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38" r:id="rId2"/>
    <p:sldMasterId id="2147483750" r:id="rId3"/>
  </p:sldMasterIdLst>
  <p:notesMasterIdLst>
    <p:notesMasterId r:id="rId10"/>
  </p:notesMasterIdLst>
  <p:sldIdLst>
    <p:sldId id="336" r:id="rId4"/>
    <p:sldId id="355" r:id="rId5"/>
    <p:sldId id="2007577126" r:id="rId6"/>
    <p:sldId id="2007577124" r:id="rId7"/>
    <p:sldId id="2007577131" r:id="rId8"/>
    <p:sldId id="3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F35BD-9182-420A-9D50-B8B531C1920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E20FE-6EE9-4AB5-82AE-22794F7D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5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5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58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94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761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54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973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096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84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46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78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136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41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571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5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38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87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40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5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8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89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6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5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7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87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386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34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66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5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70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907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90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11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41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1A0BECE-8D93-4455-B4CD-17DAB6C4DED3}"/>
              </a:ext>
            </a:extLst>
          </p:cNvPr>
          <p:cNvGrpSpPr/>
          <p:nvPr/>
        </p:nvGrpSpPr>
        <p:grpSpPr>
          <a:xfrm>
            <a:off x="0" y="4176217"/>
            <a:ext cx="7719723" cy="2681785"/>
            <a:chOff x="0" y="4176215"/>
            <a:chExt cx="7719722" cy="268178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674FFC4-1FBC-456F-A1D6-3FB2A509B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0DE173-80B3-4BEF-9E09-6B0AF7908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3C10E612-E607-B35B-D6CC-ED143C68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82">
            <a:off x="8869634" y="14536"/>
            <a:ext cx="3542341" cy="2501597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214A56EE-75EC-C86C-0F92-6CCE0634C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018" flipH="1">
            <a:off x="-291349" y="22263"/>
            <a:ext cx="4115725" cy="2501597"/>
          </a:xfrm>
          <a:prstGeom prst="rect">
            <a:avLst/>
          </a:prstGeom>
        </p:spPr>
      </p:pic>
      <p:grpSp>
        <p:nvGrpSpPr>
          <p:cNvPr id="19" name="组合 5">
            <a:extLst>
              <a:ext uri="{FF2B5EF4-FFF2-40B4-BE49-F238E27FC236}">
                <a16:creationId xmlns:a16="http://schemas.microsoft.com/office/drawing/2014/main" id="{1D752145-230D-ECDC-41E7-C3D94B577E6F}"/>
              </a:ext>
            </a:extLst>
          </p:cNvPr>
          <p:cNvGrpSpPr/>
          <p:nvPr/>
        </p:nvGrpSpPr>
        <p:grpSpPr>
          <a:xfrm>
            <a:off x="7438781" y="5005754"/>
            <a:ext cx="5240215" cy="1852247"/>
            <a:chOff x="0" y="4176215"/>
            <a:chExt cx="7719722" cy="2681785"/>
          </a:xfrm>
        </p:grpSpPr>
        <p:pic>
          <p:nvPicPr>
            <p:cNvPr id="20" name="图片 3">
              <a:extLst>
                <a:ext uri="{FF2B5EF4-FFF2-40B4-BE49-F238E27FC236}">
                  <a16:creationId xmlns:a16="http://schemas.microsoft.com/office/drawing/2014/main" id="{D8A95ED0-F353-90AA-7E80-348BF9540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4B7C2AE8-765E-BCD5-246E-E5047B42C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22" name="图片 15">
            <a:extLst>
              <a:ext uri="{FF2B5EF4-FFF2-40B4-BE49-F238E27FC236}">
                <a16:creationId xmlns:a16="http://schemas.microsoft.com/office/drawing/2014/main" id="{FABAE698-E6A9-175D-1E35-4B52796E8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94" y="4816584"/>
            <a:ext cx="3908425" cy="2041416"/>
          </a:xfrm>
          <a:prstGeom prst="rect">
            <a:avLst/>
          </a:prstGeom>
        </p:spPr>
      </p:pic>
      <p:pic>
        <p:nvPicPr>
          <p:cNvPr id="18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1F4E1C30-529F-493B-B067-14079DD30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81" y="376570"/>
            <a:ext cx="5249636" cy="6999515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A7B59190-6E35-488E-93DB-3B356EC09E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7146625" y="3817087"/>
            <a:ext cx="5061105" cy="32535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6CBB34A-F2D5-46E0-9181-BDFAC63E03B0}"/>
              </a:ext>
            </a:extLst>
          </p:cNvPr>
          <p:cNvSpPr txBox="1"/>
          <p:nvPr/>
        </p:nvSpPr>
        <p:spPr>
          <a:xfrm>
            <a:off x="3022305" y="378860"/>
            <a:ext cx="6661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4ED53-14B4-F437-CB21-B7D44537D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8262" y="1903429"/>
            <a:ext cx="8551147" cy="178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9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1A0BECE-8D93-4455-B4CD-17DAB6C4DED3}"/>
              </a:ext>
            </a:extLst>
          </p:cNvPr>
          <p:cNvGrpSpPr/>
          <p:nvPr/>
        </p:nvGrpSpPr>
        <p:grpSpPr>
          <a:xfrm>
            <a:off x="0" y="4176217"/>
            <a:ext cx="7719723" cy="2681785"/>
            <a:chOff x="0" y="4176215"/>
            <a:chExt cx="7719722" cy="268178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674FFC4-1FBC-456F-A1D6-3FB2A509B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0DE173-80B3-4BEF-9E09-6B0AF7908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3C10E612-E607-B35B-D6CC-ED143C68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82">
            <a:off x="8869634" y="14536"/>
            <a:ext cx="3542341" cy="2501597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214A56EE-75EC-C86C-0F92-6CCE0634C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018" flipH="1">
            <a:off x="-291349" y="22263"/>
            <a:ext cx="4115725" cy="250159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9518DC9-9148-25BA-5BE2-EF60C6467FB5}"/>
              </a:ext>
            </a:extLst>
          </p:cNvPr>
          <p:cNvGrpSpPr/>
          <p:nvPr/>
        </p:nvGrpSpPr>
        <p:grpSpPr>
          <a:xfrm>
            <a:off x="1355443" y="1760400"/>
            <a:ext cx="9202687" cy="3088047"/>
            <a:chOff x="1869095" y="880915"/>
            <a:chExt cx="4893080" cy="162827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C027023-EFF7-90A3-F4DC-A4B67A68FDA3}"/>
                </a:ext>
              </a:extLst>
            </p:cNvPr>
            <p:cNvGrpSpPr/>
            <p:nvPr/>
          </p:nvGrpSpPr>
          <p:grpSpPr>
            <a:xfrm>
              <a:off x="3182240" y="896718"/>
              <a:ext cx="3579935" cy="1540600"/>
              <a:chOff x="490172" y="898088"/>
              <a:chExt cx="3954107" cy="107192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5D8B986-EDC1-149A-E019-F6D287D67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90172" y="991889"/>
                <a:ext cx="3954107" cy="966689"/>
              </a:xfrm>
              <a:prstGeom prst="rect">
                <a:avLst/>
              </a:prstGeom>
            </p:spPr>
          </p:pic>
          <p:sp>
            <p:nvSpPr>
              <p:cNvPr id="27" name="Google Shape;449;p40">
                <a:extLst>
                  <a:ext uri="{FF2B5EF4-FFF2-40B4-BE49-F238E27FC236}">
                    <a16:creationId xmlns:a16="http://schemas.microsoft.com/office/drawing/2014/main" id="{D48938CE-9CFC-1C78-A4EC-3E9F1A6DD4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2951" y="898088"/>
                <a:ext cx="3082916" cy="10719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5200"/>
                  <a:buFont typeface="Gochi Hand"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  <a:sym typeface="Gochi Hand"/>
                  </a:rPr>
                  <a:t>THỰC HÀNH</a:t>
                </a:r>
              </a:p>
            </p:txBody>
          </p:sp>
        </p:grpSp>
        <p:pic>
          <p:nvPicPr>
            <p:cNvPr id="25" name="图片 47">
              <a:extLst>
                <a:ext uri="{FF2B5EF4-FFF2-40B4-BE49-F238E27FC236}">
                  <a16:creationId xmlns:a16="http://schemas.microsoft.com/office/drawing/2014/main" id="{7F19991B-002B-AFA8-CA49-878B3FF06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095" y="880915"/>
              <a:ext cx="2103471" cy="162827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文本框 6">
            <a:extLst>
              <a:ext uri="{FF2B5EF4-FFF2-40B4-BE49-F238E27FC236}">
                <a16:creationId xmlns:a16="http://schemas.microsoft.com/office/drawing/2014/main" id="{769A83F0-BA5D-4502-8D2D-168D6EB39739}"/>
              </a:ext>
            </a:extLst>
          </p:cNvPr>
          <p:cNvSpPr txBox="1"/>
          <p:nvPr/>
        </p:nvSpPr>
        <p:spPr>
          <a:xfrm>
            <a:off x="1075702" y="-2512336"/>
            <a:ext cx="9565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1200" cap="none" spc="0" normalizeH="0" baseline="0" noProof="0">
                <a:ln w="22225">
                  <a:solidFill>
                    <a:srgbClr val="002060"/>
                  </a:solidFill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UVN Bai Sau Nang" panose="04030905020802020C03" pitchFamily="82" charset="0"/>
                <a:ea typeface="字体视界-撸撸手写字体" panose="02000500000000000000" pitchFamily="2" charset="-122"/>
                <a:cs typeface="Arial"/>
                <a:sym typeface="Arial"/>
              </a:rPr>
              <a:t>LUYỆN TẬP</a:t>
            </a:r>
            <a:endParaRPr kumimoji="0" lang="zh-CN" altLang="en-US" sz="12000" b="0" i="0" u="none" strike="noStrike" kern="1200" cap="none" spc="0" normalizeH="0" baseline="0" noProof="0" dirty="0">
              <a:ln w="22225">
                <a:solidFill>
                  <a:srgbClr val="002060"/>
                </a:solidFill>
              </a:ln>
              <a:blipFill>
                <a:blip r:embed="rId6"/>
                <a:stretch>
                  <a:fillRect/>
                </a:stretch>
              </a:blipFill>
              <a:effectLst/>
              <a:uLnTx/>
              <a:uFillTx/>
              <a:latin typeface="UVN Bai Sau Nang" panose="04030905020802020C03" pitchFamily="82" charset="0"/>
              <a:ea typeface="字体视界-撸撸手写字体" panose="02000500000000000000" pitchFamily="2" charset="-122"/>
              <a:cs typeface="Arial"/>
              <a:sym typeface="Arial"/>
            </a:endParaRPr>
          </a:p>
        </p:txBody>
      </p:sp>
      <p:grpSp>
        <p:nvGrpSpPr>
          <p:cNvPr id="16" name="组合 5">
            <a:extLst>
              <a:ext uri="{FF2B5EF4-FFF2-40B4-BE49-F238E27FC236}">
                <a16:creationId xmlns:a16="http://schemas.microsoft.com/office/drawing/2014/main" id="{75301056-894E-4D92-A80B-0A1E3E83ACDC}"/>
              </a:ext>
            </a:extLst>
          </p:cNvPr>
          <p:cNvGrpSpPr/>
          <p:nvPr/>
        </p:nvGrpSpPr>
        <p:grpSpPr>
          <a:xfrm>
            <a:off x="5199961" y="4176216"/>
            <a:ext cx="7719723" cy="2681785"/>
            <a:chOff x="0" y="4176215"/>
            <a:chExt cx="7719722" cy="2681785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201CCA68-5895-4641-9479-C947715DC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F1BBCE2A-1B23-4654-BEA4-FAEC965E9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6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6C26A-D037-4178-A64B-87B75BB06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253" y="861237"/>
            <a:ext cx="7985846" cy="5391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A9B784-290A-1E29-5377-E3C9E4E4AF06}"/>
              </a:ext>
            </a:extLst>
          </p:cNvPr>
          <p:cNvGrpSpPr/>
          <p:nvPr/>
        </p:nvGrpSpPr>
        <p:grpSpPr>
          <a:xfrm>
            <a:off x="258491" y="819061"/>
            <a:ext cx="3380762" cy="1776624"/>
            <a:chOff x="-1745977" y="461974"/>
            <a:chExt cx="7805933" cy="175617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92AFAE4-8D57-27A6-BF20-8B154CC2C591}"/>
                </a:ext>
              </a:extLst>
            </p:cNvPr>
            <p:cNvSpPr/>
            <p:nvPr/>
          </p:nvSpPr>
          <p:spPr>
            <a:xfrm>
              <a:off x="-1364355" y="461974"/>
              <a:ext cx="7237184" cy="175617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20B0FC-593E-6B5F-87B0-03A4B2AEFC7C}"/>
                </a:ext>
              </a:extLst>
            </p:cNvPr>
            <p:cNvSpPr txBox="1"/>
            <p:nvPr/>
          </p:nvSpPr>
          <p:spPr>
            <a:xfrm>
              <a:off x="-1745977" y="484015"/>
              <a:ext cx="7805933" cy="173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ý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E771C33-C62F-9573-834A-642BC64CBF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528302" y="2710805"/>
            <a:ext cx="2641618" cy="374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9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E0E55-7DBB-7015-ACF8-911469FD5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54"/>
          <a:stretch/>
        </p:blipFill>
        <p:spPr>
          <a:xfrm>
            <a:off x="3094131" y="2392925"/>
            <a:ext cx="6898229" cy="390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3174549-DAEF-1AAD-714A-E52C79FD08F4}"/>
              </a:ext>
            </a:extLst>
          </p:cNvPr>
          <p:cNvGrpSpPr/>
          <p:nvPr/>
        </p:nvGrpSpPr>
        <p:grpSpPr>
          <a:xfrm>
            <a:off x="1097691" y="658156"/>
            <a:ext cx="10174829" cy="2190352"/>
            <a:chOff x="423718" y="1194517"/>
            <a:chExt cx="6697139" cy="146403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22BC88-FD72-76AA-AB2F-3DD582E1CA84}"/>
                </a:ext>
              </a:extLst>
            </p:cNvPr>
            <p:cNvSpPr/>
            <p:nvPr/>
          </p:nvSpPr>
          <p:spPr>
            <a:xfrm>
              <a:off x="446622" y="1194517"/>
              <a:ext cx="6674235" cy="101775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F5C808-49BE-9C13-C931-3975EDD11CDD}"/>
                </a:ext>
              </a:extLst>
            </p:cNvPr>
            <p:cNvSpPr txBox="1"/>
            <p:nvPr/>
          </p:nvSpPr>
          <p:spPr>
            <a:xfrm>
              <a:off x="423718" y="1210680"/>
              <a:ext cx="6449491" cy="144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30BA987-A1AD-12D7-2217-03AD0201F2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89972" l="9220" r="90861">
                        <a14:foregroundMark x1="47796" y1="41205" x2="49697" y2="50465"/>
                        <a14:foregroundMark x1="57056" y1="32390" x2="55398" y2="40235"/>
                        <a14:foregroundMark x1="55398" y1="40235" x2="55398" y2="40235"/>
                        <a14:foregroundMark x1="9220" y1="83340" x2="9220" y2="83340"/>
                        <a14:foregroundMark x1="90861" y1="84027" x2="90861" y2="84027"/>
                        <a14:foregroundMark x1="46583" y1="69511" x2="70886" y2="76668"/>
                        <a14:foregroundMark x1="65386" y1="70724" x2="73959" y2="73352"/>
                        <a14:foregroundMark x1="68500" y1="69511" x2="77315" y2="74767"/>
                        <a14:foregroundMark x1="65144" y1="69066" x2="71128" y2="71209"/>
                        <a14:foregroundMark x1="66357" y1="69753" x2="59199" y2="71209"/>
                        <a14:foregroundMark x1="58512" y1="70481" x2="66599" y2="69106"/>
                        <a14:foregroundMark x1="66599" y1="69106" x2="76102" y2="73797"/>
                        <a14:foregroundMark x1="61828" y1="68823" x2="72988" y2="71047"/>
                        <a14:foregroundMark x1="72988" y1="71047" x2="77072" y2="73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2848506"/>
            <a:ext cx="4645945" cy="464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4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1A0BECE-8D93-4455-B4CD-17DAB6C4DED3}"/>
              </a:ext>
            </a:extLst>
          </p:cNvPr>
          <p:cNvGrpSpPr/>
          <p:nvPr/>
        </p:nvGrpSpPr>
        <p:grpSpPr>
          <a:xfrm>
            <a:off x="0" y="4176217"/>
            <a:ext cx="7719723" cy="2681785"/>
            <a:chOff x="0" y="4176215"/>
            <a:chExt cx="7719722" cy="268178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674FFC4-1FBC-456F-A1D6-3FB2A509B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0DE173-80B3-4BEF-9E09-6B0AF7908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3C10E612-E607-B35B-D6CC-ED143C68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82">
            <a:off x="8869634" y="14536"/>
            <a:ext cx="3542341" cy="2501597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214A56EE-75EC-C86C-0F92-6CCE0634C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018" flipH="1">
            <a:off x="-291349" y="22263"/>
            <a:ext cx="4115725" cy="250159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9518DC9-9148-25BA-5BE2-EF60C6467FB5}"/>
              </a:ext>
            </a:extLst>
          </p:cNvPr>
          <p:cNvGrpSpPr/>
          <p:nvPr/>
        </p:nvGrpSpPr>
        <p:grpSpPr>
          <a:xfrm>
            <a:off x="1355443" y="1760400"/>
            <a:ext cx="9202687" cy="3088047"/>
            <a:chOff x="1869095" y="880915"/>
            <a:chExt cx="4893080" cy="162827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C027023-EFF7-90A3-F4DC-A4B67A68FDA3}"/>
                </a:ext>
              </a:extLst>
            </p:cNvPr>
            <p:cNvGrpSpPr/>
            <p:nvPr/>
          </p:nvGrpSpPr>
          <p:grpSpPr>
            <a:xfrm>
              <a:off x="3182240" y="896718"/>
              <a:ext cx="3579935" cy="1540600"/>
              <a:chOff x="490172" y="898088"/>
              <a:chExt cx="3954107" cy="107192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5D8B986-EDC1-149A-E019-F6D287D67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90172" y="991889"/>
                <a:ext cx="3954107" cy="966689"/>
              </a:xfrm>
              <a:prstGeom prst="rect">
                <a:avLst/>
              </a:prstGeom>
            </p:spPr>
          </p:pic>
          <p:sp>
            <p:nvSpPr>
              <p:cNvPr id="27" name="Google Shape;449;p40">
                <a:extLst>
                  <a:ext uri="{FF2B5EF4-FFF2-40B4-BE49-F238E27FC236}">
                    <a16:creationId xmlns:a16="http://schemas.microsoft.com/office/drawing/2014/main" id="{D48938CE-9CFC-1C78-A4EC-3E9F1A6DD4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2951" y="898088"/>
                <a:ext cx="3082916" cy="10719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5200"/>
                  <a:buFont typeface="Gochi Hand"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  <a:sym typeface="Gochi Hand"/>
                  </a:rPr>
                  <a:t>Vận</a:t>
                </a: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  <a:sym typeface="Gochi Hand"/>
                  </a:rPr>
                  <a:t> </a:t>
                </a:r>
                <a:r>
                  <a:rPr kumimoji="0" lang="en-US" sz="7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  <a:sym typeface="Gochi Hand"/>
                  </a:rPr>
                  <a:t>dụng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cs typeface="Times New Roman" panose="02020603050405020304" pitchFamily="18" charset="0"/>
                  <a:sym typeface="Gochi Hand"/>
                </a:endParaRPr>
              </a:p>
            </p:txBody>
          </p:sp>
        </p:grpSp>
        <p:pic>
          <p:nvPicPr>
            <p:cNvPr id="25" name="图片 47">
              <a:extLst>
                <a:ext uri="{FF2B5EF4-FFF2-40B4-BE49-F238E27FC236}">
                  <a16:creationId xmlns:a16="http://schemas.microsoft.com/office/drawing/2014/main" id="{7F19991B-002B-AFA8-CA49-878B3FF06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095" y="880915"/>
              <a:ext cx="2103471" cy="162827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组合 5">
            <a:extLst>
              <a:ext uri="{FF2B5EF4-FFF2-40B4-BE49-F238E27FC236}">
                <a16:creationId xmlns:a16="http://schemas.microsoft.com/office/drawing/2014/main" id="{75301056-894E-4D92-A80B-0A1E3E83ACDC}"/>
              </a:ext>
            </a:extLst>
          </p:cNvPr>
          <p:cNvGrpSpPr/>
          <p:nvPr/>
        </p:nvGrpSpPr>
        <p:grpSpPr>
          <a:xfrm>
            <a:off x="5199961" y="4176216"/>
            <a:ext cx="7719723" cy="2681785"/>
            <a:chOff x="0" y="4176215"/>
            <a:chExt cx="7719722" cy="2681785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201CCA68-5895-4641-9479-C947715DC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F1BBCE2A-1B23-4654-BEA4-FAEC965E9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4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1A0BECE-8D93-4455-B4CD-17DAB6C4DED3}"/>
              </a:ext>
            </a:extLst>
          </p:cNvPr>
          <p:cNvGrpSpPr/>
          <p:nvPr/>
        </p:nvGrpSpPr>
        <p:grpSpPr>
          <a:xfrm>
            <a:off x="0" y="4176217"/>
            <a:ext cx="7719723" cy="2681785"/>
            <a:chOff x="0" y="4176215"/>
            <a:chExt cx="7719722" cy="268178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674FFC4-1FBC-456F-A1D6-3FB2A509B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0DE173-80B3-4BEF-9E09-6B0AF7908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3C10E612-E607-B35B-D6CC-ED143C68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82">
            <a:off x="8869634" y="14536"/>
            <a:ext cx="3542341" cy="2501597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214A56EE-75EC-C86C-0F92-6CCE0634C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018" flipH="1">
            <a:off x="-291349" y="22263"/>
            <a:ext cx="4115725" cy="2501597"/>
          </a:xfrm>
          <a:prstGeom prst="rect">
            <a:avLst/>
          </a:prstGeom>
        </p:spPr>
      </p:pic>
      <p:grpSp>
        <p:nvGrpSpPr>
          <p:cNvPr id="19" name="组合 5">
            <a:extLst>
              <a:ext uri="{FF2B5EF4-FFF2-40B4-BE49-F238E27FC236}">
                <a16:creationId xmlns:a16="http://schemas.microsoft.com/office/drawing/2014/main" id="{1D752145-230D-ECDC-41E7-C3D94B577E6F}"/>
              </a:ext>
            </a:extLst>
          </p:cNvPr>
          <p:cNvGrpSpPr/>
          <p:nvPr/>
        </p:nvGrpSpPr>
        <p:grpSpPr>
          <a:xfrm>
            <a:off x="7438781" y="5005754"/>
            <a:ext cx="5240215" cy="1852247"/>
            <a:chOff x="0" y="4176215"/>
            <a:chExt cx="7719722" cy="2681785"/>
          </a:xfrm>
        </p:grpSpPr>
        <p:pic>
          <p:nvPicPr>
            <p:cNvPr id="20" name="图片 3">
              <a:extLst>
                <a:ext uri="{FF2B5EF4-FFF2-40B4-BE49-F238E27FC236}">
                  <a16:creationId xmlns:a16="http://schemas.microsoft.com/office/drawing/2014/main" id="{D8A95ED0-F353-90AA-7E80-348BF9540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4B7C2AE8-765E-BCD5-246E-E5047B42C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22" name="图片 15">
            <a:extLst>
              <a:ext uri="{FF2B5EF4-FFF2-40B4-BE49-F238E27FC236}">
                <a16:creationId xmlns:a16="http://schemas.microsoft.com/office/drawing/2014/main" id="{FABAE698-E6A9-175D-1E35-4B52796E8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94" y="4816584"/>
            <a:ext cx="3908425" cy="2041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4F1C11-E06F-4B29-9A65-B7566FAA1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920" y="1454218"/>
            <a:ext cx="9012512" cy="2400461"/>
          </a:xfrm>
          <a:prstGeom prst="rect">
            <a:avLst/>
          </a:prstGeom>
        </p:spPr>
      </p:pic>
      <p:pic>
        <p:nvPicPr>
          <p:cNvPr id="14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AA5CA350-B9B0-4E4B-BF97-2B2E21F5AA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81" y="2317898"/>
            <a:ext cx="3793640" cy="505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43</Words>
  <Application>Microsoft Office PowerPoint</Application>
  <PresentationFormat>Widescreen</PresentationFormat>
  <Paragraphs>8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等线</vt:lpstr>
      <vt:lpstr>等线 Light</vt:lpstr>
      <vt:lpstr>Gochi Hand</vt:lpstr>
      <vt:lpstr>Times New Roman</vt:lpstr>
      <vt:lpstr>UVN Bai Sau Nang</vt:lpstr>
      <vt:lpstr>字体视界-撸撸手写字体</vt:lpstr>
      <vt:lpstr>字魂105号-简雅黑</vt:lpstr>
      <vt:lpstr>字魂59号-创粗黑</vt:lpstr>
      <vt:lpstr>思源黑体 CN</vt:lpstr>
      <vt:lpstr>3_Office 主题​​</vt:lpstr>
      <vt:lpstr>4_Office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41</cp:revision>
  <dcterms:created xsi:type="dcterms:W3CDTF">2021-09-15T15:29:02Z</dcterms:created>
  <dcterms:modified xsi:type="dcterms:W3CDTF">2025-02-16T14:49:18Z</dcterms:modified>
</cp:coreProperties>
</file>