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87" r:id="rId3"/>
    <p:sldId id="257" r:id="rId4"/>
    <p:sldId id="285" r:id="rId5"/>
    <p:sldId id="291" r:id="rId6"/>
    <p:sldId id="259" r:id="rId7"/>
    <p:sldId id="260" r:id="rId8"/>
    <p:sldId id="258" r:id="rId9"/>
    <p:sldId id="262" r:id="rId10"/>
    <p:sldId id="274" r:id="rId11"/>
    <p:sldId id="279" r:id="rId12"/>
    <p:sldId id="275" r:id="rId13"/>
    <p:sldId id="277" r:id="rId14"/>
    <p:sldId id="278" r:id="rId15"/>
    <p:sldId id="292" r:id="rId16"/>
    <p:sldId id="256" r:id="rId17"/>
    <p:sldId id="294" r:id="rId18"/>
    <p:sldId id="295" r:id="rId19"/>
    <p:sldId id="296" r:id="rId20"/>
    <p:sldId id="297" r:id="rId21"/>
    <p:sldId id="298" r:id="rId22"/>
    <p:sldId id="28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3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A09F3-C395-4502-B0FE-05A40B9CC381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E33F2-39BE-4F88-B30B-E0487A2BC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28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4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25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6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0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82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1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5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6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61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33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26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0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5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0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2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5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5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1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slide" Target="slide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slide" Target="slide16.xml"/><Relationship Id="rId3" Type="http://schemas.openxmlformats.org/officeDocument/2006/relationships/slideLayout" Target="../slideLayouts/slideLayout12.xml"/><Relationship Id="rId7" Type="http://schemas.openxmlformats.org/officeDocument/2006/relationships/slide" Target="slide20.xml"/><Relationship Id="rId12" Type="http://schemas.openxmlformats.org/officeDocument/2006/relationships/image" Target="../media/image44.gif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slide" Target="slide18.xml"/><Relationship Id="rId15" Type="http://schemas.openxmlformats.org/officeDocument/2006/relationships/image" Target="../media/image46.png"/><Relationship Id="rId10" Type="http://schemas.openxmlformats.org/officeDocument/2006/relationships/image" Target="../media/image40.gif"/><Relationship Id="rId4" Type="http://schemas.openxmlformats.org/officeDocument/2006/relationships/image" Target="../media/image41.jpg"/><Relationship Id="rId9" Type="http://schemas.openxmlformats.org/officeDocument/2006/relationships/slide" Target="slide17.xml"/><Relationship Id="rId1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15.xml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47.png"/><Relationship Id="rId4" Type="http://schemas.openxmlformats.org/officeDocument/2006/relationships/slide" Target="slide15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15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15.xml"/><Relationship Id="rId9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15.xml"/><Relationship Id="rId9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807170"/>
            <a:ext cx="4653886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77920" y="3112882"/>
            <a:ext cx="4128445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răng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dậy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28" y="2029878"/>
            <a:ext cx="2612608" cy="31715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26" y="2349244"/>
            <a:ext cx="1895147" cy="30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54157" y="3331177"/>
            <a:ext cx="3823818" cy="113877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rau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xanh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trái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4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lang="en-US" altLang="zh-CN" sz="34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3" y="3030280"/>
            <a:ext cx="1315495" cy="20538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21" y="1720251"/>
            <a:ext cx="3152548" cy="33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4975" y="3069332"/>
            <a:ext cx="3823818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chỉ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dục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thao.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844975" y="3080631"/>
            <a:ext cx="3823818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đúng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49" y="1095984"/>
            <a:ext cx="2133286" cy="23330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1" y="2816500"/>
            <a:ext cx="3816379" cy="30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2.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Trò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chơi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“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Tiêu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diệt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virus, vi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khuẩn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DE6655CD-A6DD-44EF-95A5-B43B423BD8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85" y="4598491"/>
            <a:ext cx="3646686" cy="20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8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21733" y="330200"/>
            <a:ext cx="3657600" cy="1524000"/>
            <a:chOff x="241300" y="247650"/>
            <a:chExt cx="27432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300" y="247650"/>
              <a:ext cx="27432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300" y="247650"/>
              <a:ext cx="267335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rId17" action="ppaction://hlinksldjump"/>
          </p:cNvPr>
          <p:cNvSpPr/>
          <p:nvPr/>
        </p:nvSpPr>
        <p:spPr>
          <a:xfrm>
            <a:off x="9694671" y="6181725"/>
            <a:ext cx="2235200" cy="630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tiếp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những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giúp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tăng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đề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kháng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: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chiên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khoai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tây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chiên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..</a:t>
              </a: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coca,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nước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rau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trái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cây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62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rửa tay mấy lần </a:t>
              </a:r>
            </a:p>
            <a:p>
              <a:pPr algn="ctr" defTabSz="1219170"/>
              <a:r>
                <a:rPr lang="en-US" sz="4267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một ngày?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1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Nhiều lần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2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là lời khuyên đúng?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tái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sôi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chín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sôi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31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việc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tốt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nhiều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bim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bim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bánh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khuya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Tập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dục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thường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xuyên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B78002-C83F-D7FB-D629-543B9DE0A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775" y="2729173"/>
            <a:ext cx="2761727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E2639B-4D64-886B-9C27-F41C81F3B4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880" y="3710480"/>
            <a:ext cx="99251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Tự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bảo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vệ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sức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khỏe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 vi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là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nhiệm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vụ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của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ai?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Cô giáo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Mỗi người trong chúng ta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Bố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mẹ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hãy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tự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sóc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sức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khoẻ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hằng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thường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xuyên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Tạm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biệt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759338" y="1680349"/>
            <a:ext cx="8582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cs typeface="Pattaya" panose="00000500000000000000" pitchFamily="2" charset="-34"/>
              </a:rPr>
              <a:t>1.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Thảo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luận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về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những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việc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em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cần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làm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để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tăng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sức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đề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kháng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cho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cơ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thể</a:t>
            </a:r>
            <a:r>
              <a:rPr lang="en-US" sz="4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kháng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3600" b="1" spc="300" dirty="0" err="1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gì</a:t>
            </a:r>
            <a:r>
              <a:rPr lang="en-US" altLang="zh-CN" sz="3600" b="1" spc="300" dirty="0">
                <a:solidFill>
                  <a:srgbClr val="E55174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kháng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 </a:t>
            </a:r>
            <a:r>
              <a:rPr lang="vi-V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 khả năng phòng vệ của cơ thể, “hàng rào chắn” chống lại sự xâm nhập của các yếu tố ngoại lai gây bệnh như: virus, vi khuẩn, ký sinh trùng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2" y="1384871"/>
            <a:ext cx="7800974" cy="10772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Tìm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hiểu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làm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giúp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xây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dựng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“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pháo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đài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”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cơ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thể</a:t>
            </a:r>
            <a:endParaRPr lang="en-US" altLang="en-US" sz="3200" b="1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85DE71-F810-4DF4-AFAB-4F1ADC326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262" y="2790506"/>
            <a:ext cx="9310918" cy="268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BCF5F3-DE20-452A-875A-9EC762CC6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183" y="49370"/>
            <a:ext cx="9201150" cy="102405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F74605F-578B-44C4-B8E1-2AC32163C61D}"/>
              </a:ext>
            </a:extLst>
          </p:cNvPr>
          <p:cNvSpPr txBox="1"/>
          <p:nvPr/>
        </p:nvSpPr>
        <p:spPr>
          <a:xfrm>
            <a:off x="3221348" y="85758"/>
            <a:ext cx="680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560C81-103C-4E23-97CC-C7F654D7C83F}"/>
              </a:ext>
            </a:extLst>
          </p:cNvPr>
          <p:cNvSpPr txBox="1"/>
          <p:nvPr/>
        </p:nvSpPr>
        <p:spPr>
          <a:xfrm>
            <a:off x="1327457" y="15013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uống như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3BAE8-497C-4F58-8402-EFB27C34876B}"/>
              </a:ext>
            </a:extLst>
          </p:cNvPr>
          <p:cNvSpPr txBox="1"/>
          <p:nvPr/>
        </p:nvSpPr>
        <p:spPr>
          <a:xfrm>
            <a:off x="1302315" y="2210840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ăn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1D3DED-D0B3-4BAB-846D-DC0EE714B2D8}"/>
              </a:ext>
            </a:extLst>
          </p:cNvPr>
          <p:cNvSpPr txBox="1"/>
          <p:nvPr/>
        </p:nvSpPr>
        <p:spPr>
          <a:xfrm>
            <a:off x="1277457" y="2956776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giữ vệ sinh cá nhân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160CB2-173D-4835-B10F-49EC114141E5}"/>
              </a:ext>
            </a:extLst>
          </p:cNvPr>
          <p:cNvSpPr txBox="1"/>
          <p:nvPr/>
        </p:nvSpPr>
        <p:spPr>
          <a:xfrm>
            <a:off x="1262482" y="3596598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nên tập thể dục, thể thao thế nào?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61F282-C481-4097-A9A2-FE2A2BF5A9FD}"/>
              </a:ext>
            </a:extLst>
          </p:cNvPr>
          <p:cNvSpPr txBox="1"/>
          <p:nvPr/>
        </p:nvSpPr>
        <p:spPr>
          <a:xfrm>
            <a:off x="1344364" y="4310978"/>
            <a:ext cx="876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bổ sung vi-ta-min gì?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FBCB8-0054-4951-BB3D-18C89375B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6037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Chia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sẻ</a:t>
              </a:r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trước</a:t>
              </a:r>
              <a:r>
                <a:rPr lang="en-US" sz="4800" b="1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800" b="1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lớp</a:t>
              </a:r>
              <a:endParaRPr lang="en-US" sz="4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8971" y="1253389"/>
            <a:ext cx="452356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chín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sôi</a:t>
            </a:r>
            <a:endParaRPr kumimoji="0" lang="zh-CN" altLang="en-US" sz="4000" b="1" i="0" u="none" strike="noStrike" kern="1200" cap="none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96" y="3450453"/>
            <a:ext cx="2432638" cy="265931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89031" y="3150538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6985420" y="980038"/>
            <a:ext cx="4376774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lạnh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ôi</a:t>
            </a:r>
            <a:r>
              <a:rPr lang="en-US" altLang="zh-CN" sz="4000" b="1" dirty="0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F3A7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thiu</a:t>
            </a:r>
            <a:endParaRPr kumimoji="0" lang="zh-CN" altLang="en-US" sz="4000" b="1" i="0" u="none" strike="noStrike" kern="1200" cap="none" normalizeH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256420" y="1284479"/>
            <a:ext cx="0" cy="4128971"/>
          </a:xfrm>
          <a:prstGeom prst="line">
            <a:avLst/>
          </a:prstGeom>
          <a:ln w="15875">
            <a:solidFill>
              <a:srgbClr val="6633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2" y="807170"/>
            <a:ext cx="4424404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954157" y="3107904"/>
            <a:ext cx="3605454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spc="300" noProof="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600" spc="300" noProof="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spc="300" noProof="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kumimoji="0" lang="en-US" altLang="zh-CN" sz="3600" b="0" i="0" u="none" strike="noStrike" kern="1200" cap="none" spc="30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ửa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sạch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sẽ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30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kumimoji="0" lang="en-US" altLang="zh-CN" sz="3600" b="0" i="0" u="none" strike="noStrike" kern="1200" cap="none" spc="30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384</Words>
  <Application>Microsoft Office PowerPoint</Application>
  <PresentationFormat>Widescreen</PresentationFormat>
  <Paragraphs>69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Microsoft YaHei</vt:lpstr>
      <vt:lpstr>Microsoft YaHei</vt:lpstr>
      <vt:lpstr>宋体</vt:lpstr>
      <vt:lpstr>Arial</vt:lpstr>
      <vt:lpstr>AvantGarde</vt:lpstr>
      <vt:lpstr>Calibri</vt:lpstr>
      <vt:lpstr>Cambria</vt:lpstr>
      <vt:lpstr>Coiny</vt:lpstr>
      <vt:lpstr>等线</vt:lpstr>
      <vt:lpstr>Pattaya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55</cp:revision>
  <dcterms:created xsi:type="dcterms:W3CDTF">2022-01-16T02:30:06Z</dcterms:created>
  <dcterms:modified xsi:type="dcterms:W3CDTF">2026-02-22T13:00:54Z</dcterms:modified>
</cp:coreProperties>
</file>