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2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3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7" r:id="rId2"/>
    <p:sldMasterId id="2147483719" r:id="rId3"/>
    <p:sldMasterId id="2147483731" r:id="rId4"/>
  </p:sldMasterIdLst>
  <p:notesMasterIdLst>
    <p:notesMasterId r:id="rId31"/>
  </p:notesMasterIdLst>
  <p:sldIdLst>
    <p:sldId id="264" r:id="rId5"/>
    <p:sldId id="266" r:id="rId6"/>
    <p:sldId id="268" r:id="rId7"/>
    <p:sldId id="276" r:id="rId8"/>
    <p:sldId id="284" r:id="rId9"/>
    <p:sldId id="272" r:id="rId10"/>
    <p:sldId id="378" r:id="rId11"/>
    <p:sldId id="301" r:id="rId12"/>
    <p:sldId id="297" r:id="rId13"/>
    <p:sldId id="291" r:id="rId14"/>
    <p:sldId id="309" r:id="rId15"/>
    <p:sldId id="305" r:id="rId16"/>
    <p:sldId id="379" r:id="rId17"/>
    <p:sldId id="380" r:id="rId18"/>
    <p:sldId id="381" r:id="rId19"/>
    <p:sldId id="382" r:id="rId20"/>
    <p:sldId id="383" r:id="rId21"/>
    <p:sldId id="302" r:id="rId22"/>
    <p:sldId id="303" r:id="rId23"/>
    <p:sldId id="384" r:id="rId24"/>
    <p:sldId id="317" r:id="rId25"/>
    <p:sldId id="299" r:id="rId26"/>
    <p:sldId id="295" r:id="rId27"/>
    <p:sldId id="385" r:id="rId28"/>
    <p:sldId id="386" r:id="rId29"/>
    <p:sldId id="289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280" autoAdjust="0"/>
  </p:normalViewPr>
  <p:slideViewPr>
    <p:cSldViewPr snapToGrid="0">
      <p:cViewPr varScale="1">
        <p:scale>
          <a:sx n="68" d="100"/>
          <a:sy n="68" d="100"/>
        </p:scale>
        <p:origin x="8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ADF69B-C4BE-4C78-8032-EBB2547CF6E3}" type="datetimeFigureOut">
              <a:rPr lang="en-US" smtClean="0"/>
              <a:t>1/17/2026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40E7A8-C0F6-4E48-A328-79183B5E2E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4038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49F42C-2DAE-424C-A4B8-3140182C3E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41378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" name="Google Shape;1209;g99f2f57a71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0" name="Google Shape;1210;g99f2f57a71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35591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" name="Google Shape;1209;g99f2f57a71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0" name="Google Shape;1210;g99f2f57a71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baseline="0" dirty="0"/>
              <a:t>GV </a:t>
            </a:r>
            <a:r>
              <a:rPr lang="en-US" baseline="0" dirty="0" err="1"/>
              <a:t>cho</a:t>
            </a:r>
            <a:r>
              <a:rPr lang="en-US" baseline="0" dirty="0"/>
              <a:t> 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,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tròn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slide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 Khi quay </a:t>
            </a:r>
            <a:r>
              <a:rPr lang="en-US" baseline="0" dirty="0" err="1"/>
              <a:t>lại</a:t>
            </a:r>
            <a:r>
              <a:rPr lang="en-US" baseline="0" dirty="0"/>
              <a:t>, GV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hộp</a:t>
            </a:r>
            <a:r>
              <a:rPr lang="en-US" baseline="0" dirty="0"/>
              <a:t> </a:t>
            </a:r>
            <a:r>
              <a:rPr lang="en-US" baseline="0" dirty="0" err="1"/>
              <a:t>quà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quà</a:t>
            </a:r>
            <a:endParaRPr lang="en-US" baseline="0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baseline="0" dirty="0"/>
              <a:t>NẾU KHÔNG ĐỦ THỜI GIAN, GV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ô KẾT THÚC TRÒ CHƠI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098424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hộp</a:t>
            </a:r>
            <a:r>
              <a:rPr lang="en-US" baseline="0" dirty="0"/>
              <a:t> </a:t>
            </a:r>
            <a:r>
              <a:rPr lang="en-US" baseline="0" dirty="0" err="1"/>
              <a:t>quà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thưởng</a:t>
            </a:r>
            <a:endParaRPr lang="en-US" baseline="0" dirty="0"/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nút</a:t>
            </a:r>
            <a:r>
              <a:rPr lang="en-US" baseline="0" dirty="0"/>
              <a:t>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đỏ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83FEF-F871-4550-80F2-EE30A8C186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83610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83FEF-F871-4550-80F2-EE30A8C186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00249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B0B9B9-27F4-4631-B24E-9AF4D27A54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70095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Google Shape;1199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0" name="Google Shape;1200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98722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49F42C-2DAE-424C-A4B8-3140182C3E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18364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73646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1CD010-A9A3-4117-BFBF-9C1583B3E14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65791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1CD010-A9A3-4117-BFBF-9C1583B3E14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65791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49F42C-2DAE-424C-A4B8-3140182C3E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55968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80619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49F42C-2DAE-424C-A4B8-3140182C3E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50841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49F42C-2DAE-424C-A4B8-3140182C3E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28567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" name="Google Shape;1639;gbd6c00e730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0" name="Google Shape;1640;gbd6c00e730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583214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49F42C-2DAE-424C-A4B8-3140182C3E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90628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49F42C-2DAE-424C-A4B8-3140182C3E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6482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39480A-28CC-46AA-81E0-FAE051962F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76172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Google Shape;1199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0" name="Google Shape;1200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98722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49F42C-2DAE-424C-A4B8-3140182C3E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00156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6.xml"/><Relationship Id="rId4" Type="http://schemas.openxmlformats.org/officeDocument/2006/relationships/tags" Target="../tags/tag55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1.xml"/><Relationship Id="rId4" Type="http://schemas.openxmlformats.org/officeDocument/2006/relationships/tags" Target="../tags/tag60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6.xml"/><Relationship Id="rId4" Type="http://schemas.openxmlformats.org/officeDocument/2006/relationships/tags" Target="../tags/tag65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69.xml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71.xml"/><Relationship Id="rId4" Type="http://schemas.openxmlformats.org/officeDocument/2006/relationships/tags" Target="../tags/tag70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76.xml"/><Relationship Id="rId4" Type="http://schemas.openxmlformats.org/officeDocument/2006/relationships/tags" Target="../tags/tag75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81.xml"/><Relationship Id="rId4" Type="http://schemas.openxmlformats.org/officeDocument/2006/relationships/tags" Target="../tags/tag80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tags" Target="../tags/tag84.xml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86.xml"/><Relationship Id="rId4" Type="http://schemas.openxmlformats.org/officeDocument/2006/relationships/tags" Target="../tags/tag85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tags" Target="../tags/tag8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91.xml"/><Relationship Id="rId4" Type="http://schemas.openxmlformats.org/officeDocument/2006/relationships/tags" Target="../tags/tag90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94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93.xml"/><Relationship Id="rId1" Type="http://schemas.openxmlformats.org/officeDocument/2006/relationships/tags" Target="../tags/tag92.xml"/><Relationship Id="rId6" Type="http://schemas.openxmlformats.org/officeDocument/2006/relationships/tags" Target="../tags/tag97.xml"/><Relationship Id="rId5" Type="http://schemas.openxmlformats.org/officeDocument/2006/relationships/tags" Target="../tags/tag96.xml"/><Relationship Id="rId4" Type="http://schemas.openxmlformats.org/officeDocument/2006/relationships/tags" Target="../tags/tag95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tags" Target="../tags/tag105.xml"/><Relationship Id="rId3" Type="http://schemas.openxmlformats.org/officeDocument/2006/relationships/tags" Target="../tags/tag100.xml"/><Relationship Id="rId7" Type="http://schemas.openxmlformats.org/officeDocument/2006/relationships/tags" Target="../tags/tag104.xml"/><Relationship Id="rId2" Type="http://schemas.openxmlformats.org/officeDocument/2006/relationships/tags" Target="../tags/tag99.xml"/><Relationship Id="rId1" Type="http://schemas.openxmlformats.org/officeDocument/2006/relationships/tags" Target="../tags/tag98.xml"/><Relationship Id="rId6" Type="http://schemas.openxmlformats.org/officeDocument/2006/relationships/tags" Target="../tags/tag103.xml"/><Relationship Id="rId5" Type="http://schemas.openxmlformats.org/officeDocument/2006/relationships/tags" Target="../tags/tag102.xml"/><Relationship Id="rId4" Type="http://schemas.openxmlformats.org/officeDocument/2006/relationships/tags" Target="../tags/tag101.xml"/><Relationship Id="rId9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108.xml"/><Relationship Id="rId2" Type="http://schemas.openxmlformats.org/officeDocument/2006/relationships/tags" Target="../tags/tag107.xml"/><Relationship Id="rId1" Type="http://schemas.openxmlformats.org/officeDocument/2006/relationships/tags" Target="../tags/tag106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09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112.xml"/><Relationship Id="rId2" Type="http://schemas.openxmlformats.org/officeDocument/2006/relationships/tags" Target="../tags/tag111.xml"/><Relationship Id="rId1" Type="http://schemas.openxmlformats.org/officeDocument/2006/relationships/tags" Target="../tags/tag110.xml"/><Relationship Id="rId4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" Type="http://schemas.openxmlformats.org/officeDocument/2006/relationships/tags" Target="../tags/tag113.xml"/><Relationship Id="rId4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tags" Target="../tags/tag118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117.xml"/><Relationship Id="rId1" Type="http://schemas.openxmlformats.org/officeDocument/2006/relationships/tags" Target="../tags/tag116.xml"/><Relationship Id="rId6" Type="http://schemas.openxmlformats.org/officeDocument/2006/relationships/tags" Target="../tags/tag121.xml"/><Relationship Id="rId5" Type="http://schemas.openxmlformats.org/officeDocument/2006/relationships/tags" Target="../tags/tag120.xml"/><Relationship Id="rId4" Type="http://schemas.openxmlformats.org/officeDocument/2006/relationships/tags" Target="../tags/tag119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tags" Target="../tags/tag124.xml"/><Relationship Id="rId2" Type="http://schemas.openxmlformats.org/officeDocument/2006/relationships/tags" Target="../tags/tag123.xml"/><Relationship Id="rId1" Type="http://schemas.openxmlformats.org/officeDocument/2006/relationships/tags" Target="../tags/tag12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26.xml"/><Relationship Id="rId4" Type="http://schemas.openxmlformats.org/officeDocument/2006/relationships/tags" Target="../tags/tag125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tags" Target="../tags/tag129.xml"/><Relationship Id="rId2" Type="http://schemas.openxmlformats.org/officeDocument/2006/relationships/tags" Target="../tags/tag128.xml"/><Relationship Id="rId1" Type="http://schemas.openxmlformats.org/officeDocument/2006/relationships/tags" Target="../tags/tag12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30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tags" Target="../tags/tag133.xml"/><Relationship Id="rId2" Type="http://schemas.openxmlformats.org/officeDocument/2006/relationships/tags" Target="../tags/tag132.xml"/><Relationship Id="rId1" Type="http://schemas.openxmlformats.org/officeDocument/2006/relationships/tags" Target="../tags/tag131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3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31.xml"/><Relationship Id="rId4" Type="http://schemas.openxmlformats.org/officeDocument/2006/relationships/tags" Target="../tags/tag30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36.xml"/><Relationship Id="rId4" Type="http://schemas.openxmlformats.org/officeDocument/2006/relationships/tags" Target="../tags/tag35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41.xml"/><Relationship Id="rId4" Type="http://schemas.openxmlformats.org/officeDocument/2006/relationships/tags" Target="../tags/tag40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46.xml"/><Relationship Id="rId4" Type="http://schemas.openxmlformats.org/officeDocument/2006/relationships/tags" Target="../tags/tag45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1.xml"/><Relationship Id="rId4" Type="http://schemas.openxmlformats.org/officeDocument/2006/relationships/tags" Target="../tags/tag5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669882" y="25882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669882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2026/1/17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656379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86178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97328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68159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36049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46034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33202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28881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930" y="3808730"/>
            <a:ext cx="10852237" cy="624845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3600" b="0" u="none" strike="noStrike" kern="1200" cap="none" spc="300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69925" y="4511675"/>
            <a:ext cx="10852237" cy="1077985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29630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238877" y="1296000"/>
            <a:ext cx="5283242" cy="5040000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2026/1/17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65777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69930" y="1296000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69925" y="1789043"/>
            <a:ext cx="5283200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296000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789043"/>
            <a:ext cx="5283242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2026/1/17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32263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669882" y="25882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669882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2026/1/17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020450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2026/1/17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40342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2026/1/17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63763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2026/1/17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9934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238925" y="1296000"/>
            <a:ext cx="5283242" cy="50400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2026/1/17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4887635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43853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2026/1/17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69930" y="952508"/>
            <a:ext cx="10852237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170861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2026/1/17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669882" y="2588281"/>
            <a:ext cx="10852237" cy="899167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17075096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479867" y="1006497"/>
            <a:ext cx="7232400" cy="266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333">
                <a:solidFill>
                  <a:srgbClr val="191919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479733" y="3480297"/>
            <a:ext cx="7232400" cy="6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1576469" y="5372468"/>
            <a:ext cx="9228779" cy="1524305"/>
          </a:xfrm>
          <a:custGeom>
            <a:avLst/>
            <a:gdLst/>
            <a:ahLst/>
            <a:cxnLst/>
            <a:rect l="l" t="t" r="r" b="b"/>
            <a:pathLst>
              <a:path w="47044" h="24398" extrusionOk="0">
                <a:moveTo>
                  <a:pt x="21718" y="1"/>
                </a:moveTo>
                <a:cubicBezTo>
                  <a:pt x="21170" y="1"/>
                  <a:pt x="20611" y="15"/>
                  <a:pt x="20041" y="43"/>
                </a:cubicBezTo>
                <a:cubicBezTo>
                  <a:pt x="4817" y="819"/>
                  <a:pt x="1" y="22503"/>
                  <a:pt x="1" y="22503"/>
                </a:cubicBezTo>
                <a:lnTo>
                  <a:pt x="47044" y="24397"/>
                </a:lnTo>
                <a:cubicBezTo>
                  <a:pt x="42781" y="9259"/>
                  <a:pt x="35812" y="1"/>
                  <a:pt x="217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3446536" y="5583767"/>
            <a:ext cx="5241917" cy="1508087"/>
          </a:xfrm>
          <a:custGeom>
            <a:avLst/>
            <a:gdLst/>
            <a:ahLst/>
            <a:cxnLst/>
            <a:rect l="l" t="t" r="r" b="b"/>
            <a:pathLst>
              <a:path w="59712" h="17179" extrusionOk="0">
                <a:moveTo>
                  <a:pt x="34193" y="0"/>
                </a:moveTo>
                <a:cubicBezTo>
                  <a:pt x="20009" y="0"/>
                  <a:pt x="2984" y="8382"/>
                  <a:pt x="0" y="17179"/>
                </a:cubicBezTo>
                <a:lnTo>
                  <a:pt x="59711" y="17179"/>
                </a:lnTo>
                <a:lnTo>
                  <a:pt x="59620" y="14964"/>
                </a:lnTo>
                <a:lnTo>
                  <a:pt x="59346" y="7843"/>
                </a:lnTo>
                <a:cubicBezTo>
                  <a:pt x="59346" y="7843"/>
                  <a:pt x="50787" y="904"/>
                  <a:pt x="36224" y="60"/>
                </a:cubicBezTo>
                <a:cubicBezTo>
                  <a:pt x="35555" y="20"/>
                  <a:pt x="34877" y="0"/>
                  <a:pt x="3419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4" name="Google Shape;14;p2"/>
          <p:cNvGrpSpPr/>
          <p:nvPr/>
        </p:nvGrpSpPr>
        <p:grpSpPr>
          <a:xfrm>
            <a:off x="-7586" y="4962802"/>
            <a:ext cx="5081812" cy="1952245"/>
            <a:chOff x="0" y="3707300"/>
            <a:chExt cx="3811359" cy="1464184"/>
          </a:xfrm>
        </p:grpSpPr>
        <p:sp>
          <p:nvSpPr>
            <p:cNvPr id="15" name="Google Shape;15;p2"/>
            <p:cNvSpPr/>
            <p:nvPr/>
          </p:nvSpPr>
          <p:spPr>
            <a:xfrm>
              <a:off x="0" y="3735275"/>
              <a:ext cx="3811359" cy="1436209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0" y="3707300"/>
              <a:ext cx="3811359" cy="1414988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" name="Google Shape;17;p2"/>
          <p:cNvGrpSpPr/>
          <p:nvPr/>
        </p:nvGrpSpPr>
        <p:grpSpPr>
          <a:xfrm flipH="1">
            <a:off x="7110201" y="4962802"/>
            <a:ext cx="5081812" cy="1952245"/>
            <a:chOff x="0" y="3707300"/>
            <a:chExt cx="3811359" cy="1464184"/>
          </a:xfrm>
        </p:grpSpPr>
        <p:sp>
          <p:nvSpPr>
            <p:cNvPr id="18" name="Google Shape;18;p2"/>
            <p:cNvSpPr/>
            <p:nvPr/>
          </p:nvSpPr>
          <p:spPr>
            <a:xfrm>
              <a:off x="0" y="3735275"/>
              <a:ext cx="3811359" cy="1436209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0" y="3707300"/>
              <a:ext cx="3811359" cy="1414988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0" name="Google Shape;20;p2"/>
          <p:cNvGrpSpPr/>
          <p:nvPr/>
        </p:nvGrpSpPr>
        <p:grpSpPr>
          <a:xfrm>
            <a:off x="10549015" y="210196"/>
            <a:ext cx="1872580" cy="5935597"/>
            <a:chOff x="7911761" y="157647"/>
            <a:chExt cx="1404435" cy="4451698"/>
          </a:xfrm>
        </p:grpSpPr>
        <p:sp>
          <p:nvSpPr>
            <p:cNvPr id="21" name="Google Shape;21;p2"/>
            <p:cNvSpPr/>
            <p:nvPr/>
          </p:nvSpPr>
          <p:spPr>
            <a:xfrm>
              <a:off x="8113524" y="1576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862773" y="14237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063667" y="19587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586274" y="3878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388384" y="6578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587366" y="16889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272233" y="20904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179520" y="21336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7911761" y="3363089"/>
              <a:ext cx="440959" cy="453423"/>
            </a:xfrm>
            <a:custGeom>
              <a:avLst/>
              <a:gdLst/>
              <a:ahLst/>
              <a:cxnLst/>
              <a:rect l="l" t="t" r="r" b="b"/>
              <a:pathLst>
                <a:path w="8880" h="9131" extrusionOk="0">
                  <a:moveTo>
                    <a:pt x="4452" y="1"/>
                  </a:moveTo>
                  <a:cubicBezTo>
                    <a:pt x="1987" y="1"/>
                    <a:pt x="1" y="2055"/>
                    <a:pt x="1" y="4566"/>
                  </a:cubicBezTo>
                  <a:cubicBezTo>
                    <a:pt x="1" y="7099"/>
                    <a:pt x="1987" y="9131"/>
                    <a:pt x="4452" y="9131"/>
                  </a:cubicBezTo>
                  <a:cubicBezTo>
                    <a:pt x="6894" y="9131"/>
                    <a:pt x="8880" y="7099"/>
                    <a:pt x="8880" y="4566"/>
                  </a:cubicBezTo>
                  <a:cubicBezTo>
                    <a:pt x="8880" y="2055"/>
                    <a:pt x="6894" y="1"/>
                    <a:pt x="44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591885" y="3282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124399" y="3502579"/>
              <a:ext cx="513061" cy="487935"/>
            </a:xfrm>
            <a:custGeom>
              <a:avLst/>
              <a:gdLst/>
              <a:ahLst/>
              <a:cxnLst/>
              <a:rect l="l" t="t" r="r" b="b"/>
              <a:pathLst>
                <a:path w="10332" h="9826" extrusionOk="0">
                  <a:moveTo>
                    <a:pt x="471" y="0"/>
                  </a:moveTo>
                  <a:cubicBezTo>
                    <a:pt x="244" y="0"/>
                    <a:pt x="1" y="190"/>
                    <a:pt x="56" y="479"/>
                  </a:cubicBezTo>
                  <a:cubicBezTo>
                    <a:pt x="832" y="3879"/>
                    <a:pt x="2338" y="7737"/>
                    <a:pt x="5762" y="9243"/>
                  </a:cubicBezTo>
                  <a:cubicBezTo>
                    <a:pt x="6572" y="9603"/>
                    <a:pt x="7529" y="9825"/>
                    <a:pt x="8466" y="9825"/>
                  </a:cubicBezTo>
                  <a:cubicBezTo>
                    <a:pt x="8955" y="9825"/>
                    <a:pt x="9439" y="9765"/>
                    <a:pt x="9893" y="9631"/>
                  </a:cubicBezTo>
                  <a:cubicBezTo>
                    <a:pt x="10332" y="9506"/>
                    <a:pt x="10197" y="8884"/>
                    <a:pt x="9821" y="8884"/>
                  </a:cubicBezTo>
                  <a:cubicBezTo>
                    <a:pt x="9787" y="8884"/>
                    <a:pt x="9750" y="8889"/>
                    <a:pt x="9711" y="8901"/>
                  </a:cubicBezTo>
                  <a:cubicBezTo>
                    <a:pt x="9313" y="9015"/>
                    <a:pt x="8898" y="9065"/>
                    <a:pt x="8481" y="9065"/>
                  </a:cubicBezTo>
                  <a:cubicBezTo>
                    <a:pt x="7726" y="9065"/>
                    <a:pt x="6964" y="8900"/>
                    <a:pt x="6287" y="8650"/>
                  </a:cubicBezTo>
                  <a:cubicBezTo>
                    <a:pt x="2932" y="7417"/>
                    <a:pt x="1516" y="3446"/>
                    <a:pt x="809" y="273"/>
                  </a:cubicBezTo>
                  <a:cubicBezTo>
                    <a:pt x="764" y="83"/>
                    <a:pt x="621" y="0"/>
                    <a:pt x="4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991563" y="3555217"/>
              <a:ext cx="236817" cy="174496"/>
            </a:xfrm>
            <a:custGeom>
              <a:avLst/>
              <a:gdLst/>
              <a:ahLst/>
              <a:cxnLst/>
              <a:rect l="l" t="t" r="r" b="b"/>
              <a:pathLst>
                <a:path w="4769" h="3514" extrusionOk="0">
                  <a:moveTo>
                    <a:pt x="458" y="0"/>
                  </a:moveTo>
                  <a:cubicBezTo>
                    <a:pt x="231" y="0"/>
                    <a:pt x="1" y="181"/>
                    <a:pt x="83" y="468"/>
                  </a:cubicBezTo>
                  <a:cubicBezTo>
                    <a:pt x="448" y="1747"/>
                    <a:pt x="1133" y="3071"/>
                    <a:pt x="2525" y="3436"/>
                  </a:cubicBezTo>
                  <a:cubicBezTo>
                    <a:pt x="2727" y="3488"/>
                    <a:pt x="2939" y="3514"/>
                    <a:pt x="3152" y="3514"/>
                  </a:cubicBezTo>
                  <a:cubicBezTo>
                    <a:pt x="3588" y="3514"/>
                    <a:pt x="4029" y="3407"/>
                    <a:pt x="4397" y="3208"/>
                  </a:cubicBezTo>
                  <a:cubicBezTo>
                    <a:pt x="4768" y="3032"/>
                    <a:pt x="4537" y="2521"/>
                    <a:pt x="4191" y="2521"/>
                  </a:cubicBezTo>
                  <a:cubicBezTo>
                    <a:pt x="4133" y="2521"/>
                    <a:pt x="4071" y="2536"/>
                    <a:pt x="4009" y="2568"/>
                  </a:cubicBezTo>
                  <a:cubicBezTo>
                    <a:pt x="3810" y="2668"/>
                    <a:pt x="3421" y="2733"/>
                    <a:pt x="3083" y="2733"/>
                  </a:cubicBezTo>
                  <a:cubicBezTo>
                    <a:pt x="3032" y="2733"/>
                    <a:pt x="2983" y="2731"/>
                    <a:pt x="2936" y="2728"/>
                  </a:cubicBezTo>
                  <a:cubicBezTo>
                    <a:pt x="1703" y="2660"/>
                    <a:pt x="1110" y="1267"/>
                    <a:pt x="813" y="263"/>
                  </a:cubicBezTo>
                  <a:cubicBezTo>
                    <a:pt x="759" y="80"/>
                    <a:pt x="609" y="0"/>
                    <a:pt x="4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3" name="Google Shape;33;p2"/>
          <p:cNvGrpSpPr/>
          <p:nvPr/>
        </p:nvGrpSpPr>
        <p:grpSpPr>
          <a:xfrm>
            <a:off x="-525947" y="-6470"/>
            <a:ext cx="2169080" cy="5889428"/>
            <a:chOff x="-394460" y="71347"/>
            <a:chExt cx="1626810" cy="4417071"/>
          </a:xfrm>
        </p:grpSpPr>
        <p:sp>
          <p:nvSpPr>
            <p:cNvPr id="34" name="Google Shape;34;p2"/>
            <p:cNvSpPr/>
            <p:nvPr/>
          </p:nvSpPr>
          <p:spPr>
            <a:xfrm>
              <a:off x="-249075" y="71347"/>
              <a:ext cx="1481425" cy="1498863"/>
            </a:xfrm>
            <a:custGeom>
              <a:avLst/>
              <a:gdLst/>
              <a:ahLst/>
              <a:cxnLst/>
              <a:rect l="l" t="t" r="r" b="b"/>
              <a:pathLst>
                <a:path w="9770" h="9885" extrusionOk="0">
                  <a:moveTo>
                    <a:pt x="4885" y="1"/>
                  </a:moveTo>
                  <a:cubicBezTo>
                    <a:pt x="2192" y="1"/>
                    <a:pt x="1" y="2215"/>
                    <a:pt x="1" y="4931"/>
                  </a:cubicBezTo>
                  <a:cubicBezTo>
                    <a:pt x="1" y="7670"/>
                    <a:pt x="2192" y="9884"/>
                    <a:pt x="4885" y="9884"/>
                  </a:cubicBezTo>
                  <a:cubicBezTo>
                    <a:pt x="7579" y="9884"/>
                    <a:pt x="9770" y="7670"/>
                    <a:pt x="9770" y="4931"/>
                  </a:cubicBezTo>
                  <a:cubicBezTo>
                    <a:pt x="9770" y="2215"/>
                    <a:pt x="7579" y="1"/>
                    <a:pt x="48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-394460" y="1868634"/>
              <a:ext cx="719825" cy="808620"/>
            </a:xfrm>
            <a:custGeom>
              <a:avLst/>
              <a:gdLst/>
              <a:ahLst/>
              <a:cxnLst/>
              <a:rect l="l" t="t" r="r" b="b"/>
              <a:pathLst>
                <a:path w="15362" h="17257" extrusionOk="0">
                  <a:moveTo>
                    <a:pt x="7670" y="0"/>
                  </a:moveTo>
                  <a:cubicBezTo>
                    <a:pt x="3447" y="0"/>
                    <a:pt x="0" y="3858"/>
                    <a:pt x="0" y="8628"/>
                  </a:cubicBezTo>
                  <a:cubicBezTo>
                    <a:pt x="0" y="13376"/>
                    <a:pt x="3447" y="17256"/>
                    <a:pt x="7670" y="17256"/>
                  </a:cubicBezTo>
                  <a:cubicBezTo>
                    <a:pt x="11915" y="17256"/>
                    <a:pt x="15362" y="13376"/>
                    <a:pt x="15362" y="8628"/>
                  </a:cubicBezTo>
                  <a:cubicBezTo>
                    <a:pt x="15362" y="3858"/>
                    <a:pt x="11915" y="0"/>
                    <a:pt x="76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669783" y="3425935"/>
              <a:ext cx="457798" cy="463186"/>
            </a:xfrm>
            <a:custGeom>
              <a:avLst/>
              <a:gdLst/>
              <a:ahLst/>
              <a:cxnLst/>
              <a:rect l="l" t="t" r="r" b="b"/>
              <a:pathLst>
                <a:path w="9770" h="9885" extrusionOk="0">
                  <a:moveTo>
                    <a:pt x="4885" y="1"/>
                  </a:moveTo>
                  <a:cubicBezTo>
                    <a:pt x="2192" y="1"/>
                    <a:pt x="1" y="2215"/>
                    <a:pt x="1" y="4931"/>
                  </a:cubicBezTo>
                  <a:cubicBezTo>
                    <a:pt x="1" y="7670"/>
                    <a:pt x="2192" y="9884"/>
                    <a:pt x="4885" y="9884"/>
                  </a:cubicBezTo>
                  <a:cubicBezTo>
                    <a:pt x="7579" y="9884"/>
                    <a:pt x="9770" y="7670"/>
                    <a:pt x="9770" y="4931"/>
                  </a:cubicBezTo>
                  <a:cubicBezTo>
                    <a:pt x="9770" y="2215"/>
                    <a:pt x="7579" y="1"/>
                    <a:pt x="48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72970" y="680825"/>
              <a:ext cx="36408" cy="3807594"/>
            </a:xfrm>
            <a:custGeom>
              <a:avLst/>
              <a:gdLst/>
              <a:ahLst/>
              <a:cxnLst/>
              <a:rect l="l" t="t" r="r" b="b"/>
              <a:pathLst>
                <a:path w="777" h="81259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19254"/>
                  </a:lnTo>
                  <a:lnTo>
                    <a:pt x="1" y="55866"/>
                  </a:lnTo>
                  <a:lnTo>
                    <a:pt x="1" y="80152"/>
                  </a:lnTo>
                  <a:lnTo>
                    <a:pt x="1" y="80882"/>
                  </a:lnTo>
                  <a:cubicBezTo>
                    <a:pt x="1" y="81133"/>
                    <a:pt x="195" y="81259"/>
                    <a:pt x="389" y="81259"/>
                  </a:cubicBezTo>
                  <a:cubicBezTo>
                    <a:pt x="583" y="81259"/>
                    <a:pt x="777" y="81133"/>
                    <a:pt x="777" y="80882"/>
                  </a:cubicBezTo>
                  <a:lnTo>
                    <a:pt x="777" y="62006"/>
                  </a:lnTo>
                  <a:lnTo>
                    <a:pt x="777" y="25394"/>
                  </a:lnTo>
                  <a:lnTo>
                    <a:pt x="777" y="1108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65379" y="991500"/>
              <a:ext cx="353118" cy="470356"/>
            </a:xfrm>
            <a:custGeom>
              <a:avLst/>
              <a:gdLst/>
              <a:ahLst/>
              <a:cxnLst/>
              <a:rect l="l" t="t" r="r" b="b"/>
              <a:pathLst>
                <a:path w="7536" h="10038" extrusionOk="0">
                  <a:moveTo>
                    <a:pt x="7170" y="1"/>
                  </a:moveTo>
                  <a:cubicBezTo>
                    <a:pt x="6982" y="1"/>
                    <a:pt x="6782" y="120"/>
                    <a:pt x="6759" y="360"/>
                  </a:cubicBezTo>
                  <a:cubicBezTo>
                    <a:pt x="6348" y="4058"/>
                    <a:pt x="4134" y="8029"/>
                    <a:pt x="414" y="9285"/>
                  </a:cubicBezTo>
                  <a:cubicBezTo>
                    <a:pt x="1" y="9409"/>
                    <a:pt x="130" y="10037"/>
                    <a:pt x="496" y="10037"/>
                  </a:cubicBezTo>
                  <a:cubicBezTo>
                    <a:pt x="535" y="10037"/>
                    <a:pt x="576" y="10030"/>
                    <a:pt x="619" y="10015"/>
                  </a:cubicBezTo>
                  <a:cubicBezTo>
                    <a:pt x="4682" y="8646"/>
                    <a:pt x="7079" y="4400"/>
                    <a:pt x="7513" y="360"/>
                  </a:cubicBezTo>
                  <a:cubicBezTo>
                    <a:pt x="7535" y="120"/>
                    <a:pt x="7358" y="1"/>
                    <a:pt x="71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57535" y="2309166"/>
              <a:ext cx="572224" cy="648648"/>
            </a:xfrm>
            <a:custGeom>
              <a:avLst/>
              <a:gdLst/>
              <a:ahLst/>
              <a:cxnLst/>
              <a:rect l="l" t="t" r="r" b="b"/>
              <a:pathLst>
                <a:path w="12212" h="13843" extrusionOk="0">
                  <a:moveTo>
                    <a:pt x="362" y="0"/>
                  </a:moveTo>
                  <a:cubicBezTo>
                    <a:pt x="173" y="0"/>
                    <a:pt x="1" y="120"/>
                    <a:pt x="23" y="368"/>
                  </a:cubicBezTo>
                  <a:cubicBezTo>
                    <a:pt x="571" y="4956"/>
                    <a:pt x="2146" y="9818"/>
                    <a:pt x="6300" y="12375"/>
                  </a:cubicBezTo>
                  <a:cubicBezTo>
                    <a:pt x="7662" y="13208"/>
                    <a:pt x="9440" y="13842"/>
                    <a:pt x="11119" y="13842"/>
                  </a:cubicBezTo>
                  <a:cubicBezTo>
                    <a:pt x="11325" y="13842"/>
                    <a:pt x="11530" y="13833"/>
                    <a:pt x="11733" y="13813"/>
                  </a:cubicBezTo>
                  <a:cubicBezTo>
                    <a:pt x="12198" y="13768"/>
                    <a:pt x="12212" y="13057"/>
                    <a:pt x="11774" y="13057"/>
                  </a:cubicBezTo>
                  <a:cubicBezTo>
                    <a:pt x="11760" y="13057"/>
                    <a:pt x="11747" y="13058"/>
                    <a:pt x="11733" y="13059"/>
                  </a:cubicBezTo>
                  <a:cubicBezTo>
                    <a:pt x="11561" y="13074"/>
                    <a:pt x="11389" y="13081"/>
                    <a:pt x="11215" y="13081"/>
                  </a:cubicBezTo>
                  <a:cubicBezTo>
                    <a:pt x="9771" y="13081"/>
                    <a:pt x="8274" y="12591"/>
                    <a:pt x="7031" y="11918"/>
                  </a:cubicBezTo>
                  <a:cubicBezTo>
                    <a:pt x="2876" y="9658"/>
                    <a:pt x="1302" y="4751"/>
                    <a:pt x="799" y="368"/>
                  </a:cubicBezTo>
                  <a:cubicBezTo>
                    <a:pt x="765" y="126"/>
                    <a:pt x="555" y="0"/>
                    <a:pt x="3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66550" y="3622794"/>
              <a:ext cx="534972" cy="334750"/>
            </a:xfrm>
            <a:custGeom>
              <a:avLst/>
              <a:gdLst/>
              <a:ahLst/>
              <a:cxnLst/>
              <a:rect l="l" t="t" r="r" b="b"/>
              <a:pathLst>
                <a:path w="11417" h="7144" extrusionOk="0">
                  <a:moveTo>
                    <a:pt x="10914" y="0"/>
                  </a:moveTo>
                  <a:cubicBezTo>
                    <a:pt x="10802" y="0"/>
                    <a:pt x="10696" y="60"/>
                    <a:pt x="10637" y="205"/>
                  </a:cubicBezTo>
                  <a:cubicBezTo>
                    <a:pt x="8948" y="4108"/>
                    <a:pt x="4657" y="6345"/>
                    <a:pt x="503" y="6368"/>
                  </a:cubicBezTo>
                  <a:cubicBezTo>
                    <a:pt x="1" y="6391"/>
                    <a:pt x="1" y="7144"/>
                    <a:pt x="503" y="7144"/>
                  </a:cubicBezTo>
                  <a:cubicBezTo>
                    <a:pt x="4908" y="7098"/>
                    <a:pt x="9496" y="4725"/>
                    <a:pt x="11277" y="570"/>
                  </a:cubicBezTo>
                  <a:cubicBezTo>
                    <a:pt x="11417" y="275"/>
                    <a:pt x="11153" y="0"/>
                    <a:pt x="109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01367" y="3591773"/>
              <a:ext cx="112317" cy="205376"/>
            </a:xfrm>
            <a:custGeom>
              <a:avLst/>
              <a:gdLst/>
              <a:ahLst/>
              <a:cxnLst/>
              <a:rect l="l" t="t" r="r" b="b"/>
              <a:pathLst>
                <a:path w="2397" h="4383" extrusionOk="0">
                  <a:moveTo>
                    <a:pt x="1021" y="1"/>
                  </a:moveTo>
                  <a:cubicBezTo>
                    <a:pt x="873" y="1"/>
                    <a:pt x="730" y="83"/>
                    <a:pt x="685" y="274"/>
                  </a:cubicBezTo>
                  <a:cubicBezTo>
                    <a:pt x="434" y="1369"/>
                    <a:pt x="0" y="4337"/>
                    <a:pt x="1918" y="4382"/>
                  </a:cubicBezTo>
                  <a:cubicBezTo>
                    <a:pt x="2397" y="4382"/>
                    <a:pt x="2397" y="3629"/>
                    <a:pt x="1918" y="3606"/>
                  </a:cubicBezTo>
                  <a:cubicBezTo>
                    <a:pt x="1872" y="3606"/>
                    <a:pt x="1621" y="3515"/>
                    <a:pt x="1484" y="3355"/>
                  </a:cubicBezTo>
                  <a:cubicBezTo>
                    <a:pt x="913" y="2602"/>
                    <a:pt x="1233" y="1301"/>
                    <a:pt x="1415" y="479"/>
                  </a:cubicBezTo>
                  <a:cubicBezTo>
                    <a:pt x="1484" y="190"/>
                    <a:pt x="1246" y="1"/>
                    <a:pt x="10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20923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"/>
          <p:cNvSpPr txBox="1">
            <a:spLocks noGrp="1"/>
          </p:cNvSpPr>
          <p:nvPr>
            <p:ph type="title"/>
          </p:nvPr>
        </p:nvSpPr>
        <p:spPr>
          <a:xfrm>
            <a:off x="960000" y="2470600"/>
            <a:ext cx="5010400" cy="18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4" name="Google Shape;44;p3"/>
          <p:cNvSpPr txBox="1">
            <a:spLocks noGrp="1"/>
          </p:cNvSpPr>
          <p:nvPr>
            <p:ph type="title" idx="2" hasCustomPrompt="1"/>
          </p:nvPr>
        </p:nvSpPr>
        <p:spPr>
          <a:xfrm>
            <a:off x="1192951" y="1237151"/>
            <a:ext cx="1150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4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5" name="Google Shape;45;p3"/>
          <p:cNvSpPr txBox="1">
            <a:spLocks noGrp="1"/>
          </p:cNvSpPr>
          <p:nvPr>
            <p:ph type="subTitle" idx="1"/>
          </p:nvPr>
        </p:nvSpPr>
        <p:spPr>
          <a:xfrm>
            <a:off x="960000" y="4379433"/>
            <a:ext cx="5010400" cy="5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"/>
          <p:cNvSpPr/>
          <p:nvPr/>
        </p:nvSpPr>
        <p:spPr>
          <a:xfrm rot="10800000" flipH="1">
            <a:off x="6791034" y="5551688"/>
            <a:ext cx="5484853" cy="1306313"/>
          </a:xfrm>
          <a:custGeom>
            <a:avLst/>
            <a:gdLst/>
            <a:ahLst/>
            <a:cxnLst/>
            <a:rect l="l" t="t" r="r" b="b"/>
            <a:pathLst>
              <a:path w="78247" h="18804" extrusionOk="0">
                <a:moveTo>
                  <a:pt x="1" y="0"/>
                </a:moveTo>
                <a:cubicBezTo>
                  <a:pt x="1" y="0"/>
                  <a:pt x="9901" y="15665"/>
                  <a:pt x="29951" y="18296"/>
                </a:cubicBezTo>
                <a:cubicBezTo>
                  <a:pt x="32535" y="18639"/>
                  <a:pt x="34997" y="18804"/>
                  <a:pt x="37358" y="18804"/>
                </a:cubicBezTo>
                <a:cubicBezTo>
                  <a:pt x="53313" y="18804"/>
                  <a:pt x="64667" y="11266"/>
                  <a:pt x="782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7" name="Google Shape;47;p3"/>
          <p:cNvSpPr/>
          <p:nvPr/>
        </p:nvSpPr>
        <p:spPr>
          <a:xfrm>
            <a:off x="3211580" y="4944491"/>
            <a:ext cx="4725517" cy="2421501"/>
          </a:xfrm>
          <a:custGeom>
            <a:avLst/>
            <a:gdLst/>
            <a:ahLst/>
            <a:cxnLst/>
            <a:rect l="l" t="t" r="r" b="b"/>
            <a:pathLst>
              <a:path w="84788" h="43448" extrusionOk="0">
                <a:moveTo>
                  <a:pt x="40041" y="0"/>
                </a:moveTo>
                <a:cubicBezTo>
                  <a:pt x="39736" y="0"/>
                  <a:pt x="39431" y="5"/>
                  <a:pt x="39124" y="14"/>
                </a:cubicBezTo>
                <a:cubicBezTo>
                  <a:pt x="11404" y="841"/>
                  <a:pt x="1" y="43448"/>
                  <a:pt x="1" y="43448"/>
                </a:cubicBezTo>
                <a:lnTo>
                  <a:pt x="84788" y="36079"/>
                </a:lnTo>
                <a:cubicBezTo>
                  <a:pt x="84788" y="36079"/>
                  <a:pt x="67214" y="0"/>
                  <a:pt x="4004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8" name="Google Shape;48;p3"/>
          <p:cNvGrpSpPr/>
          <p:nvPr/>
        </p:nvGrpSpPr>
        <p:grpSpPr>
          <a:xfrm>
            <a:off x="-45866" y="3893733"/>
            <a:ext cx="9998671" cy="3371664"/>
            <a:chOff x="-34400" y="2920300"/>
            <a:chExt cx="7499003" cy="2528748"/>
          </a:xfrm>
        </p:grpSpPr>
        <p:grpSp>
          <p:nvGrpSpPr>
            <p:cNvPr id="49" name="Google Shape;49;p3"/>
            <p:cNvGrpSpPr/>
            <p:nvPr/>
          </p:nvGrpSpPr>
          <p:grpSpPr>
            <a:xfrm>
              <a:off x="377295" y="3991903"/>
              <a:ext cx="3480268" cy="1282215"/>
              <a:chOff x="377295" y="3991903"/>
              <a:chExt cx="3480268" cy="1282215"/>
            </a:xfrm>
          </p:grpSpPr>
          <p:sp>
            <p:nvSpPr>
              <p:cNvPr id="50" name="Google Shape;50;p3"/>
              <p:cNvSpPr/>
              <p:nvPr/>
            </p:nvSpPr>
            <p:spPr>
              <a:xfrm>
                <a:off x="377295" y="3991903"/>
                <a:ext cx="3480268" cy="1282215"/>
              </a:xfrm>
              <a:custGeom>
                <a:avLst/>
                <a:gdLst/>
                <a:ahLst/>
                <a:cxnLst/>
                <a:rect l="l" t="t" r="r" b="b"/>
                <a:pathLst>
                  <a:path w="83260" h="30675" extrusionOk="0">
                    <a:moveTo>
                      <a:pt x="40643" y="1"/>
                    </a:moveTo>
                    <a:cubicBezTo>
                      <a:pt x="34730" y="1"/>
                      <a:pt x="28823" y="9522"/>
                      <a:pt x="28823" y="9522"/>
                    </a:cubicBezTo>
                    <a:cubicBezTo>
                      <a:pt x="28823" y="9522"/>
                      <a:pt x="29509" y="2487"/>
                      <a:pt x="24899" y="2487"/>
                    </a:cubicBezTo>
                    <a:cubicBezTo>
                      <a:pt x="24006" y="2487"/>
                      <a:pt x="22914" y="2751"/>
                      <a:pt x="21580" y="3381"/>
                    </a:cubicBezTo>
                    <a:cubicBezTo>
                      <a:pt x="13359" y="7291"/>
                      <a:pt x="1" y="29021"/>
                      <a:pt x="1" y="29021"/>
                    </a:cubicBezTo>
                    <a:lnTo>
                      <a:pt x="12181" y="29271"/>
                    </a:lnTo>
                    <a:lnTo>
                      <a:pt x="78773" y="30600"/>
                    </a:lnTo>
                    <a:lnTo>
                      <a:pt x="83259" y="30675"/>
                    </a:lnTo>
                    <a:cubicBezTo>
                      <a:pt x="83259" y="30675"/>
                      <a:pt x="81029" y="12730"/>
                      <a:pt x="74061" y="8970"/>
                    </a:cubicBezTo>
                    <a:cubicBezTo>
                      <a:pt x="72673" y="8219"/>
                      <a:pt x="71272" y="7918"/>
                      <a:pt x="69920" y="7918"/>
                    </a:cubicBezTo>
                    <a:cubicBezTo>
                      <a:pt x="64511" y="7918"/>
                      <a:pt x="59876" y="12730"/>
                      <a:pt x="59876" y="12730"/>
                    </a:cubicBezTo>
                    <a:cubicBezTo>
                      <a:pt x="59876" y="12730"/>
                      <a:pt x="60552" y="7567"/>
                      <a:pt x="56793" y="5061"/>
                    </a:cubicBezTo>
                    <a:cubicBezTo>
                      <a:pt x="55969" y="4511"/>
                      <a:pt x="55104" y="4297"/>
                      <a:pt x="54258" y="4297"/>
                    </a:cubicBezTo>
                    <a:cubicBezTo>
                      <a:pt x="51243" y="4297"/>
                      <a:pt x="48447" y="7016"/>
                      <a:pt x="48447" y="7016"/>
                    </a:cubicBezTo>
                    <a:cubicBezTo>
                      <a:pt x="48447" y="7016"/>
                      <a:pt x="47470" y="875"/>
                      <a:pt x="41354" y="48"/>
                    </a:cubicBezTo>
                    <a:cubicBezTo>
                      <a:pt x="41117" y="16"/>
                      <a:pt x="40880" y="1"/>
                      <a:pt x="406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51;p3"/>
              <p:cNvSpPr/>
              <p:nvPr/>
            </p:nvSpPr>
            <p:spPr>
              <a:xfrm>
                <a:off x="886470" y="4363135"/>
                <a:ext cx="2783587" cy="907854"/>
              </a:xfrm>
              <a:custGeom>
                <a:avLst/>
                <a:gdLst/>
                <a:ahLst/>
                <a:cxnLst/>
                <a:rect l="l" t="t" r="r" b="b"/>
                <a:pathLst>
                  <a:path w="66593" h="21719" extrusionOk="0">
                    <a:moveTo>
                      <a:pt x="25066" y="0"/>
                    </a:moveTo>
                    <a:cubicBezTo>
                      <a:pt x="24693" y="0"/>
                      <a:pt x="24300" y="29"/>
                      <a:pt x="23885" y="89"/>
                    </a:cubicBezTo>
                    <a:cubicBezTo>
                      <a:pt x="17193" y="1067"/>
                      <a:pt x="14687" y="8987"/>
                      <a:pt x="14687" y="8987"/>
                    </a:cubicBezTo>
                    <a:cubicBezTo>
                      <a:pt x="14687" y="8987"/>
                      <a:pt x="13607" y="1892"/>
                      <a:pt x="9114" y="1892"/>
                    </a:cubicBezTo>
                    <a:cubicBezTo>
                      <a:pt x="9067" y="1892"/>
                      <a:pt x="9020" y="1892"/>
                      <a:pt x="8973" y="1894"/>
                    </a:cubicBezTo>
                    <a:cubicBezTo>
                      <a:pt x="5138" y="2019"/>
                      <a:pt x="1203" y="15829"/>
                      <a:pt x="0" y="20390"/>
                    </a:cubicBezTo>
                    <a:lnTo>
                      <a:pt x="66592" y="21719"/>
                    </a:lnTo>
                    <a:cubicBezTo>
                      <a:pt x="65339" y="17308"/>
                      <a:pt x="62081" y="8034"/>
                      <a:pt x="56592" y="6355"/>
                    </a:cubicBezTo>
                    <a:cubicBezTo>
                      <a:pt x="55574" y="6042"/>
                      <a:pt x="54605" y="5907"/>
                      <a:pt x="53692" y="5907"/>
                    </a:cubicBezTo>
                    <a:cubicBezTo>
                      <a:pt x="48111" y="5907"/>
                      <a:pt x="44612" y="10942"/>
                      <a:pt x="44612" y="10942"/>
                    </a:cubicBezTo>
                    <a:cubicBezTo>
                      <a:pt x="44612" y="10942"/>
                      <a:pt x="44487" y="4826"/>
                      <a:pt x="40452" y="2997"/>
                    </a:cubicBezTo>
                    <a:cubicBezTo>
                      <a:pt x="39864" y="2734"/>
                      <a:pt x="39260" y="2621"/>
                      <a:pt x="38659" y="2621"/>
                    </a:cubicBezTo>
                    <a:cubicBezTo>
                      <a:pt x="35136" y="2621"/>
                      <a:pt x="31680" y="6480"/>
                      <a:pt x="31680" y="6480"/>
                    </a:cubicBezTo>
                    <a:cubicBezTo>
                      <a:pt x="31680" y="6480"/>
                      <a:pt x="30688" y="0"/>
                      <a:pt x="250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52;p3"/>
              <p:cNvSpPr/>
              <p:nvPr/>
            </p:nvSpPr>
            <p:spPr>
              <a:xfrm>
                <a:off x="1325419" y="4877826"/>
                <a:ext cx="448430" cy="337953"/>
              </a:xfrm>
              <a:custGeom>
                <a:avLst/>
                <a:gdLst/>
                <a:ahLst/>
                <a:cxnLst/>
                <a:rect l="l" t="t" r="r" b="b"/>
                <a:pathLst>
                  <a:path w="10728" h="8085" extrusionOk="0">
                    <a:moveTo>
                      <a:pt x="557" y="0"/>
                    </a:moveTo>
                    <a:cubicBezTo>
                      <a:pt x="228" y="0"/>
                      <a:pt x="0" y="541"/>
                      <a:pt x="351" y="809"/>
                    </a:cubicBezTo>
                    <a:cubicBezTo>
                      <a:pt x="3560" y="3190"/>
                      <a:pt x="6768" y="5596"/>
                      <a:pt x="9976" y="8002"/>
                    </a:cubicBezTo>
                    <a:cubicBezTo>
                      <a:pt x="10051" y="8060"/>
                      <a:pt x="10125" y="8084"/>
                      <a:pt x="10194" y="8084"/>
                    </a:cubicBezTo>
                    <a:cubicBezTo>
                      <a:pt x="10517" y="8084"/>
                      <a:pt x="10728" y="7544"/>
                      <a:pt x="10377" y="7275"/>
                    </a:cubicBezTo>
                    <a:cubicBezTo>
                      <a:pt x="7194" y="4894"/>
                      <a:pt x="3986" y="2488"/>
                      <a:pt x="778" y="82"/>
                    </a:cubicBezTo>
                    <a:cubicBezTo>
                      <a:pt x="702" y="25"/>
                      <a:pt x="627" y="0"/>
                      <a:pt x="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1915437" y="4621463"/>
                <a:ext cx="120091" cy="597949"/>
              </a:xfrm>
              <a:custGeom>
                <a:avLst/>
                <a:gdLst/>
                <a:ahLst/>
                <a:cxnLst/>
                <a:rect l="l" t="t" r="r" b="b"/>
                <a:pathLst>
                  <a:path w="2873" h="14305" extrusionOk="0">
                    <a:moveTo>
                      <a:pt x="515" y="1"/>
                    </a:moveTo>
                    <a:cubicBezTo>
                      <a:pt x="274" y="1"/>
                      <a:pt x="1" y="209"/>
                      <a:pt x="46" y="526"/>
                    </a:cubicBezTo>
                    <a:cubicBezTo>
                      <a:pt x="698" y="5012"/>
                      <a:pt x="1374" y="9499"/>
                      <a:pt x="2026" y="13985"/>
                    </a:cubicBezTo>
                    <a:cubicBezTo>
                      <a:pt x="2056" y="14208"/>
                      <a:pt x="2206" y="14304"/>
                      <a:pt x="2369" y="14304"/>
                    </a:cubicBezTo>
                    <a:cubicBezTo>
                      <a:pt x="2607" y="14304"/>
                      <a:pt x="2873" y="14097"/>
                      <a:pt x="2828" y="13784"/>
                    </a:cubicBezTo>
                    <a:cubicBezTo>
                      <a:pt x="2176" y="9273"/>
                      <a:pt x="1500" y="4787"/>
                      <a:pt x="848" y="300"/>
                    </a:cubicBezTo>
                    <a:cubicBezTo>
                      <a:pt x="818" y="91"/>
                      <a:pt x="674" y="1"/>
                      <a:pt x="51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54;p3"/>
              <p:cNvSpPr/>
              <p:nvPr/>
            </p:nvSpPr>
            <p:spPr>
              <a:xfrm>
                <a:off x="1766459" y="4781434"/>
                <a:ext cx="234540" cy="181287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337" extrusionOk="0">
                    <a:moveTo>
                      <a:pt x="557" y="0"/>
                    </a:moveTo>
                    <a:cubicBezTo>
                      <a:pt x="228" y="0"/>
                      <a:pt x="1" y="541"/>
                      <a:pt x="352" y="809"/>
                    </a:cubicBezTo>
                    <a:cubicBezTo>
                      <a:pt x="1856" y="1962"/>
                      <a:pt x="3359" y="3115"/>
                      <a:pt x="4838" y="4243"/>
                    </a:cubicBezTo>
                    <a:cubicBezTo>
                      <a:pt x="4918" y="4308"/>
                      <a:pt x="4997" y="4336"/>
                      <a:pt x="5071" y="4336"/>
                    </a:cubicBezTo>
                    <a:cubicBezTo>
                      <a:pt x="5394" y="4336"/>
                      <a:pt x="5611" y="3806"/>
                      <a:pt x="5264" y="3541"/>
                    </a:cubicBezTo>
                    <a:cubicBezTo>
                      <a:pt x="3760" y="2388"/>
                      <a:pt x="2282" y="1235"/>
                      <a:pt x="778" y="83"/>
                    </a:cubicBezTo>
                    <a:cubicBezTo>
                      <a:pt x="703" y="25"/>
                      <a:pt x="628" y="0"/>
                      <a:pt x="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5" name="Google Shape;55;p3"/>
              <p:cNvSpPr/>
              <p:nvPr/>
            </p:nvSpPr>
            <p:spPr>
              <a:xfrm>
                <a:off x="2314132" y="4748704"/>
                <a:ext cx="200180" cy="482748"/>
              </a:xfrm>
              <a:custGeom>
                <a:avLst/>
                <a:gdLst/>
                <a:ahLst/>
                <a:cxnLst/>
                <a:rect l="l" t="t" r="r" b="b"/>
                <a:pathLst>
                  <a:path w="4789" h="11549" extrusionOk="0">
                    <a:moveTo>
                      <a:pt x="4282" y="0"/>
                    </a:moveTo>
                    <a:cubicBezTo>
                      <a:pt x="4111" y="0"/>
                      <a:pt x="3937" y="89"/>
                      <a:pt x="3867" y="289"/>
                    </a:cubicBezTo>
                    <a:cubicBezTo>
                      <a:pt x="2613" y="3873"/>
                      <a:pt x="1360" y="7457"/>
                      <a:pt x="107" y="11041"/>
                    </a:cubicBezTo>
                    <a:cubicBezTo>
                      <a:pt x="1" y="11345"/>
                      <a:pt x="255" y="11548"/>
                      <a:pt x="510" y="11548"/>
                    </a:cubicBezTo>
                    <a:cubicBezTo>
                      <a:pt x="675" y="11548"/>
                      <a:pt x="840" y="11463"/>
                      <a:pt x="909" y="11267"/>
                    </a:cubicBezTo>
                    <a:cubicBezTo>
                      <a:pt x="2162" y="7683"/>
                      <a:pt x="3415" y="4099"/>
                      <a:pt x="4669" y="515"/>
                    </a:cubicBezTo>
                    <a:cubicBezTo>
                      <a:pt x="4789" y="199"/>
                      <a:pt x="4539" y="0"/>
                      <a:pt x="42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1270953" y="4820476"/>
                <a:ext cx="110018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658" extrusionOk="0">
                    <a:moveTo>
                      <a:pt x="1304" y="1"/>
                    </a:moveTo>
                    <a:cubicBezTo>
                      <a:pt x="577" y="1"/>
                      <a:pt x="0" y="602"/>
                      <a:pt x="0" y="1329"/>
                    </a:cubicBezTo>
                    <a:cubicBezTo>
                      <a:pt x="0" y="2056"/>
                      <a:pt x="577" y="2657"/>
                      <a:pt x="1304" y="2657"/>
                    </a:cubicBezTo>
                    <a:cubicBezTo>
                      <a:pt x="2055" y="2657"/>
                      <a:pt x="2632" y="2056"/>
                      <a:pt x="2632" y="1329"/>
                    </a:cubicBezTo>
                    <a:cubicBezTo>
                      <a:pt x="2632" y="602"/>
                      <a:pt x="2055" y="1"/>
                      <a:pt x="13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" name="Google Shape;57;p3"/>
              <p:cNvSpPr/>
              <p:nvPr/>
            </p:nvSpPr>
            <p:spPr>
              <a:xfrm>
                <a:off x="1732976" y="4745067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28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28"/>
                    </a:cubicBezTo>
                    <a:cubicBezTo>
                      <a:pt x="2657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1875433" y="4561730"/>
                <a:ext cx="111104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28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57" y="2055"/>
                      <a:pt x="2657" y="1328"/>
                    </a:cubicBezTo>
                    <a:cubicBezTo>
                      <a:pt x="2657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2451656" y="4681154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04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04"/>
                    </a:cubicBezTo>
                    <a:cubicBezTo>
                      <a:pt x="2657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2600425" y="4913733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602"/>
                      <a:pt x="0" y="1329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29"/>
                    </a:cubicBezTo>
                    <a:cubicBezTo>
                      <a:pt x="2657" y="602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61" name="Google Shape;61;p3"/>
            <p:cNvGrpSpPr/>
            <p:nvPr/>
          </p:nvGrpSpPr>
          <p:grpSpPr>
            <a:xfrm>
              <a:off x="4740748" y="4022919"/>
              <a:ext cx="2723855" cy="1296260"/>
              <a:chOff x="4740748" y="4022919"/>
              <a:chExt cx="2723855" cy="1296260"/>
            </a:xfrm>
          </p:grpSpPr>
          <p:sp>
            <p:nvSpPr>
              <p:cNvPr id="62" name="Google Shape;62;p3"/>
              <p:cNvSpPr/>
              <p:nvPr/>
            </p:nvSpPr>
            <p:spPr>
              <a:xfrm>
                <a:off x="4740748" y="4022919"/>
                <a:ext cx="2723855" cy="1296260"/>
              </a:xfrm>
              <a:custGeom>
                <a:avLst/>
                <a:gdLst/>
                <a:ahLst/>
                <a:cxnLst/>
                <a:rect l="l" t="t" r="r" b="b"/>
                <a:pathLst>
                  <a:path w="65164" h="31011" extrusionOk="0">
                    <a:moveTo>
                      <a:pt x="23291" y="1"/>
                    </a:moveTo>
                    <a:cubicBezTo>
                      <a:pt x="23224" y="1"/>
                      <a:pt x="23154" y="3"/>
                      <a:pt x="23083" y="8"/>
                    </a:cubicBezTo>
                    <a:cubicBezTo>
                      <a:pt x="18597" y="309"/>
                      <a:pt x="4913" y="8153"/>
                      <a:pt x="0" y="31011"/>
                    </a:cubicBezTo>
                    <a:lnTo>
                      <a:pt x="3609" y="30835"/>
                    </a:lnTo>
                    <a:lnTo>
                      <a:pt x="58296" y="27853"/>
                    </a:lnTo>
                    <a:lnTo>
                      <a:pt x="63284" y="27577"/>
                    </a:lnTo>
                    <a:cubicBezTo>
                      <a:pt x="63284" y="27577"/>
                      <a:pt x="65164" y="19532"/>
                      <a:pt x="60251" y="16725"/>
                    </a:cubicBezTo>
                    <a:cubicBezTo>
                      <a:pt x="58331" y="15617"/>
                      <a:pt x="56747" y="15280"/>
                      <a:pt x="55531" y="15280"/>
                    </a:cubicBezTo>
                    <a:cubicBezTo>
                      <a:pt x="53636" y="15280"/>
                      <a:pt x="52632" y="16098"/>
                      <a:pt x="52632" y="16098"/>
                    </a:cubicBezTo>
                    <a:cubicBezTo>
                      <a:pt x="52632" y="16098"/>
                      <a:pt x="52732" y="8780"/>
                      <a:pt x="47419" y="8153"/>
                    </a:cubicBezTo>
                    <a:cubicBezTo>
                      <a:pt x="47133" y="8120"/>
                      <a:pt x="46847" y="8104"/>
                      <a:pt x="46561" y="8104"/>
                    </a:cubicBezTo>
                    <a:cubicBezTo>
                      <a:pt x="41504" y="8104"/>
                      <a:pt x="36542" y="13066"/>
                      <a:pt x="36542" y="13066"/>
                    </a:cubicBezTo>
                    <a:cubicBezTo>
                      <a:pt x="36542" y="13066"/>
                      <a:pt x="36141" y="5848"/>
                      <a:pt x="32482" y="5447"/>
                    </a:cubicBezTo>
                    <a:cubicBezTo>
                      <a:pt x="32300" y="5425"/>
                      <a:pt x="32118" y="5414"/>
                      <a:pt x="31936" y="5414"/>
                    </a:cubicBezTo>
                    <a:cubicBezTo>
                      <a:pt x="28549" y="5414"/>
                      <a:pt x="25153" y="8991"/>
                      <a:pt x="24963" y="9181"/>
                    </a:cubicBezTo>
                    <a:cubicBezTo>
                      <a:pt x="25037" y="8885"/>
                      <a:pt x="27416" y="1"/>
                      <a:pt x="232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4891606" y="4274726"/>
                <a:ext cx="2300630" cy="1037142"/>
              </a:xfrm>
              <a:custGeom>
                <a:avLst/>
                <a:gdLst/>
                <a:ahLst/>
                <a:cxnLst/>
                <a:rect l="l" t="t" r="r" b="b"/>
                <a:pathLst>
                  <a:path w="55039" h="24812" extrusionOk="0">
                    <a:moveTo>
                      <a:pt x="15303" y="1"/>
                    </a:moveTo>
                    <a:cubicBezTo>
                      <a:pt x="11292" y="1"/>
                      <a:pt x="968" y="12091"/>
                      <a:pt x="0" y="24811"/>
                    </a:cubicBezTo>
                    <a:lnTo>
                      <a:pt x="54687" y="21829"/>
                    </a:lnTo>
                    <a:cubicBezTo>
                      <a:pt x="54963" y="18946"/>
                      <a:pt x="55038" y="13783"/>
                      <a:pt x="52256" y="13408"/>
                    </a:cubicBezTo>
                    <a:cubicBezTo>
                      <a:pt x="51938" y="13364"/>
                      <a:pt x="51638" y="13344"/>
                      <a:pt x="51355" y="13344"/>
                    </a:cubicBezTo>
                    <a:cubicBezTo>
                      <a:pt x="48199" y="13344"/>
                      <a:pt x="47143" y="15814"/>
                      <a:pt x="47143" y="15814"/>
                    </a:cubicBezTo>
                    <a:cubicBezTo>
                      <a:pt x="47143" y="15814"/>
                      <a:pt x="47530" y="7378"/>
                      <a:pt x="42152" y="7378"/>
                    </a:cubicBezTo>
                    <a:cubicBezTo>
                      <a:pt x="41884" y="7378"/>
                      <a:pt x="41601" y="7399"/>
                      <a:pt x="41304" y="7443"/>
                    </a:cubicBezTo>
                    <a:cubicBezTo>
                      <a:pt x="35038" y="8395"/>
                      <a:pt x="32106" y="13608"/>
                      <a:pt x="32106" y="13608"/>
                    </a:cubicBezTo>
                    <a:cubicBezTo>
                      <a:pt x="32106" y="13608"/>
                      <a:pt x="31379" y="6616"/>
                      <a:pt x="26667" y="5989"/>
                    </a:cubicBezTo>
                    <a:cubicBezTo>
                      <a:pt x="26401" y="5953"/>
                      <a:pt x="26138" y="5937"/>
                      <a:pt x="25877" y="5937"/>
                    </a:cubicBezTo>
                    <a:cubicBezTo>
                      <a:pt x="21530" y="5937"/>
                      <a:pt x="17895" y="10575"/>
                      <a:pt x="17895" y="10575"/>
                    </a:cubicBezTo>
                    <a:cubicBezTo>
                      <a:pt x="17895" y="10575"/>
                      <a:pt x="19474" y="976"/>
                      <a:pt x="15715" y="49"/>
                    </a:cubicBezTo>
                    <a:cubicBezTo>
                      <a:pt x="15586" y="17"/>
                      <a:pt x="15449" y="1"/>
                      <a:pt x="153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5624248" y="4878370"/>
                <a:ext cx="376367" cy="357933"/>
              </a:xfrm>
              <a:custGeom>
                <a:avLst/>
                <a:gdLst/>
                <a:ahLst/>
                <a:cxnLst/>
                <a:rect l="l" t="t" r="r" b="b"/>
                <a:pathLst>
                  <a:path w="9004" h="8563" extrusionOk="0">
                    <a:moveTo>
                      <a:pt x="613" y="0"/>
                    </a:moveTo>
                    <a:cubicBezTo>
                      <a:pt x="284" y="0"/>
                      <a:pt x="1" y="429"/>
                      <a:pt x="293" y="721"/>
                    </a:cubicBezTo>
                    <a:cubicBezTo>
                      <a:pt x="2900" y="3302"/>
                      <a:pt x="5506" y="5884"/>
                      <a:pt x="8138" y="8440"/>
                    </a:cubicBezTo>
                    <a:cubicBezTo>
                      <a:pt x="8224" y="8526"/>
                      <a:pt x="8320" y="8563"/>
                      <a:pt x="8414" y="8563"/>
                    </a:cubicBezTo>
                    <a:cubicBezTo>
                      <a:pt x="8728" y="8563"/>
                      <a:pt x="9004" y="8154"/>
                      <a:pt x="8714" y="7864"/>
                    </a:cubicBezTo>
                    <a:cubicBezTo>
                      <a:pt x="6108" y="5282"/>
                      <a:pt x="3501" y="2701"/>
                      <a:pt x="894" y="119"/>
                    </a:cubicBezTo>
                    <a:cubicBezTo>
                      <a:pt x="805" y="36"/>
                      <a:pt x="707" y="0"/>
                      <a:pt x="6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5786476" y="4734241"/>
                <a:ext cx="189688" cy="330345"/>
              </a:xfrm>
              <a:custGeom>
                <a:avLst/>
                <a:gdLst/>
                <a:ahLst/>
                <a:cxnLst/>
                <a:rect l="l" t="t" r="r" b="b"/>
                <a:pathLst>
                  <a:path w="4538" h="7903" extrusionOk="0">
                    <a:moveTo>
                      <a:pt x="3976" y="1"/>
                    </a:moveTo>
                    <a:cubicBezTo>
                      <a:pt x="3853" y="1"/>
                      <a:pt x="3733" y="62"/>
                      <a:pt x="3655" y="209"/>
                    </a:cubicBezTo>
                    <a:cubicBezTo>
                      <a:pt x="2502" y="2565"/>
                      <a:pt x="1324" y="4921"/>
                      <a:pt x="171" y="7277"/>
                    </a:cubicBezTo>
                    <a:cubicBezTo>
                      <a:pt x="1" y="7601"/>
                      <a:pt x="284" y="7903"/>
                      <a:pt x="553" y="7903"/>
                    </a:cubicBezTo>
                    <a:cubicBezTo>
                      <a:pt x="679" y="7903"/>
                      <a:pt x="801" y="7837"/>
                      <a:pt x="873" y="7678"/>
                    </a:cubicBezTo>
                    <a:cubicBezTo>
                      <a:pt x="2051" y="5347"/>
                      <a:pt x="3204" y="2991"/>
                      <a:pt x="4382" y="635"/>
                    </a:cubicBezTo>
                    <a:cubicBezTo>
                      <a:pt x="4538" y="306"/>
                      <a:pt x="4251" y="1"/>
                      <a:pt x="39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6312079" y="4827582"/>
                <a:ext cx="306185" cy="388155"/>
              </a:xfrm>
              <a:custGeom>
                <a:avLst/>
                <a:gdLst/>
                <a:ahLst/>
                <a:cxnLst/>
                <a:rect l="l" t="t" r="r" b="b"/>
                <a:pathLst>
                  <a:path w="7325" h="9286" extrusionOk="0">
                    <a:moveTo>
                      <a:pt x="6740" y="0"/>
                    </a:moveTo>
                    <a:cubicBezTo>
                      <a:pt x="6613" y="0"/>
                      <a:pt x="6485" y="54"/>
                      <a:pt x="6394" y="182"/>
                    </a:cubicBezTo>
                    <a:cubicBezTo>
                      <a:pt x="4339" y="3014"/>
                      <a:pt x="2284" y="5846"/>
                      <a:pt x="229" y="8678"/>
                    </a:cubicBezTo>
                    <a:cubicBezTo>
                      <a:pt x="1" y="8994"/>
                      <a:pt x="289" y="9285"/>
                      <a:pt x="585" y="9285"/>
                    </a:cubicBezTo>
                    <a:cubicBezTo>
                      <a:pt x="712" y="9285"/>
                      <a:pt x="841" y="9232"/>
                      <a:pt x="931" y="9104"/>
                    </a:cubicBezTo>
                    <a:cubicBezTo>
                      <a:pt x="2986" y="6272"/>
                      <a:pt x="5041" y="3440"/>
                      <a:pt x="7096" y="608"/>
                    </a:cubicBezTo>
                    <a:cubicBezTo>
                      <a:pt x="7324" y="292"/>
                      <a:pt x="7036" y="0"/>
                      <a:pt x="67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5592479" y="4841418"/>
                <a:ext cx="111063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8"/>
                      <a:pt x="1329" y="2658"/>
                    </a:cubicBezTo>
                    <a:cubicBezTo>
                      <a:pt x="2055" y="2658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5896287" y="4695826"/>
                <a:ext cx="110059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32" y="2055"/>
                      <a:pt x="2632" y="1303"/>
                    </a:cubicBezTo>
                    <a:cubicBezTo>
                      <a:pt x="2632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9" name="Google Shape;69;p3"/>
              <p:cNvSpPr/>
              <p:nvPr/>
            </p:nvSpPr>
            <p:spPr>
              <a:xfrm>
                <a:off x="6537426" y="4795354"/>
                <a:ext cx="111104" cy="111063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7" extrusionOk="0">
                    <a:moveTo>
                      <a:pt x="1329" y="0"/>
                    </a:moveTo>
                    <a:cubicBezTo>
                      <a:pt x="602" y="0"/>
                      <a:pt x="1" y="602"/>
                      <a:pt x="1" y="1328"/>
                    </a:cubicBezTo>
                    <a:cubicBezTo>
                      <a:pt x="1" y="2055"/>
                      <a:pt x="602" y="2657"/>
                      <a:pt x="1329" y="2657"/>
                    </a:cubicBezTo>
                    <a:cubicBezTo>
                      <a:pt x="2056" y="2657"/>
                      <a:pt x="2658" y="2055"/>
                      <a:pt x="2658" y="1328"/>
                    </a:cubicBezTo>
                    <a:cubicBezTo>
                      <a:pt x="2658" y="602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0" name="Google Shape;70;p3"/>
            <p:cNvGrpSpPr/>
            <p:nvPr/>
          </p:nvGrpSpPr>
          <p:grpSpPr>
            <a:xfrm>
              <a:off x="-34400" y="2920300"/>
              <a:ext cx="1006460" cy="2407938"/>
              <a:chOff x="-34400" y="2920300"/>
              <a:chExt cx="1006460" cy="2407938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-34400" y="2920300"/>
                <a:ext cx="1006460" cy="2407931"/>
              </a:xfrm>
              <a:custGeom>
                <a:avLst/>
                <a:gdLst/>
                <a:ahLst/>
                <a:cxnLst/>
                <a:rect l="l" t="t" r="r" b="b"/>
                <a:pathLst>
                  <a:path w="24078" h="57606" extrusionOk="0">
                    <a:moveTo>
                      <a:pt x="5444" y="1"/>
                    </a:moveTo>
                    <a:cubicBezTo>
                      <a:pt x="3809" y="1"/>
                      <a:pt x="2351" y="6295"/>
                      <a:pt x="1429" y="11474"/>
                    </a:cubicBezTo>
                    <a:cubicBezTo>
                      <a:pt x="802" y="15133"/>
                      <a:pt x="401" y="18240"/>
                      <a:pt x="401" y="18240"/>
                    </a:cubicBezTo>
                    <a:lnTo>
                      <a:pt x="326" y="26561"/>
                    </a:lnTo>
                    <a:lnTo>
                      <a:pt x="176" y="39318"/>
                    </a:lnTo>
                    <a:lnTo>
                      <a:pt x="0" y="56662"/>
                    </a:lnTo>
                    <a:cubicBezTo>
                      <a:pt x="802" y="56837"/>
                      <a:pt x="1629" y="56988"/>
                      <a:pt x="2506" y="57088"/>
                    </a:cubicBezTo>
                    <a:cubicBezTo>
                      <a:pt x="4361" y="57363"/>
                      <a:pt x="6341" y="57514"/>
                      <a:pt x="8321" y="57589"/>
                    </a:cubicBezTo>
                    <a:cubicBezTo>
                      <a:pt x="8798" y="57599"/>
                      <a:pt x="9276" y="57606"/>
                      <a:pt x="9752" y="57606"/>
                    </a:cubicBezTo>
                    <a:cubicBezTo>
                      <a:pt x="10425" y="57606"/>
                      <a:pt x="11094" y="57593"/>
                      <a:pt x="11755" y="57564"/>
                    </a:cubicBezTo>
                    <a:cubicBezTo>
                      <a:pt x="17344" y="57389"/>
                      <a:pt x="22181" y="56286"/>
                      <a:pt x="22857" y="54256"/>
                    </a:cubicBezTo>
                    <a:cubicBezTo>
                      <a:pt x="24010" y="50822"/>
                      <a:pt x="19424" y="46010"/>
                      <a:pt x="19424" y="46010"/>
                    </a:cubicBezTo>
                    <a:cubicBezTo>
                      <a:pt x="19424" y="46010"/>
                      <a:pt x="23709" y="46010"/>
                      <a:pt x="23910" y="40697"/>
                    </a:cubicBezTo>
                    <a:cubicBezTo>
                      <a:pt x="24077" y="36238"/>
                      <a:pt x="19156" y="35870"/>
                      <a:pt x="17531" y="35870"/>
                    </a:cubicBezTo>
                    <a:cubicBezTo>
                      <a:pt x="17210" y="35870"/>
                      <a:pt x="17018" y="35885"/>
                      <a:pt x="17018" y="35885"/>
                    </a:cubicBezTo>
                    <a:cubicBezTo>
                      <a:pt x="17018" y="35885"/>
                      <a:pt x="22331" y="31925"/>
                      <a:pt x="21303" y="26912"/>
                    </a:cubicBezTo>
                    <a:cubicBezTo>
                      <a:pt x="20926" y="25116"/>
                      <a:pt x="19705" y="24539"/>
                      <a:pt x="18294" y="24539"/>
                    </a:cubicBezTo>
                    <a:cubicBezTo>
                      <a:pt x="15768" y="24539"/>
                      <a:pt x="12632" y="26386"/>
                      <a:pt x="12632" y="26386"/>
                    </a:cubicBezTo>
                    <a:cubicBezTo>
                      <a:pt x="12632" y="26386"/>
                      <a:pt x="16692" y="11348"/>
                      <a:pt x="14812" y="9895"/>
                    </a:cubicBezTo>
                    <a:cubicBezTo>
                      <a:pt x="14669" y="9782"/>
                      <a:pt x="14503" y="9730"/>
                      <a:pt x="14318" y="9730"/>
                    </a:cubicBezTo>
                    <a:cubicBezTo>
                      <a:pt x="12065" y="9730"/>
                      <a:pt x="6993" y="17413"/>
                      <a:pt x="6993" y="17413"/>
                    </a:cubicBezTo>
                    <a:cubicBezTo>
                      <a:pt x="6993" y="17413"/>
                      <a:pt x="8672" y="1423"/>
                      <a:pt x="5739" y="70"/>
                    </a:cubicBezTo>
                    <a:cubicBezTo>
                      <a:pt x="5640" y="23"/>
                      <a:pt x="5542" y="1"/>
                      <a:pt x="54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-34400" y="3371622"/>
                <a:ext cx="802518" cy="1956616"/>
              </a:xfrm>
              <a:custGeom>
                <a:avLst/>
                <a:gdLst/>
                <a:ahLst/>
                <a:cxnLst/>
                <a:rect l="l" t="t" r="r" b="b"/>
                <a:pathLst>
                  <a:path w="19199" h="46809" extrusionOk="0">
                    <a:moveTo>
                      <a:pt x="3078" y="1"/>
                    </a:moveTo>
                    <a:cubicBezTo>
                      <a:pt x="2575" y="1"/>
                      <a:pt x="1998" y="278"/>
                      <a:pt x="1429" y="677"/>
                    </a:cubicBezTo>
                    <a:cubicBezTo>
                      <a:pt x="802" y="4336"/>
                      <a:pt x="401" y="7443"/>
                      <a:pt x="401" y="7443"/>
                    </a:cubicBezTo>
                    <a:lnTo>
                      <a:pt x="326" y="15764"/>
                    </a:lnTo>
                    <a:lnTo>
                      <a:pt x="176" y="28521"/>
                    </a:lnTo>
                    <a:lnTo>
                      <a:pt x="0" y="45865"/>
                    </a:lnTo>
                    <a:cubicBezTo>
                      <a:pt x="802" y="46040"/>
                      <a:pt x="1629" y="46191"/>
                      <a:pt x="2506" y="46291"/>
                    </a:cubicBezTo>
                    <a:cubicBezTo>
                      <a:pt x="4361" y="46566"/>
                      <a:pt x="6341" y="46717"/>
                      <a:pt x="8321" y="46792"/>
                    </a:cubicBezTo>
                    <a:cubicBezTo>
                      <a:pt x="8798" y="46802"/>
                      <a:pt x="9276" y="46809"/>
                      <a:pt x="9752" y="46809"/>
                    </a:cubicBezTo>
                    <a:cubicBezTo>
                      <a:pt x="10425" y="46809"/>
                      <a:pt x="11094" y="46796"/>
                      <a:pt x="11755" y="46767"/>
                    </a:cubicBezTo>
                    <a:cubicBezTo>
                      <a:pt x="14361" y="45614"/>
                      <a:pt x="17719" y="43785"/>
                      <a:pt x="18271" y="41805"/>
                    </a:cubicBezTo>
                    <a:cubicBezTo>
                      <a:pt x="19198" y="38446"/>
                      <a:pt x="15865" y="34812"/>
                      <a:pt x="15865" y="34812"/>
                    </a:cubicBezTo>
                    <a:cubicBezTo>
                      <a:pt x="15865" y="34812"/>
                      <a:pt x="18797" y="34286"/>
                      <a:pt x="18271" y="30627"/>
                    </a:cubicBezTo>
                    <a:cubicBezTo>
                      <a:pt x="17745" y="26967"/>
                      <a:pt x="14186" y="26441"/>
                      <a:pt x="14186" y="26441"/>
                    </a:cubicBezTo>
                    <a:cubicBezTo>
                      <a:pt x="14186" y="26441"/>
                      <a:pt x="16491" y="22782"/>
                      <a:pt x="15238" y="19975"/>
                    </a:cubicBezTo>
                    <a:cubicBezTo>
                      <a:pt x="14683" y="18720"/>
                      <a:pt x="13532" y="18370"/>
                      <a:pt x="12423" y="18370"/>
                    </a:cubicBezTo>
                    <a:cubicBezTo>
                      <a:pt x="11028" y="18370"/>
                      <a:pt x="9699" y="18922"/>
                      <a:pt x="9699" y="18922"/>
                    </a:cubicBezTo>
                    <a:cubicBezTo>
                      <a:pt x="9699" y="18922"/>
                      <a:pt x="11479" y="9624"/>
                      <a:pt x="10326" y="8271"/>
                    </a:cubicBezTo>
                    <a:cubicBezTo>
                      <a:pt x="10186" y="8107"/>
                      <a:pt x="10013" y="8035"/>
                      <a:pt x="9817" y="8035"/>
                    </a:cubicBezTo>
                    <a:cubicBezTo>
                      <a:pt x="8392" y="8035"/>
                      <a:pt x="5739" y="11829"/>
                      <a:pt x="5739" y="11829"/>
                    </a:cubicBezTo>
                    <a:cubicBezTo>
                      <a:pt x="5739" y="11829"/>
                      <a:pt x="5539" y="2732"/>
                      <a:pt x="4060" y="551"/>
                    </a:cubicBezTo>
                    <a:cubicBezTo>
                      <a:pt x="3800" y="161"/>
                      <a:pt x="3461" y="1"/>
                      <a:pt x="30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-34400" y="3922806"/>
                <a:ext cx="614962" cy="1404773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33607" extrusionOk="0">
                    <a:moveTo>
                      <a:pt x="3153" y="0"/>
                    </a:moveTo>
                    <a:cubicBezTo>
                      <a:pt x="2110" y="0"/>
                      <a:pt x="1125" y="1196"/>
                      <a:pt x="326" y="2578"/>
                    </a:cubicBezTo>
                    <a:lnTo>
                      <a:pt x="176" y="15335"/>
                    </a:lnTo>
                    <a:lnTo>
                      <a:pt x="0" y="32679"/>
                    </a:lnTo>
                    <a:cubicBezTo>
                      <a:pt x="802" y="32854"/>
                      <a:pt x="1629" y="33005"/>
                      <a:pt x="2506" y="33105"/>
                    </a:cubicBezTo>
                    <a:cubicBezTo>
                      <a:pt x="4361" y="33380"/>
                      <a:pt x="6341" y="33531"/>
                      <a:pt x="8321" y="33606"/>
                    </a:cubicBezTo>
                    <a:cubicBezTo>
                      <a:pt x="10151" y="32729"/>
                      <a:pt x="12206" y="31401"/>
                      <a:pt x="13058" y="29646"/>
                    </a:cubicBezTo>
                    <a:cubicBezTo>
                      <a:pt x="14712" y="26213"/>
                      <a:pt x="10326" y="22553"/>
                      <a:pt x="10326" y="22553"/>
                    </a:cubicBezTo>
                    <a:cubicBezTo>
                      <a:pt x="10326" y="22553"/>
                      <a:pt x="14712" y="22453"/>
                      <a:pt x="13684" y="18493"/>
                    </a:cubicBezTo>
                    <a:cubicBezTo>
                      <a:pt x="12780" y="15068"/>
                      <a:pt x="9635" y="14828"/>
                      <a:pt x="8769" y="14828"/>
                    </a:cubicBezTo>
                    <a:cubicBezTo>
                      <a:pt x="8627" y="14828"/>
                      <a:pt x="8546" y="14834"/>
                      <a:pt x="8546" y="14834"/>
                    </a:cubicBezTo>
                    <a:cubicBezTo>
                      <a:pt x="8546" y="14834"/>
                      <a:pt x="10752" y="10849"/>
                      <a:pt x="9499" y="9095"/>
                    </a:cubicBezTo>
                    <a:cubicBezTo>
                      <a:pt x="9171" y="8628"/>
                      <a:pt x="8734" y="8456"/>
                      <a:pt x="8268" y="8456"/>
                    </a:cubicBezTo>
                    <a:cubicBezTo>
                      <a:pt x="6956" y="8456"/>
                      <a:pt x="5414" y="9821"/>
                      <a:pt x="5414" y="9821"/>
                    </a:cubicBezTo>
                    <a:cubicBezTo>
                      <a:pt x="5414" y="9821"/>
                      <a:pt x="6266" y="1150"/>
                      <a:pt x="3659" y="97"/>
                    </a:cubicBezTo>
                    <a:cubicBezTo>
                      <a:pt x="3489" y="31"/>
                      <a:pt x="3320" y="0"/>
                      <a:pt x="3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-34400" y="4546472"/>
                <a:ext cx="316426" cy="760133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18185" extrusionOk="0">
                    <a:moveTo>
                      <a:pt x="1803" y="0"/>
                    </a:moveTo>
                    <a:cubicBezTo>
                      <a:pt x="1231" y="0"/>
                      <a:pt x="668" y="180"/>
                      <a:pt x="176" y="415"/>
                    </a:cubicBezTo>
                    <a:lnTo>
                      <a:pt x="0" y="17759"/>
                    </a:lnTo>
                    <a:cubicBezTo>
                      <a:pt x="802" y="17934"/>
                      <a:pt x="1629" y="18085"/>
                      <a:pt x="2506" y="18185"/>
                    </a:cubicBezTo>
                    <a:cubicBezTo>
                      <a:pt x="4261" y="16380"/>
                      <a:pt x="7569" y="12496"/>
                      <a:pt x="7093" y="9714"/>
                    </a:cubicBezTo>
                    <a:cubicBezTo>
                      <a:pt x="6466" y="5954"/>
                      <a:pt x="4161" y="5754"/>
                      <a:pt x="4161" y="5754"/>
                    </a:cubicBezTo>
                    <a:cubicBezTo>
                      <a:pt x="4161" y="5754"/>
                      <a:pt x="5940" y="3673"/>
                      <a:pt x="3860" y="1067"/>
                    </a:cubicBezTo>
                    <a:cubicBezTo>
                      <a:pt x="3236" y="276"/>
                      <a:pt x="2512" y="0"/>
                      <a:pt x="18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5" name="Google Shape;75;p3"/>
            <p:cNvGrpSpPr/>
            <p:nvPr/>
          </p:nvGrpSpPr>
          <p:grpSpPr>
            <a:xfrm>
              <a:off x="3020522" y="3839455"/>
              <a:ext cx="1061260" cy="1595677"/>
              <a:chOff x="3020522" y="3839455"/>
              <a:chExt cx="1061260" cy="1595677"/>
            </a:xfrm>
          </p:grpSpPr>
          <p:sp>
            <p:nvSpPr>
              <p:cNvPr id="76" name="Google Shape;76;p3"/>
              <p:cNvSpPr/>
              <p:nvPr/>
            </p:nvSpPr>
            <p:spPr>
              <a:xfrm>
                <a:off x="3020522" y="3839455"/>
                <a:ext cx="1061260" cy="1595673"/>
              </a:xfrm>
              <a:custGeom>
                <a:avLst/>
                <a:gdLst/>
                <a:ahLst/>
                <a:cxnLst/>
                <a:rect l="l" t="t" r="r" b="b"/>
                <a:pathLst>
                  <a:path w="25389" h="38174" extrusionOk="0">
                    <a:moveTo>
                      <a:pt x="11225" y="1"/>
                    </a:moveTo>
                    <a:cubicBezTo>
                      <a:pt x="10430" y="1"/>
                      <a:pt x="9478" y="573"/>
                      <a:pt x="8371" y="1690"/>
                    </a:cubicBezTo>
                    <a:cubicBezTo>
                      <a:pt x="5639" y="4397"/>
                      <a:pt x="6391" y="11089"/>
                      <a:pt x="7319" y="17755"/>
                    </a:cubicBezTo>
                    <a:cubicBezTo>
                      <a:pt x="7562" y="19469"/>
                      <a:pt x="7530" y="20086"/>
                      <a:pt x="7305" y="20086"/>
                    </a:cubicBezTo>
                    <a:cubicBezTo>
                      <a:pt x="6725" y="20086"/>
                      <a:pt x="4864" y="15986"/>
                      <a:pt x="3150" y="15986"/>
                    </a:cubicBezTo>
                    <a:cubicBezTo>
                      <a:pt x="2932" y="15986"/>
                      <a:pt x="2717" y="16052"/>
                      <a:pt x="2506" y="16201"/>
                    </a:cubicBezTo>
                    <a:cubicBezTo>
                      <a:pt x="0" y="17981"/>
                      <a:pt x="1479" y="21941"/>
                      <a:pt x="3559" y="23294"/>
                    </a:cubicBezTo>
                    <a:cubicBezTo>
                      <a:pt x="5639" y="24648"/>
                      <a:pt x="7018" y="26327"/>
                      <a:pt x="5765" y="27379"/>
                    </a:cubicBezTo>
                    <a:cubicBezTo>
                      <a:pt x="5599" y="27515"/>
                      <a:pt x="5432" y="27571"/>
                      <a:pt x="5264" y="27571"/>
                    </a:cubicBezTo>
                    <a:cubicBezTo>
                      <a:pt x="4443" y="27571"/>
                      <a:pt x="3597" y="26239"/>
                      <a:pt x="2852" y="26239"/>
                    </a:cubicBezTo>
                    <a:cubicBezTo>
                      <a:pt x="2589" y="26239"/>
                      <a:pt x="2338" y="26405"/>
                      <a:pt x="2105" y="26853"/>
                    </a:cubicBezTo>
                    <a:cubicBezTo>
                      <a:pt x="1278" y="28382"/>
                      <a:pt x="2306" y="32091"/>
                      <a:pt x="6491" y="34773"/>
                    </a:cubicBezTo>
                    <a:cubicBezTo>
                      <a:pt x="7694" y="35550"/>
                      <a:pt x="9123" y="36227"/>
                      <a:pt x="10877" y="36778"/>
                    </a:cubicBezTo>
                    <a:cubicBezTo>
                      <a:pt x="13861" y="37682"/>
                      <a:pt x="16524" y="38173"/>
                      <a:pt x="18738" y="38173"/>
                    </a:cubicBezTo>
                    <a:cubicBezTo>
                      <a:pt x="20821" y="38173"/>
                      <a:pt x="22506" y="37739"/>
                      <a:pt x="23685" y="36803"/>
                    </a:cubicBezTo>
                    <a:cubicBezTo>
                      <a:pt x="24537" y="36101"/>
                      <a:pt x="25113" y="35174"/>
                      <a:pt x="25389" y="33946"/>
                    </a:cubicBezTo>
                    <a:cubicBezTo>
                      <a:pt x="25389" y="33946"/>
                      <a:pt x="21649" y="7936"/>
                      <a:pt x="18639" y="7936"/>
                    </a:cubicBezTo>
                    <a:cubicBezTo>
                      <a:pt x="18591" y="7936"/>
                      <a:pt x="18544" y="7942"/>
                      <a:pt x="18497" y="7956"/>
                    </a:cubicBezTo>
                    <a:cubicBezTo>
                      <a:pt x="15501" y="8773"/>
                      <a:pt x="16687" y="12745"/>
                      <a:pt x="15412" y="12745"/>
                    </a:cubicBezTo>
                    <a:cubicBezTo>
                      <a:pt x="15396" y="12745"/>
                      <a:pt x="15380" y="12744"/>
                      <a:pt x="15364" y="12743"/>
                    </a:cubicBezTo>
                    <a:cubicBezTo>
                      <a:pt x="14010" y="12643"/>
                      <a:pt x="14537" y="7830"/>
                      <a:pt x="13684" y="3670"/>
                    </a:cubicBezTo>
                    <a:cubicBezTo>
                      <a:pt x="13196" y="1196"/>
                      <a:pt x="12374" y="1"/>
                      <a:pt x="1122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3208040" y="4053768"/>
                <a:ext cx="803563" cy="138136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3047" extrusionOk="0">
                    <a:moveTo>
                      <a:pt x="5992" y="1"/>
                    </a:moveTo>
                    <a:cubicBezTo>
                      <a:pt x="5848" y="1"/>
                      <a:pt x="5697" y="32"/>
                      <a:pt x="5539" y="97"/>
                    </a:cubicBezTo>
                    <a:cubicBezTo>
                      <a:pt x="2532" y="1350"/>
                      <a:pt x="3559" y="5435"/>
                      <a:pt x="4286" y="8668"/>
                    </a:cubicBezTo>
                    <a:cubicBezTo>
                      <a:pt x="5038" y="11902"/>
                      <a:pt x="5965" y="16914"/>
                      <a:pt x="4411" y="17340"/>
                    </a:cubicBezTo>
                    <a:cubicBezTo>
                      <a:pt x="4274" y="17375"/>
                      <a:pt x="4138" y="17390"/>
                      <a:pt x="4004" y="17390"/>
                    </a:cubicBezTo>
                    <a:cubicBezTo>
                      <a:pt x="3008" y="17390"/>
                      <a:pt x="2112" y="16548"/>
                      <a:pt x="1670" y="16548"/>
                    </a:cubicBezTo>
                    <a:cubicBezTo>
                      <a:pt x="1484" y="16548"/>
                      <a:pt x="1379" y="16696"/>
                      <a:pt x="1379" y="17115"/>
                    </a:cubicBezTo>
                    <a:cubicBezTo>
                      <a:pt x="1379" y="18694"/>
                      <a:pt x="4812" y="21300"/>
                      <a:pt x="2406" y="23180"/>
                    </a:cubicBezTo>
                    <a:cubicBezTo>
                      <a:pt x="376" y="24784"/>
                      <a:pt x="0" y="25711"/>
                      <a:pt x="2005" y="29646"/>
                    </a:cubicBezTo>
                    <a:cubicBezTo>
                      <a:pt x="3208" y="30423"/>
                      <a:pt x="4637" y="31100"/>
                      <a:pt x="6391" y="31651"/>
                    </a:cubicBezTo>
                    <a:cubicBezTo>
                      <a:pt x="9375" y="32555"/>
                      <a:pt x="12038" y="33046"/>
                      <a:pt x="14252" y="33046"/>
                    </a:cubicBezTo>
                    <a:cubicBezTo>
                      <a:pt x="16335" y="33046"/>
                      <a:pt x="18020" y="32612"/>
                      <a:pt x="19199" y="31676"/>
                    </a:cubicBezTo>
                    <a:lnTo>
                      <a:pt x="19224" y="28092"/>
                    </a:lnTo>
                    <a:cubicBezTo>
                      <a:pt x="19224" y="28092"/>
                      <a:pt x="16417" y="8869"/>
                      <a:pt x="14537" y="8343"/>
                    </a:cubicBezTo>
                    <a:cubicBezTo>
                      <a:pt x="14441" y="8317"/>
                      <a:pt x="14348" y="8305"/>
                      <a:pt x="14259" y="8305"/>
                    </a:cubicBezTo>
                    <a:cubicBezTo>
                      <a:pt x="12793" y="8305"/>
                      <a:pt x="12193" y="11558"/>
                      <a:pt x="11039" y="11558"/>
                    </a:cubicBezTo>
                    <a:cubicBezTo>
                      <a:pt x="10887" y="11558"/>
                      <a:pt x="10726" y="11502"/>
                      <a:pt x="10552" y="11375"/>
                    </a:cubicBezTo>
                    <a:cubicBezTo>
                      <a:pt x="9079" y="10282"/>
                      <a:pt x="8619" y="1"/>
                      <a:pt x="599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3531912" y="4495935"/>
                <a:ext cx="241688" cy="889211"/>
              </a:xfrm>
              <a:custGeom>
                <a:avLst/>
                <a:gdLst/>
                <a:ahLst/>
                <a:cxnLst/>
                <a:rect l="l" t="t" r="r" b="b"/>
                <a:pathLst>
                  <a:path w="5782" h="21273" extrusionOk="0">
                    <a:moveTo>
                      <a:pt x="504" y="0"/>
                    </a:moveTo>
                    <a:cubicBezTo>
                      <a:pt x="246" y="0"/>
                      <a:pt x="1" y="193"/>
                      <a:pt x="122" y="496"/>
                    </a:cubicBezTo>
                    <a:cubicBezTo>
                      <a:pt x="1751" y="4507"/>
                      <a:pt x="2628" y="8842"/>
                      <a:pt x="3506" y="13078"/>
                    </a:cubicBezTo>
                    <a:cubicBezTo>
                      <a:pt x="4032" y="15710"/>
                      <a:pt x="4508" y="18316"/>
                      <a:pt x="4909" y="20973"/>
                    </a:cubicBezTo>
                    <a:cubicBezTo>
                      <a:pt x="4949" y="21182"/>
                      <a:pt x="5100" y="21272"/>
                      <a:pt x="5262" y="21272"/>
                    </a:cubicBezTo>
                    <a:cubicBezTo>
                      <a:pt x="5508" y="21272"/>
                      <a:pt x="5782" y="21064"/>
                      <a:pt x="5736" y="20747"/>
                    </a:cubicBezTo>
                    <a:cubicBezTo>
                      <a:pt x="5310" y="18116"/>
                      <a:pt x="4834" y="15484"/>
                      <a:pt x="4308" y="12852"/>
                    </a:cubicBezTo>
                    <a:cubicBezTo>
                      <a:pt x="3455" y="8642"/>
                      <a:pt x="2578" y="4281"/>
                      <a:pt x="924" y="271"/>
                    </a:cubicBezTo>
                    <a:cubicBezTo>
                      <a:pt x="845" y="83"/>
                      <a:pt x="672" y="0"/>
                      <a:pt x="5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9" name="Google Shape;79;p3"/>
            <p:cNvGrpSpPr/>
            <p:nvPr/>
          </p:nvGrpSpPr>
          <p:grpSpPr>
            <a:xfrm>
              <a:off x="4376621" y="3930330"/>
              <a:ext cx="1138339" cy="1457482"/>
              <a:chOff x="4376621" y="3930330"/>
              <a:chExt cx="1138339" cy="1457482"/>
            </a:xfrm>
          </p:grpSpPr>
          <p:sp>
            <p:nvSpPr>
              <p:cNvPr id="80" name="Google Shape;80;p3"/>
              <p:cNvSpPr/>
              <p:nvPr/>
            </p:nvSpPr>
            <p:spPr>
              <a:xfrm>
                <a:off x="4376621" y="3930330"/>
                <a:ext cx="1138339" cy="1457482"/>
              </a:xfrm>
              <a:custGeom>
                <a:avLst/>
                <a:gdLst/>
                <a:ahLst/>
                <a:cxnLst/>
                <a:rect l="l" t="t" r="r" b="b"/>
                <a:pathLst>
                  <a:path w="27233" h="34868" extrusionOk="0">
                    <a:moveTo>
                      <a:pt x="22477" y="1"/>
                    </a:moveTo>
                    <a:cubicBezTo>
                      <a:pt x="18469" y="1"/>
                      <a:pt x="14395" y="7676"/>
                      <a:pt x="12414" y="7676"/>
                    </a:cubicBezTo>
                    <a:cubicBezTo>
                      <a:pt x="12365" y="7676"/>
                      <a:pt x="12317" y="7671"/>
                      <a:pt x="12270" y="7662"/>
                    </a:cubicBezTo>
                    <a:cubicBezTo>
                      <a:pt x="9864" y="7135"/>
                      <a:pt x="15303" y="2223"/>
                      <a:pt x="13423" y="1070"/>
                    </a:cubicBezTo>
                    <a:cubicBezTo>
                      <a:pt x="13311" y="1001"/>
                      <a:pt x="13172" y="968"/>
                      <a:pt x="13010" y="968"/>
                    </a:cubicBezTo>
                    <a:cubicBezTo>
                      <a:pt x="10440" y="968"/>
                      <a:pt x="1958" y="9323"/>
                      <a:pt x="992" y="19341"/>
                    </a:cubicBezTo>
                    <a:cubicBezTo>
                      <a:pt x="1" y="29371"/>
                      <a:pt x="9944" y="34868"/>
                      <a:pt x="15733" y="34868"/>
                    </a:cubicBezTo>
                    <a:cubicBezTo>
                      <a:pt x="16091" y="34868"/>
                      <a:pt x="16433" y="34847"/>
                      <a:pt x="16756" y="34805"/>
                    </a:cubicBezTo>
                    <a:cubicBezTo>
                      <a:pt x="22295" y="34078"/>
                      <a:pt x="24476" y="30845"/>
                      <a:pt x="21443" y="30218"/>
                    </a:cubicBezTo>
                    <a:cubicBezTo>
                      <a:pt x="18436" y="29591"/>
                      <a:pt x="16656" y="27085"/>
                      <a:pt x="18736" y="25506"/>
                    </a:cubicBezTo>
                    <a:cubicBezTo>
                      <a:pt x="20817" y="23952"/>
                      <a:pt x="24376" y="22699"/>
                      <a:pt x="25428" y="18814"/>
                    </a:cubicBezTo>
                    <a:cubicBezTo>
                      <a:pt x="26105" y="16274"/>
                      <a:pt x="25977" y="15275"/>
                      <a:pt x="25190" y="15275"/>
                    </a:cubicBezTo>
                    <a:cubicBezTo>
                      <a:pt x="24781" y="15275"/>
                      <a:pt x="24194" y="15545"/>
                      <a:pt x="23448" y="16007"/>
                    </a:cubicBezTo>
                    <a:cubicBezTo>
                      <a:pt x="22432" y="16631"/>
                      <a:pt x="21006" y="17451"/>
                      <a:pt x="20239" y="17451"/>
                    </a:cubicBezTo>
                    <a:cubicBezTo>
                      <a:pt x="19342" y="17451"/>
                      <a:pt x="19347" y="16327"/>
                      <a:pt x="21970" y="12449"/>
                    </a:cubicBezTo>
                    <a:cubicBezTo>
                      <a:pt x="25052" y="7937"/>
                      <a:pt x="27233" y="4027"/>
                      <a:pt x="25528" y="1797"/>
                    </a:cubicBezTo>
                    <a:cubicBezTo>
                      <a:pt x="24541" y="512"/>
                      <a:pt x="23511" y="1"/>
                      <a:pt x="224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1" name="Google Shape;81;p3"/>
              <p:cNvSpPr/>
              <p:nvPr/>
            </p:nvSpPr>
            <p:spPr>
              <a:xfrm>
                <a:off x="4422268" y="4152292"/>
                <a:ext cx="916716" cy="1182898"/>
              </a:xfrm>
              <a:custGeom>
                <a:avLst/>
                <a:gdLst/>
                <a:ahLst/>
                <a:cxnLst/>
                <a:rect l="l" t="t" r="r" b="b"/>
                <a:pathLst>
                  <a:path w="21931" h="28299" extrusionOk="0">
                    <a:moveTo>
                      <a:pt x="18929" y="1"/>
                    </a:moveTo>
                    <a:cubicBezTo>
                      <a:pt x="16894" y="1"/>
                      <a:pt x="14874" y="5965"/>
                      <a:pt x="12106" y="7765"/>
                    </a:cubicBezTo>
                    <a:cubicBezTo>
                      <a:pt x="11580" y="8114"/>
                      <a:pt x="11182" y="8263"/>
                      <a:pt x="10874" y="8263"/>
                    </a:cubicBezTo>
                    <a:cubicBezTo>
                      <a:pt x="9388" y="8263"/>
                      <a:pt x="9991" y="4796"/>
                      <a:pt x="8496" y="3529"/>
                    </a:cubicBezTo>
                    <a:cubicBezTo>
                      <a:pt x="8271" y="3339"/>
                      <a:pt x="8044" y="3251"/>
                      <a:pt x="7813" y="3251"/>
                    </a:cubicBezTo>
                    <a:cubicBezTo>
                      <a:pt x="6197" y="3251"/>
                      <a:pt x="4440" y="7586"/>
                      <a:pt x="2356" y="11249"/>
                    </a:cubicBezTo>
                    <a:cubicBezTo>
                      <a:pt x="0" y="15434"/>
                      <a:pt x="2707" y="20848"/>
                      <a:pt x="2707" y="20848"/>
                    </a:cubicBezTo>
                    <a:cubicBezTo>
                      <a:pt x="6904" y="26788"/>
                      <a:pt x="12692" y="28299"/>
                      <a:pt x="15968" y="28299"/>
                    </a:cubicBezTo>
                    <a:cubicBezTo>
                      <a:pt x="17308" y="28299"/>
                      <a:pt x="18228" y="28046"/>
                      <a:pt x="18446" y="27740"/>
                    </a:cubicBezTo>
                    <a:cubicBezTo>
                      <a:pt x="19223" y="26713"/>
                      <a:pt x="16291" y="26161"/>
                      <a:pt x="14211" y="24332"/>
                    </a:cubicBezTo>
                    <a:cubicBezTo>
                      <a:pt x="12106" y="22527"/>
                      <a:pt x="20827" y="16963"/>
                      <a:pt x="19975" y="15359"/>
                    </a:cubicBezTo>
                    <a:cubicBezTo>
                      <a:pt x="19148" y="13755"/>
                      <a:pt x="18647" y="15008"/>
                      <a:pt x="15815" y="13555"/>
                    </a:cubicBezTo>
                    <a:cubicBezTo>
                      <a:pt x="12958" y="12076"/>
                      <a:pt x="21930" y="1925"/>
                      <a:pt x="19624" y="246"/>
                    </a:cubicBezTo>
                    <a:cubicBezTo>
                      <a:pt x="19392" y="78"/>
                      <a:pt x="19160" y="1"/>
                      <a:pt x="189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2" name="Google Shape;82;p3"/>
              <p:cNvSpPr/>
              <p:nvPr/>
            </p:nvSpPr>
            <p:spPr>
              <a:xfrm>
                <a:off x="4701957" y="4417099"/>
                <a:ext cx="402534" cy="766905"/>
              </a:xfrm>
              <a:custGeom>
                <a:avLst/>
                <a:gdLst/>
                <a:ahLst/>
                <a:cxnLst/>
                <a:rect l="l" t="t" r="r" b="b"/>
                <a:pathLst>
                  <a:path w="9630" h="18347" extrusionOk="0">
                    <a:moveTo>
                      <a:pt x="9026" y="0"/>
                    </a:moveTo>
                    <a:cubicBezTo>
                      <a:pt x="8898" y="0"/>
                      <a:pt x="8768" y="52"/>
                      <a:pt x="8673" y="177"/>
                    </a:cubicBezTo>
                    <a:cubicBezTo>
                      <a:pt x="4813" y="5365"/>
                      <a:pt x="1680" y="11530"/>
                      <a:pt x="76" y="17821"/>
                    </a:cubicBezTo>
                    <a:cubicBezTo>
                      <a:pt x="1" y="18138"/>
                      <a:pt x="262" y="18346"/>
                      <a:pt x="509" y="18346"/>
                    </a:cubicBezTo>
                    <a:cubicBezTo>
                      <a:pt x="672" y="18346"/>
                      <a:pt x="828" y="18256"/>
                      <a:pt x="878" y="18047"/>
                    </a:cubicBezTo>
                    <a:cubicBezTo>
                      <a:pt x="2482" y="11831"/>
                      <a:pt x="5565" y="5741"/>
                      <a:pt x="9400" y="603"/>
                    </a:cubicBezTo>
                    <a:cubicBezTo>
                      <a:pt x="9630" y="302"/>
                      <a:pt x="9334" y="0"/>
                      <a:pt x="90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83" name="Google Shape;83;p3"/>
            <p:cNvGrpSpPr/>
            <p:nvPr/>
          </p:nvGrpSpPr>
          <p:grpSpPr>
            <a:xfrm>
              <a:off x="3804453" y="3817886"/>
              <a:ext cx="944680" cy="1631161"/>
              <a:chOff x="3804453" y="3817886"/>
              <a:chExt cx="944680" cy="1631161"/>
            </a:xfrm>
          </p:grpSpPr>
          <p:sp>
            <p:nvSpPr>
              <p:cNvPr id="84" name="Google Shape;84;p3"/>
              <p:cNvSpPr/>
              <p:nvPr/>
            </p:nvSpPr>
            <p:spPr>
              <a:xfrm>
                <a:off x="3804453" y="3817886"/>
                <a:ext cx="944680" cy="1631161"/>
              </a:xfrm>
              <a:custGeom>
                <a:avLst/>
                <a:gdLst/>
                <a:ahLst/>
                <a:cxnLst/>
                <a:rect l="l" t="t" r="r" b="b"/>
                <a:pathLst>
                  <a:path w="22600" h="39023" extrusionOk="0">
                    <a:moveTo>
                      <a:pt x="18339" y="1"/>
                    </a:moveTo>
                    <a:lnTo>
                      <a:pt x="18339" y="1"/>
                    </a:lnTo>
                    <a:cubicBezTo>
                      <a:pt x="14354" y="1780"/>
                      <a:pt x="3602" y="7945"/>
                      <a:pt x="1522" y="23710"/>
                    </a:cubicBezTo>
                    <a:cubicBezTo>
                      <a:pt x="0" y="35105"/>
                      <a:pt x="8639" y="39023"/>
                      <a:pt x="14653" y="39023"/>
                    </a:cubicBezTo>
                    <a:cubicBezTo>
                      <a:pt x="16959" y="39023"/>
                      <a:pt x="18880" y="38446"/>
                      <a:pt x="19693" y="37495"/>
                    </a:cubicBezTo>
                    <a:cubicBezTo>
                      <a:pt x="22600" y="34036"/>
                      <a:pt x="21572" y="24963"/>
                      <a:pt x="19367" y="19750"/>
                    </a:cubicBezTo>
                    <a:cubicBezTo>
                      <a:pt x="17186" y="14512"/>
                      <a:pt x="18339" y="1"/>
                      <a:pt x="183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5" name="Google Shape;85;p3"/>
              <p:cNvSpPr/>
              <p:nvPr/>
            </p:nvSpPr>
            <p:spPr>
              <a:xfrm>
                <a:off x="3909164" y="4049420"/>
                <a:ext cx="722638" cy="1318539"/>
              </a:xfrm>
              <a:custGeom>
                <a:avLst/>
                <a:gdLst/>
                <a:ahLst/>
                <a:cxnLst/>
                <a:rect l="l" t="t" r="r" b="b"/>
                <a:pathLst>
                  <a:path w="17288" h="31544" extrusionOk="0">
                    <a:moveTo>
                      <a:pt x="11749" y="0"/>
                    </a:moveTo>
                    <a:cubicBezTo>
                      <a:pt x="11748" y="1"/>
                      <a:pt x="4756" y="4061"/>
                      <a:pt x="1924" y="17544"/>
                    </a:cubicBezTo>
                    <a:cubicBezTo>
                      <a:pt x="0" y="26770"/>
                      <a:pt x="6072" y="31544"/>
                      <a:pt x="10719" y="31544"/>
                    </a:cubicBezTo>
                    <a:cubicBezTo>
                      <a:pt x="12852" y="31544"/>
                      <a:pt x="14685" y="30539"/>
                      <a:pt x="15308" y="28497"/>
                    </a:cubicBezTo>
                    <a:cubicBezTo>
                      <a:pt x="17288" y="22031"/>
                      <a:pt x="10496" y="9600"/>
                      <a:pt x="117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6" name="Google Shape;86;p3"/>
              <p:cNvSpPr/>
              <p:nvPr/>
            </p:nvSpPr>
            <p:spPr>
              <a:xfrm>
                <a:off x="4165570" y="4246427"/>
                <a:ext cx="160554" cy="1024894"/>
              </a:xfrm>
              <a:custGeom>
                <a:avLst/>
                <a:gdLst/>
                <a:ahLst/>
                <a:cxnLst/>
                <a:rect l="l" t="t" r="r" b="b"/>
                <a:pathLst>
                  <a:path w="3841" h="24519" extrusionOk="0">
                    <a:moveTo>
                      <a:pt x="3322" y="0"/>
                    </a:moveTo>
                    <a:cubicBezTo>
                      <a:pt x="3150" y="0"/>
                      <a:pt x="2978" y="91"/>
                      <a:pt x="2908" y="300"/>
                    </a:cubicBezTo>
                    <a:cubicBezTo>
                      <a:pt x="1053" y="5689"/>
                      <a:pt x="76" y="11328"/>
                      <a:pt x="26" y="17042"/>
                    </a:cubicBezTo>
                    <a:cubicBezTo>
                      <a:pt x="1" y="19423"/>
                      <a:pt x="76" y="21879"/>
                      <a:pt x="527" y="24210"/>
                    </a:cubicBezTo>
                    <a:cubicBezTo>
                      <a:pt x="568" y="24425"/>
                      <a:pt x="726" y="24518"/>
                      <a:pt x="891" y="24518"/>
                    </a:cubicBezTo>
                    <a:cubicBezTo>
                      <a:pt x="1132" y="24518"/>
                      <a:pt x="1388" y="24321"/>
                      <a:pt x="1329" y="24009"/>
                    </a:cubicBezTo>
                    <a:cubicBezTo>
                      <a:pt x="903" y="21729"/>
                      <a:pt x="828" y="19348"/>
                      <a:pt x="853" y="17042"/>
                    </a:cubicBezTo>
                    <a:cubicBezTo>
                      <a:pt x="903" y="11403"/>
                      <a:pt x="1881" y="5814"/>
                      <a:pt x="3735" y="526"/>
                    </a:cubicBezTo>
                    <a:cubicBezTo>
                      <a:pt x="3841" y="208"/>
                      <a:pt x="3583" y="0"/>
                      <a:pt x="33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346497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"/>
          <p:cNvSpPr txBox="1">
            <a:spLocks noGrp="1"/>
          </p:cNvSpPr>
          <p:nvPr>
            <p:ph type="title"/>
          </p:nvPr>
        </p:nvSpPr>
        <p:spPr>
          <a:xfrm>
            <a:off x="960000" y="2470600"/>
            <a:ext cx="5010400" cy="18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4" name="Google Shape;44;p3"/>
          <p:cNvSpPr txBox="1">
            <a:spLocks noGrp="1"/>
          </p:cNvSpPr>
          <p:nvPr>
            <p:ph type="title" idx="2" hasCustomPrompt="1"/>
          </p:nvPr>
        </p:nvSpPr>
        <p:spPr>
          <a:xfrm>
            <a:off x="1192951" y="1237151"/>
            <a:ext cx="1150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4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5" name="Google Shape;45;p3"/>
          <p:cNvSpPr txBox="1">
            <a:spLocks noGrp="1"/>
          </p:cNvSpPr>
          <p:nvPr>
            <p:ph type="subTitle" idx="1"/>
          </p:nvPr>
        </p:nvSpPr>
        <p:spPr>
          <a:xfrm>
            <a:off x="960000" y="4379433"/>
            <a:ext cx="5010400" cy="5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"/>
          <p:cNvSpPr/>
          <p:nvPr/>
        </p:nvSpPr>
        <p:spPr>
          <a:xfrm rot="10800000" flipH="1">
            <a:off x="6791034" y="5551688"/>
            <a:ext cx="5484853" cy="1306313"/>
          </a:xfrm>
          <a:custGeom>
            <a:avLst/>
            <a:gdLst/>
            <a:ahLst/>
            <a:cxnLst/>
            <a:rect l="l" t="t" r="r" b="b"/>
            <a:pathLst>
              <a:path w="78247" h="18804" extrusionOk="0">
                <a:moveTo>
                  <a:pt x="1" y="0"/>
                </a:moveTo>
                <a:cubicBezTo>
                  <a:pt x="1" y="0"/>
                  <a:pt x="9901" y="15665"/>
                  <a:pt x="29951" y="18296"/>
                </a:cubicBezTo>
                <a:cubicBezTo>
                  <a:pt x="32535" y="18639"/>
                  <a:pt x="34997" y="18804"/>
                  <a:pt x="37358" y="18804"/>
                </a:cubicBezTo>
                <a:cubicBezTo>
                  <a:pt x="53313" y="18804"/>
                  <a:pt x="64667" y="11266"/>
                  <a:pt x="782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7" name="Google Shape;47;p3"/>
          <p:cNvSpPr/>
          <p:nvPr/>
        </p:nvSpPr>
        <p:spPr>
          <a:xfrm>
            <a:off x="3211580" y="4944491"/>
            <a:ext cx="4725517" cy="2421501"/>
          </a:xfrm>
          <a:custGeom>
            <a:avLst/>
            <a:gdLst/>
            <a:ahLst/>
            <a:cxnLst/>
            <a:rect l="l" t="t" r="r" b="b"/>
            <a:pathLst>
              <a:path w="84788" h="43448" extrusionOk="0">
                <a:moveTo>
                  <a:pt x="40041" y="0"/>
                </a:moveTo>
                <a:cubicBezTo>
                  <a:pt x="39736" y="0"/>
                  <a:pt x="39431" y="5"/>
                  <a:pt x="39124" y="14"/>
                </a:cubicBezTo>
                <a:cubicBezTo>
                  <a:pt x="11404" y="841"/>
                  <a:pt x="1" y="43448"/>
                  <a:pt x="1" y="43448"/>
                </a:cubicBezTo>
                <a:lnTo>
                  <a:pt x="84788" y="36079"/>
                </a:lnTo>
                <a:cubicBezTo>
                  <a:pt x="84788" y="36079"/>
                  <a:pt x="67214" y="0"/>
                  <a:pt x="4004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8" name="Google Shape;48;p3"/>
          <p:cNvGrpSpPr/>
          <p:nvPr/>
        </p:nvGrpSpPr>
        <p:grpSpPr>
          <a:xfrm>
            <a:off x="-45866" y="3893733"/>
            <a:ext cx="9998671" cy="3371664"/>
            <a:chOff x="-34400" y="2920300"/>
            <a:chExt cx="7499003" cy="2528748"/>
          </a:xfrm>
        </p:grpSpPr>
        <p:grpSp>
          <p:nvGrpSpPr>
            <p:cNvPr id="49" name="Google Shape;49;p3"/>
            <p:cNvGrpSpPr/>
            <p:nvPr/>
          </p:nvGrpSpPr>
          <p:grpSpPr>
            <a:xfrm>
              <a:off x="377295" y="3991903"/>
              <a:ext cx="3480268" cy="1282215"/>
              <a:chOff x="377295" y="3991903"/>
              <a:chExt cx="3480268" cy="1282215"/>
            </a:xfrm>
          </p:grpSpPr>
          <p:sp>
            <p:nvSpPr>
              <p:cNvPr id="50" name="Google Shape;50;p3"/>
              <p:cNvSpPr/>
              <p:nvPr/>
            </p:nvSpPr>
            <p:spPr>
              <a:xfrm>
                <a:off x="377295" y="3991903"/>
                <a:ext cx="3480268" cy="1282215"/>
              </a:xfrm>
              <a:custGeom>
                <a:avLst/>
                <a:gdLst/>
                <a:ahLst/>
                <a:cxnLst/>
                <a:rect l="l" t="t" r="r" b="b"/>
                <a:pathLst>
                  <a:path w="83260" h="30675" extrusionOk="0">
                    <a:moveTo>
                      <a:pt x="40643" y="1"/>
                    </a:moveTo>
                    <a:cubicBezTo>
                      <a:pt x="34730" y="1"/>
                      <a:pt x="28823" y="9522"/>
                      <a:pt x="28823" y="9522"/>
                    </a:cubicBezTo>
                    <a:cubicBezTo>
                      <a:pt x="28823" y="9522"/>
                      <a:pt x="29509" y="2487"/>
                      <a:pt x="24899" y="2487"/>
                    </a:cubicBezTo>
                    <a:cubicBezTo>
                      <a:pt x="24006" y="2487"/>
                      <a:pt x="22914" y="2751"/>
                      <a:pt x="21580" y="3381"/>
                    </a:cubicBezTo>
                    <a:cubicBezTo>
                      <a:pt x="13359" y="7291"/>
                      <a:pt x="1" y="29021"/>
                      <a:pt x="1" y="29021"/>
                    </a:cubicBezTo>
                    <a:lnTo>
                      <a:pt x="12181" y="29271"/>
                    </a:lnTo>
                    <a:lnTo>
                      <a:pt x="78773" y="30600"/>
                    </a:lnTo>
                    <a:lnTo>
                      <a:pt x="83259" y="30675"/>
                    </a:lnTo>
                    <a:cubicBezTo>
                      <a:pt x="83259" y="30675"/>
                      <a:pt x="81029" y="12730"/>
                      <a:pt x="74061" y="8970"/>
                    </a:cubicBezTo>
                    <a:cubicBezTo>
                      <a:pt x="72673" y="8219"/>
                      <a:pt x="71272" y="7918"/>
                      <a:pt x="69920" y="7918"/>
                    </a:cubicBezTo>
                    <a:cubicBezTo>
                      <a:pt x="64511" y="7918"/>
                      <a:pt x="59876" y="12730"/>
                      <a:pt x="59876" y="12730"/>
                    </a:cubicBezTo>
                    <a:cubicBezTo>
                      <a:pt x="59876" y="12730"/>
                      <a:pt x="60552" y="7567"/>
                      <a:pt x="56793" y="5061"/>
                    </a:cubicBezTo>
                    <a:cubicBezTo>
                      <a:pt x="55969" y="4511"/>
                      <a:pt x="55104" y="4297"/>
                      <a:pt x="54258" y="4297"/>
                    </a:cubicBezTo>
                    <a:cubicBezTo>
                      <a:pt x="51243" y="4297"/>
                      <a:pt x="48447" y="7016"/>
                      <a:pt x="48447" y="7016"/>
                    </a:cubicBezTo>
                    <a:cubicBezTo>
                      <a:pt x="48447" y="7016"/>
                      <a:pt x="47470" y="875"/>
                      <a:pt x="41354" y="48"/>
                    </a:cubicBezTo>
                    <a:cubicBezTo>
                      <a:pt x="41117" y="16"/>
                      <a:pt x="40880" y="1"/>
                      <a:pt x="406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51;p3"/>
              <p:cNvSpPr/>
              <p:nvPr/>
            </p:nvSpPr>
            <p:spPr>
              <a:xfrm>
                <a:off x="886470" y="4363135"/>
                <a:ext cx="2783587" cy="907854"/>
              </a:xfrm>
              <a:custGeom>
                <a:avLst/>
                <a:gdLst/>
                <a:ahLst/>
                <a:cxnLst/>
                <a:rect l="l" t="t" r="r" b="b"/>
                <a:pathLst>
                  <a:path w="66593" h="21719" extrusionOk="0">
                    <a:moveTo>
                      <a:pt x="25066" y="0"/>
                    </a:moveTo>
                    <a:cubicBezTo>
                      <a:pt x="24693" y="0"/>
                      <a:pt x="24300" y="29"/>
                      <a:pt x="23885" y="89"/>
                    </a:cubicBezTo>
                    <a:cubicBezTo>
                      <a:pt x="17193" y="1067"/>
                      <a:pt x="14687" y="8987"/>
                      <a:pt x="14687" y="8987"/>
                    </a:cubicBezTo>
                    <a:cubicBezTo>
                      <a:pt x="14687" y="8987"/>
                      <a:pt x="13607" y="1892"/>
                      <a:pt x="9114" y="1892"/>
                    </a:cubicBezTo>
                    <a:cubicBezTo>
                      <a:pt x="9067" y="1892"/>
                      <a:pt x="9020" y="1892"/>
                      <a:pt x="8973" y="1894"/>
                    </a:cubicBezTo>
                    <a:cubicBezTo>
                      <a:pt x="5138" y="2019"/>
                      <a:pt x="1203" y="15829"/>
                      <a:pt x="0" y="20390"/>
                    </a:cubicBezTo>
                    <a:lnTo>
                      <a:pt x="66592" y="21719"/>
                    </a:lnTo>
                    <a:cubicBezTo>
                      <a:pt x="65339" y="17308"/>
                      <a:pt x="62081" y="8034"/>
                      <a:pt x="56592" y="6355"/>
                    </a:cubicBezTo>
                    <a:cubicBezTo>
                      <a:pt x="55574" y="6042"/>
                      <a:pt x="54605" y="5907"/>
                      <a:pt x="53692" y="5907"/>
                    </a:cubicBezTo>
                    <a:cubicBezTo>
                      <a:pt x="48111" y="5907"/>
                      <a:pt x="44612" y="10942"/>
                      <a:pt x="44612" y="10942"/>
                    </a:cubicBezTo>
                    <a:cubicBezTo>
                      <a:pt x="44612" y="10942"/>
                      <a:pt x="44487" y="4826"/>
                      <a:pt x="40452" y="2997"/>
                    </a:cubicBezTo>
                    <a:cubicBezTo>
                      <a:pt x="39864" y="2734"/>
                      <a:pt x="39260" y="2621"/>
                      <a:pt x="38659" y="2621"/>
                    </a:cubicBezTo>
                    <a:cubicBezTo>
                      <a:pt x="35136" y="2621"/>
                      <a:pt x="31680" y="6480"/>
                      <a:pt x="31680" y="6480"/>
                    </a:cubicBezTo>
                    <a:cubicBezTo>
                      <a:pt x="31680" y="6480"/>
                      <a:pt x="30688" y="0"/>
                      <a:pt x="250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52;p3"/>
              <p:cNvSpPr/>
              <p:nvPr/>
            </p:nvSpPr>
            <p:spPr>
              <a:xfrm>
                <a:off x="1325419" y="4877826"/>
                <a:ext cx="448430" cy="337953"/>
              </a:xfrm>
              <a:custGeom>
                <a:avLst/>
                <a:gdLst/>
                <a:ahLst/>
                <a:cxnLst/>
                <a:rect l="l" t="t" r="r" b="b"/>
                <a:pathLst>
                  <a:path w="10728" h="8085" extrusionOk="0">
                    <a:moveTo>
                      <a:pt x="557" y="0"/>
                    </a:moveTo>
                    <a:cubicBezTo>
                      <a:pt x="228" y="0"/>
                      <a:pt x="0" y="541"/>
                      <a:pt x="351" y="809"/>
                    </a:cubicBezTo>
                    <a:cubicBezTo>
                      <a:pt x="3560" y="3190"/>
                      <a:pt x="6768" y="5596"/>
                      <a:pt x="9976" y="8002"/>
                    </a:cubicBezTo>
                    <a:cubicBezTo>
                      <a:pt x="10051" y="8060"/>
                      <a:pt x="10125" y="8084"/>
                      <a:pt x="10194" y="8084"/>
                    </a:cubicBezTo>
                    <a:cubicBezTo>
                      <a:pt x="10517" y="8084"/>
                      <a:pt x="10728" y="7544"/>
                      <a:pt x="10377" y="7275"/>
                    </a:cubicBezTo>
                    <a:cubicBezTo>
                      <a:pt x="7194" y="4894"/>
                      <a:pt x="3986" y="2488"/>
                      <a:pt x="778" y="82"/>
                    </a:cubicBezTo>
                    <a:cubicBezTo>
                      <a:pt x="702" y="25"/>
                      <a:pt x="627" y="0"/>
                      <a:pt x="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1915437" y="4621463"/>
                <a:ext cx="120091" cy="597949"/>
              </a:xfrm>
              <a:custGeom>
                <a:avLst/>
                <a:gdLst/>
                <a:ahLst/>
                <a:cxnLst/>
                <a:rect l="l" t="t" r="r" b="b"/>
                <a:pathLst>
                  <a:path w="2873" h="14305" extrusionOk="0">
                    <a:moveTo>
                      <a:pt x="515" y="1"/>
                    </a:moveTo>
                    <a:cubicBezTo>
                      <a:pt x="274" y="1"/>
                      <a:pt x="1" y="209"/>
                      <a:pt x="46" y="526"/>
                    </a:cubicBezTo>
                    <a:cubicBezTo>
                      <a:pt x="698" y="5012"/>
                      <a:pt x="1374" y="9499"/>
                      <a:pt x="2026" y="13985"/>
                    </a:cubicBezTo>
                    <a:cubicBezTo>
                      <a:pt x="2056" y="14208"/>
                      <a:pt x="2206" y="14304"/>
                      <a:pt x="2369" y="14304"/>
                    </a:cubicBezTo>
                    <a:cubicBezTo>
                      <a:pt x="2607" y="14304"/>
                      <a:pt x="2873" y="14097"/>
                      <a:pt x="2828" y="13784"/>
                    </a:cubicBezTo>
                    <a:cubicBezTo>
                      <a:pt x="2176" y="9273"/>
                      <a:pt x="1500" y="4787"/>
                      <a:pt x="848" y="300"/>
                    </a:cubicBezTo>
                    <a:cubicBezTo>
                      <a:pt x="818" y="91"/>
                      <a:pt x="674" y="1"/>
                      <a:pt x="51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54;p3"/>
              <p:cNvSpPr/>
              <p:nvPr/>
            </p:nvSpPr>
            <p:spPr>
              <a:xfrm>
                <a:off x="1766459" y="4781434"/>
                <a:ext cx="234540" cy="181287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337" extrusionOk="0">
                    <a:moveTo>
                      <a:pt x="557" y="0"/>
                    </a:moveTo>
                    <a:cubicBezTo>
                      <a:pt x="228" y="0"/>
                      <a:pt x="1" y="541"/>
                      <a:pt x="352" y="809"/>
                    </a:cubicBezTo>
                    <a:cubicBezTo>
                      <a:pt x="1856" y="1962"/>
                      <a:pt x="3359" y="3115"/>
                      <a:pt x="4838" y="4243"/>
                    </a:cubicBezTo>
                    <a:cubicBezTo>
                      <a:pt x="4918" y="4308"/>
                      <a:pt x="4997" y="4336"/>
                      <a:pt x="5071" y="4336"/>
                    </a:cubicBezTo>
                    <a:cubicBezTo>
                      <a:pt x="5394" y="4336"/>
                      <a:pt x="5611" y="3806"/>
                      <a:pt x="5264" y="3541"/>
                    </a:cubicBezTo>
                    <a:cubicBezTo>
                      <a:pt x="3760" y="2388"/>
                      <a:pt x="2282" y="1235"/>
                      <a:pt x="778" y="83"/>
                    </a:cubicBezTo>
                    <a:cubicBezTo>
                      <a:pt x="703" y="25"/>
                      <a:pt x="628" y="0"/>
                      <a:pt x="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5" name="Google Shape;55;p3"/>
              <p:cNvSpPr/>
              <p:nvPr/>
            </p:nvSpPr>
            <p:spPr>
              <a:xfrm>
                <a:off x="2314132" y="4748704"/>
                <a:ext cx="200180" cy="482748"/>
              </a:xfrm>
              <a:custGeom>
                <a:avLst/>
                <a:gdLst/>
                <a:ahLst/>
                <a:cxnLst/>
                <a:rect l="l" t="t" r="r" b="b"/>
                <a:pathLst>
                  <a:path w="4789" h="11549" extrusionOk="0">
                    <a:moveTo>
                      <a:pt x="4282" y="0"/>
                    </a:moveTo>
                    <a:cubicBezTo>
                      <a:pt x="4111" y="0"/>
                      <a:pt x="3937" y="89"/>
                      <a:pt x="3867" y="289"/>
                    </a:cubicBezTo>
                    <a:cubicBezTo>
                      <a:pt x="2613" y="3873"/>
                      <a:pt x="1360" y="7457"/>
                      <a:pt x="107" y="11041"/>
                    </a:cubicBezTo>
                    <a:cubicBezTo>
                      <a:pt x="1" y="11345"/>
                      <a:pt x="255" y="11548"/>
                      <a:pt x="510" y="11548"/>
                    </a:cubicBezTo>
                    <a:cubicBezTo>
                      <a:pt x="675" y="11548"/>
                      <a:pt x="840" y="11463"/>
                      <a:pt x="909" y="11267"/>
                    </a:cubicBezTo>
                    <a:cubicBezTo>
                      <a:pt x="2162" y="7683"/>
                      <a:pt x="3415" y="4099"/>
                      <a:pt x="4669" y="515"/>
                    </a:cubicBezTo>
                    <a:cubicBezTo>
                      <a:pt x="4789" y="199"/>
                      <a:pt x="4539" y="0"/>
                      <a:pt x="42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1270953" y="4820476"/>
                <a:ext cx="110018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658" extrusionOk="0">
                    <a:moveTo>
                      <a:pt x="1304" y="1"/>
                    </a:moveTo>
                    <a:cubicBezTo>
                      <a:pt x="577" y="1"/>
                      <a:pt x="0" y="602"/>
                      <a:pt x="0" y="1329"/>
                    </a:cubicBezTo>
                    <a:cubicBezTo>
                      <a:pt x="0" y="2056"/>
                      <a:pt x="577" y="2657"/>
                      <a:pt x="1304" y="2657"/>
                    </a:cubicBezTo>
                    <a:cubicBezTo>
                      <a:pt x="2055" y="2657"/>
                      <a:pt x="2632" y="2056"/>
                      <a:pt x="2632" y="1329"/>
                    </a:cubicBezTo>
                    <a:cubicBezTo>
                      <a:pt x="2632" y="602"/>
                      <a:pt x="2055" y="1"/>
                      <a:pt x="13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" name="Google Shape;57;p3"/>
              <p:cNvSpPr/>
              <p:nvPr/>
            </p:nvSpPr>
            <p:spPr>
              <a:xfrm>
                <a:off x="1732976" y="4745067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28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28"/>
                    </a:cubicBezTo>
                    <a:cubicBezTo>
                      <a:pt x="2657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1875433" y="4561730"/>
                <a:ext cx="111104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28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57" y="2055"/>
                      <a:pt x="2657" y="1328"/>
                    </a:cubicBezTo>
                    <a:cubicBezTo>
                      <a:pt x="2657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2451656" y="4681154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04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04"/>
                    </a:cubicBezTo>
                    <a:cubicBezTo>
                      <a:pt x="2657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2600425" y="4913733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602"/>
                      <a:pt x="0" y="1329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29"/>
                    </a:cubicBezTo>
                    <a:cubicBezTo>
                      <a:pt x="2657" y="602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61" name="Google Shape;61;p3"/>
            <p:cNvGrpSpPr/>
            <p:nvPr/>
          </p:nvGrpSpPr>
          <p:grpSpPr>
            <a:xfrm>
              <a:off x="4740748" y="4022919"/>
              <a:ext cx="2723855" cy="1296260"/>
              <a:chOff x="4740748" y="4022919"/>
              <a:chExt cx="2723855" cy="1296260"/>
            </a:xfrm>
          </p:grpSpPr>
          <p:sp>
            <p:nvSpPr>
              <p:cNvPr id="62" name="Google Shape;62;p3"/>
              <p:cNvSpPr/>
              <p:nvPr/>
            </p:nvSpPr>
            <p:spPr>
              <a:xfrm>
                <a:off x="4740748" y="4022919"/>
                <a:ext cx="2723855" cy="1296260"/>
              </a:xfrm>
              <a:custGeom>
                <a:avLst/>
                <a:gdLst/>
                <a:ahLst/>
                <a:cxnLst/>
                <a:rect l="l" t="t" r="r" b="b"/>
                <a:pathLst>
                  <a:path w="65164" h="31011" extrusionOk="0">
                    <a:moveTo>
                      <a:pt x="23291" y="1"/>
                    </a:moveTo>
                    <a:cubicBezTo>
                      <a:pt x="23224" y="1"/>
                      <a:pt x="23154" y="3"/>
                      <a:pt x="23083" y="8"/>
                    </a:cubicBezTo>
                    <a:cubicBezTo>
                      <a:pt x="18597" y="309"/>
                      <a:pt x="4913" y="8153"/>
                      <a:pt x="0" y="31011"/>
                    </a:cubicBezTo>
                    <a:lnTo>
                      <a:pt x="3609" y="30835"/>
                    </a:lnTo>
                    <a:lnTo>
                      <a:pt x="58296" y="27853"/>
                    </a:lnTo>
                    <a:lnTo>
                      <a:pt x="63284" y="27577"/>
                    </a:lnTo>
                    <a:cubicBezTo>
                      <a:pt x="63284" y="27577"/>
                      <a:pt x="65164" y="19532"/>
                      <a:pt x="60251" y="16725"/>
                    </a:cubicBezTo>
                    <a:cubicBezTo>
                      <a:pt x="58331" y="15617"/>
                      <a:pt x="56747" y="15280"/>
                      <a:pt x="55531" y="15280"/>
                    </a:cubicBezTo>
                    <a:cubicBezTo>
                      <a:pt x="53636" y="15280"/>
                      <a:pt x="52632" y="16098"/>
                      <a:pt x="52632" y="16098"/>
                    </a:cubicBezTo>
                    <a:cubicBezTo>
                      <a:pt x="52632" y="16098"/>
                      <a:pt x="52732" y="8780"/>
                      <a:pt x="47419" y="8153"/>
                    </a:cubicBezTo>
                    <a:cubicBezTo>
                      <a:pt x="47133" y="8120"/>
                      <a:pt x="46847" y="8104"/>
                      <a:pt x="46561" y="8104"/>
                    </a:cubicBezTo>
                    <a:cubicBezTo>
                      <a:pt x="41504" y="8104"/>
                      <a:pt x="36542" y="13066"/>
                      <a:pt x="36542" y="13066"/>
                    </a:cubicBezTo>
                    <a:cubicBezTo>
                      <a:pt x="36542" y="13066"/>
                      <a:pt x="36141" y="5848"/>
                      <a:pt x="32482" y="5447"/>
                    </a:cubicBezTo>
                    <a:cubicBezTo>
                      <a:pt x="32300" y="5425"/>
                      <a:pt x="32118" y="5414"/>
                      <a:pt x="31936" y="5414"/>
                    </a:cubicBezTo>
                    <a:cubicBezTo>
                      <a:pt x="28549" y="5414"/>
                      <a:pt x="25153" y="8991"/>
                      <a:pt x="24963" y="9181"/>
                    </a:cubicBezTo>
                    <a:cubicBezTo>
                      <a:pt x="25037" y="8885"/>
                      <a:pt x="27416" y="1"/>
                      <a:pt x="232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4891606" y="4274726"/>
                <a:ext cx="2300630" cy="1037142"/>
              </a:xfrm>
              <a:custGeom>
                <a:avLst/>
                <a:gdLst/>
                <a:ahLst/>
                <a:cxnLst/>
                <a:rect l="l" t="t" r="r" b="b"/>
                <a:pathLst>
                  <a:path w="55039" h="24812" extrusionOk="0">
                    <a:moveTo>
                      <a:pt x="15303" y="1"/>
                    </a:moveTo>
                    <a:cubicBezTo>
                      <a:pt x="11292" y="1"/>
                      <a:pt x="968" y="12091"/>
                      <a:pt x="0" y="24811"/>
                    </a:cubicBezTo>
                    <a:lnTo>
                      <a:pt x="54687" y="21829"/>
                    </a:lnTo>
                    <a:cubicBezTo>
                      <a:pt x="54963" y="18946"/>
                      <a:pt x="55038" y="13783"/>
                      <a:pt x="52256" y="13408"/>
                    </a:cubicBezTo>
                    <a:cubicBezTo>
                      <a:pt x="51938" y="13364"/>
                      <a:pt x="51638" y="13344"/>
                      <a:pt x="51355" y="13344"/>
                    </a:cubicBezTo>
                    <a:cubicBezTo>
                      <a:pt x="48199" y="13344"/>
                      <a:pt x="47143" y="15814"/>
                      <a:pt x="47143" y="15814"/>
                    </a:cubicBezTo>
                    <a:cubicBezTo>
                      <a:pt x="47143" y="15814"/>
                      <a:pt x="47530" y="7378"/>
                      <a:pt x="42152" y="7378"/>
                    </a:cubicBezTo>
                    <a:cubicBezTo>
                      <a:pt x="41884" y="7378"/>
                      <a:pt x="41601" y="7399"/>
                      <a:pt x="41304" y="7443"/>
                    </a:cubicBezTo>
                    <a:cubicBezTo>
                      <a:pt x="35038" y="8395"/>
                      <a:pt x="32106" y="13608"/>
                      <a:pt x="32106" y="13608"/>
                    </a:cubicBezTo>
                    <a:cubicBezTo>
                      <a:pt x="32106" y="13608"/>
                      <a:pt x="31379" y="6616"/>
                      <a:pt x="26667" y="5989"/>
                    </a:cubicBezTo>
                    <a:cubicBezTo>
                      <a:pt x="26401" y="5953"/>
                      <a:pt x="26138" y="5937"/>
                      <a:pt x="25877" y="5937"/>
                    </a:cubicBezTo>
                    <a:cubicBezTo>
                      <a:pt x="21530" y="5937"/>
                      <a:pt x="17895" y="10575"/>
                      <a:pt x="17895" y="10575"/>
                    </a:cubicBezTo>
                    <a:cubicBezTo>
                      <a:pt x="17895" y="10575"/>
                      <a:pt x="19474" y="976"/>
                      <a:pt x="15715" y="49"/>
                    </a:cubicBezTo>
                    <a:cubicBezTo>
                      <a:pt x="15586" y="17"/>
                      <a:pt x="15449" y="1"/>
                      <a:pt x="153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5624248" y="4878370"/>
                <a:ext cx="376367" cy="357933"/>
              </a:xfrm>
              <a:custGeom>
                <a:avLst/>
                <a:gdLst/>
                <a:ahLst/>
                <a:cxnLst/>
                <a:rect l="l" t="t" r="r" b="b"/>
                <a:pathLst>
                  <a:path w="9004" h="8563" extrusionOk="0">
                    <a:moveTo>
                      <a:pt x="613" y="0"/>
                    </a:moveTo>
                    <a:cubicBezTo>
                      <a:pt x="284" y="0"/>
                      <a:pt x="1" y="429"/>
                      <a:pt x="293" y="721"/>
                    </a:cubicBezTo>
                    <a:cubicBezTo>
                      <a:pt x="2900" y="3302"/>
                      <a:pt x="5506" y="5884"/>
                      <a:pt x="8138" y="8440"/>
                    </a:cubicBezTo>
                    <a:cubicBezTo>
                      <a:pt x="8224" y="8526"/>
                      <a:pt x="8320" y="8563"/>
                      <a:pt x="8414" y="8563"/>
                    </a:cubicBezTo>
                    <a:cubicBezTo>
                      <a:pt x="8728" y="8563"/>
                      <a:pt x="9004" y="8154"/>
                      <a:pt x="8714" y="7864"/>
                    </a:cubicBezTo>
                    <a:cubicBezTo>
                      <a:pt x="6108" y="5282"/>
                      <a:pt x="3501" y="2701"/>
                      <a:pt x="894" y="119"/>
                    </a:cubicBezTo>
                    <a:cubicBezTo>
                      <a:pt x="805" y="36"/>
                      <a:pt x="707" y="0"/>
                      <a:pt x="6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5786476" y="4734241"/>
                <a:ext cx="189688" cy="330345"/>
              </a:xfrm>
              <a:custGeom>
                <a:avLst/>
                <a:gdLst/>
                <a:ahLst/>
                <a:cxnLst/>
                <a:rect l="l" t="t" r="r" b="b"/>
                <a:pathLst>
                  <a:path w="4538" h="7903" extrusionOk="0">
                    <a:moveTo>
                      <a:pt x="3976" y="1"/>
                    </a:moveTo>
                    <a:cubicBezTo>
                      <a:pt x="3853" y="1"/>
                      <a:pt x="3733" y="62"/>
                      <a:pt x="3655" y="209"/>
                    </a:cubicBezTo>
                    <a:cubicBezTo>
                      <a:pt x="2502" y="2565"/>
                      <a:pt x="1324" y="4921"/>
                      <a:pt x="171" y="7277"/>
                    </a:cubicBezTo>
                    <a:cubicBezTo>
                      <a:pt x="1" y="7601"/>
                      <a:pt x="284" y="7903"/>
                      <a:pt x="553" y="7903"/>
                    </a:cubicBezTo>
                    <a:cubicBezTo>
                      <a:pt x="679" y="7903"/>
                      <a:pt x="801" y="7837"/>
                      <a:pt x="873" y="7678"/>
                    </a:cubicBezTo>
                    <a:cubicBezTo>
                      <a:pt x="2051" y="5347"/>
                      <a:pt x="3204" y="2991"/>
                      <a:pt x="4382" y="635"/>
                    </a:cubicBezTo>
                    <a:cubicBezTo>
                      <a:pt x="4538" y="306"/>
                      <a:pt x="4251" y="1"/>
                      <a:pt x="39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6312079" y="4827582"/>
                <a:ext cx="306185" cy="388155"/>
              </a:xfrm>
              <a:custGeom>
                <a:avLst/>
                <a:gdLst/>
                <a:ahLst/>
                <a:cxnLst/>
                <a:rect l="l" t="t" r="r" b="b"/>
                <a:pathLst>
                  <a:path w="7325" h="9286" extrusionOk="0">
                    <a:moveTo>
                      <a:pt x="6740" y="0"/>
                    </a:moveTo>
                    <a:cubicBezTo>
                      <a:pt x="6613" y="0"/>
                      <a:pt x="6485" y="54"/>
                      <a:pt x="6394" y="182"/>
                    </a:cubicBezTo>
                    <a:cubicBezTo>
                      <a:pt x="4339" y="3014"/>
                      <a:pt x="2284" y="5846"/>
                      <a:pt x="229" y="8678"/>
                    </a:cubicBezTo>
                    <a:cubicBezTo>
                      <a:pt x="1" y="8994"/>
                      <a:pt x="289" y="9285"/>
                      <a:pt x="585" y="9285"/>
                    </a:cubicBezTo>
                    <a:cubicBezTo>
                      <a:pt x="712" y="9285"/>
                      <a:pt x="841" y="9232"/>
                      <a:pt x="931" y="9104"/>
                    </a:cubicBezTo>
                    <a:cubicBezTo>
                      <a:pt x="2986" y="6272"/>
                      <a:pt x="5041" y="3440"/>
                      <a:pt x="7096" y="608"/>
                    </a:cubicBezTo>
                    <a:cubicBezTo>
                      <a:pt x="7324" y="292"/>
                      <a:pt x="7036" y="0"/>
                      <a:pt x="67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5592479" y="4841418"/>
                <a:ext cx="111063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8"/>
                      <a:pt x="1329" y="2658"/>
                    </a:cubicBezTo>
                    <a:cubicBezTo>
                      <a:pt x="2055" y="2658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5896287" y="4695826"/>
                <a:ext cx="110059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32" y="2055"/>
                      <a:pt x="2632" y="1303"/>
                    </a:cubicBezTo>
                    <a:cubicBezTo>
                      <a:pt x="2632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9" name="Google Shape;69;p3"/>
              <p:cNvSpPr/>
              <p:nvPr/>
            </p:nvSpPr>
            <p:spPr>
              <a:xfrm>
                <a:off x="6537426" y="4795354"/>
                <a:ext cx="111104" cy="111063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7" extrusionOk="0">
                    <a:moveTo>
                      <a:pt x="1329" y="0"/>
                    </a:moveTo>
                    <a:cubicBezTo>
                      <a:pt x="602" y="0"/>
                      <a:pt x="1" y="602"/>
                      <a:pt x="1" y="1328"/>
                    </a:cubicBezTo>
                    <a:cubicBezTo>
                      <a:pt x="1" y="2055"/>
                      <a:pt x="602" y="2657"/>
                      <a:pt x="1329" y="2657"/>
                    </a:cubicBezTo>
                    <a:cubicBezTo>
                      <a:pt x="2056" y="2657"/>
                      <a:pt x="2658" y="2055"/>
                      <a:pt x="2658" y="1328"/>
                    </a:cubicBezTo>
                    <a:cubicBezTo>
                      <a:pt x="2658" y="602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0" name="Google Shape;70;p3"/>
            <p:cNvGrpSpPr/>
            <p:nvPr/>
          </p:nvGrpSpPr>
          <p:grpSpPr>
            <a:xfrm>
              <a:off x="-34400" y="2920300"/>
              <a:ext cx="1006460" cy="2407938"/>
              <a:chOff x="-34400" y="2920300"/>
              <a:chExt cx="1006460" cy="2407938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-34400" y="2920300"/>
                <a:ext cx="1006460" cy="2407931"/>
              </a:xfrm>
              <a:custGeom>
                <a:avLst/>
                <a:gdLst/>
                <a:ahLst/>
                <a:cxnLst/>
                <a:rect l="l" t="t" r="r" b="b"/>
                <a:pathLst>
                  <a:path w="24078" h="57606" extrusionOk="0">
                    <a:moveTo>
                      <a:pt x="5444" y="1"/>
                    </a:moveTo>
                    <a:cubicBezTo>
                      <a:pt x="3809" y="1"/>
                      <a:pt x="2351" y="6295"/>
                      <a:pt x="1429" y="11474"/>
                    </a:cubicBezTo>
                    <a:cubicBezTo>
                      <a:pt x="802" y="15133"/>
                      <a:pt x="401" y="18240"/>
                      <a:pt x="401" y="18240"/>
                    </a:cubicBezTo>
                    <a:lnTo>
                      <a:pt x="326" y="26561"/>
                    </a:lnTo>
                    <a:lnTo>
                      <a:pt x="176" y="39318"/>
                    </a:lnTo>
                    <a:lnTo>
                      <a:pt x="0" y="56662"/>
                    </a:lnTo>
                    <a:cubicBezTo>
                      <a:pt x="802" y="56837"/>
                      <a:pt x="1629" y="56988"/>
                      <a:pt x="2506" y="57088"/>
                    </a:cubicBezTo>
                    <a:cubicBezTo>
                      <a:pt x="4361" y="57363"/>
                      <a:pt x="6341" y="57514"/>
                      <a:pt x="8321" y="57589"/>
                    </a:cubicBezTo>
                    <a:cubicBezTo>
                      <a:pt x="8798" y="57599"/>
                      <a:pt x="9276" y="57606"/>
                      <a:pt x="9752" y="57606"/>
                    </a:cubicBezTo>
                    <a:cubicBezTo>
                      <a:pt x="10425" y="57606"/>
                      <a:pt x="11094" y="57593"/>
                      <a:pt x="11755" y="57564"/>
                    </a:cubicBezTo>
                    <a:cubicBezTo>
                      <a:pt x="17344" y="57389"/>
                      <a:pt x="22181" y="56286"/>
                      <a:pt x="22857" y="54256"/>
                    </a:cubicBezTo>
                    <a:cubicBezTo>
                      <a:pt x="24010" y="50822"/>
                      <a:pt x="19424" y="46010"/>
                      <a:pt x="19424" y="46010"/>
                    </a:cubicBezTo>
                    <a:cubicBezTo>
                      <a:pt x="19424" y="46010"/>
                      <a:pt x="23709" y="46010"/>
                      <a:pt x="23910" y="40697"/>
                    </a:cubicBezTo>
                    <a:cubicBezTo>
                      <a:pt x="24077" y="36238"/>
                      <a:pt x="19156" y="35870"/>
                      <a:pt x="17531" y="35870"/>
                    </a:cubicBezTo>
                    <a:cubicBezTo>
                      <a:pt x="17210" y="35870"/>
                      <a:pt x="17018" y="35885"/>
                      <a:pt x="17018" y="35885"/>
                    </a:cubicBezTo>
                    <a:cubicBezTo>
                      <a:pt x="17018" y="35885"/>
                      <a:pt x="22331" y="31925"/>
                      <a:pt x="21303" y="26912"/>
                    </a:cubicBezTo>
                    <a:cubicBezTo>
                      <a:pt x="20926" y="25116"/>
                      <a:pt x="19705" y="24539"/>
                      <a:pt x="18294" y="24539"/>
                    </a:cubicBezTo>
                    <a:cubicBezTo>
                      <a:pt x="15768" y="24539"/>
                      <a:pt x="12632" y="26386"/>
                      <a:pt x="12632" y="26386"/>
                    </a:cubicBezTo>
                    <a:cubicBezTo>
                      <a:pt x="12632" y="26386"/>
                      <a:pt x="16692" y="11348"/>
                      <a:pt x="14812" y="9895"/>
                    </a:cubicBezTo>
                    <a:cubicBezTo>
                      <a:pt x="14669" y="9782"/>
                      <a:pt x="14503" y="9730"/>
                      <a:pt x="14318" y="9730"/>
                    </a:cubicBezTo>
                    <a:cubicBezTo>
                      <a:pt x="12065" y="9730"/>
                      <a:pt x="6993" y="17413"/>
                      <a:pt x="6993" y="17413"/>
                    </a:cubicBezTo>
                    <a:cubicBezTo>
                      <a:pt x="6993" y="17413"/>
                      <a:pt x="8672" y="1423"/>
                      <a:pt x="5739" y="70"/>
                    </a:cubicBezTo>
                    <a:cubicBezTo>
                      <a:pt x="5640" y="23"/>
                      <a:pt x="5542" y="1"/>
                      <a:pt x="54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-34400" y="3371622"/>
                <a:ext cx="802518" cy="1956616"/>
              </a:xfrm>
              <a:custGeom>
                <a:avLst/>
                <a:gdLst/>
                <a:ahLst/>
                <a:cxnLst/>
                <a:rect l="l" t="t" r="r" b="b"/>
                <a:pathLst>
                  <a:path w="19199" h="46809" extrusionOk="0">
                    <a:moveTo>
                      <a:pt x="3078" y="1"/>
                    </a:moveTo>
                    <a:cubicBezTo>
                      <a:pt x="2575" y="1"/>
                      <a:pt x="1998" y="278"/>
                      <a:pt x="1429" y="677"/>
                    </a:cubicBezTo>
                    <a:cubicBezTo>
                      <a:pt x="802" y="4336"/>
                      <a:pt x="401" y="7443"/>
                      <a:pt x="401" y="7443"/>
                    </a:cubicBezTo>
                    <a:lnTo>
                      <a:pt x="326" y="15764"/>
                    </a:lnTo>
                    <a:lnTo>
                      <a:pt x="176" y="28521"/>
                    </a:lnTo>
                    <a:lnTo>
                      <a:pt x="0" y="45865"/>
                    </a:lnTo>
                    <a:cubicBezTo>
                      <a:pt x="802" y="46040"/>
                      <a:pt x="1629" y="46191"/>
                      <a:pt x="2506" y="46291"/>
                    </a:cubicBezTo>
                    <a:cubicBezTo>
                      <a:pt x="4361" y="46566"/>
                      <a:pt x="6341" y="46717"/>
                      <a:pt x="8321" y="46792"/>
                    </a:cubicBezTo>
                    <a:cubicBezTo>
                      <a:pt x="8798" y="46802"/>
                      <a:pt x="9276" y="46809"/>
                      <a:pt x="9752" y="46809"/>
                    </a:cubicBezTo>
                    <a:cubicBezTo>
                      <a:pt x="10425" y="46809"/>
                      <a:pt x="11094" y="46796"/>
                      <a:pt x="11755" y="46767"/>
                    </a:cubicBezTo>
                    <a:cubicBezTo>
                      <a:pt x="14361" y="45614"/>
                      <a:pt x="17719" y="43785"/>
                      <a:pt x="18271" y="41805"/>
                    </a:cubicBezTo>
                    <a:cubicBezTo>
                      <a:pt x="19198" y="38446"/>
                      <a:pt x="15865" y="34812"/>
                      <a:pt x="15865" y="34812"/>
                    </a:cubicBezTo>
                    <a:cubicBezTo>
                      <a:pt x="15865" y="34812"/>
                      <a:pt x="18797" y="34286"/>
                      <a:pt x="18271" y="30627"/>
                    </a:cubicBezTo>
                    <a:cubicBezTo>
                      <a:pt x="17745" y="26967"/>
                      <a:pt x="14186" y="26441"/>
                      <a:pt x="14186" y="26441"/>
                    </a:cubicBezTo>
                    <a:cubicBezTo>
                      <a:pt x="14186" y="26441"/>
                      <a:pt x="16491" y="22782"/>
                      <a:pt x="15238" y="19975"/>
                    </a:cubicBezTo>
                    <a:cubicBezTo>
                      <a:pt x="14683" y="18720"/>
                      <a:pt x="13532" y="18370"/>
                      <a:pt x="12423" y="18370"/>
                    </a:cubicBezTo>
                    <a:cubicBezTo>
                      <a:pt x="11028" y="18370"/>
                      <a:pt x="9699" y="18922"/>
                      <a:pt x="9699" y="18922"/>
                    </a:cubicBezTo>
                    <a:cubicBezTo>
                      <a:pt x="9699" y="18922"/>
                      <a:pt x="11479" y="9624"/>
                      <a:pt x="10326" y="8271"/>
                    </a:cubicBezTo>
                    <a:cubicBezTo>
                      <a:pt x="10186" y="8107"/>
                      <a:pt x="10013" y="8035"/>
                      <a:pt x="9817" y="8035"/>
                    </a:cubicBezTo>
                    <a:cubicBezTo>
                      <a:pt x="8392" y="8035"/>
                      <a:pt x="5739" y="11829"/>
                      <a:pt x="5739" y="11829"/>
                    </a:cubicBezTo>
                    <a:cubicBezTo>
                      <a:pt x="5739" y="11829"/>
                      <a:pt x="5539" y="2732"/>
                      <a:pt x="4060" y="551"/>
                    </a:cubicBezTo>
                    <a:cubicBezTo>
                      <a:pt x="3800" y="161"/>
                      <a:pt x="3461" y="1"/>
                      <a:pt x="30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-34400" y="3922806"/>
                <a:ext cx="614962" cy="1404773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33607" extrusionOk="0">
                    <a:moveTo>
                      <a:pt x="3153" y="0"/>
                    </a:moveTo>
                    <a:cubicBezTo>
                      <a:pt x="2110" y="0"/>
                      <a:pt x="1125" y="1196"/>
                      <a:pt x="326" y="2578"/>
                    </a:cubicBezTo>
                    <a:lnTo>
                      <a:pt x="176" y="15335"/>
                    </a:lnTo>
                    <a:lnTo>
                      <a:pt x="0" y="32679"/>
                    </a:lnTo>
                    <a:cubicBezTo>
                      <a:pt x="802" y="32854"/>
                      <a:pt x="1629" y="33005"/>
                      <a:pt x="2506" y="33105"/>
                    </a:cubicBezTo>
                    <a:cubicBezTo>
                      <a:pt x="4361" y="33380"/>
                      <a:pt x="6341" y="33531"/>
                      <a:pt x="8321" y="33606"/>
                    </a:cubicBezTo>
                    <a:cubicBezTo>
                      <a:pt x="10151" y="32729"/>
                      <a:pt x="12206" y="31401"/>
                      <a:pt x="13058" y="29646"/>
                    </a:cubicBezTo>
                    <a:cubicBezTo>
                      <a:pt x="14712" y="26213"/>
                      <a:pt x="10326" y="22553"/>
                      <a:pt x="10326" y="22553"/>
                    </a:cubicBezTo>
                    <a:cubicBezTo>
                      <a:pt x="10326" y="22553"/>
                      <a:pt x="14712" y="22453"/>
                      <a:pt x="13684" y="18493"/>
                    </a:cubicBezTo>
                    <a:cubicBezTo>
                      <a:pt x="12780" y="15068"/>
                      <a:pt x="9635" y="14828"/>
                      <a:pt x="8769" y="14828"/>
                    </a:cubicBezTo>
                    <a:cubicBezTo>
                      <a:pt x="8627" y="14828"/>
                      <a:pt x="8546" y="14834"/>
                      <a:pt x="8546" y="14834"/>
                    </a:cubicBezTo>
                    <a:cubicBezTo>
                      <a:pt x="8546" y="14834"/>
                      <a:pt x="10752" y="10849"/>
                      <a:pt x="9499" y="9095"/>
                    </a:cubicBezTo>
                    <a:cubicBezTo>
                      <a:pt x="9171" y="8628"/>
                      <a:pt x="8734" y="8456"/>
                      <a:pt x="8268" y="8456"/>
                    </a:cubicBezTo>
                    <a:cubicBezTo>
                      <a:pt x="6956" y="8456"/>
                      <a:pt x="5414" y="9821"/>
                      <a:pt x="5414" y="9821"/>
                    </a:cubicBezTo>
                    <a:cubicBezTo>
                      <a:pt x="5414" y="9821"/>
                      <a:pt x="6266" y="1150"/>
                      <a:pt x="3659" y="97"/>
                    </a:cubicBezTo>
                    <a:cubicBezTo>
                      <a:pt x="3489" y="31"/>
                      <a:pt x="3320" y="0"/>
                      <a:pt x="3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-34400" y="4546472"/>
                <a:ext cx="316426" cy="760133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18185" extrusionOk="0">
                    <a:moveTo>
                      <a:pt x="1803" y="0"/>
                    </a:moveTo>
                    <a:cubicBezTo>
                      <a:pt x="1231" y="0"/>
                      <a:pt x="668" y="180"/>
                      <a:pt x="176" y="415"/>
                    </a:cubicBezTo>
                    <a:lnTo>
                      <a:pt x="0" y="17759"/>
                    </a:lnTo>
                    <a:cubicBezTo>
                      <a:pt x="802" y="17934"/>
                      <a:pt x="1629" y="18085"/>
                      <a:pt x="2506" y="18185"/>
                    </a:cubicBezTo>
                    <a:cubicBezTo>
                      <a:pt x="4261" y="16380"/>
                      <a:pt x="7569" y="12496"/>
                      <a:pt x="7093" y="9714"/>
                    </a:cubicBezTo>
                    <a:cubicBezTo>
                      <a:pt x="6466" y="5954"/>
                      <a:pt x="4161" y="5754"/>
                      <a:pt x="4161" y="5754"/>
                    </a:cubicBezTo>
                    <a:cubicBezTo>
                      <a:pt x="4161" y="5754"/>
                      <a:pt x="5940" y="3673"/>
                      <a:pt x="3860" y="1067"/>
                    </a:cubicBezTo>
                    <a:cubicBezTo>
                      <a:pt x="3236" y="276"/>
                      <a:pt x="2512" y="0"/>
                      <a:pt x="18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5" name="Google Shape;75;p3"/>
            <p:cNvGrpSpPr/>
            <p:nvPr/>
          </p:nvGrpSpPr>
          <p:grpSpPr>
            <a:xfrm>
              <a:off x="3020522" y="3839455"/>
              <a:ext cx="1061260" cy="1595677"/>
              <a:chOff x="3020522" y="3839455"/>
              <a:chExt cx="1061260" cy="1595677"/>
            </a:xfrm>
          </p:grpSpPr>
          <p:sp>
            <p:nvSpPr>
              <p:cNvPr id="76" name="Google Shape;76;p3"/>
              <p:cNvSpPr/>
              <p:nvPr/>
            </p:nvSpPr>
            <p:spPr>
              <a:xfrm>
                <a:off x="3020522" y="3839455"/>
                <a:ext cx="1061260" cy="1595673"/>
              </a:xfrm>
              <a:custGeom>
                <a:avLst/>
                <a:gdLst/>
                <a:ahLst/>
                <a:cxnLst/>
                <a:rect l="l" t="t" r="r" b="b"/>
                <a:pathLst>
                  <a:path w="25389" h="38174" extrusionOk="0">
                    <a:moveTo>
                      <a:pt x="11225" y="1"/>
                    </a:moveTo>
                    <a:cubicBezTo>
                      <a:pt x="10430" y="1"/>
                      <a:pt x="9478" y="573"/>
                      <a:pt x="8371" y="1690"/>
                    </a:cubicBezTo>
                    <a:cubicBezTo>
                      <a:pt x="5639" y="4397"/>
                      <a:pt x="6391" y="11089"/>
                      <a:pt x="7319" y="17755"/>
                    </a:cubicBezTo>
                    <a:cubicBezTo>
                      <a:pt x="7562" y="19469"/>
                      <a:pt x="7530" y="20086"/>
                      <a:pt x="7305" y="20086"/>
                    </a:cubicBezTo>
                    <a:cubicBezTo>
                      <a:pt x="6725" y="20086"/>
                      <a:pt x="4864" y="15986"/>
                      <a:pt x="3150" y="15986"/>
                    </a:cubicBezTo>
                    <a:cubicBezTo>
                      <a:pt x="2932" y="15986"/>
                      <a:pt x="2717" y="16052"/>
                      <a:pt x="2506" y="16201"/>
                    </a:cubicBezTo>
                    <a:cubicBezTo>
                      <a:pt x="0" y="17981"/>
                      <a:pt x="1479" y="21941"/>
                      <a:pt x="3559" y="23294"/>
                    </a:cubicBezTo>
                    <a:cubicBezTo>
                      <a:pt x="5639" y="24648"/>
                      <a:pt x="7018" y="26327"/>
                      <a:pt x="5765" y="27379"/>
                    </a:cubicBezTo>
                    <a:cubicBezTo>
                      <a:pt x="5599" y="27515"/>
                      <a:pt x="5432" y="27571"/>
                      <a:pt x="5264" y="27571"/>
                    </a:cubicBezTo>
                    <a:cubicBezTo>
                      <a:pt x="4443" y="27571"/>
                      <a:pt x="3597" y="26239"/>
                      <a:pt x="2852" y="26239"/>
                    </a:cubicBezTo>
                    <a:cubicBezTo>
                      <a:pt x="2589" y="26239"/>
                      <a:pt x="2338" y="26405"/>
                      <a:pt x="2105" y="26853"/>
                    </a:cubicBezTo>
                    <a:cubicBezTo>
                      <a:pt x="1278" y="28382"/>
                      <a:pt x="2306" y="32091"/>
                      <a:pt x="6491" y="34773"/>
                    </a:cubicBezTo>
                    <a:cubicBezTo>
                      <a:pt x="7694" y="35550"/>
                      <a:pt x="9123" y="36227"/>
                      <a:pt x="10877" y="36778"/>
                    </a:cubicBezTo>
                    <a:cubicBezTo>
                      <a:pt x="13861" y="37682"/>
                      <a:pt x="16524" y="38173"/>
                      <a:pt x="18738" y="38173"/>
                    </a:cubicBezTo>
                    <a:cubicBezTo>
                      <a:pt x="20821" y="38173"/>
                      <a:pt x="22506" y="37739"/>
                      <a:pt x="23685" y="36803"/>
                    </a:cubicBezTo>
                    <a:cubicBezTo>
                      <a:pt x="24537" y="36101"/>
                      <a:pt x="25113" y="35174"/>
                      <a:pt x="25389" y="33946"/>
                    </a:cubicBezTo>
                    <a:cubicBezTo>
                      <a:pt x="25389" y="33946"/>
                      <a:pt x="21649" y="7936"/>
                      <a:pt x="18639" y="7936"/>
                    </a:cubicBezTo>
                    <a:cubicBezTo>
                      <a:pt x="18591" y="7936"/>
                      <a:pt x="18544" y="7942"/>
                      <a:pt x="18497" y="7956"/>
                    </a:cubicBezTo>
                    <a:cubicBezTo>
                      <a:pt x="15501" y="8773"/>
                      <a:pt x="16687" y="12745"/>
                      <a:pt x="15412" y="12745"/>
                    </a:cubicBezTo>
                    <a:cubicBezTo>
                      <a:pt x="15396" y="12745"/>
                      <a:pt x="15380" y="12744"/>
                      <a:pt x="15364" y="12743"/>
                    </a:cubicBezTo>
                    <a:cubicBezTo>
                      <a:pt x="14010" y="12643"/>
                      <a:pt x="14537" y="7830"/>
                      <a:pt x="13684" y="3670"/>
                    </a:cubicBezTo>
                    <a:cubicBezTo>
                      <a:pt x="13196" y="1196"/>
                      <a:pt x="12374" y="1"/>
                      <a:pt x="1122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3208040" y="4053768"/>
                <a:ext cx="803563" cy="138136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3047" extrusionOk="0">
                    <a:moveTo>
                      <a:pt x="5992" y="1"/>
                    </a:moveTo>
                    <a:cubicBezTo>
                      <a:pt x="5848" y="1"/>
                      <a:pt x="5697" y="32"/>
                      <a:pt x="5539" y="97"/>
                    </a:cubicBezTo>
                    <a:cubicBezTo>
                      <a:pt x="2532" y="1350"/>
                      <a:pt x="3559" y="5435"/>
                      <a:pt x="4286" y="8668"/>
                    </a:cubicBezTo>
                    <a:cubicBezTo>
                      <a:pt x="5038" y="11902"/>
                      <a:pt x="5965" y="16914"/>
                      <a:pt x="4411" y="17340"/>
                    </a:cubicBezTo>
                    <a:cubicBezTo>
                      <a:pt x="4274" y="17375"/>
                      <a:pt x="4138" y="17390"/>
                      <a:pt x="4004" y="17390"/>
                    </a:cubicBezTo>
                    <a:cubicBezTo>
                      <a:pt x="3008" y="17390"/>
                      <a:pt x="2112" y="16548"/>
                      <a:pt x="1670" y="16548"/>
                    </a:cubicBezTo>
                    <a:cubicBezTo>
                      <a:pt x="1484" y="16548"/>
                      <a:pt x="1379" y="16696"/>
                      <a:pt x="1379" y="17115"/>
                    </a:cubicBezTo>
                    <a:cubicBezTo>
                      <a:pt x="1379" y="18694"/>
                      <a:pt x="4812" y="21300"/>
                      <a:pt x="2406" y="23180"/>
                    </a:cubicBezTo>
                    <a:cubicBezTo>
                      <a:pt x="376" y="24784"/>
                      <a:pt x="0" y="25711"/>
                      <a:pt x="2005" y="29646"/>
                    </a:cubicBezTo>
                    <a:cubicBezTo>
                      <a:pt x="3208" y="30423"/>
                      <a:pt x="4637" y="31100"/>
                      <a:pt x="6391" y="31651"/>
                    </a:cubicBezTo>
                    <a:cubicBezTo>
                      <a:pt x="9375" y="32555"/>
                      <a:pt x="12038" y="33046"/>
                      <a:pt x="14252" y="33046"/>
                    </a:cubicBezTo>
                    <a:cubicBezTo>
                      <a:pt x="16335" y="33046"/>
                      <a:pt x="18020" y="32612"/>
                      <a:pt x="19199" y="31676"/>
                    </a:cubicBezTo>
                    <a:lnTo>
                      <a:pt x="19224" y="28092"/>
                    </a:lnTo>
                    <a:cubicBezTo>
                      <a:pt x="19224" y="28092"/>
                      <a:pt x="16417" y="8869"/>
                      <a:pt x="14537" y="8343"/>
                    </a:cubicBezTo>
                    <a:cubicBezTo>
                      <a:pt x="14441" y="8317"/>
                      <a:pt x="14348" y="8305"/>
                      <a:pt x="14259" y="8305"/>
                    </a:cubicBezTo>
                    <a:cubicBezTo>
                      <a:pt x="12793" y="8305"/>
                      <a:pt x="12193" y="11558"/>
                      <a:pt x="11039" y="11558"/>
                    </a:cubicBezTo>
                    <a:cubicBezTo>
                      <a:pt x="10887" y="11558"/>
                      <a:pt x="10726" y="11502"/>
                      <a:pt x="10552" y="11375"/>
                    </a:cubicBezTo>
                    <a:cubicBezTo>
                      <a:pt x="9079" y="10282"/>
                      <a:pt x="8619" y="1"/>
                      <a:pt x="599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3531912" y="4495935"/>
                <a:ext cx="241688" cy="889211"/>
              </a:xfrm>
              <a:custGeom>
                <a:avLst/>
                <a:gdLst/>
                <a:ahLst/>
                <a:cxnLst/>
                <a:rect l="l" t="t" r="r" b="b"/>
                <a:pathLst>
                  <a:path w="5782" h="21273" extrusionOk="0">
                    <a:moveTo>
                      <a:pt x="504" y="0"/>
                    </a:moveTo>
                    <a:cubicBezTo>
                      <a:pt x="246" y="0"/>
                      <a:pt x="1" y="193"/>
                      <a:pt x="122" y="496"/>
                    </a:cubicBezTo>
                    <a:cubicBezTo>
                      <a:pt x="1751" y="4507"/>
                      <a:pt x="2628" y="8842"/>
                      <a:pt x="3506" y="13078"/>
                    </a:cubicBezTo>
                    <a:cubicBezTo>
                      <a:pt x="4032" y="15710"/>
                      <a:pt x="4508" y="18316"/>
                      <a:pt x="4909" y="20973"/>
                    </a:cubicBezTo>
                    <a:cubicBezTo>
                      <a:pt x="4949" y="21182"/>
                      <a:pt x="5100" y="21272"/>
                      <a:pt x="5262" y="21272"/>
                    </a:cubicBezTo>
                    <a:cubicBezTo>
                      <a:pt x="5508" y="21272"/>
                      <a:pt x="5782" y="21064"/>
                      <a:pt x="5736" y="20747"/>
                    </a:cubicBezTo>
                    <a:cubicBezTo>
                      <a:pt x="5310" y="18116"/>
                      <a:pt x="4834" y="15484"/>
                      <a:pt x="4308" y="12852"/>
                    </a:cubicBezTo>
                    <a:cubicBezTo>
                      <a:pt x="3455" y="8642"/>
                      <a:pt x="2578" y="4281"/>
                      <a:pt x="924" y="271"/>
                    </a:cubicBezTo>
                    <a:cubicBezTo>
                      <a:pt x="845" y="83"/>
                      <a:pt x="672" y="0"/>
                      <a:pt x="5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9" name="Google Shape;79;p3"/>
            <p:cNvGrpSpPr/>
            <p:nvPr/>
          </p:nvGrpSpPr>
          <p:grpSpPr>
            <a:xfrm>
              <a:off x="4376621" y="3930330"/>
              <a:ext cx="1138339" cy="1457482"/>
              <a:chOff x="4376621" y="3930330"/>
              <a:chExt cx="1138339" cy="1457482"/>
            </a:xfrm>
          </p:grpSpPr>
          <p:sp>
            <p:nvSpPr>
              <p:cNvPr id="80" name="Google Shape;80;p3"/>
              <p:cNvSpPr/>
              <p:nvPr/>
            </p:nvSpPr>
            <p:spPr>
              <a:xfrm>
                <a:off x="4376621" y="3930330"/>
                <a:ext cx="1138339" cy="1457482"/>
              </a:xfrm>
              <a:custGeom>
                <a:avLst/>
                <a:gdLst/>
                <a:ahLst/>
                <a:cxnLst/>
                <a:rect l="l" t="t" r="r" b="b"/>
                <a:pathLst>
                  <a:path w="27233" h="34868" extrusionOk="0">
                    <a:moveTo>
                      <a:pt x="22477" y="1"/>
                    </a:moveTo>
                    <a:cubicBezTo>
                      <a:pt x="18469" y="1"/>
                      <a:pt x="14395" y="7676"/>
                      <a:pt x="12414" y="7676"/>
                    </a:cubicBezTo>
                    <a:cubicBezTo>
                      <a:pt x="12365" y="7676"/>
                      <a:pt x="12317" y="7671"/>
                      <a:pt x="12270" y="7662"/>
                    </a:cubicBezTo>
                    <a:cubicBezTo>
                      <a:pt x="9864" y="7135"/>
                      <a:pt x="15303" y="2223"/>
                      <a:pt x="13423" y="1070"/>
                    </a:cubicBezTo>
                    <a:cubicBezTo>
                      <a:pt x="13311" y="1001"/>
                      <a:pt x="13172" y="968"/>
                      <a:pt x="13010" y="968"/>
                    </a:cubicBezTo>
                    <a:cubicBezTo>
                      <a:pt x="10440" y="968"/>
                      <a:pt x="1958" y="9323"/>
                      <a:pt x="992" y="19341"/>
                    </a:cubicBezTo>
                    <a:cubicBezTo>
                      <a:pt x="1" y="29371"/>
                      <a:pt x="9944" y="34868"/>
                      <a:pt x="15733" y="34868"/>
                    </a:cubicBezTo>
                    <a:cubicBezTo>
                      <a:pt x="16091" y="34868"/>
                      <a:pt x="16433" y="34847"/>
                      <a:pt x="16756" y="34805"/>
                    </a:cubicBezTo>
                    <a:cubicBezTo>
                      <a:pt x="22295" y="34078"/>
                      <a:pt x="24476" y="30845"/>
                      <a:pt x="21443" y="30218"/>
                    </a:cubicBezTo>
                    <a:cubicBezTo>
                      <a:pt x="18436" y="29591"/>
                      <a:pt x="16656" y="27085"/>
                      <a:pt x="18736" y="25506"/>
                    </a:cubicBezTo>
                    <a:cubicBezTo>
                      <a:pt x="20817" y="23952"/>
                      <a:pt x="24376" y="22699"/>
                      <a:pt x="25428" y="18814"/>
                    </a:cubicBezTo>
                    <a:cubicBezTo>
                      <a:pt x="26105" y="16274"/>
                      <a:pt x="25977" y="15275"/>
                      <a:pt x="25190" y="15275"/>
                    </a:cubicBezTo>
                    <a:cubicBezTo>
                      <a:pt x="24781" y="15275"/>
                      <a:pt x="24194" y="15545"/>
                      <a:pt x="23448" y="16007"/>
                    </a:cubicBezTo>
                    <a:cubicBezTo>
                      <a:pt x="22432" y="16631"/>
                      <a:pt x="21006" y="17451"/>
                      <a:pt x="20239" y="17451"/>
                    </a:cubicBezTo>
                    <a:cubicBezTo>
                      <a:pt x="19342" y="17451"/>
                      <a:pt x="19347" y="16327"/>
                      <a:pt x="21970" y="12449"/>
                    </a:cubicBezTo>
                    <a:cubicBezTo>
                      <a:pt x="25052" y="7937"/>
                      <a:pt x="27233" y="4027"/>
                      <a:pt x="25528" y="1797"/>
                    </a:cubicBezTo>
                    <a:cubicBezTo>
                      <a:pt x="24541" y="512"/>
                      <a:pt x="23511" y="1"/>
                      <a:pt x="224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1" name="Google Shape;81;p3"/>
              <p:cNvSpPr/>
              <p:nvPr/>
            </p:nvSpPr>
            <p:spPr>
              <a:xfrm>
                <a:off x="4422268" y="4152292"/>
                <a:ext cx="916716" cy="1182898"/>
              </a:xfrm>
              <a:custGeom>
                <a:avLst/>
                <a:gdLst/>
                <a:ahLst/>
                <a:cxnLst/>
                <a:rect l="l" t="t" r="r" b="b"/>
                <a:pathLst>
                  <a:path w="21931" h="28299" extrusionOk="0">
                    <a:moveTo>
                      <a:pt x="18929" y="1"/>
                    </a:moveTo>
                    <a:cubicBezTo>
                      <a:pt x="16894" y="1"/>
                      <a:pt x="14874" y="5965"/>
                      <a:pt x="12106" y="7765"/>
                    </a:cubicBezTo>
                    <a:cubicBezTo>
                      <a:pt x="11580" y="8114"/>
                      <a:pt x="11182" y="8263"/>
                      <a:pt x="10874" y="8263"/>
                    </a:cubicBezTo>
                    <a:cubicBezTo>
                      <a:pt x="9388" y="8263"/>
                      <a:pt x="9991" y="4796"/>
                      <a:pt x="8496" y="3529"/>
                    </a:cubicBezTo>
                    <a:cubicBezTo>
                      <a:pt x="8271" y="3339"/>
                      <a:pt x="8044" y="3251"/>
                      <a:pt x="7813" y="3251"/>
                    </a:cubicBezTo>
                    <a:cubicBezTo>
                      <a:pt x="6197" y="3251"/>
                      <a:pt x="4440" y="7586"/>
                      <a:pt x="2356" y="11249"/>
                    </a:cubicBezTo>
                    <a:cubicBezTo>
                      <a:pt x="0" y="15434"/>
                      <a:pt x="2707" y="20848"/>
                      <a:pt x="2707" y="20848"/>
                    </a:cubicBezTo>
                    <a:cubicBezTo>
                      <a:pt x="6904" y="26788"/>
                      <a:pt x="12692" y="28299"/>
                      <a:pt x="15968" y="28299"/>
                    </a:cubicBezTo>
                    <a:cubicBezTo>
                      <a:pt x="17308" y="28299"/>
                      <a:pt x="18228" y="28046"/>
                      <a:pt x="18446" y="27740"/>
                    </a:cubicBezTo>
                    <a:cubicBezTo>
                      <a:pt x="19223" y="26713"/>
                      <a:pt x="16291" y="26161"/>
                      <a:pt x="14211" y="24332"/>
                    </a:cubicBezTo>
                    <a:cubicBezTo>
                      <a:pt x="12106" y="22527"/>
                      <a:pt x="20827" y="16963"/>
                      <a:pt x="19975" y="15359"/>
                    </a:cubicBezTo>
                    <a:cubicBezTo>
                      <a:pt x="19148" y="13755"/>
                      <a:pt x="18647" y="15008"/>
                      <a:pt x="15815" y="13555"/>
                    </a:cubicBezTo>
                    <a:cubicBezTo>
                      <a:pt x="12958" y="12076"/>
                      <a:pt x="21930" y="1925"/>
                      <a:pt x="19624" y="246"/>
                    </a:cubicBezTo>
                    <a:cubicBezTo>
                      <a:pt x="19392" y="78"/>
                      <a:pt x="19160" y="1"/>
                      <a:pt x="189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2" name="Google Shape;82;p3"/>
              <p:cNvSpPr/>
              <p:nvPr/>
            </p:nvSpPr>
            <p:spPr>
              <a:xfrm>
                <a:off x="4701957" y="4417099"/>
                <a:ext cx="402534" cy="766905"/>
              </a:xfrm>
              <a:custGeom>
                <a:avLst/>
                <a:gdLst/>
                <a:ahLst/>
                <a:cxnLst/>
                <a:rect l="l" t="t" r="r" b="b"/>
                <a:pathLst>
                  <a:path w="9630" h="18347" extrusionOk="0">
                    <a:moveTo>
                      <a:pt x="9026" y="0"/>
                    </a:moveTo>
                    <a:cubicBezTo>
                      <a:pt x="8898" y="0"/>
                      <a:pt x="8768" y="52"/>
                      <a:pt x="8673" y="177"/>
                    </a:cubicBezTo>
                    <a:cubicBezTo>
                      <a:pt x="4813" y="5365"/>
                      <a:pt x="1680" y="11530"/>
                      <a:pt x="76" y="17821"/>
                    </a:cubicBezTo>
                    <a:cubicBezTo>
                      <a:pt x="1" y="18138"/>
                      <a:pt x="262" y="18346"/>
                      <a:pt x="509" y="18346"/>
                    </a:cubicBezTo>
                    <a:cubicBezTo>
                      <a:pt x="672" y="18346"/>
                      <a:pt x="828" y="18256"/>
                      <a:pt x="878" y="18047"/>
                    </a:cubicBezTo>
                    <a:cubicBezTo>
                      <a:pt x="2482" y="11831"/>
                      <a:pt x="5565" y="5741"/>
                      <a:pt x="9400" y="603"/>
                    </a:cubicBezTo>
                    <a:cubicBezTo>
                      <a:pt x="9630" y="302"/>
                      <a:pt x="9334" y="0"/>
                      <a:pt x="90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83" name="Google Shape;83;p3"/>
            <p:cNvGrpSpPr/>
            <p:nvPr/>
          </p:nvGrpSpPr>
          <p:grpSpPr>
            <a:xfrm>
              <a:off x="3804453" y="3817886"/>
              <a:ext cx="944680" cy="1631161"/>
              <a:chOff x="3804453" y="3817886"/>
              <a:chExt cx="944680" cy="1631161"/>
            </a:xfrm>
          </p:grpSpPr>
          <p:sp>
            <p:nvSpPr>
              <p:cNvPr id="84" name="Google Shape;84;p3"/>
              <p:cNvSpPr/>
              <p:nvPr/>
            </p:nvSpPr>
            <p:spPr>
              <a:xfrm>
                <a:off x="3804453" y="3817886"/>
                <a:ext cx="944680" cy="1631161"/>
              </a:xfrm>
              <a:custGeom>
                <a:avLst/>
                <a:gdLst/>
                <a:ahLst/>
                <a:cxnLst/>
                <a:rect l="l" t="t" r="r" b="b"/>
                <a:pathLst>
                  <a:path w="22600" h="39023" extrusionOk="0">
                    <a:moveTo>
                      <a:pt x="18339" y="1"/>
                    </a:moveTo>
                    <a:lnTo>
                      <a:pt x="18339" y="1"/>
                    </a:lnTo>
                    <a:cubicBezTo>
                      <a:pt x="14354" y="1780"/>
                      <a:pt x="3602" y="7945"/>
                      <a:pt x="1522" y="23710"/>
                    </a:cubicBezTo>
                    <a:cubicBezTo>
                      <a:pt x="0" y="35105"/>
                      <a:pt x="8639" y="39023"/>
                      <a:pt x="14653" y="39023"/>
                    </a:cubicBezTo>
                    <a:cubicBezTo>
                      <a:pt x="16959" y="39023"/>
                      <a:pt x="18880" y="38446"/>
                      <a:pt x="19693" y="37495"/>
                    </a:cubicBezTo>
                    <a:cubicBezTo>
                      <a:pt x="22600" y="34036"/>
                      <a:pt x="21572" y="24963"/>
                      <a:pt x="19367" y="19750"/>
                    </a:cubicBezTo>
                    <a:cubicBezTo>
                      <a:pt x="17186" y="14512"/>
                      <a:pt x="18339" y="1"/>
                      <a:pt x="183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5" name="Google Shape;85;p3"/>
              <p:cNvSpPr/>
              <p:nvPr/>
            </p:nvSpPr>
            <p:spPr>
              <a:xfrm>
                <a:off x="3909164" y="4049420"/>
                <a:ext cx="722638" cy="1318539"/>
              </a:xfrm>
              <a:custGeom>
                <a:avLst/>
                <a:gdLst/>
                <a:ahLst/>
                <a:cxnLst/>
                <a:rect l="l" t="t" r="r" b="b"/>
                <a:pathLst>
                  <a:path w="17288" h="31544" extrusionOk="0">
                    <a:moveTo>
                      <a:pt x="11749" y="0"/>
                    </a:moveTo>
                    <a:cubicBezTo>
                      <a:pt x="11748" y="1"/>
                      <a:pt x="4756" y="4061"/>
                      <a:pt x="1924" y="17544"/>
                    </a:cubicBezTo>
                    <a:cubicBezTo>
                      <a:pt x="0" y="26770"/>
                      <a:pt x="6072" y="31544"/>
                      <a:pt x="10719" y="31544"/>
                    </a:cubicBezTo>
                    <a:cubicBezTo>
                      <a:pt x="12852" y="31544"/>
                      <a:pt x="14685" y="30539"/>
                      <a:pt x="15308" y="28497"/>
                    </a:cubicBezTo>
                    <a:cubicBezTo>
                      <a:pt x="17288" y="22031"/>
                      <a:pt x="10496" y="9600"/>
                      <a:pt x="117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6" name="Google Shape;86;p3"/>
              <p:cNvSpPr/>
              <p:nvPr/>
            </p:nvSpPr>
            <p:spPr>
              <a:xfrm>
                <a:off x="4165570" y="4246427"/>
                <a:ext cx="160554" cy="1024894"/>
              </a:xfrm>
              <a:custGeom>
                <a:avLst/>
                <a:gdLst/>
                <a:ahLst/>
                <a:cxnLst/>
                <a:rect l="l" t="t" r="r" b="b"/>
                <a:pathLst>
                  <a:path w="3841" h="24519" extrusionOk="0">
                    <a:moveTo>
                      <a:pt x="3322" y="0"/>
                    </a:moveTo>
                    <a:cubicBezTo>
                      <a:pt x="3150" y="0"/>
                      <a:pt x="2978" y="91"/>
                      <a:pt x="2908" y="300"/>
                    </a:cubicBezTo>
                    <a:cubicBezTo>
                      <a:pt x="1053" y="5689"/>
                      <a:pt x="76" y="11328"/>
                      <a:pt x="26" y="17042"/>
                    </a:cubicBezTo>
                    <a:cubicBezTo>
                      <a:pt x="1" y="19423"/>
                      <a:pt x="76" y="21879"/>
                      <a:pt x="527" y="24210"/>
                    </a:cubicBezTo>
                    <a:cubicBezTo>
                      <a:pt x="568" y="24425"/>
                      <a:pt x="726" y="24518"/>
                      <a:pt x="891" y="24518"/>
                    </a:cubicBezTo>
                    <a:cubicBezTo>
                      <a:pt x="1132" y="24518"/>
                      <a:pt x="1388" y="24321"/>
                      <a:pt x="1329" y="24009"/>
                    </a:cubicBezTo>
                    <a:cubicBezTo>
                      <a:pt x="903" y="21729"/>
                      <a:pt x="828" y="19348"/>
                      <a:pt x="853" y="17042"/>
                    </a:cubicBezTo>
                    <a:cubicBezTo>
                      <a:pt x="903" y="11403"/>
                      <a:pt x="1881" y="5814"/>
                      <a:pt x="3735" y="526"/>
                    </a:cubicBezTo>
                    <a:cubicBezTo>
                      <a:pt x="3841" y="208"/>
                      <a:pt x="3583" y="0"/>
                      <a:pt x="33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437317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669882" y="25882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669882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2026/1/17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523969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4"/>
          <p:cNvGrpSpPr/>
          <p:nvPr/>
        </p:nvGrpSpPr>
        <p:grpSpPr>
          <a:xfrm>
            <a:off x="0" y="5993836"/>
            <a:ext cx="12192000" cy="768387"/>
            <a:chOff x="0" y="4571577"/>
            <a:chExt cx="9144000" cy="576290"/>
          </a:xfrm>
        </p:grpSpPr>
        <p:sp>
          <p:nvSpPr>
            <p:cNvPr id="89" name="Google Shape;89;p4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1" name="Google Shape;91;p4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" name="Google Shape;94;p4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" name="Google Shape;95;p4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" name="Google Shape;97;p4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" name="Google Shape;98;p4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960000" y="162100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67">
                <a:solidFill>
                  <a:srgbClr val="434343"/>
                </a:solidFill>
              </a:defRPr>
            </a:lvl1pPr>
            <a:lvl2pPr marL="1219170" lvl="1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06390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00" name="Google Shape;100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01" name="Google Shape;101;p4"/>
          <p:cNvGrpSpPr/>
          <p:nvPr/>
        </p:nvGrpSpPr>
        <p:grpSpPr>
          <a:xfrm>
            <a:off x="0" y="6087100"/>
            <a:ext cx="12192000" cy="1183117"/>
            <a:chOff x="0" y="4412925"/>
            <a:chExt cx="9144000" cy="887338"/>
          </a:xfrm>
        </p:grpSpPr>
        <p:sp>
          <p:nvSpPr>
            <p:cNvPr id="102" name="Google Shape;102;p4"/>
            <p:cNvSpPr/>
            <p:nvPr/>
          </p:nvSpPr>
          <p:spPr>
            <a:xfrm>
              <a:off x="0" y="44129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911486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 flipH="1">
              <a:off x="1838113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785105" y="45578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3730274" y="46921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" name="Google Shape;107;p4"/>
            <p:cNvSpPr/>
            <p:nvPr/>
          </p:nvSpPr>
          <p:spPr>
            <a:xfrm flipH="1">
              <a:off x="8215662" y="44129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" name="Google Shape;108;p4"/>
            <p:cNvSpPr/>
            <p:nvPr/>
          </p:nvSpPr>
          <p:spPr>
            <a:xfrm flipH="1">
              <a:off x="7277943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6351316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" name="Google Shape;110;p4"/>
            <p:cNvSpPr/>
            <p:nvPr/>
          </p:nvSpPr>
          <p:spPr>
            <a:xfrm flipH="1">
              <a:off x="5404324" y="45578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" name="Google Shape;111;p4"/>
            <p:cNvSpPr/>
            <p:nvPr/>
          </p:nvSpPr>
          <p:spPr>
            <a:xfrm flipH="1">
              <a:off x="4459155" y="46921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58188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"/>
          <p:cNvSpPr txBox="1">
            <a:spLocks noGrp="1"/>
          </p:cNvSpPr>
          <p:nvPr>
            <p:ph type="title"/>
          </p:nvPr>
        </p:nvSpPr>
        <p:spPr>
          <a:xfrm>
            <a:off x="960000" y="2816267"/>
            <a:ext cx="3340800" cy="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0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5"/>
          <p:cNvSpPr txBox="1">
            <a:spLocks noGrp="1"/>
          </p:cNvSpPr>
          <p:nvPr>
            <p:ph type="title" idx="2"/>
          </p:nvPr>
        </p:nvSpPr>
        <p:spPr>
          <a:xfrm>
            <a:off x="7935267" y="2816267"/>
            <a:ext cx="3340800" cy="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0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5"/>
          <p:cNvSpPr txBox="1">
            <a:spLocks noGrp="1"/>
          </p:cNvSpPr>
          <p:nvPr>
            <p:ph type="subTitle" idx="1"/>
          </p:nvPr>
        </p:nvSpPr>
        <p:spPr>
          <a:xfrm>
            <a:off x="7935263" y="3466429"/>
            <a:ext cx="33408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6" name="Google Shape;116;p5"/>
          <p:cNvSpPr txBox="1">
            <a:spLocks noGrp="1"/>
          </p:cNvSpPr>
          <p:nvPr>
            <p:ph type="subTitle" idx="3"/>
          </p:nvPr>
        </p:nvSpPr>
        <p:spPr>
          <a:xfrm>
            <a:off x="960233" y="3466429"/>
            <a:ext cx="33408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7" name="Google Shape;117;p5"/>
          <p:cNvSpPr/>
          <p:nvPr/>
        </p:nvSpPr>
        <p:spPr>
          <a:xfrm>
            <a:off x="11180268" y="146462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8" name="Google Shape;118;p5"/>
          <p:cNvSpPr/>
          <p:nvPr/>
        </p:nvSpPr>
        <p:spPr>
          <a:xfrm>
            <a:off x="-396433" y="441684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9" name="Google Shape;119;p5"/>
          <p:cNvSpPr/>
          <p:nvPr/>
        </p:nvSpPr>
        <p:spPr>
          <a:xfrm>
            <a:off x="8789891" y="-403037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20" name="Google Shape;120;p5"/>
          <p:cNvGrpSpPr/>
          <p:nvPr/>
        </p:nvGrpSpPr>
        <p:grpSpPr>
          <a:xfrm>
            <a:off x="0" y="5516099"/>
            <a:ext cx="12192000" cy="1347572"/>
            <a:chOff x="0" y="4260525"/>
            <a:chExt cx="9144000" cy="887338"/>
          </a:xfrm>
        </p:grpSpPr>
        <p:sp>
          <p:nvSpPr>
            <p:cNvPr id="121" name="Google Shape;121;p5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" name="Google Shape;123;p5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6" name="Google Shape;126;p5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" name="Google Shape;127;p5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" name="Google Shape;129;p5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" name="Google Shape;130;p5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31" name="Google Shape;131;p5"/>
          <p:cNvGrpSpPr/>
          <p:nvPr/>
        </p:nvGrpSpPr>
        <p:grpSpPr>
          <a:xfrm flipH="1">
            <a:off x="10876197" y="3666033"/>
            <a:ext cx="1341947" cy="3210584"/>
            <a:chOff x="-34400" y="2920300"/>
            <a:chExt cx="1006460" cy="2407938"/>
          </a:xfrm>
        </p:grpSpPr>
        <p:sp>
          <p:nvSpPr>
            <p:cNvPr id="132" name="Google Shape;13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36" name="Google Shape;136;p5"/>
          <p:cNvGrpSpPr/>
          <p:nvPr/>
        </p:nvGrpSpPr>
        <p:grpSpPr>
          <a:xfrm>
            <a:off x="786130" y="5612705"/>
            <a:ext cx="10236961" cy="1284999"/>
            <a:chOff x="1046797" y="6114528"/>
            <a:chExt cx="7677721" cy="963749"/>
          </a:xfrm>
        </p:grpSpPr>
        <p:sp>
          <p:nvSpPr>
            <p:cNvPr id="137" name="Google Shape;137;p5"/>
            <p:cNvSpPr/>
            <p:nvPr/>
          </p:nvSpPr>
          <p:spPr>
            <a:xfrm>
              <a:off x="4884137" y="6136293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4881404" y="6114528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9" name="Google Shape;139;p5"/>
            <p:cNvSpPr/>
            <p:nvPr/>
          </p:nvSpPr>
          <p:spPr>
            <a:xfrm flipH="1">
              <a:off x="1046797" y="6133012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" name="Google Shape;140;p5"/>
            <p:cNvSpPr/>
            <p:nvPr/>
          </p:nvSpPr>
          <p:spPr>
            <a:xfrm flipH="1">
              <a:off x="1046797" y="6114663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1" name="Google Shape;141;p5"/>
          <p:cNvGrpSpPr/>
          <p:nvPr/>
        </p:nvGrpSpPr>
        <p:grpSpPr>
          <a:xfrm>
            <a:off x="-45867" y="3669633"/>
            <a:ext cx="1341947" cy="3210584"/>
            <a:chOff x="-34400" y="2920300"/>
            <a:chExt cx="1006460" cy="2407938"/>
          </a:xfrm>
        </p:grpSpPr>
        <p:sp>
          <p:nvSpPr>
            <p:cNvPr id="142" name="Google Shape;14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46" name="Google Shape;146;p5"/>
          <p:cNvSpPr txBox="1">
            <a:spLocks noGrp="1"/>
          </p:cNvSpPr>
          <p:nvPr>
            <p:ph type="title" idx="4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5"/>
          <p:cNvSpPr/>
          <p:nvPr/>
        </p:nvSpPr>
        <p:spPr>
          <a:xfrm rot="10800000">
            <a:off x="5419586" y="5612702"/>
            <a:ext cx="1079013" cy="341500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2265221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oogle Shape;149;p6"/>
          <p:cNvGrpSpPr/>
          <p:nvPr/>
        </p:nvGrpSpPr>
        <p:grpSpPr>
          <a:xfrm flipH="1">
            <a:off x="0" y="5587436"/>
            <a:ext cx="12192000" cy="768387"/>
            <a:chOff x="0" y="4571577"/>
            <a:chExt cx="9144000" cy="576290"/>
          </a:xfrm>
        </p:grpSpPr>
        <p:sp>
          <p:nvSpPr>
            <p:cNvPr id="150" name="Google Shape;150;p6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" name="Google Shape;151;p6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" name="Google Shape;152;p6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" name="Google Shape;153;p6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" name="Google Shape;154;p6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" name="Google Shape;155;p6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" name="Google Shape;156;p6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" name="Google Shape;157;p6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" name="Google Shape;158;p6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9" name="Google Shape;159;p6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0" name="Google Shape;160;p6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161" name="Google Shape;161;p6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" name="Google Shape;162;p6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" name="Google Shape;163;p6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" name="Google Shape;164;p6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" name="Google Shape;165;p6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" name="Google Shape;166;p6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" name="Google Shape;167;p6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" name="Google Shape;168;p6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" name="Google Shape;169;p6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" name="Google Shape;170;p6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1" name="Google Shape;171;p6"/>
          <p:cNvGrpSpPr/>
          <p:nvPr/>
        </p:nvGrpSpPr>
        <p:grpSpPr>
          <a:xfrm>
            <a:off x="-1285" y="5400643"/>
            <a:ext cx="2316997" cy="1661292"/>
            <a:chOff x="8475" y="2231150"/>
            <a:chExt cx="3260316" cy="3130575"/>
          </a:xfrm>
        </p:grpSpPr>
        <p:sp>
          <p:nvSpPr>
            <p:cNvPr id="172" name="Google Shape;172;p6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4" name="Google Shape;174;p6"/>
          <p:cNvGrpSpPr/>
          <p:nvPr/>
        </p:nvGrpSpPr>
        <p:grpSpPr>
          <a:xfrm flipH="1">
            <a:off x="9875315" y="5400643"/>
            <a:ext cx="2316997" cy="1661292"/>
            <a:chOff x="8475" y="2231150"/>
            <a:chExt cx="3260316" cy="3130575"/>
          </a:xfrm>
        </p:grpSpPr>
        <p:sp>
          <p:nvSpPr>
            <p:cNvPr id="175" name="Google Shape;175;p6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77" name="Google Shape;177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6"/>
          <p:cNvSpPr/>
          <p:nvPr/>
        </p:nvSpPr>
        <p:spPr>
          <a:xfrm flipH="1">
            <a:off x="433109" y="319248"/>
            <a:ext cx="1266307" cy="400761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9" name="Google Shape;179;p6"/>
          <p:cNvSpPr/>
          <p:nvPr/>
        </p:nvSpPr>
        <p:spPr>
          <a:xfrm flipH="1">
            <a:off x="7904765" y="-325933"/>
            <a:ext cx="1704543" cy="7101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0" name="Google Shape;180;p6"/>
          <p:cNvSpPr/>
          <p:nvPr/>
        </p:nvSpPr>
        <p:spPr>
          <a:xfrm>
            <a:off x="11205825" y="874263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1" name="Google Shape;181;p6"/>
          <p:cNvSpPr/>
          <p:nvPr/>
        </p:nvSpPr>
        <p:spPr>
          <a:xfrm>
            <a:off x="-1440009" y="160622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3509830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Google Shape;183;p7"/>
          <p:cNvGrpSpPr/>
          <p:nvPr/>
        </p:nvGrpSpPr>
        <p:grpSpPr>
          <a:xfrm flipH="1">
            <a:off x="0" y="5587436"/>
            <a:ext cx="12192000" cy="768387"/>
            <a:chOff x="0" y="4571577"/>
            <a:chExt cx="9144000" cy="576290"/>
          </a:xfrm>
        </p:grpSpPr>
        <p:sp>
          <p:nvSpPr>
            <p:cNvPr id="184" name="Google Shape;184;p7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" name="Google Shape;185;p7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" name="Google Shape;186;p7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7" name="Google Shape;187;p7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" name="Google Shape;188;p7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" name="Google Shape;189;p7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" name="Google Shape;190;p7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" name="Google Shape;191;p7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" name="Google Shape;192;p7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" name="Google Shape;193;p7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94" name="Google Shape;194;p7"/>
          <p:cNvSpPr txBox="1">
            <a:spLocks noGrp="1"/>
          </p:cNvSpPr>
          <p:nvPr>
            <p:ph type="title"/>
          </p:nvPr>
        </p:nvSpPr>
        <p:spPr>
          <a:xfrm>
            <a:off x="6354768" y="1083175"/>
            <a:ext cx="4686800" cy="98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7"/>
          <p:cNvSpPr/>
          <p:nvPr/>
        </p:nvSpPr>
        <p:spPr>
          <a:xfrm>
            <a:off x="8502900" y="108585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" name="Google Shape;196;p7"/>
          <p:cNvSpPr/>
          <p:nvPr/>
        </p:nvSpPr>
        <p:spPr>
          <a:xfrm>
            <a:off x="-871944" y="27941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" name="Google Shape;197;p7"/>
          <p:cNvSpPr/>
          <p:nvPr/>
        </p:nvSpPr>
        <p:spPr>
          <a:xfrm>
            <a:off x="155134" y="108590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" name="Google Shape;198;p7"/>
          <p:cNvSpPr/>
          <p:nvPr/>
        </p:nvSpPr>
        <p:spPr>
          <a:xfrm>
            <a:off x="11233998" y="2373872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99" name="Google Shape;199;p7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200" name="Google Shape;200;p7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" name="Google Shape;201;p7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" name="Google Shape;202;p7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" name="Google Shape;203;p7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" name="Google Shape;204;p7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" name="Google Shape;205;p7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6" name="Google Shape;206;p7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7" name="Google Shape;207;p7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8" name="Google Shape;208;p7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" name="Google Shape;209;p7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10" name="Google Shape;210;p7"/>
          <p:cNvSpPr txBox="1">
            <a:spLocks noGrp="1"/>
          </p:cNvSpPr>
          <p:nvPr>
            <p:ph type="body" idx="1"/>
          </p:nvPr>
        </p:nvSpPr>
        <p:spPr>
          <a:xfrm>
            <a:off x="6354768" y="1966141"/>
            <a:ext cx="4686800" cy="28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68811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8"/>
          <p:cNvSpPr txBox="1">
            <a:spLocks noGrp="1"/>
          </p:cNvSpPr>
          <p:nvPr>
            <p:ph type="title"/>
          </p:nvPr>
        </p:nvSpPr>
        <p:spPr>
          <a:xfrm>
            <a:off x="2584000" y="1277367"/>
            <a:ext cx="70240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33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213" name="Google Shape;213;p8"/>
          <p:cNvGrpSpPr/>
          <p:nvPr/>
        </p:nvGrpSpPr>
        <p:grpSpPr>
          <a:xfrm>
            <a:off x="-11458" y="2974867"/>
            <a:ext cx="12651855" cy="5900188"/>
            <a:chOff x="-8594" y="2231150"/>
            <a:chExt cx="9488891" cy="4425141"/>
          </a:xfrm>
        </p:grpSpPr>
        <p:grpSp>
          <p:nvGrpSpPr>
            <p:cNvPr id="214" name="Google Shape;214;p8"/>
            <p:cNvGrpSpPr/>
            <p:nvPr/>
          </p:nvGrpSpPr>
          <p:grpSpPr>
            <a:xfrm>
              <a:off x="2103879" y="3630681"/>
              <a:ext cx="4777316" cy="3025611"/>
              <a:chOff x="2103879" y="3630681"/>
              <a:chExt cx="4777316" cy="3025611"/>
            </a:xfrm>
          </p:grpSpPr>
          <p:sp>
            <p:nvSpPr>
              <p:cNvPr id="215" name="Google Shape;215;p8"/>
              <p:cNvSpPr/>
              <p:nvPr/>
            </p:nvSpPr>
            <p:spPr>
              <a:xfrm>
                <a:off x="2103879" y="3630681"/>
                <a:ext cx="4777316" cy="3025611"/>
              </a:xfrm>
              <a:custGeom>
                <a:avLst/>
                <a:gdLst/>
                <a:ahLst/>
                <a:cxnLst/>
                <a:rect l="l" t="t" r="r" b="b"/>
                <a:pathLst>
                  <a:path w="97946" h="62032" extrusionOk="0">
                    <a:moveTo>
                      <a:pt x="48973" y="1"/>
                    </a:moveTo>
                    <a:cubicBezTo>
                      <a:pt x="31254" y="1"/>
                      <a:pt x="15740" y="5941"/>
                      <a:pt x="7118" y="14888"/>
                    </a:cubicBezTo>
                    <a:cubicBezTo>
                      <a:pt x="2607" y="19575"/>
                      <a:pt x="0" y="25114"/>
                      <a:pt x="0" y="31003"/>
                    </a:cubicBezTo>
                    <a:cubicBezTo>
                      <a:pt x="0" y="44262"/>
                      <a:pt x="13083" y="55540"/>
                      <a:pt x="31529" y="60001"/>
                    </a:cubicBezTo>
                    <a:cubicBezTo>
                      <a:pt x="36943" y="61304"/>
                      <a:pt x="42833" y="62031"/>
                      <a:pt x="48973" y="62031"/>
                    </a:cubicBezTo>
                    <a:cubicBezTo>
                      <a:pt x="55966" y="62031"/>
                      <a:pt x="62632" y="61104"/>
                      <a:pt x="68647" y="59425"/>
                    </a:cubicBezTo>
                    <a:cubicBezTo>
                      <a:pt x="85890" y="54613"/>
                      <a:pt x="97946" y="43710"/>
                      <a:pt x="97946" y="31003"/>
                    </a:cubicBezTo>
                    <a:cubicBezTo>
                      <a:pt x="97946" y="14713"/>
                      <a:pt x="78121" y="1354"/>
                      <a:pt x="52908" y="101"/>
                    </a:cubicBezTo>
                    <a:cubicBezTo>
                      <a:pt x="51605" y="26"/>
                      <a:pt x="50301" y="1"/>
                      <a:pt x="489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6" name="Google Shape;216;p8"/>
              <p:cNvSpPr/>
              <p:nvPr/>
            </p:nvSpPr>
            <p:spPr>
              <a:xfrm>
                <a:off x="2103879" y="4077795"/>
                <a:ext cx="2123420" cy="2479477"/>
              </a:xfrm>
              <a:custGeom>
                <a:avLst/>
                <a:gdLst/>
                <a:ahLst/>
                <a:cxnLst/>
                <a:rect l="l" t="t" r="r" b="b"/>
                <a:pathLst>
                  <a:path w="43535" h="50835" extrusionOk="0">
                    <a:moveTo>
                      <a:pt x="24646" y="0"/>
                    </a:moveTo>
                    <a:cubicBezTo>
                      <a:pt x="23128" y="0"/>
                      <a:pt x="21268" y="193"/>
                      <a:pt x="18998" y="633"/>
                    </a:cubicBezTo>
                    <a:cubicBezTo>
                      <a:pt x="13835" y="1636"/>
                      <a:pt x="9775" y="3866"/>
                      <a:pt x="7118" y="5721"/>
                    </a:cubicBezTo>
                    <a:cubicBezTo>
                      <a:pt x="2607" y="10408"/>
                      <a:pt x="0" y="15947"/>
                      <a:pt x="0" y="21836"/>
                    </a:cubicBezTo>
                    <a:cubicBezTo>
                      <a:pt x="0" y="35095"/>
                      <a:pt x="13083" y="46373"/>
                      <a:pt x="31529" y="50834"/>
                    </a:cubicBezTo>
                    <a:cubicBezTo>
                      <a:pt x="38121" y="48754"/>
                      <a:pt x="41354" y="44368"/>
                      <a:pt x="41028" y="41786"/>
                    </a:cubicBezTo>
                    <a:cubicBezTo>
                      <a:pt x="40502" y="37601"/>
                      <a:pt x="20251" y="37200"/>
                      <a:pt x="26817" y="32914"/>
                    </a:cubicBezTo>
                    <a:cubicBezTo>
                      <a:pt x="33409" y="28628"/>
                      <a:pt x="43534" y="26122"/>
                      <a:pt x="41980" y="20057"/>
                    </a:cubicBezTo>
                    <a:cubicBezTo>
                      <a:pt x="40402" y="14017"/>
                      <a:pt x="33935" y="15470"/>
                      <a:pt x="29224" y="14543"/>
                    </a:cubicBezTo>
                    <a:cubicBezTo>
                      <a:pt x="24537" y="13591"/>
                      <a:pt x="31103" y="7225"/>
                      <a:pt x="31003" y="4292"/>
                    </a:cubicBezTo>
                    <a:cubicBezTo>
                      <a:pt x="30926" y="2066"/>
                      <a:pt x="29614" y="0"/>
                      <a:pt x="246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7" name="Google Shape;217;p8"/>
              <p:cNvSpPr/>
              <p:nvPr/>
            </p:nvSpPr>
            <p:spPr>
              <a:xfrm>
                <a:off x="4300580" y="3635558"/>
                <a:ext cx="2580588" cy="2893577"/>
              </a:xfrm>
              <a:custGeom>
                <a:avLst/>
                <a:gdLst/>
                <a:ahLst/>
                <a:cxnLst/>
                <a:rect l="l" t="t" r="r" b="b"/>
                <a:pathLst>
                  <a:path w="52908" h="59325" extrusionOk="0">
                    <a:moveTo>
                      <a:pt x="7870" y="1"/>
                    </a:moveTo>
                    <a:cubicBezTo>
                      <a:pt x="4261" y="1254"/>
                      <a:pt x="0" y="3811"/>
                      <a:pt x="75" y="8873"/>
                    </a:cubicBezTo>
                    <a:cubicBezTo>
                      <a:pt x="127" y="13430"/>
                      <a:pt x="2797" y="14693"/>
                      <a:pt x="5909" y="14693"/>
                    </a:cubicBezTo>
                    <a:cubicBezTo>
                      <a:pt x="8788" y="14693"/>
                      <a:pt x="12045" y="13613"/>
                      <a:pt x="13960" y="13059"/>
                    </a:cubicBezTo>
                    <a:cubicBezTo>
                      <a:pt x="15317" y="12664"/>
                      <a:pt x="16674" y="12454"/>
                      <a:pt x="17897" y="12454"/>
                    </a:cubicBezTo>
                    <a:cubicBezTo>
                      <a:pt x="20243" y="12454"/>
                      <a:pt x="22095" y="13225"/>
                      <a:pt x="22507" y="14938"/>
                    </a:cubicBezTo>
                    <a:cubicBezTo>
                      <a:pt x="23133" y="17545"/>
                      <a:pt x="18346" y="19224"/>
                      <a:pt x="18647" y="23610"/>
                    </a:cubicBezTo>
                    <a:cubicBezTo>
                      <a:pt x="18955" y="27764"/>
                      <a:pt x="21872" y="34527"/>
                      <a:pt x="29272" y="34527"/>
                    </a:cubicBezTo>
                    <a:cubicBezTo>
                      <a:pt x="29684" y="34527"/>
                      <a:pt x="30111" y="34506"/>
                      <a:pt x="30552" y="34462"/>
                    </a:cubicBezTo>
                    <a:cubicBezTo>
                      <a:pt x="33877" y="34134"/>
                      <a:pt x="36293" y="33817"/>
                      <a:pt x="37958" y="33817"/>
                    </a:cubicBezTo>
                    <a:cubicBezTo>
                      <a:pt x="40483" y="33817"/>
                      <a:pt x="41280" y="34546"/>
                      <a:pt x="40903" y="37069"/>
                    </a:cubicBezTo>
                    <a:cubicBezTo>
                      <a:pt x="40351" y="40778"/>
                      <a:pt x="18446" y="52056"/>
                      <a:pt x="23609" y="59325"/>
                    </a:cubicBezTo>
                    <a:cubicBezTo>
                      <a:pt x="40852" y="54513"/>
                      <a:pt x="52908" y="43610"/>
                      <a:pt x="52908" y="30903"/>
                    </a:cubicBezTo>
                    <a:cubicBezTo>
                      <a:pt x="52908" y="14613"/>
                      <a:pt x="33083" y="1254"/>
                      <a:pt x="787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18" name="Google Shape;218;p8"/>
            <p:cNvGrpSpPr/>
            <p:nvPr/>
          </p:nvGrpSpPr>
          <p:grpSpPr>
            <a:xfrm>
              <a:off x="-8594" y="2231150"/>
              <a:ext cx="3260316" cy="3130575"/>
              <a:chOff x="8475" y="2231150"/>
              <a:chExt cx="3260316" cy="3130575"/>
            </a:xfrm>
          </p:grpSpPr>
          <p:sp>
            <p:nvSpPr>
              <p:cNvPr id="219" name="Google Shape;219;p8"/>
              <p:cNvSpPr/>
              <p:nvPr/>
            </p:nvSpPr>
            <p:spPr>
              <a:xfrm>
                <a:off x="8475" y="2231150"/>
                <a:ext cx="3260316" cy="3130575"/>
              </a:xfrm>
              <a:custGeom>
                <a:avLst/>
                <a:gdLst/>
                <a:ahLst/>
                <a:cxnLst/>
                <a:rect l="l" t="t" r="r" b="b"/>
                <a:pathLst>
                  <a:path w="66844" h="64184" extrusionOk="0">
                    <a:moveTo>
                      <a:pt x="10471" y="0"/>
                    </a:moveTo>
                    <a:cubicBezTo>
                      <a:pt x="4194" y="0"/>
                      <a:pt x="1" y="5812"/>
                      <a:pt x="1" y="5812"/>
                    </a:cubicBezTo>
                    <a:lnTo>
                      <a:pt x="1" y="64184"/>
                    </a:lnTo>
                    <a:lnTo>
                      <a:pt x="66843" y="64184"/>
                    </a:lnTo>
                    <a:cubicBezTo>
                      <a:pt x="65156" y="57789"/>
                      <a:pt x="59914" y="56744"/>
                      <a:pt x="56668" y="56744"/>
                    </a:cubicBezTo>
                    <a:cubicBezTo>
                      <a:pt x="55092" y="56744"/>
                      <a:pt x="53986" y="56991"/>
                      <a:pt x="53986" y="56991"/>
                    </a:cubicBezTo>
                    <a:cubicBezTo>
                      <a:pt x="53986" y="56991"/>
                      <a:pt x="54212" y="51151"/>
                      <a:pt x="48873" y="48519"/>
                    </a:cubicBezTo>
                    <a:cubicBezTo>
                      <a:pt x="47276" y="47736"/>
                      <a:pt x="45528" y="47462"/>
                      <a:pt x="43863" y="47462"/>
                    </a:cubicBezTo>
                    <a:cubicBezTo>
                      <a:pt x="39988" y="47462"/>
                      <a:pt x="36568" y="48945"/>
                      <a:pt x="36568" y="48945"/>
                    </a:cubicBezTo>
                    <a:cubicBezTo>
                      <a:pt x="36568" y="48945"/>
                      <a:pt x="40202" y="42479"/>
                      <a:pt x="37194" y="36940"/>
                    </a:cubicBezTo>
                    <a:cubicBezTo>
                      <a:pt x="35426" y="33711"/>
                      <a:pt x="31416" y="33037"/>
                      <a:pt x="28380" y="33037"/>
                    </a:cubicBezTo>
                    <a:cubicBezTo>
                      <a:pt x="26210" y="33037"/>
                      <a:pt x="24537" y="33381"/>
                      <a:pt x="24537" y="33381"/>
                    </a:cubicBezTo>
                    <a:cubicBezTo>
                      <a:pt x="24537" y="33381"/>
                      <a:pt x="30402" y="26815"/>
                      <a:pt x="28723" y="22203"/>
                    </a:cubicBezTo>
                    <a:cubicBezTo>
                      <a:pt x="27986" y="20191"/>
                      <a:pt x="26226" y="19626"/>
                      <a:pt x="24482" y="19626"/>
                    </a:cubicBezTo>
                    <a:cubicBezTo>
                      <a:pt x="22253" y="19626"/>
                      <a:pt x="20051" y="20549"/>
                      <a:pt x="20051" y="20549"/>
                    </a:cubicBezTo>
                    <a:cubicBezTo>
                      <a:pt x="25164" y="13657"/>
                      <a:pt x="23284" y="4559"/>
                      <a:pt x="14738" y="900"/>
                    </a:cubicBezTo>
                    <a:cubicBezTo>
                      <a:pt x="13235" y="263"/>
                      <a:pt x="11806" y="0"/>
                      <a:pt x="104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0" name="Google Shape;220;p8"/>
              <p:cNvSpPr/>
              <p:nvPr/>
            </p:nvSpPr>
            <p:spPr>
              <a:xfrm>
                <a:off x="8475" y="2506384"/>
                <a:ext cx="3057412" cy="2855337"/>
              </a:xfrm>
              <a:custGeom>
                <a:avLst/>
                <a:gdLst/>
                <a:ahLst/>
                <a:cxnLst/>
                <a:rect l="l" t="t" r="r" b="b"/>
                <a:pathLst>
                  <a:path w="62684" h="58541" extrusionOk="0">
                    <a:moveTo>
                      <a:pt x="9396" y="0"/>
                    </a:moveTo>
                    <a:cubicBezTo>
                      <a:pt x="5708" y="0"/>
                      <a:pt x="1863" y="3074"/>
                      <a:pt x="1" y="4781"/>
                    </a:cubicBezTo>
                    <a:lnTo>
                      <a:pt x="1" y="58541"/>
                    </a:lnTo>
                    <a:lnTo>
                      <a:pt x="62683" y="58541"/>
                    </a:lnTo>
                    <a:cubicBezTo>
                      <a:pt x="61085" y="56277"/>
                      <a:pt x="57910" y="55747"/>
                      <a:pt x="55285" y="55747"/>
                    </a:cubicBezTo>
                    <a:cubicBezTo>
                      <a:pt x="52968" y="55747"/>
                      <a:pt x="51079" y="56160"/>
                      <a:pt x="51079" y="56160"/>
                    </a:cubicBezTo>
                    <a:cubicBezTo>
                      <a:pt x="51079" y="56160"/>
                      <a:pt x="52332" y="52601"/>
                      <a:pt x="47520" y="47789"/>
                    </a:cubicBezTo>
                    <a:cubicBezTo>
                      <a:pt x="46194" y="46462"/>
                      <a:pt x="44266" y="45983"/>
                      <a:pt x="42171" y="45983"/>
                    </a:cubicBezTo>
                    <a:cubicBezTo>
                      <a:pt x="36784" y="45983"/>
                      <a:pt x="30293" y="49152"/>
                      <a:pt x="30076" y="49242"/>
                    </a:cubicBezTo>
                    <a:cubicBezTo>
                      <a:pt x="30227" y="49017"/>
                      <a:pt x="35264" y="41122"/>
                      <a:pt x="32482" y="35483"/>
                    </a:cubicBezTo>
                    <a:cubicBezTo>
                      <a:pt x="31417" y="33295"/>
                      <a:pt x="28875" y="32616"/>
                      <a:pt x="26131" y="32616"/>
                    </a:cubicBezTo>
                    <a:cubicBezTo>
                      <a:pt x="21644" y="32616"/>
                      <a:pt x="16618" y="34430"/>
                      <a:pt x="16618" y="34430"/>
                    </a:cubicBezTo>
                    <a:cubicBezTo>
                      <a:pt x="21630" y="28465"/>
                      <a:pt x="24036" y="22726"/>
                      <a:pt x="22031" y="19919"/>
                    </a:cubicBezTo>
                    <a:cubicBezTo>
                      <a:pt x="21531" y="19203"/>
                      <a:pt x="20710" y="18935"/>
                      <a:pt x="19763" y="18935"/>
                    </a:cubicBezTo>
                    <a:cubicBezTo>
                      <a:pt x="16963" y="18935"/>
                      <a:pt x="13059" y="21272"/>
                      <a:pt x="13059" y="21272"/>
                    </a:cubicBezTo>
                    <a:cubicBezTo>
                      <a:pt x="13059" y="21272"/>
                      <a:pt x="18272" y="4555"/>
                      <a:pt x="12532" y="896"/>
                    </a:cubicBezTo>
                    <a:cubicBezTo>
                      <a:pt x="11536" y="262"/>
                      <a:pt x="10473" y="0"/>
                      <a:pt x="93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1" name="Google Shape;221;p8"/>
              <p:cNvSpPr/>
              <p:nvPr/>
            </p:nvSpPr>
            <p:spPr>
              <a:xfrm>
                <a:off x="19157" y="3035487"/>
                <a:ext cx="618077" cy="894631"/>
              </a:xfrm>
              <a:custGeom>
                <a:avLst/>
                <a:gdLst/>
                <a:ahLst/>
                <a:cxnLst/>
                <a:rect l="l" t="t" r="r" b="b"/>
                <a:pathLst>
                  <a:path w="12672" h="18342" extrusionOk="0">
                    <a:moveTo>
                      <a:pt x="12104" y="1"/>
                    </a:moveTo>
                    <a:cubicBezTo>
                      <a:pt x="11976" y="1"/>
                      <a:pt x="11847" y="59"/>
                      <a:pt x="11762" y="199"/>
                    </a:cubicBezTo>
                    <a:cubicBezTo>
                      <a:pt x="7902" y="6038"/>
                      <a:pt x="4043" y="11878"/>
                      <a:pt x="208" y="17743"/>
                    </a:cubicBezTo>
                    <a:cubicBezTo>
                      <a:pt x="1" y="18054"/>
                      <a:pt x="282" y="18341"/>
                      <a:pt x="568" y="18341"/>
                    </a:cubicBezTo>
                    <a:cubicBezTo>
                      <a:pt x="696" y="18341"/>
                      <a:pt x="824" y="18283"/>
                      <a:pt x="910" y="18144"/>
                    </a:cubicBezTo>
                    <a:cubicBezTo>
                      <a:pt x="4769" y="12304"/>
                      <a:pt x="8629" y="6464"/>
                      <a:pt x="12464" y="600"/>
                    </a:cubicBezTo>
                    <a:cubicBezTo>
                      <a:pt x="12671" y="288"/>
                      <a:pt x="12389" y="1"/>
                      <a:pt x="121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2" name="Google Shape;222;p8"/>
              <p:cNvSpPr/>
              <p:nvPr/>
            </p:nvSpPr>
            <p:spPr>
              <a:xfrm>
                <a:off x="346482" y="2909747"/>
                <a:ext cx="95404" cy="452973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9287" extrusionOk="0">
                    <a:moveTo>
                      <a:pt x="405" y="1"/>
                    </a:moveTo>
                    <a:cubicBezTo>
                      <a:pt x="195" y="1"/>
                      <a:pt x="1" y="133"/>
                      <a:pt x="38" y="396"/>
                    </a:cubicBezTo>
                    <a:cubicBezTo>
                      <a:pt x="389" y="3228"/>
                      <a:pt x="740" y="6060"/>
                      <a:pt x="1091" y="8892"/>
                    </a:cubicBezTo>
                    <a:cubicBezTo>
                      <a:pt x="1116" y="9155"/>
                      <a:pt x="1342" y="9287"/>
                      <a:pt x="1552" y="9287"/>
                    </a:cubicBezTo>
                    <a:cubicBezTo>
                      <a:pt x="1762" y="9287"/>
                      <a:pt x="1956" y="9155"/>
                      <a:pt x="1918" y="8892"/>
                    </a:cubicBezTo>
                    <a:cubicBezTo>
                      <a:pt x="1567" y="6060"/>
                      <a:pt x="1216" y="3228"/>
                      <a:pt x="866" y="396"/>
                    </a:cubicBezTo>
                    <a:cubicBezTo>
                      <a:pt x="840" y="133"/>
                      <a:pt x="615" y="1"/>
                      <a:pt x="4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3" name="Google Shape;223;p8"/>
              <p:cNvSpPr/>
              <p:nvPr/>
            </p:nvSpPr>
            <p:spPr>
              <a:xfrm>
                <a:off x="29887" y="3873528"/>
                <a:ext cx="735039" cy="664657"/>
              </a:xfrm>
              <a:custGeom>
                <a:avLst/>
                <a:gdLst/>
                <a:ahLst/>
                <a:cxnLst/>
                <a:rect l="l" t="t" r="r" b="b"/>
                <a:pathLst>
                  <a:path w="15070" h="13627" extrusionOk="0">
                    <a:moveTo>
                      <a:pt x="14449" y="1"/>
                    </a:moveTo>
                    <a:cubicBezTo>
                      <a:pt x="14357" y="1"/>
                      <a:pt x="14261" y="33"/>
                      <a:pt x="14174" y="109"/>
                    </a:cubicBezTo>
                    <a:cubicBezTo>
                      <a:pt x="9562" y="4395"/>
                      <a:pt x="4925" y="8656"/>
                      <a:pt x="314" y="12917"/>
                    </a:cubicBezTo>
                    <a:cubicBezTo>
                      <a:pt x="0" y="13210"/>
                      <a:pt x="300" y="13627"/>
                      <a:pt x="637" y="13627"/>
                    </a:cubicBezTo>
                    <a:cubicBezTo>
                      <a:pt x="731" y="13627"/>
                      <a:pt x="828" y="13595"/>
                      <a:pt x="915" y="13518"/>
                    </a:cubicBezTo>
                    <a:cubicBezTo>
                      <a:pt x="5527" y="9257"/>
                      <a:pt x="10138" y="4972"/>
                      <a:pt x="14775" y="711"/>
                    </a:cubicBezTo>
                    <a:cubicBezTo>
                      <a:pt x="15069" y="417"/>
                      <a:pt x="14781" y="1"/>
                      <a:pt x="1444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" name="Google Shape;224;p8"/>
              <p:cNvSpPr/>
              <p:nvPr/>
            </p:nvSpPr>
            <p:spPr>
              <a:xfrm>
                <a:off x="380673" y="4535445"/>
                <a:ext cx="832394" cy="794301"/>
              </a:xfrm>
              <a:custGeom>
                <a:avLst/>
                <a:gdLst/>
                <a:ahLst/>
                <a:cxnLst/>
                <a:rect l="l" t="t" r="r" b="b"/>
                <a:pathLst>
                  <a:path w="17066" h="16285" extrusionOk="0">
                    <a:moveTo>
                      <a:pt x="16459" y="0"/>
                    </a:moveTo>
                    <a:cubicBezTo>
                      <a:pt x="16364" y="0"/>
                      <a:pt x="16266" y="36"/>
                      <a:pt x="16180" y="122"/>
                    </a:cubicBezTo>
                    <a:cubicBezTo>
                      <a:pt x="10891" y="5260"/>
                      <a:pt x="5578" y="10423"/>
                      <a:pt x="290" y="15586"/>
                    </a:cubicBezTo>
                    <a:cubicBezTo>
                      <a:pt x="0" y="15876"/>
                      <a:pt x="291" y="16285"/>
                      <a:pt x="612" y="16285"/>
                    </a:cubicBezTo>
                    <a:cubicBezTo>
                      <a:pt x="707" y="16285"/>
                      <a:pt x="805" y="16249"/>
                      <a:pt x="891" y="16163"/>
                    </a:cubicBezTo>
                    <a:cubicBezTo>
                      <a:pt x="6180" y="11025"/>
                      <a:pt x="11468" y="5862"/>
                      <a:pt x="16756" y="699"/>
                    </a:cubicBezTo>
                    <a:cubicBezTo>
                      <a:pt x="17065" y="409"/>
                      <a:pt x="16779" y="0"/>
                      <a:pt x="1645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" name="Google Shape;225;p8"/>
              <p:cNvSpPr/>
              <p:nvPr/>
            </p:nvSpPr>
            <p:spPr>
              <a:xfrm>
                <a:off x="908217" y="4346103"/>
                <a:ext cx="55652" cy="463655"/>
              </a:xfrm>
              <a:custGeom>
                <a:avLst/>
                <a:gdLst/>
                <a:ahLst/>
                <a:cxnLst/>
                <a:rect l="l" t="t" r="r" b="b"/>
                <a:pathLst>
                  <a:path w="1141" h="9506" extrusionOk="0">
                    <a:moveTo>
                      <a:pt x="417" y="1"/>
                    </a:moveTo>
                    <a:cubicBezTo>
                      <a:pt x="207" y="1"/>
                      <a:pt x="0" y="132"/>
                      <a:pt x="0" y="395"/>
                    </a:cubicBezTo>
                    <a:cubicBezTo>
                      <a:pt x="100" y="3303"/>
                      <a:pt x="201" y="6210"/>
                      <a:pt x="301" y="9092"/>
                    </a:cubicBezTo>
                    <a:cubicBezTo>
                      <a:pt x="301" y="9368"/>
                      <a:pt x="514" y="9506"/>
                      <a:pt x="724" y="9506"/>
                    </a:cubicBezTo>
                    <a:cubicBezTo>
                      <a:pt x="934" y="9506"/>
                      <a:pt x="1141" y="9368"/>
                      <a:pt x="1128" y="9092"/>
                    </a:cubicBezTo>
                    <a:cubicBezTo>
                      <a:pt x="1028" y="6210"/>
                      <a:pt x="928" y="3303"/>
                      <a:pt x="852" y="395"/>
                    </a:cubicBezTo>
                    <a:cubicBezTo>
                      <a:pt x="840" y="132"/>
                      <a:pt x="627" y="1"/>
                      <a:pt x="41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" name="Google Shape;226;p8"/>
              <p:cNvSpPr/>
              <p:nvPr/>
            </p:nvSpPr>
            <p:spPr>
              <a:xfrm>
                <a:off x="510657" y="4512130"/>
                <a:ext cx="205196" cy="538476"/>
              </a:xfrm>
              <a:custGeom>
                <a:avLst/>
                <a:gdLst/>
                <a:ahLst/>
                <a:cxnLst/>
                <a:rect l="l" t="t" r="r" b="b"/>
                <a:pathLst>
                  <a:path w="4207" h="11040" extrusionOk="0">
                    <a:moveTo>
                      <a:pt x="514" y="0"/>
                    </a:moveTo>
                    <a:cubicBezTo>
                      <a:pt x="259" y="0"/>
                      <a:pt x="0" y="208"/>
                      <a:pt x="106" y="525"/>
                    </a:cubicBezTo>
                    <a:cubicBezTo>
                      <a:pt x="1159" y="3934"/>
                      <a:pt x="2236" y="7342"/>
                      <a:pt x="3314" y="10751"/>
                    </a:cubicBezTo>
                    <a:cubicBezTo>
                      <a:pt x="3374" y="10951"/>
                      <a:pt x="3539" y="11040"/>
                      <a:pt x="3705" y="11040"/>
                    </a:cubicBezTo>
                    <a:cubicBezTo>
                      <a:pt x="3954" y="11040"/>
                      <a:pt x="4206" y="10841"/>
                      <a:pt x="4116" y="10525"/>
                    </a:cubicBezTo>
                    <a:cubicBezTo>
                      <a:pt x="3038" y="7117"/>
                      <a:pt x="1986" y="3708"/>
                      <a:pt x="908" y="300"/>
                    </a:cubicBezTo>
                    <a:cubicBezTo>
                      <a:pt x="848" y="91"/>
                      <a:pt x="682" y="0"/>
                      <a:pt x="5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" name="Google Shape;227;p8"/>
              <p:cNvSpPr/>
              <p:nvPr/>
            </p:nvSpPr>
            <p:spPr>
              <a:xfrm>
                <a:off x="1206472" y="4911982"/>
                <a:ext cx="661389" cy="425074"/>
              </a:xfrm>
              <a:custGeom>
                <a:avLst/>
                <a:gdLst/>
                <a:ahLst/>
                <a:cxnLst/>
                <a:rect l="l" t="t" r="r" b="b"/>
                <a:pathLst>
                  <a:path w="13560" h="8715" extrusionOk="0">
                    <a:moveTo>
                      <a:pt x="575" y="0"/>
                    </a:moveTo>
                    <a:cubicBezTo>
                      <a:pt x="217" y="0"/>
                      <a:pt x="0" y="544"/>
                      <a:pt x="376" y="773"/>
                    </a:cubicBezTo>
                    <a:cubicBezTo>
                      <a:pt x="4512" y="3405"/>
                      <a:pt x="8622" y="6037"/>
                      <a:pt x="12757" y="8643"/>
                    </a:cubicBezTo>
                    <a:cubicBezTo>
                      <a:pt x="12832" y="8693"/>
                      <a:pt x="12907" y="8715"/>
                      <a:pt x="12976" y="8715"/>
                    </a:cubicBezTo>
                    <a:cubicBezTo>
                      <a:pt x="13326" y="8715"/>
                      <a:pt x="13560" y="8171"/>
                      <a:pt x="13184" y="7941"/>
                    </a:cubicBezTo>
                    <a:cubicBezTo>
                      <a:pt x="9048" y="5310"/>
                      <a:pt x="4913" y="2678"/>
                      <a:pt x="803" y="72"/>
                    </a:cubicBezTo>
                    <a:cubicBezTo>
                      <a:pt x="723" y="22"/>
                      <a:pt x="646" y="0"/>
                      <a:pt x="5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" name="Google Shape;228;p8"/>
              <p:cNvSpPr/>
              <p:nvPr/>
            </p:nvSpPr>
            <p:spPr>
              <a:xfrm>
                <a:off x="1775425" y="4960269"/>
                <a:ext cx="233730" cy="34562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7086" extrusionOk="0">
                    <a:moveTo>
                      <a:pt x="4219" y="1"/>
                    </a:moveTo>
                    <a:cubicBezTo>
                      <a:pt x="4089" y="1"/>
                      <a:pt x="3960" y="61"/>
                      <a:pt x="3874" y="210"/>
                    </a:cubicBezTo>
                    <a:cubicBezTo>
                      <a:pt x="2646" y="2290"/>
                      <a:pt x="1418" y="4370"/>
                      <a:pt x="190" y="6475"/>
                    </a:cubicBezTo>
                    <a:cubicBezTo>
                      <a:pt x="0" y="6786"/>
                      <a:pt x="274" y="7085"/>
                      <a:pt x="554" y="7085"/>
                    </a:cubicBezTo>
                    <a:cubicBezTo>
                      <a:pt x="679" y="7085"/>
                      <a:pt x="806" y="7024"/>
                      <a:pt x="892" y="6876"/>
                    </a:cubicBezTo>
                    <a:cubicBezTo>
                      <a:pt x="2120" y="4796"/>
                      <a:pt x="3373" y="2716"/>
                      <a:pt x="4601" y="611"/>
                    </a:cubicBezTo>
                    <a:cubicBezTo>
                      <a:pt x="4791" y="300"/>
                      <a:pt x="4505" y="1"/>
                      <a:pt x="42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9" name="Google Shape;229;p8"/>
              <p:cNvSpPr/>
              <p:nvPr/>
            </p:nvSpPr>
            <p:spPr>
              <a:xfrm>
                <a:off x="316534" y="2877703"/>
                <a:ext cx="128425" cy="129595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7" extrusionOk="0">
                    <a:moveTo>
                      <a:pt x="1304" y="0"/>
                    </a:moveTo>
                    <a:cubicBezTo>
                      <a:pt x="577" y="0"/>
                      <a:pt x="1" y="602"/>
                      <a:pt x="1" y="1328"/>
                    </a:cubicBezTo>
                    <a:cubicBezTo>
                      <a:pt x="1" y="2055"/>
                      <a:pt x="577" y="2657"/>
                      <a:pt x="1304" y="2657"/>
                    </a:cubicBezTo>
                    <a:cubicBezTo>
                      <a:pt x="2056" y="2657"/>
                      <a:pt x="2632" y="2055"/>
                      <a:pt x="2632" y="1328"/>
                    </a:cubicBezTo>
                    <a:cubicBezTo>
                      <a:pt x="2632" y="602"/>
                      <a:pt x="2056" y="0"/>
                      <a:pt x="13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0" name="Google Shape;230;p8"/>
              <p:cNvSpPr/>
              <p:nvPr/>
            </p:nvSpPr>
            <p:spPr>
              <a:xfrm>
                <a:off x="545140" y="2990127"/>
                <a:ext cx="129644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8" extrusionOk="0">
                    <a:moveTo>
                      <a:pt x="1329" y="1"/>
                    </a:moveTo>
                    <a:cubicBezTo>
                      <a:pt x="602" y="1"/>
                      <a:pt x="1" y="602"/>
                      <a:pt x="1" y="1329"/>
                    </a:cubicBezTo>
                    <a:cubicBezTo>
                      <a:pt x="1" y="2056"/>
                      <a:pt x="602" y="2657"/>
                      <a:pt x="1329" y="2657"/>
                    </a:cubicBezTo>
                    <a:cubicBezTo>
                      <a:pt x="2056" y="2657"/>
                      <a:pt x="2657" y="2056"/>
                      <a:pt x="2657" y="1329"/>
                    </a:cubicBezTo>
                    <a:cubicBezTo>
                      <a:pt x="2657" y="602"/>
                      <a:pt x="2056" y="1"/>
                      <a:pt x="13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1" name="Google Shape;231;p8"/>
              <p:cNvSpPr/>
              <p:nvPr/>
            </p:nvSpPr>
            <p:spPr>
              <a:xfrm>
                <a:off x="667369" y="3831192"/>
                <a:ext cx="129644" cy="128376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32" extrusionOk="0">
                    <a:moveTo>
                      <a:pt x="1329" y="0"/>
                    </a:moveTo>
                    <a:cubicBezTo>
                      <a:pt x="602" y="0"/>
                      <a:pt x="1" y="576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57" y="2055"/>
                      <a:pt x="2657" y="1303"/>
                    </a:cubicBezTo>
                    <a:cubicBezTo>
                      <a:pt x="2657" y="576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2" name="Google Shape;232;p8"/>
              <p:cNvSpPr/>
              <p:nvPr/>
            </p:nvSpPr>
            <p:spPr>
              <a:xfrm>
                <a:off x="479148" y="4466819"/>
                <a:ext cx="129595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8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7"/>
                      <a:pt x="1328" y="2657"/>
                    </a:cubicBezTo>
                    <a:cubicBezTo>
                      <a:pt x="2055" y="2657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3" name="Google Shape;233;p8"/>
              <p:cNvSpPr/>
              <p:nvPr/>
            </p:nvSpPr>
            <p:spPr>
              <a:xfrm>
                <a:off x="861735" y="4299377"/>
                <a:ext cx="128425" cy="129595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7" extrusionOk="0">
                    <a:moveTo>
                      <a:pt x="1304" y="0"/>
                    </a:moveTo>
                    <a:cubicBezTo>
                      <a:pt x="577" y="0"/>
                      <a:pt x="1" y="602"/>
                      <a:pt x="1" y="1328"/>
                    </a:cubicBezTo>
                    <a:cubicBezTo>
                      <a:pt x="1" y="2055"/>
                      <a:pt x="577" y="2657"/>
                      <a:pt x="1304" y="2657"/>
                    </a:cubicBezTo>
                    <a:cubicBezTo>
                      <a:pt x="2031" y="2657"/>
                      <a:pt x="2632" y="2055"/>
                      <a:pt x="2632" y="1328"/>
                    </a:cubicBezTo>
                    <a:cubicBezTo>
                      <a:pt x="2632" y="602"/>
                      <a:pt x="2031" y="0"/>
                      <a:pt x="13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4" name="Google Shape;234;p8"/>
              <p:cNvSpPr/>
              <p:nvPr/>
            </p:nvSpPr>
            <p:spPr>
              <a:xfrm>
                <a:off x="1125799" y="4487597"/>
                <a:ext cx="129644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7"/>
                      <a:pt x="1329" y="2657"/>
                    </a:cubicBezTo>
                    <a:cubicBezTo>
                      <a:pt x="2056" y="2657"/>
                      <a:pt x="2657" y="2056"/>
                      <a:pt x="2657" y="1329"/>
                    </a:cubicBezTo>
                    <a:cubicBezTo>
                      <a:pt x="2657" y="602"/>
                      <a:pt x="2056" y="1"/>
                      <a:pt x="13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5" name="Google Shape;235;p8"/>
              <p:cNvSpPr/>
              <p:nvPr/>
            </p:nvSpPr>
            <p:spPr>
              <a:xfrm>
                <a:off x="1177159" y="4870232"/>
                <a:ext cx="128376" cy="128376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04"/>
                    </a:cubicBezTo>
                    <a:cubicBezTo>
                      <a:pt x="0" y="2056"/>
                      <a:pt x="602" y="2632"/>
                      <a:pt x="1328" y="2632"/>
                    </a:cubicBezTo>
                    <a:cubicBezTo>
                      <a:pt x="2055" y="2632"/>
                      <a:pt x="2632" y="2056"/>
                      <a:pt x="2632" y="1304"/>
                    </a:cubicBezTo>
                    <a:cubicBezTo>
                      <a:pt x="2632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6" name="Google Shape;236;p8"/>
              <p:cNvSpPr/>
              <p:nvPr/>
            </p:nvSpPr>
            <p:spPr>
              <a:xfrm>
                <a:off x="1905702" y="4920323"/>
                <a:ext cx="128425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8" extrusionOk="0">
                    <a:moveTo>
                      <a:pt x="1304" y="1"/>
                    </a:moveTo>
                    <a:cubicBezTo>
                      <a:pt x="577" y="1"/>
                      <a:pt x="0" y="602"/>
                      <a:pt x="0" y="1329"/>
                    </a:cubicBezTo>
                    <a:cubicBezTo>
                      <a:pt x="0" y="2056"/>
                      <a:pt x="577" y="2658"/>
                      <a:pt x="1304" y="2658"/>
                    </a:cubicBezTo>
                    <a:cubicBezTo>
                      <a:pt x="2056" y="2658"/>
                      <a:pt x="2632" y="2056"/>
                      <a:pt x="2632" y="1329"/>
                    </a:cubicBezTo>
                    <a:cubicBezTo>
                      <a:pt x="2632" y="602"/>
                      <a:pt x="2056" y="1"/>
                      <a:pt x="13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37" name="Google Shape;237;p8"/>
            <p:cNvGrpSpPr/>
            <p:nvPr/>
          </p:nvGrpSpPr>
          <p:grpSpPr>
            <a:xfrm>
              <a:off x="7706253" y="2495068"/>
              <a:ext cx="1774044" cy="3044536"/>
              <a:chOff x="7706253" y="2495068"/>
              <a:chExt cx="1774044" cy="3044536"/>
            </a:xfrm>
          </p:grpSpPr>
          <p:sp>
            <p:nvSpPr>
              <p:cNvPr id="238" name="Google Shape;238;p8"/>
              <p:cNvSpPr/>
              <p:nvPr/>
            </p:nvSpPr>
            <p:spPr>
              <a:xfrm>
                <a:off x="7706253" y="2495068"/>
                <a:ext cx="1774044" cy="3044536"/>
              </a:xfrm>
              <a:custGeom>
                <a:avLst/>
                <a:gdLst/>
                <a:ahLst/>
                <a:cxnLst/>
                <a:rect l="l" t="t" r="r" b="b"/>
                <a:pathLst>
                  <a:path w="36372" h="62420" extrusionOk="0">
                    <a:moveTo>
                      <a:pt x="0" y="0"/>
                    </a:moveTo>
                    <a:cubicBezTo>
                      <a:pt x="0" y="1"/>
                      <a:pt x="3960" y="9800"/>
                      <a:pt x="3860" y="26517"/>
                    </a:cubicBezTo>
                    <a:cubicBezTo>
                      <a:pt x="3759" y="43234"/>
                      <a:pt x="6466" y="59926"/>
                      <a:pt x="17118" y="62131"/>
                    </a:cubicBezTo>
                    <a:cubicBezTo>
                      <a:pt x="18054" y="62323"/>
                      <a:pt x="18979" y="62420"/>
                      <a:pt x="19884" y="62420"/>
                    </a:cubicBezTo>
                    <a:cubicBezTo>
                      <a:pt x="29278" y="62420"/>
                      <a:pt x="36371" y="51920"/>
                      <a:pt x="28095" y="27344"/>
                    </a:cubicBezTo>
                    <a:cubicBezTo>
                      <a:pt x="28095" y="27344"/>
                      <a:pt x="21730" y="8973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9" name="Google Shape;239;p8"/>
              <p:cNvSpPr/>
              <p:nvPr/>
            </p:nvSpPr>
            <p:spPr>
              <a:xfrm>
                <a:off x="8154469" y="2825124"/>
                <a:ext cx="1245762" cy="2535081"/>
              </a:xfrm>
              <a:custGeom>
                <a:avLst/>
                <a:gdLst/>
                <a:ahLst/>
                <a:cxnLst/>
                <a:rect l="l" t="t" r="r" b="b"/>
                <a:pathLst>
                  <a:path w="25541" h="51975" extrusionOk="0">
                    <a:moveTo>
                      <a:pt x="0" y="0"/>
                    </a:moveTo>
                    <a:cubicBezTo>
                      <a:pt x="1354" y="7519"/>
                      <a:pt x="2507" y="15038"/>
                      <a:pt x="2281" y="30301"/>
                    </a:cubicBezTo>
                    <a:cubicBezTo>
                      <a:pt x="2080" y="45539"/>
                      <a:pt x="7294" y="50878"/>
                      <a:pt x="14286" y="51905"/>
                    </a:cubicBezTo>
                    <a:cubicBezTo>
                      <a:pt x="14596" y="51952"/>
                      <a:pt x="14902" y="51975"/>
                      <a:pt x="15202" y="51975"/>
                    </a:cubicBezTo>
                    <a:cubicBezTo>
                      <a:pt x="21681" y="51975"/>
                      <a:pt x="25540" y="41223"/>
                      <a:pt x="20151" y="24863"/>
                    </a:cubicBezTo>
                    <a:cubicBezTo>
                      <a:pt x="14512" y="7745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0" name="Google Shape;240;p8"/>
              <p:cNvSpPr/>
              <p:nvPr/>
            </p:nvSpPr>
            <p:spPr>
              <a:xfrm>
                <a:off x="8314010" y="3060996"/>
                <a:ext cx="699872" cy="2183071"/>
              </a:xfrm>
              <a:custGeom>
                <a:avLst/>
                <a:gdLst/>
                <a:ahLst/>
                <a:cxnLst/>
                <a:rect l="l" t="t" r="r" b="b"/>
                <a:pathLst>
                  <a:path w="14349" h="44758" extrusionOk="0">
                    <a:moveTo>
                      <a:pt x="602" y="0"/>
                    </a:moveTo>
                    <a:cubicBezTo>
                      <a:pt x="301" y="0"/>
                      <a:pt x="0" y="302"/>
                      <a:pt x="213" y="603"/>
                    </a:cubicBezTo>
                    <a:cubicBezTo>
                      <a:pt x="6278" y="9174"/>
                      <a:pt x="9937" y="19200"/>
                      <a:pt x="11892" y="29450"/>
                    </a:cubicBezTo>
                    <a:cubicBezTo>
                      <a:pt x="12820" y="34312"/>
                      <a:pt x="13496" y="39375"/>
                      <a:pt x="13421" y="44363"/>
                    </a:cubicBezTo>
                    <a:cubicBezTo>
                      <a:pt x="13421" y="44626"/>
                      <a:pt x="13628" y="44757"/>
                      <a:pt x="13838" y="44757"/>
                    </a:cubicBezTo>
                    <a:cubicBezTo>
                      <a:pt x="14048" y="44757"/>
                      <a:pt x="14261" y="44626"/>
                      <a:pt x="14273" y="44363"/>
                    </a:cubicBezTo>
                    <a:cubicBezTo>
                      <a:pt x="14348" y="39651"/>
                      <a:pt x="13697" y="34864"/>
                      <a:pt x="12895" y="30227"/>
                    </a:cubicBezTo>
                    <a:cubicBezTo>
                      <a:pt x="11115" y="20227"/>
                      <a:pt x="7707" y="10403"/>
                      <a:pt x="2118" y="1906"/>
                    </a:cubicBezTo>
                    <a:cubicBezTo>
                      <a:pt x="1742" y="1305"/>
                      <a:pt x="1341" y="753"/>
                      <a:pt x="940" y="177"/>
                    </a:cubicBezTo>
                    <a:cubicBezTo>
                      <a:pt x="852" y="52"/>
                      <a:pt x="727" y="0"/>
                      <a:pt x="60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41" name="Google Shape;241;p8"/>
            <p:cNvGrpSpPr/>
            <p:nvPr/>
          </p:nvGrpSpPr>
          <p:grpSpPr>
            <a:xfrm>
              <a:off x="6335887" y="2865460"/>
              <a:ext cx="2515815" cy="3008588"/>
              <a:chOff x="6335887" y="2865460"/>
              <a:chExt cx="2515815" cy="3008588"/>
            </a:xfrm>
          </p:grpSpPr>
          <p:sp>
            <p:nvSpPr>
              <p:cNvPr id="242" name="Google Shape;242;p8"/>
              <p:cNvSpPr/>
              <p:nvPr/>
            </p:nvSpPr>
            <p:spPr>
              <a:xfrm>
                <a:off x="6335887" y="2865460"/>
                <a:ext cx="2515815" cy="3008588"/>
              </a:xfrm>
              <a:custGeom>
                <a:avLst/>
                <a:gdLst/>
                <a:ahLst/>
                <a:cxnLst/>
                <a:rect l="l" t="t" r="r" b="b"/>
                <a:pathLst>
                  <a:path w="51580" h="61683" extrusionOk="0">
                    <a:moveTo>
                      <a:pt x="6811" y="0"/>
                    </a:moveTo>
                    <a:cubicBezTo>
                      <a:pt x="6450" y="0"/>
                      <a:pt x="6092" y="72"/>
                      <a:pt x="5740" y="226"/>
                    </a:cubicBezTo>
                    <a:cubicBezTo>
                      <a:pt x="1" y="2732"/>
                      <a:pt x="7419" y="12757"/>
                      <a:pt x="10652" y="16843"/>
                    </a:cubicBezTo>
                    <a:cubicBezTo>
                      <a:pt x="13885" y="20903"/>
                      <a:pt x="14738" y="24136"/>
                      <a:pt x="12632" y="24136"/>
                    </a:cubicBezTo>
                    <a:cubicBezTo>
                      <a:pt x="11620" y="24136"/>
                      <a:pt x="10310" y="23643"/>
                      <a:pt x="9305" y="23643"/>
                    </a:cubicBezTo>
                    <a:cubicBezTo>
                      <a:pt x="8245" y="23643"/>
                      <a:pt x="7524" y="24191"/>
                      <a:pt x="7845" y="26442"/>
                    </a:cubicBezTo>
                    <a:cubicBezTo>
                      <a:pt x="8472" y="30828"/>
                      <a:pt x="13484" y="31981"/>
                      <a:pt x="15565" y="34587"/>
                    </a:cubicBezTo>
                    <a:cubicBezTo>
                      <a:pt x="17645" y="37194"/>
                      <a:pt x="19224" y="39274"/>
                      <a:pt x="15865" y="40026"/>
                    </a:cubicBezTo>
                    <a:cubicBezTo>
                      <a:pt x="12532" y="40752"/>
                      <a:pt x="14312" y="44086"/>
                      <a:pt x="21003" y="48372"/>
                    </a:cubicBezTo>
                    <a:cubicBezTo>
                      <a:pt x="27670" y="52657"/>
                      <a:pt x="25063" y="55164"/>
                      <a:pt x="20677" y="55464"/>
                    </a:cubicBezTo>
                    <a:cubicBezTo>
                      <a:pt x="16292" y="55790"/>
                      <a:pt x="21830" y="61204"/>
                      <a:pt x="34663" y="61630"/>
                    </a:cubicBezTo>
                    <a:cubicBezTo>
                      <a:pt x="35750" y="61666"/>
                      <a:pt x="36757" y="61682"/>
                      <a:pt x="37691" y="61682"/>
                    </a:cubicBezTo>
                    <a:cubicBezTo>
                      <a:pt x="47792" y="61682"/>
                      <a:pt x="49199" y="59750"/>
                      <a:pt x="49199" y="59750"/>
                    </a:cubicBezTo>
                    <a:cubicBezTo>
                      <a:pt x="49199" y="59750"/>
                      <a:pt x="51580" y="39600"/>
                      <a:pt x="46993" y="38547"/>
                    </a:cubicBezTo>
                    <a:cubicBezTo>
                      <a:pt x="46698" y="38481"/>
                      <a:pt x="46431" y="38450"/>
                      <a:pt x="46191" y="38450"/>
                    </a:cubicBezTo>
                    <a:cubicBezTo>
                      <a:pt x="43072" y="38450"/>
                      <a:pt x="44253" y="43605"/>
                      <a:pt x="42383" y="43605"/>
                    </a:cubicBezTo>
                    <a:cubicBezTo>
                      <a:pt x="42156" y="43605"/>
                      <a:pt x="41884" y="43529"/>
                      <a:pt x="41555" y="43359"/>
                    </a:cubicBezTo>
                    <a:cubicBezTo>
                      <a:pt x="38322" y="41680"/>
                      <a:pt x="39274" y="38146"/>
                      <a:pt x="40001" y="32707"/>
                    </a:cubicBezTo>
                    <a:cubicBezTo>
                      <a:pt x="40689" y="27557"/>
                      <a:pt x="38006" y="24002"/>
                      <a:pt x="36038" y="24002"/>
                    </a:cubicBezTo>
                    <a:cubicBezTo>
                      <a:pt x="35928" y="24002"/>
                      <a:pt x="35820" y="24013"/>
                      <a:pt x="35715" y="24036"/>
                    </a:cubicBezTo>
                    <a:cubicBezTo>
                      <a:pt x="33735" y="24462"/>
                      <a:pt x="37921" y="31028"/>
                      <a:pt x="33635" y="31454"/>
                    </a:cubicBezTo>
                    <a:cubicBezTo>
                      <a:pt x="33501" y="31468"/>
                      <a:pt x="33371" y="31474"/>
                      <a:pt x="33246" y="31474"/>
                    </a:cubicBezTo>
                    <a:cubicBezTo>
                      <a:pt x="29381" y="31474"/>
                      <a:pt x="29868" y="25206"/>
                      <a:pt x="29650" y="19549"/>
                    </a:cubicBezTo>
                    <a:cubicBezTo>
                      <a:pt x="29467" y="14216"/>
                      <a:pt x="24831" y="6603"/>
                      <a:pt x="21890" y="6603"/>
                    </a:cubicBezTo>
                    <a:cubicBezTo>
                      <a:pt x="21611" y="6603"/>
                      <a:pt x="21347" y="6672"/>
                      <a:pt x="21104" y="6817"/>
                    </a:cubicBezTo>
                    <a:cubicBezTo>
                      <a:pt x="18271" y="8472"/>
                      <a:pt x="25389" y="12757"/>
                      <a:pt x="21931" y="14838"/>
                    </a:cubicBezTo>
                    <a:cubicBezTo>
                      <a:pt x="21752" y="14947"/>
                      <a:pt x="21563" y="14999"/>
                      <a:pt x="21366" y="14999"/>
                    </a:cubicBezTo>
                    <a:cubicBezTo>
                      <a:pt x="18002" y="14999"/>
                      <a:pt x="12022" y="0"/>
                      <a:pt x="68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3" name="Google Shape;243;p8"/>
              <p:cNvSpPr/>
              <p:nvPr/>
            </p:nvSpPr>
            <p:spPr>
              <a:xfrm>
                <a:off x="6749104" y="3350765"/>
                <a:ext cx="1980363" cy="2429824"/>
              </a:xfrm>
              <a:custGeom>
                <a:avLst/>
                <a:gdLst/>
                <a:ahLst/>
                <a:cxnLst/>
                <a:rect l="l" t="t" r="r" b="b"/>
                <a:pathLst>
                  <a:path w="40602" h="49817" extrusionOk="0">
                    <a:moveTo>
                      <a:pt x="3434" y="0"/>
                    </a:moveTo>
                    <a:cubicBezTo>
                      <a:pt x="3433" y="0"/>
                      <a:pt x="0" y="301"/>
                      <a:pt x="3759" y="5213"/>
                    </a:cubicBezTo>
                    <a:cubicBezTo>
                      <a:pt x="7519" y="10126"/>
                      <a:pt x="10952" y="15239"/>
                      <a:pt x="8772" y="16391"/>
                    </a:cubicBezTo>
                    <a:cubicBezTo>
                      <a:pt x="8282" y="16647"/>
                      <a:pt x="7644" y="16717"/>
                      <a:pt x="6979" y="16717"/>
                    </a:cubicBezTo>
                    <a:cubicBezTo>
                      <a:pt x="6190" y="16717"/>
                      <a:pt x="5362" y="16619"/>
                      <a:pt x="4697" y="16619"/>
                    </a:cubicBezTo>
                    <a:cubicBezTo>
                      <a:pt x="3396" y="16619"/>
                      <a:pt x="2715" y="16992"/>
                      <a:pt x="4160" y="19198"/>
                    </a:cubicBezTo>
                    <a:cubicBezTo>
                      <a:pt x="6992" y="23484"/>
                      <a:pt x="10226" y="22657"/>
                      <a:pt x="12205" y="26717"/>
                    </a:cubicBezTo>
                    <a:cubicBezTo>
                      <a:pt x="14185" y="30802"/>
                      <a:pt x="7719" y="31003"/>
                      <a:pt x="9799" y="34236"/>
                    </a:cubicBezTo>
                    <a:cubicBezTo>
                      <a:pt x="11905" y="37469"/>
                      <a:pt x="17845" y="38848"/>
                      <a:pt x="19298" y="42908"/>
                    </a:cubicBezTo>
                    <a:cubicBezTo>
                      <a:pt x="20777" y="46993"/>
                      <a:pt x="12306" y="45514"/>
                      <a:pt x="16065" y="47820"/>
                    </a:cubicBezTo>
                    <a:cubicBezTo>
                      <a:pt x="18297" y="49189"/>
                      <a:pt x="24948" y="49816"/>
                      <a:pt x="30424" y="49816"/>
                    </a:cubicBezTo>
                    <a:cubicBezTo>
                      <a:pt x="34170" y="49816"/>
                      <a:pt x="37365" y="49523"/>
                      <a:pt x="38221" y="48973"/>
                    </a:cubicBezTo>
                    <a:cubicBezTo>
                      <a:pt x="40301" y="47620"/>
                      <a:pt x="40602" y="32056"/>
                      <a:pt x="38847" y="31630"/>
                    </a:cubicBezTo>
                    <a:cubicBezTo>
                      <a:pt x="38790" y="31616"/>
                      <a:pt x="38733" y="31609"/>
                      <a:pt x="38675" y="31609"/>
                    </a:cubicBezTo>
                    <a:cubicBezTo>
                      <a:pt x="37155" y="31609"/>
                      <a:pt x="35192" y="36091"/>
                      <a:pt x="32609" y="36091"/>
                    </a:cubicBezTo>
                    <a:cubicBezTo>
                      <a:pt x="32198" y="36091"/>
                      <a:pt x="31771" y="35978"/>
                      <a:pt x="31328" y="35715"/>
                    </a:cubicBezTo>
                    <a:cubicBezTo>
                      <a:pt x="27970" y="33710"/>
                      <a:pt x="30075" y="28071"/>
                      <a:pt x="30075" y="24311"/>
                    </a:cubicBezTo>
                    <a:cubicBezTo>
                      <a:pt x="30075" y="21548"/>
                      <a:pt x="29669" y="19868"/>
                      <a:pt x="29006" y="19868"/>
                    </a:cubicBezTo>
                    <a:cubicBezTo>
                      <a:pt x="28767" y="19868"/>
                      <a:pt x="28494" y="20087"/>
                      <a:pt x="28196" y="20552"/>
                    </a:cubicBezTo>
                    <a:cubicBezTo>
                      <a:pt x="27340" y="21872"/>
                      <a:pt x="26029" y="24683"/>
                      <a:pt x="24252" y="24683"/>
                    </a:cubicBezTo>
                    <a:cubicBezTo>
                      <a:pt x="23635" y="24683"/>
                      <a:pt x="22961" y="24344"/>
                      <a:pt x="22231" y="23484"/>
                    </a:cubicBezTo>
                    <a:cubicBezTo>
                      <a:pt x="19424" y="20151"/>
                      <a:pt x="18672" y="12532"/>
                      <a:pt x="18797" y="8973"/>
                    </a:cubicBezTo>
                    <a:cubicBezTo>
                      <a:pt x="18887" y="5771"/>
                      <a:pt x="18126" y="3341"/>
                      <a:pt x="17060" y="3341"/>
                    </a:cubicBezTo>
                    <a:cubicBezTo>
                      <a:pt x="16940" y="3341"/>
                      <a:pt x="16818" y="3371"/>
                      <a:pt x="16692" y="3434"/>
                    </a:cubicBezTo>
                    <a:cubicBezTo>
                      <a:pt x="15560" y="4000"/>
                      <a:pt x="15532" y="8408"/>
                      <a:pt x="13784" y="8408"/>
                    </a:cubicBezTo>
                    <a:cubicBezTo>
                      <a:pt x="13596" y="8408"/>
                      <a:pt x="13389" y="8358"/>
                      <a:pt x="13158" y="8246"/>
                    </a:cubicBezTo>
                    <a:cubicBezTo>
                      <a:pt x="10752" y="7093"/>
                      <a:pt x="8346" y="201"/>
                      <a:pt x="34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4" name="Google Shape;244;p8"/>
              <p:cNvSpPr/>
              <p:nvPr/>
            </p:nvSpPr>
            <p:spPr>
              <a:xfrm>
                <a:off x="6985611" y="3487333"/>
                <a:ext cx="1203865" cy="2225506"/>
              </a:xfrm>
              <a:custGeom>
                <a:avLst/>
                <a:gdLst/>
                <a:ahLst/>
                <a:cxnLst/>
                <a:rect l="l" t="t" r="r" b="b"/>
                <a:pathLst>
                  <a:path w="24682" h="45628" extrusionOk="0">
                    <a:moveTo>
                      <a:pt x="595" y="0"/>
                    </a:moveTo>
                    <a:cubicBezTo>
                      <a:pt x="288" y="0"/>
                      <a:pt x="0" y="426"/>
                      <a:pt x="289" y="734"/>
                    </a:cubicBezTo>
                    <a:cubicBezTo>
                      <a:pt x="6605" y="7601"/>
                      <a:pt x="11216" y="16022"/>
                      <a:pt x="15226" y="24393"/>
                    </a:cubicBezTo>
                    <a:cubicBezTo>
                      <a:pt x="18209" y="30634"/>
                      <a:pt x="20840" y="37025"/>
                      <a:pt x="23146" y="43516"/>
                    </a:cubicBezTo>
                    <a:cubicBezTo>
                      <a:pt x="23372" y="44118"/>
                      <a:pt x="23572" y="44744"/>
                      <a:pt x="23773" y="45346"/>
                    </a:cubicBezTo>
                    <a:cubicBezTo>
                      <a:pt x="23842" y="45543"/>
                      <a:pt x="24007" y="45628"/>
                      <a:pt x="24172" y="45628"/>
                    </a:cubicBezTo>
                    <a:cubicBezTo>
                      <a:pt x="24427" y="45628"/>
                      <a:pt x="24681" y="45425"/>
                      <a:pt x="24575" y="45120"/>
                    </a:cubicBezTo>
                    <a:cubicBezTo>
                      <a:pt x="23171" y="40860"/>
                      <a:pt x="21517" y="36674"/>
                      <a:pt x="19763" y="32539"/>
                    </a:cubicBezTo>
                    <a:cubicBezTo>
                      <a:pt x="16254" y="24168"/>
                      <a:pt x="12244" y="15947"/>
                      <a:pt x="7231" y="8378"/>
                    </a:cubicBezTo>
                    <a:cubicBezTo>
                      <a:pt x="5326" y="5471"/>
                      <a:pt x="3221" y="2689"/>
                      <a:pt x="865" y="133"/>
                    </a:cubicBezTo>
                    <a:cubicBezTo>
                      <a:pt x="784" y="39"/>
                      <a:pt x="689" y="0"/>
                      <a:pt x="59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45" name="Google Shape;245;p8"/>
            <p:cNvGrpSpPr/>
            <p:nvPr/>
          </p:nvGrpSpPr>
          <p:grpSpPr>
            <a:xfrm>
              <a:off x="5689236" y="4175880"/>
              <a:ext cx="2266428" cy="1679323"/>
              <a:chOff x="5689236" y="4175880"/>
              <a:chExt cx="2266428" cy="1679323"/>
            </a:xfrm>
          </p:grpSpPr>
          <p:sp>
            <p:nvSpPr>
              <p:cNvPr id="246" name="Google Shape;246;p8"/>
              <p:cNvSpPr/>
              <p:nvPr/>
            </p:nvSpPr>
            <p:spPr>
              <a:xfrm>
                <a:off x="5689236" y="4175880"/>
                <a:ext cx="2266428" cy="1679323"/>
              </a:xfrm>
              <a:custGeom>
                <a:avLst/>
                <a:gdLst/>
                <a:ahLst/>
                <a:cxnLst/>
                <a:rect l="l" t="t" r="r" b="b"/>
                <a:pathLst>
                  <a:path w="46467" h="3443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" y="6"/>
                      <a:pt x="10633" y="34430"/>
                      <a:pt x="31436" y="34430"/>
                    </a:cubicBezTo>
                    <a:cubicBezTo>
                      <a:pt x="35966" y="34430"/>
                      <a:pt x="40978" y="32798"/>
                      <a:pt x="46467" y="28823"/>
                    </a:cubicBezTo>
                    <a:cubicBezTo>
                      <a:pt x="46467" y="28823"/>
                      <a:pt x="36342" y="12933"/>
                      <a:pt x="18371" y="7093"/>
                    </a:cubicBezTo>
                    <a:cubicBezTo>
                      <a:pt x="433" y="1256"/>
                      <a:pt x="1" y="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7" name="Google Shape;247;p8"/>
              <p:cNvSpPr/>
              <p:nvPr/>
            </p:nvSpPr>
            <p:spPr>
              <a:xfrm>
                <a:off x="5903161" y="4420386"/>
                <a:ext cx="1874033" cy="1281319"/>
              </a:xfrm>
              <a:custGeom>
                <a:avLst/>
                <a:gdLst/>
                <a:ahLst/>
                <a:cxnLst/>
                <a:rect l="l" t="t" r="r" b="b"/>
                <a:pathLst>
                  <a:path w="38422" h="2627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8916" y="21722"/>
                      <a:pt x="20449" y="26270"/>
                      <a:pt x="28544" y="26270"/>
                    </a:cubicBezTo>
                    <a:cubicBezTo>
                      <a:pt x="34375" y="26270"/>
                      <a:pt x="38422" y="23910"/>
                      <a:pt x="38422" y="23910"/>
                    </a:cubicBezTo>
                    <a:cubicBezTo>
                      <a:pt x="37394" y="22331"/>
                      <a:pt x="33635" y="14812"/>
                      <a:pt x="21404" y="8872"/>
                    </a:cubicBezTo>
                    <a:cubicBezTo>
                      <a:pt x="9199" y="2908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8" name="Google Shape;248;p8"/>
              <p:cNvSpPr/>
              <p:nvPr/>
            </p:nvSpPr>
            <p:spPr>
              <a:xfrm>
                <a:off x="6052849" y="4583097"/>
                <a:ext cx="1630304" cy="1024324"/>
              </a:xfrm>
              <a:custGeom>
                <a:avLst/>
                <a:gdLst/>
                <a:ahLst/>
                <a:cxnLst/>
                <a:rect l="l" t="t" r="r" b="b"/>
                <a:pathLst>
                  <a:path w="33425" h="21001" extrusionOk="0">
                    <a:moveTo>
                      <a:pt x="602" y="1"/>
                    </a:moveTo>
                    <a:cubicBezTo>
                      <a:pt x="276" y="1"/>
                      <a:pt x="0" y="410"/>
                      <a:pt x="290" y="699"/>
                    </a:cubicBezTo>
                    <a:cubicBezTo>
                      <a:pt x="6656" y="6915"/>
                      <a:pt x="14049" y="12003"/>
                      <a:pt x="21919" y="16138"/>
                    </a:cubicBezTo>
                    <a:cubicBezTo>
                      <a:pt x="25403" y="17968"/>
                      <a:pt x="29012" y="19697"/>
                      <a:pt x="32746" y="20975"/>
                    </a:cubicBezTo>
                    <a:cubicBezTo>
                      <a:pt x="32795" y="20992"/>
                      <a:pt x="32841" y="21000"/>
                      <a:pt x="32885" y="21000"/>
                    </a:cubicBezTo>
                    <a:cubicBezTo>
                      <a:pt x="33285" y="21000"/>
                      <a:pt x="33424" y="20331"/>
                      <a:pt x="32972" y="20173"/>
                    </a:cubicBezTo>
                    <a:cubicBezTo>
                      <a:pt x="29313" y="18920"/>
                      <a:pt x="25754" y="17191"/>
                      <a:pt x="22345" y="15411"/>
                    </a:cubicBezTo>
                    <a:cubicBezTo>
                      <a:pt x="14526" y="11351"/>
                      <a:pt x="7207" y="6263"/>
                      <a:pt x="891" y="123"/>
                    </a:cubicBezTo>
                    <a:cubicBezTo>
                      <a:pt x="799" y="37"/>
                      <a:pt x="698" y="1"/>
                      <a:pt x="60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249" name="Google Shape;249;p8"/>
          <p:cNvSpPr/>
          <p:nvPr/>
        </p:nvSpPr>
        <p:spPr>
          <a:xfrm>
            <a:off x="-464433" y="478167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0" name="Google Shape;250;p8"/>
          <p:cNvSpPr/>
          <p:nvPr/>
        </p:nvSpPr>
        <p:spPr>
          <a:xfrm>
            <a:off x="11362036" y="2538266"/>
            <a:ext cx="1186179" cy="567511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9498116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2" name="Google Shape;252;p9"/>
          <p:cNvGrpSpPr/>
          <p:nvPr/>
        </p:nvGrpSpPr>
        <p:grpSpPr>
          <a:xfrm>
            <a:off x="10751557" y="108596"/>
            <a:ext cx="1670039" cy="5935597"/>
            <a:chOff x="8063667" y="81447"/>
            <a:chExt cx="1252529" cy="4451698"/>
          </a:xfrm>
        </p:grpSpPr>
        <p:sp>
          <p:nvSpPr>
            <p:cNvPr id="253" name="Google Shape;253;p9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4" name="Google Shape;254;p9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5" name="Google Shape;255;p9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" name="Google Shape;256;p9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" name="Google Shape;257;p9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" name="Google Shape;258;p9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" name="Google Shape;259;p9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" name="Google Shape;260;p9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" name="Google Shape;261;p9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62" name="Google Shape;262;p9"/>
          <p:cNvGrpSpPr/>
          <p:nvPr/>
        </p:nvGrpSpPr>
        <p:grpSpPr>
          <a:xfrm>
            <a:off x="-403800" y="434413"/>
            <a:ext cx="1680528" cy="4545953"/>
            <a:chOff x="-302850" y="325809"/>
            <a:chExt cx="1260396" cy="3409465"/>
          </a:xfrm>
        </p:grpSpPr>
        <p:sp>
          <p:nvSpPr>
            <p:cNvPr id="263" name="Google Shape;263;p9"/>
            <p:cNvSpPr/>
            <p:nvPr/>
          </p:nvSpPr>
          <p:spPr>
            <a:xfrm>
              <a:off x="2729" y="325809"/>
              <a:ext cx="895503" cy="791843"/>
            </a:xfrm>
            <a:custGeom>
              <a:avLst/>
              <a:gdLst/>
              <a:ahLst/>
              <a:cxnLst/>
              <a:rect l="l" t="t" r="r" b="b"/>
              <a:pathLst>
                <a:path w="23077" h="20407" extrusionOk="0">
                  <a:moveTo>
                    <a:pt x="11527" y="1"/>
                  </a:moveTo>
                  <a:cubicBezTo>
                    <a:pt x="5159" y="1"/>
                    <a:pt x="0" y="4566"/>
                    <a:pt x="0" y="10204"/>
                  </a:cubicBezTo>
                  <a:cubicBezTo>
                    <a:pt x="0" y="15842"/>
                    <a:pt x="5159" y="20407"/>
                    <a:pt x="11527" y="20407"/>
                  </a:cubicBezTo>
                  <a:cubicBezTo>
                    <a:pt x="17918" y="20407"/>
                    <a:pt x="23077" y="15842"/>
                    <a:pt x="23077" y="10204"/>
                  </a:cubicBezTo>
                  <a:cubicBezTo>
                    <a:pt x="23077" y="4566"/>
                    <a:pt x="17918" y="1"/>
                    <a:pt x="11527" y="1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4" name="Google Shape;264;p9"/>
            <p:cNvSpPr/>
            <p:nvPr/>
          </p:nvSpPr>
          <p:spPr>
            <a:xfrm>
              <a:off x="534146" y="1231014"/>
              <a:ext cx="225884" cy="226762"/>
            </a:xfrm>
            <a:custGeom>
              <a:avLst/>
              <a:gdLst/>
              <a:ahLst/>
              <a:cxnLst/>
              <a:rect l="l" t="t" r="r" b="b"/>
              <a:pathLst>
                <a:path w="5821" h="5844" extrusionOk="0">
                  <a:moveTo>
                    <a:pt x="2922" y="0"/>
                  </a:moveTo>
                  <a:cubicBezTo>
                    <a:pt x="1301" y="0"/>
                    <a:pt x="0" y="1301"/>
                    <a:pt x="0" y="2922"/>
                  </a:cubicBezTo>
                  <a:cubicBezTo>
                    <a:pt x="0" y="4543"/>
                    <a:pt x="1301" y="5844"/>
                    <a:pt x="2922" y="5844"/>
                  </a:cubicBezTo>
                  <a:cubicBezTo>
                    <a:pt x="4520" y="5844"/>
                    <a:pt x="5821" y="4543"/>
                    <a:pt x="5821" y="2922"/>
                  </a:cubicBezTo>
                  <a:cubicBezTo>
                    <a:pt x="5821" y="1301"/>
                    <a:pt x="4520" y="0"/>
                    <a:pt x="2922" y="0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5" name="Google Shape;265;p9"/>
            <p:cNvSpPr/>
            <p:nvPr/>
          </p:nvSpPr>
          <p:spPr>
            <a:xfrm>
              <a:off x="-302850" y="1565810"/>
              <a:ext cx="596122" cy="669615"/>
            </a:xfrm>
            <a:custGeom>
              <a:avLst/>
              <a:gdLst/>
              <a:ahLst/>
              <a:cxnLst/>
              <a:rect l="l" t="t" r="r" b="b"/>
              <a:pathLst>
                <a:path w="15362" h="17257" extrusionOk="0">
                  <a:moveTo>
                    <a:pt x="7670" y="0"/>
                  </a:moveTo>
                  <a:cubicBezTo>
                    <a:pt x="3447" y="0"/>
                    <a:pt x="0" y="3858"/>
                    <a:pt x="0" y="8628"/>
                  </a:cubicBezTo>
                  <a:cubicBezTo>
                    <a:pt x="0" y="13376"/>
                    <a:pt x="3447" y="17256"/>
                    <a:pt x="7670" y="17256"/>
                  </a:cubicBezTo>
                  <a:cubicBezTo>
                    <a:pt x="11915" y="17256"/>
                    <a:pt x="15362" y="13376"/>
                    <a:pt x="15362" y="8628"/>
                  </a:cubicBezTo>
                  <a:cubicBezTo>
                    <a:pt x="15362" y="3858"/>
                    <a:pt x="11915" y="0"/>
                    <a:pt x="7670" y="0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6" name="Google Shape;266;p9"/>
            <p:cNvSpPr/>
            <p:nvPr/>
          </p:nvSpPr>
          <p:spPr>
            <a:xfrm>
              <a:off x="578421" y="2855362"/>
              <a:ext cx="379125" cy="383563"/>
            </a:xfrm>
            <a:custGeom>
              <a:avLst/>
              <a:gdLst/>
              <a:ahLst/>
              <a:cxnLst/>
              <a:rect l="l" t="t" r="r" b="b"/>
              <a:pathLst>
                <a:path w="9770" h="9885" extrusionOk="0">
                  <a:moveTo>
                    <a:pt x="4885" y="1"/>
                  </a:moveTo>
                  <a:cubicBezTo>
                    <a:pt x="2192" y="1"/>
                    <a:pt x="1" y="2215"/>
                    <a:pt x="1" y="4931"/>
                  </a:cubicBezTo>
                  <a:cubicBezTo>
                    <a:pt x="1" y="7670"/>
                    <a:pt x="2192" y="9884"/>
                    <a:pt x="4885" y="9884"/>
                  </a:cubicBezTo>
                  <a:cubicBezTo>
                    <a:pt x="7579" y="9884"/>
                    <a:pt x="9770" y="7670"/>
                    <a:pt x="9770" y="4931"/>
                  </a:cubicBezTo>
                  <a:cubicBezTo>
                    <a:pt x="9770" y="2215"/>
                    <a:pt x="7579" y="1"/>
                    <a:pt x="4885" y="1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7" name="Google Shape;267;p9"/>
            <p:cNvSpPr/>
            <p:nvPr/>
          </p:nvSpPr>
          <p:spPr>
            <a:xfrm>
              <a:off x="415445" y="582222"/>
              <a:ext cx="30151" cy="3153052"/>
            </a:xfrm>
            <a:custGeom>
              <a:avLst/>
              <a:gdLst/>
              <a:ahLst/>
              <a:cxnLst/>
              <a:rect l="l" t="t" r="r" b="b"/>
              <a:pathLst>
                <a:path w="777" h="81259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19254"/>
                  </a:lnTo>
                  <a:lnTo>
                    <a:pt x="1" y="55866"/>
                  </a:lnTo>
                  <a:lnTo>
                    <a:pt x="1" y="80152"/>
                  </a:lnTo>
                  <a:lnTo>
                    <a:pt x="1" y="80882"/>
                  </a:lnTo>
                  <a:cubicBezTo>
                    <a:pt x="1" y="81133"/>
                    <a:pt x="195" y="81259"/>
                    <a:pt x="389" y="81259"/>
                  </a:cubicBezTo>
                  <a:cubicBezTo>
                    <a:pt x="583" y="81259"/>
                    <a:pt x="777" y="81133"/>
                    <a:pt x="777" y="80882"/>
                  </a:cubicBezTo>
                  <a:lnTo>
                    <a:pt x="777" y="62006"/>
                  </a:lnTo>
                  <a:lnTo>
                    <a:pt x="777" y="25394"/>
                  </a:lnTo>
                  <a:lnTo>
                    <a:pt x="777" y="1108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8" name="Google Shape;268;p9"/>
            <p:cNvSpPr/>
            <p:nvPr/>
          </p:nvSpPr>
          <p:spPr>
            <a:xfrm>
              <a:off x="410129" y="649158"/>
              <a:ext cx="203765" cy="278990"/>
            </a:xfrm>
            <a:custGeom>
              <a:avLst/>
              <a:gdLst/>
              <a:ahLst/>
              <a:cxnLst/>
              <a:rect l="l" t="t" r="r" b="b"/>
              <a:pathLst>
                <a:path w="5251" h="7190" extrusionOk="0">
                  <a:moveTo>
                    <a:pt x="4588" y="0"/>
                  </a:moveTo>
                  <a:cubicBezTo>
                    <a:pt x="4366" y="0"/>
                    <a:pt x="4123" y="190"/>
                    <a:pt x="4178" y="478"/>
                  </a:cubicBezTo>
                  <a:cubicBezTo>
                    <a:pt x="4497" y="2396"/>
                    <a:pt x="4360" y="4610"/>
                    <a:pt x="2603" y="5774"/>
                  </a:cubicBezTo>
                  <a:cubicBezTo>
                    <a:pt x="1987" y="6162"/>
                    <a:pt x="1211" y="6413"/>
                    <a:pt x="503" y="6436"/>
                  </a:cubicBezTo>
                  <a:cubicBezTo>
                    <a:pt x="1" y="6436"/>
                    <a:pt x="1" y="7189"/>
                    <a:pt x="503" y="7189"/>
                  </a:cubicBezTo>
                  <a:cubicBezTo>
                    <a:pt x="1485" y="7166"/>
                    <a:pt x="2512" y="6778"/>
                    <a:pt x="3288" y="6185"/>
                  </a:cubicBezTo>
                  <a:cubicBezTo>
                    <a:pt x="5137" y="4815"/>
                    <a:pt x="5251" y="2373"/>
                    <a:pt x="4908" y="273"/>
                  </a:cubicBezTo>
                  <a:cubicBezTo>
                    <a:pt x="4872" y="83"/>
                    <a:pt x="4735" y="0"/>
                    <a:pt x="4588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9" name="Google Shape;269;p9"/>
            <p:cNvSpPr/>
            <p:nvPr/>
          </p:nvSpPr>
          <p:spPr>
            <a:xfrm>
              <a:off x="243622" y="804526"/>
              <a:ext cx="208616" cy="215470"/>
            </a:xfrm>
            <a:custGeom>
              <a:avLst/>
              <a:gdLst/>
              <a:ahLst/>
              <a:cxnLst/>
              <a:rect l="l" t="t" r="r" b="b"/>
              <a:pathLst>
                <a:path w="5376" h="5553" extrusionOk="0">
                  <a:moveTo>
                    <a:pt x="420" y="1"/>
                  </a:moveTo>
                  <a:cubicBezTo>
                    <a:pt x="229" y="1"/>
                    <a:pt x="35" y="126"/>
                    <a:pt x="24" y="378"/>
                  </a:cubicBezTo>
                  <a:cubicBezTo>
                    <a:pt x="1" y="2226"/>
                    <a:pt x="412" y="4326"/>
                    <a:pt x="2260" y="5194"/>
                  </a:cubicBezTo>
                  <a:cubicBezTo>
                    <a:pt x="2779" y="5431"/>
                    <a:pt x="3384" y="5552"/>
                    <a:pt x="3982" y="5552"/>
                  </a:cubicBezTo>
                  <a:cubicBezTo>
                    <a:pt x="4305" y="5552"/>
                    <a:pt x="4627" y="5517"/>
                    <a:pt x="4931" y="5445"/>
                  </a:cubicBezTo>
                  <a:cubicBezTo>
                    <a:pt x="5376" y="5339"/>
                    <a:pt x="5231" y="4702"/>
                    <a:pt x="4825" y="4702"/>
                  </a:cubicBezTo>
                  <a:cubicBezTo>
                    <a:pt x="4793" y="4702"/>
                    <a:pt x="4760" y="4706"/>
                    <a:pt x="4726" y="4714"/>
                  </a:cubicBezTo>
                  <a:cubicBezTo>
                    <a:pt x="4491" y="4768"/>
                    <a:pt x="4247" y="4794"/>
                    <a:pt x="4000" y="4794"/>
                  </a:cubicBezTo>
                  <a:cubicBezTo>
                    <a:pt x="3621" y="4794"/>
                    <a:pt x="3236" y="4734"/>
                    <a:pt x="2877" y="4623"/>
                  </a:cubicBezTo>
                  <a:cubicBezTo>
                    <a:pt x="1073" y="4075"/>
                    <a:pt x="754" y="1998"/>
                    <a:pt x="800" y="378"/>
                  </a:cubicBezTo>
                  <a:cubicBezTo>
                    <a:pt x="800" y="126"/>
                    <a:pt x="611" y="1"/>
                    <a:pt x="420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0" name="Google Shape;270;p9"/>
            <p:cNvSpPr/>
            <p:nvPr/>
          </p:nvSpPr>
          <p:spPr>
            <a:xfrm>
              <a:off x="409159" y="1279053"/>
              <a:ext cx="292434" cy="389499"/>
            </a:xfrm>
            <a:custGeom>
              <a:avLst/>
              <a:gdLst/>
              <a:ahLst/>
              <a:cxnLst/>
              <a:rect l="l" t="t" r="r" b="b"/>
              <a:pathLst>
                <a:path w="7536" h="10038" extrusionOk="0">
                  <a:moveTo>
                    <a:pt x="7170" y="1"/>
                  </a:moveTo>
                  <a:cubicBezTo>
                    <a:pt x="6982" y="1"/>
                    <a:pt x="6782" y="120"/>
                    <a:pt x="6759" y="360"/>
                  </a:cubicBezTo>
                  <a:cubicBezTo>
                    <a:pt x="6348" y="4058"/>
                    <a:pt x="4134" y="8029"/>
                    <a:pt x="414" y="9285"/>
                  </a:cubicBezTo>
                  <a:cubicBezTo>
                    <a:pt x="1" y="9409"/>
                    <a:pt x="130" y="10037"/>
                    <a:pt x="496" y="10037"/>
                  </a:cubicBezTo>
                  <a:cubicBezTo>
                    <a:pt x="535" y="10037"/>
                    <a:pt x="576" y="10030"/>
                    <a:pt x="619" y="10015"/>
                  </a:cubicBezTo>
                  <a:cubicBezTo>
                    <a:pt x="4682" y="8646"/>
                    <a:pt x="7079" y="4400"/>
                    <a:pt x="7513" y="360"/>
                  </a:cubicBezTo>
                  <a:cubicBezTo>
                    <a:pt x="7535" y="120"/>
                    <a:pt x="7358" y="1"/>
                    <a:pt x="7170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1" name="Google Shape;271;p9"/>
            <p:cNvSpPr/>
            <p:nvPr/>
          </p:nvSpPr>
          <p:spPr>
            <a:xfrm>
              <a:off x="589945" y="1302956"/>
              <a:ext cx="87699" cy="127427"/>
            </a:xfrm>
            <a:custGeom>
              <a:avLst/>
              <a:gdLst/>
              <a:ahLst/>
              <a:cxnLst/>
              <a:rect l="l" t="t" r="r" b="b"/>
              <a:pathLst>
                <a:path w="2260" h="3284" extrusionOk="0">
                  <a:moveTo>
                    <a:pt x="377" y="1"/>
                  </a:moveTo>
                  <a:cubicBezTo>
                    <a:pt x="189" y="1"/>
                    <a:pt x="0" y="121"/>
                    <a:pt x="0" y="360"/>
                  </a:cubicBezTo>
                  <a:cubicBezTo>
                    <a:pt x="0" y="1392"/>
                    <a:pt x="309" y="3284"/>
                    <a:pt x="1684" y="3284"/>
                  </a:cubicBezTo>
                  <a:cubicBezTo>
                    <a:pt x="1709" y="3284"/>
                    <a:pt x="1733" y="3283"/>
                    <a:pt x="1758" y="3282"/>
                  </a:cubicBezTo>
                  <a:cubicBezTo>
                    <a:pt x="2230" y="3237"/>
                    <a:pt x="2259" y="2505"/>
                    <a:pt x="1780" y="2505"/>
                  </a:cubicBezTo>
                  <a:cubicBezTo>
                    <a:pt x="1773" y="2505"/>
                    <a:pt x="1765" y="2506"/>
                    <a:pt x="1758" y="2506"/>
                  </a:cubicBezTo>
                  <a:lnTo>
                    <a:pt x="1689" y="2506"/>
                  </a:lnTo>
                  <a:cubicBezTo>
                    <a:pt x="1553" y="2483"/>
                    <a:pt x="1438" y="2437"/>
                    <a:pt x="1347" y="2369"/>
                  </a:cubicBezTo>
                  <a:cubicBezTo>
                    <a:pt x="776" y="1912"/>
                    <a:pt x="754" y="1022"/>
                    <a:pt x="754" y="360"/>
                  </a:cubicBezTo>
                  <a:cubicBezTo>
                    <a:pt x="754" y="121"/>
                    <a:pt x="565" y="1"/>
                    <a:pt x="377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2" name="Google Shape;272;p9"/>
            <p:cNvSpPr/>
            <p:nvPr/>
          </p:nvSpPr>
          <p:spPr>
            <a:xfrm>
              <a:off x="-23851" y="1930600"/>
              <a:ext cx="473887" cy="537143"/>
            </a:xfrm>
            <a:custGeom>
              <a:avLst/>
              <a:gdLst/>
              <a:ahLst/>
              <a:cxnLst/>
              <a:rect l="l" t="t" r="r" b="b"/>
              <a:pathLst>
                <a:path w="12212" h="13843" extrusionOk="0">
                  <a:moveTo>
                    <a:pt x="362" y="0"/>
                  </a:moveTo>
                  <a:cubicBezTo>
                    <a:pt x="173" y="0"/>
                    <a:pt x="1" y="120"/>
                    <a:pt x="23" y="368"/>
                  </a:cubicBezTo>
                  <a:cubicBezTo>
                    <a:pt x="571" y="4956"/>
                    <a:pt x="2146" y="9818"/>
                    <a:pt x="6300" y="12375"/>
                  </a:cubicBezTo>
                  <a:cubicBezTo>
                    <a:pt x="7662" y="13208"/>
                    <a:pt x="9440" y="13842"/>
                    <a:pt x="11119" y="13842"/>
                  </a:cubicBezTo>
                  <a:cubicBezTo>
                    <a:pt x="11325" y="13842"/>
                    <a:pt x="11530" y="13833"/>
                    <a:pt x="11733" y="13813"/>
                  </a:cubicBezTo>
                  <a:cubicBezTo>
                    <a:pt x="12198" y="13768"/>
                    <a:pt x="12212" y="13057"/>
                    <a:pt x="11774" y="13057"/>
                  </a:cubicBezTo>
                  <a:cubicBezTo>
                    <a:pt x="11760" y="13057"/>
                    <a:pt x="11747" y="13058"/>
                    <a:pt x="11733" y="13059"/>
                  </a:cubicBezTo>
                  <a:cubicBezTo>
                    <a:pt x="11561" y="13074"/>
                    <a:pt x="11389" y="13081"/>
                    <a:pt x="11215" y="13081"/>
                  </a:cubicBezTo>
                  <a:cubicBezTo>
                    <a:pt x="9771" y="13081"/>
                    <a:pt x="8274" y="12591"/>
                    <a:pt x="7031" y="11918"/>
                  </a:cubicBezTo>
                  <a:cubicBezTo>
                    <a:pt x="2876" y="9658"/>
                    <a:pt x="1302" y="4751"/>
                    <a:pt x="799" y="368"/>
                  </a:cubicBezTo>
                  <a:cubicBezTo>
                    <a:pt x="765" y="126"/>
                    <a:pt x="555" y="0"/>
                    <a:pt x="362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3" name="Google Shape;273;p9"/>
            <p:cNvSpPr/>
            <p:nvPr/>
          </p:nvSpPr>
          <p:spPr>
            <a:xfrm>
              <a:off x="410129" y="3018375"/>
              <a:ext cx="443037" cy="277205"/>
            </a:xfrm>
            <a:custGeom>
              <a:avLst/>
              <a:gdLst/>
              <a:ahLst/>
              <a:cxnLst/>
              <a:rect l="l" t="t" r="r" b="b"/>
              <a:pathLst>
                <a:path w="11417" h="7144" extrusionOk="0">
                  <a:moveTo>
                    <a:pt x="10914" y="0"/>
                  </a:moveTo>
                  <a:cubicBezTo>
                    <a:pt x="10802" y="0"/>
                    <a:pt x="10696" y="60"/>
                    <a:pt x="10637" y="205"/>
                  </a:cubicBezTo>
                  <a:cubicBezTo>
                    <a:pt x="8948" y="4108"/>
                    <a:pt x="4657" y="6345"/>
                    <a:pt x="503" y="6368"/>
                  </a:cubicBezTo>
                  <a:cubicBezTo>
                    <a:pt x="1" y="6391"/>
                    <a:pt x="1" y="7144"/>
                    <a:pt x="503" y="7144"/>
                  </a:cubicBezTo>
                  <a:cubicBezTo>
                    <a:pt x="4908" y="7098"/>
                    <a:pt x="9496" y="4725"/>
                    <a:pt x="11277" y="570"/>
                  </a:cubicBezTo>
                  <a:cubicBezTo>
                    <a:pt x="11417" y="275"/>
                    <a:pt x="11153" y="0"/>
                    <a:pt x="10914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" name="Google Shape;274;p9"/>
            <p:cNvSpPr/>
            <p:nvPr/>
          </p:nvSpPr>
          <p:spPr>
            <a:xfrm>
              <a:off x="687381" y="2992687"/>
              <a:ext cx="93016" cy="170071"/>
            </a:xfrm>
            <a:custGeom>
              <a:avLst/>
              <a:gdLst/>
              <a:ahLst/>
              <a:cxnLst/>
              <a:rect l="l" t="t" r="r" b="b"/>
              <a:pathLst>
                <a:path w="2397" h="4383" extrusionOk="0">
                  <a:moveTo>
                    <a:pt x="1021" y="1"/>
                  </a:moveTo>
                  <a:cubicBezTo>
                    <a:pt x="873" y="1"/>
                    <a:pt x="730" y="83"/>
                    <a:pt x="685" y="274"/>
                  </a:cubicBezTo>
                  <a:cubicBezTo>
                    <a:pt x="434" y="1369"/>
                    <a:pt x="0" y="4337"/>
                    <a:pt x="1918" y="4382"/>
                  </a:cubicBezTo>
                  <a:cubicBezTo>
                    <a:pt x="2397" y="4382"/>
                    <a:pt x="2397" y="3629"/>
                    <a:pt x="1918" y="3606"/>
                  </a:cubicBezTo>
                  <a:cubicBezTo>
                    <a:pt x="1872" y="3606"/>
                    <a:pt x="1621" y="3515"/>
                    <a:pt x="1484" y="3355"/>
                  </a:cubicBezTo>
                  <a:cubicBezTo>
                    <a:pt x="913" y="2602"/>
                    <a:pt x="1233" y="1301"/>
                    <a:pt x="1415" y="479"/>
                  </a:cubicBezTo>
                  <a:cubicBezTo>
                    <a:pt x="1484" y="190"/>
                    <a:pt x="1246" y="1"/>
                    <a:pt x="1021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75" name="Google Shape;275;p9"/>
          <p:cNvSpPr txBox="1">
            <a:spLocks noGrp="1"/>
          </p:cNvSpPr>
          <p:nvPr>
            <p:ph type="title"/>
          </p:nvPr>
        </p:nvSpPr>
        <p:spPr>
          <a:xfrm>
            <a:off x="3189151" y="1671233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6" name="Google Shape;276;p9"/>
          <p:cNvSpPr txBox="1">
            <a:spLocks noGrp="1"/>
          </p:cNvSpPr>
          <p:nvPr>
            <p:ph type="subTitle" idx="1"/>
          </p:nvPr>
        </p:nvSpPr>
        <p:spPr>
          <a:xfrm>
            <a:off x="3189184" y="2932767"/>
            <a:ext cx="5813600" cy="154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9"/>
          <p:cNvSpPr/>
          <p:nvPr/>
        </p:nvSpPr>
        <p:spPr>
          <a:xfrm>
            <a:off x="3466500" y="5512100"/>
            <a:ext cx="5669128" cy="1383192"/>
          </a:xfrm>
          <a:custGeom>
            <a:avLst/>
            <a:gdLst/>
            <a:ahLst/>
            <a:cxnLst/>
            <a:rect l="l" t="t" r="r" b="b"/>
            <a:pathLst>
              <a:path w="53390" h="26787" extrusionOk="0">
                <a:moveTo>
                  <a:pt x="26946" y="0"/>
                </a:moveTo>
                <a:cubicBezTo>
                  <a:pt x="25064" y="0"/>
                  <a:pt x="23103" y="202"/>
                  <a:pt x="21068" y="651"/>
                </a:cubicBezTo>
                <a:cubicBezTo>
                  <a:pt x="1530" y="4965"/>
                  <a:pt x="1" y="26010"/>
                  <a:pt x="1" y="26010"/>
                </a:cubicBezTo>
                <a:lnTo>
                  <a:pt x="53389" y="26786"/>
                </a:lnTo>
                <a:lnTo>
                  <a:pt x="53389" y="14872"/>
                </a:lnTo>
                <a:cubicBezTo>
                  <a:pt x="53389" y="14872"/>
                  <a:pt x="43115" y="0"/>
                  <a:pt x="2694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78" name="Google Shape;278;p9"/>
          <p:cNvGrpSpPr/>
          <p:nvPr/>
        </p:nvGrpSpPr>
        <p:grpSpPr>
          <a:xfrm>
            <a:off x="8137613" y="5211210"/>
            <a:ext cx="4069569" cy="1646807"/>
            <a:chOff x="6091830" y="3908407"/>
            <a:chExt cx="3052177" cy="1235105"/>
          </a:xfrm>
        </p:grpSpPr>
        <p:sp>
          <p:nvSpPr>
            <p:cNvPr id="279" name="Google Shape;279;p9"/>
            <p:cNvSpPr/>
            <p:nvPr/>
          </p:nvSpPr>
          <p:spPr>
            <a:xfrm>
              <a:off x="6091830" y="3908407"/>
              <a:ext cx="3052177" cy="1235105"/>
            </a:xfrm>
            <a:custGeom>
              <a:avLst/>
              <a:gdLst/>
              <a:ahLst/>
              <a:cxnLst/>
              <a:rect l="l" t="t" r="r" b="b"/>
              <a:pathLst>
                <a:path w="49189" h="19905" extrusionOk="0">
                  <a:moveTo>
                    <a:pt x="49189" y="1"/>
                  </a:moveTo>
                  <a:cubicBezTo>
                    <a:pt x="49189" y="1"/>
                    <a:pt x="22826" y="1"/>
                    <a:pt x="0" y="19904"/>
                  </a:cubicBezTo>
                  <a:lnTo>
                    <a:pt x="49189" y="19904"/>
                  </a:lnTo>
                  <a:lnTo>
                    <a:pt x="491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0" name="Google Shape;280;p9"/>
            <p:cNvSpPr/>
            <p:nvPr/>
          </p:nvSpPr>
          <p:spPr>
            <a:xfrm>
              <a:off x="6945878" y="4166160"/>
              <a:ext cx="2198121" cy="977350"/>
            </a:xfrm>
            <a:custGeom>
              <a:avLst/>
              <a:gdLst/>
              <a:ahLst/>
              <a:cxnLst/>
              <a:rect l="l" t="t" r="r" b="b"/>
              <a:pathLst>
                <a:path w="35425" h="15751" extrusionOk="0">
                  <a:moveTo>
                    <a:pt x="35425" y="1"/>
                  </a:moveTo>
                  <a:cubicBezTo>
                    <a:pt x="34649" y="1005"/>
                    <a:pt x="33325" y="2512"/>
                    <a:pt x="32092" y="2740"/>
                  </a:cubicBezTo>
                  <a:cubicBezTo>
                    <a:pt x="31966" y="2766"/>
                    <a:pt x="31839" y="2778"/>
                    <a:pt x="31712" y="2778"/>
                  </a:cubicBezTo>
                  <a:cubicBezTo>
                    <a:pt x="30282" y="2778"/>
                    <a:pt x="28782" y="1279"/>
                    <a:pt x="27145" y="1279"/>
                  </a:cubicBezTo>
                  <a:cubicBezTo>
                    <a:pt x="26741" y="1279"/>
                    <a:pt x="26329" y="1371"/>
                    <a:pt x="25907" y="1599"/>
                  </a:cubicBezTo>
                  <a:cubicBezTo>
                    <a:pt x="23624" y="2854"/>
                    <a:pt x="23738" y="4840"/>
                    <a:pt x="21159" y="6072"/>
                  </a:cubicBezTo>
                  <a:cubicBezTo>
                    <a:pt x="20775" y="6257"/>
                    <a:pt x="20411" y="6333"/>
                    <a:pt x="20059" y="6333"/>
                  </a:cubicBezTo>
                  <a:cubicBezTo>
                    <a:pt x="18439" y="6333"/>
                    <a:pt x="17087" y="4726"/>
                    <a:pt x="15378" y="4726"/>
                  </a:cubicBezTo>
                  <a:cubicBezTo>
                    <a:pt x="14983" y="4726"/>
                    <a:pt x="14569" y="4811"/>
                    <a:pt x="14129" y="5022"/>
                  </a:cubicBezTo>
                  <a:cubicBezTo>
                    <a:pt x="11367" y="6369"/>
                    <a:pt x="12029" y="9222"/>
                    <a:pt x="10043" y="10272"/>
                  </a:cubicBezTo>
                  <a:cubicBezTo>
                    <a:pt x="9620" y="10488"/>
                    <a:pt x="9156" y="10567"/>
                    <a:pt x="8668" y="10567"/>
                  </a:cubicBezTo>
                  <a:cubicBezTo>
                    <a:pt x="7370" y="10567"/>
                    <a:pt x="5909" y="10010"/>
                    <a:pt x="4636" y="10010"/>
                  </a:cubicBezTo>
                  <a:cubicBezTo>
                    <a:pt x="4117" y="10010"/>
                    <a:pt x="3629" y="10102"/>
                    <a:pt x="3196" y="10363"/>
                  </a:cubicBezTo>
                  <a:cubicBezTo>
                    <a:pt x="1552" y="11322"/>
                    <a:pt x="0" y="12943"/>
                    <a:pt x="548" y="15750"/>
                  </a:cubicBezTo>
                  <a:lnTo>
                    <a:pt x="35425" y="15750"/>
                  </a:lnTo>
                  <a:lnTo>
                    <a:pt x="354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1" name="Google Shape;281;p9"/>
          <p:cNvGrpSpPr/>
          <p:nvPr/>
        </p:nvGrpSpPr>
        <p:grpSpPr>
          <a:xfrm>
            <a:off x="-15171" y="4943067"/>
            <a:ext cx="5081812" cy="1952245"/>
            <a:chOff x="0" y="3707300"/>
            <a:chExt cx="3811359" cy="1464184"/>
          </a:xfrm>
        </p:grpSpPr>
        <p:sp>
          <p:nvSpPr>
            <p:cNvPr id="282" name="Google Shape;282;p9"/>
            <p:cNvSpPr/>
            <p:nvPr/>
          </p:nvSpPr>
          <p:spPr>
            <a:xfrm>
              <a:off x="0" y="3735275"/>
              <a:ext cx="3811359" cy="1436209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" name="Google Shape;283;p9"/>
            <p:cNvSpPr/>
            <p:nvPr/>
          </p:nvSpPr>
          <p:spPr>
            <a:xfrm>
              <a:off x="0" y="3707300"/>
              <a:ext cx="3811359" cy="1414988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29407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5" name="Google Shape;285;p10"/>
          <p:cNvGrpSpPr/>
          <p:nvPr/>
        </p:nvGrpSpPr>
        <p:grpSpPr>
          <a:xfrm>
            <a:off x="0" y="4673036"/>
            <a:ext cx="12192000" cy="768387"/>
            <a:chOff x="0" y="4571577"/>
            <a:chExt cx="9144000" cy="576290"/>
          </a:xfrm>
        </p:grpSpPr>
        <p:sp>
          <p:nvSpPr>
            <p:cNvPr id="286" name="Google Shape;286;p10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7" name="Google Shape;287;p10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8" name="Google Shape;288;p10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9" name="Google Shape;289;p10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" name="Google Shape;290;p10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" name="Google Shape;291;p10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" name="Google Shape;292;p10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" name="Google Shape;293;p10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4" name="Google Shape;294;p10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5" name="Google Shape;295;p10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96" name="Google Shape;296;p10"/>
          <p:cNvGrpSpPr/>
          <p:nvPr/>
        </p:nvGrpSpPr>
        <p:grpSpPr>
          <a:xfrm>
            <a:off x="0" y="4766300"/>
            <a:ext cx="12192000" cy="1183117"/>
            <a:chOff x="0" y="4260525"/>
            <a:chExt cx="9144000" cy="887338"/>
          </a:xfrm>
        </p:grpSpPr>
        <p:sp>
          <p:nvSpPr>
            <p:cNvPr id="297" name="Google Shape;297;p10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8" name="Google Shape;298;p10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9" name="Google Shape;299;p10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0" name="Google Shape;300;p10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1" name="Google Shape;301;p10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2" name="Google Shape;302;p10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" name="Google Shape;303;p10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4" name="Google Shape;304;p10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5" name="Google Shape;305;p10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6" name="Google Shape;306;p10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07" name="Google Shape;307;p10"/>
          <p:cNvSpPr/>
          <p:nvPr/>
        </p:nvSpPr>
        <p:spPr>
          <a:xfrm>
            <a:off x="-8332" y="5883033"/>
            <a:ext cx="12192000" cy="975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8" name="Google Shape;308;p10"/>
          <p:cNvSpPr txBox="1">
            <a:spLocks noGrp="1"/>
          </p:cNvSpPr>
          <p:nvPr>
            <p:ph type="title"/>
          </p:nvPr>
        </p:nvSpPr>
        <p:spPr>
          <a:xfrm>
            <a:off x="960000" y="5428269"/>
            <a:ext cx="10272000" cy="8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498757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0" name="Google Shape;310;p11"/>
          <p:cNvGrpSpPr/>
          <p:nvPr/>
        </p:nvGrpSpPr>
        <p:grpSpPr>
          <a:xfrm>
            <a:off x="11030362" y="3092294"/>
            <a:ext cx="458415" cy="1579172"/>
            <a:chOff x="7968225" y="1691500"/>
            <a:chExt cx="190625" cy="656675"/>
          </a:xfrm>
        </p:grpSpPr>
        <p:sp>
          <p:nvSpPr>
            <p:cNvPr id="311" name="Google Shape;311;p11"/>
            <p:cNvSpPr/>
            <p:nvPr/>
          </p:nvSpPr>
          <p:spPr>
            <a:xfrm>
              <a:off x="7968225" y="1891800"/>
              <a:ext cx="103300" cy="205450"/>
            </a:xfrm>
            <a:custGeom>
              <a:avLst/>
              <a:gdLst/>
              <a:ahLst/>
              <a:cxnLst/>
              <a:rect l="l" t="t" r="r" b="b"/>
              <a:pathLst>
                <a:path w="4132" h="8218" extrusionOk="0">
                  <a:moveTo>
                    <a:pt x="799" y="0"/>
                  </a:moveTo>
                  <a:cubicBezTo>
                    <a:pt x="799" y="0"/>
                    <a:pt x="1" y="5159"/>
                    <a:pt x="3858" y="8217"/>
                  </a:cubicBezTo>
                  <a:cubicBezTo>
                    <a:pt x="3858" y="8217"/>
                    <a:pt x="4132" y="2488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" name="Google Shape;312;p11"/>
            <p:cNvSpPr/>
            <p:nvPr/>
          </p:nvSpPr>
          <p:spPr>
            <a:xfrm>
              <a:off x="8057825" y="2039575"/>
              <a:ext cx="101025" cy="200325"/>
            </a:xfrm>
            <a:custGeom>
              <a:avLst/>
              <a:gdLst/>
              <a:ahLst/>
              <a:cxnLst/>
              <a:rect l="l" t="t" r="r" b="b"/>
              <a:pathLst>
                <a:path w="4041" h="8013" extrusionOk="0">
                  <a:moveTo>
                    <a:pt x="3264" y="1"/>
                  </a:moveTo>
                  <a:lnTo>
                    <a:pt x="3264" y="1"/>
                  </a:lnTo>
                  <a:cubicBezTo>
                    <a:pt x="0" y="2420"/>
                    <a:pt x="297" y="8013"/>
                    <a:pt x="297" y="8013"/>
                  </a:cubicBezTo>
                  <a:cubicBezTo>
                    <a:pt x="4040" y="5023"/>
                    <a:pt x="3264" y="1"/>
                    <a:pt x="3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" name="Google Shape;313;p11"/>
            <p:cNvSpPr/>
            <p:nvPr/>
          </p:nvSpPr>
          <p:spPr>
            <a:xfrm>
              <a:off x="8055525" y="1847000"/>
              <a:ext cx="18875" cy="501175"/>
            </a:xfrm>
            <a:custGeom>
              <a:avLst/>
              <a:gdLst/>
              <a:ahLst/>
              <a:cxnLst/>
              <a:rect l="l" t="t" r="r" b="b"/>
              <a:pathLst>
                <a:path w="755" h="20047" extrusionOk="0">
                  <a:moveTo>
                    <a:pt x="377" y="0"/>
                  </a:moveTo>
                  <a:cubicBezTo>
                    <a:pt x="189" y="0"/>
                    <a:pt x="1" y="126"/>
                    <a:pt x="1" y="377"/>
                  </a:cubicBezTo>
                  <a:lnTo>
                    <a:pt x="1" y="19687"/>
                  </a:lnTo>
                  <a:cubicBezTo>
                    <a:pt x="1" y="19927"/>
                    <a:pt x="189" y="20047"/>
                    <a:pt x="377" y="20047"/>
                  </a:cubicBezTo>
                  <a:cubicBezTo>
                    <a:pt x="566" y="20047"/>
                    <a:pt x="754" y="19927"/>
                    <a:pt x="754" y="19687"/>
                  </a:cubicBezTo>
                  <a:lnTo>
                    <a:pt x="754" y="377"/>
                  </a:lnTo>
                  <a:cubicBezTo>
                    <a:pt x="754" y="126"/>
                    <a:pt x="566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" name="Google Shape;314;p11"/>
            <p:cNvSpPr/>
            <p:nvPr/>
          </p:nvSpPr>
          <p:spPr>
            <a:xfrm>
              <a:off x="8004175" y="1691500"/>
              <a:ext cx="126600" cy="219450"/>
            </a:xfrm>
            <a:custGeom>
              <a:avLst/>
              <a:gdLst/>
              <a:ahLst/>
              <a:cxnLst/>
              <a:rect l="l" t="t" r="r" b="b"/>
              <a:pathLst>
                <a:path w="5064" h="8778" extrusionOk="0">
                  <a:moveTo>
                    <a:pt x="2864" y="0"/>
                  </a:moveTo>
                  <a:cubicBezTo>
                    <a:pt x="2213" y="0"/>
                    <a:pt x="2055" y="3493"/>
                    <a:pt x="2055" y="3493"/>
                  </a:cubicBezTo>
                  <a:cubicBezTo>
                    <a:pt x="2055" y="3493"/>
                    <a:pt x="1983" y="934"/>
                    <a:pt x="1285" y="934"/>
                  </a:cubicBezTo>
                  <a:cubicBezTo>
                    <a:pt x="1195" y="934"/>
                    <a:pt x="1094" y="977"/>
                    <a:pt x="982" y="1073"/>
                  </a:cubicBezTo>
                  <a:cubicBezTo>
                    <a:pt x="1" y="1918"/>
                    <a:pt x="92" y="7852"/>
                    <a:pt x="1827" y="8651"/>
                  </a:cubicBezTo>
                  <a:lnTo>
                    <a:pt x="1895" y="8674"/>
                  </a:lnTo>
                  <a:cubicBezTo>
                    <a:pt x="2090" y="8744"/>
                    <a:pt x="2272" y="8777"/>
                    <a:pt x="2443" y="8777"/>
                  </a:cubicBezTo>
                  <a:cubicBezTo>
                    <a:pt x="2770" y="8777"/>
                    <a:pt x="3055" y="8656"/>
                    <a:pt x="3310" y="8446"/>
                  </a:cubicBezTo>
                  <a:cubicBezTo>
                    <a:pt x="4178" y="7715"/>
                    <a:pt x="4634" y="6095"/>
                    <a:pt x="4794" y="5228"/>
                  </a:cubicBezTo>
                  <a:cubicBezTo>
                    <a:pt x="4993" y="4031"/>
                    <a:pt x="5064" y="791"/>
                    <a:pt x="4378" y="791"/>
                  </a:cubicBezTo>
                  <a:cubicBezTo>
                    <a:pt x="4358" y="791"/>
                    <a:pt x="4336" y="793"/>
                    <a:pt x="4315" y="799"/>
                  </a:cubicBezTo>
                  <a:cubicBezTo>
                    <a:pt x="3538" y="982"/>
                    <a:pt x="3287" y="3653"/>
                    <a:pt x="3287" y="3653"/>
                  </a:cubicBezTo>
                  <a:cubicBezTo>
                    <a:pt x="3287" y="3653"/>
                    <a:pt x="3538" y="23"/>
                    <a:pt x="2877" y="1"/>
                  </a:cubicBezTo>
                  <a:cubicBezTo>
                    <a:pt x="2872" y="0"/>
                    <a:pt x="2868" y="0"/>
                    <a:pt x="2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" name="Google Shape;315;p11"/>
            <p:cNvSpPr/>
            <p:nvPr/>
          </p:nvSpPr>
          <p:spPr>
            <a:xfrm>
              <a:off x="8030425" y="1838200"/>
              <a:ext cx="65650" cy="72750"/>
            </a:xfrm>
            <a:custGeom>
              <a:avLst/>
              <a:gdLst/>
              <a:ahLst/>
              <a:cxnLst/>
              <a:rect l="l" t="t" r="r" b="b"/>
              <a:pathLst>
                <a:path w="2626" h="2910" extrusionOk="0">
                  <a:moveTo>
                    <a:pt x="2174" y="1"/>
                  </a:moveTo>
                  <a:cubicBezTo>
                    <a:pt x="1856" y="1"/>
                    <a:pt x="1461" y="478"/>
                    <a:pt x="1461" y="478"/>
                  </a:cubicBezTo>
                  <a:cubicBezTo>
                    <a:pt x="1461" y="478"/>
                    <a:pt x="1121" y="6"/>
                    <a:pt x="768" y="6"/>
                  </a:cubicBezTo>
                  <a:cubicBezTo>
                    <a:pt x="612" y="6"/>
                    <a:pt x="453" y="98"/>
                    <a:pt x="320" y="364"/>
                  </a:cubicBezTo>
                  <a:cubicBezTo>
                    <a:pt x="1" y="1026"/>
                    <a:pt x="480" y="2190"/>
                    <a:pt x="777" y="2783"/>
                  </a:cubicBezTo>
                  <a:lnTo>
                    <a:pt x="845" y="2806"/>
                  </a:lnTo>
                  <a:cubicBezTo>
                    <a:pt x="1040" y="2876"/>
                    <a:pt x="1222" y="2909"/>
                    <a:pt x="1393" y="2909"/>
                  </a:cubicBezTo>
                  <a:cubicBezTo>
                    <a:pt x="1720" y="2909"/>
                    <a:pt x="2005" y="2788"/>
                    <a:pt x="2260" y="2578"/>
                  </a:cubicBezTo>
                  <a:cubicBezTo>
                    <a:pt x="2443" y="2099"/>
                    <a:pt x="2625" y="1414"/>
                    <a:pt x="2557" y="661"/>
                  </a:cubicBezTo>
                  <a:cubicBezTo>
                    <a:pt x="2515" y="160"/>
                    <a:pt x="2357" y="1"/>
                    <a:pt x="21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16" name="Google Shape;316;p11"/>
          <p:cNvGrpSpPr/>
          <p:nvPr/>
        </p:nvGrpSpPr>
        <p:grpSpPr>
          <a:xfrm>
            <a:off x="0" y="3995199"/>
            <a:ext cx="12192000" cy="2852133"/>
            <a:chOff x="0" y="2996399"/>
            <a:chExt cx="9144000" cy="2139100"/>
          </a:xfrm>
        </p:grpSpPr>
        <p:sp>
          <p:nvSpPr>
            <p:cNvPr id="317" name="Google Shape;317;p11"/>
            <p:cNvSpPr/>
            <p:nvPr/>
          </p:nvSpPr>
          <p:spPr>
            <a:xfrm>
              <a:off x="0" y="3878199"/>
              <a:ext cx="9144000" cy="1257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18" name="Google Shape;318;p11"/>
            <p:cNvGrpSpPr/>
            <p:nvPr/>
          </p:nvGrpSpPr>
          <p:grpSpPr>
            <a:xfrm>
              <a:off x="0" y="2996399"/>
              <a:ext cx="9144000" cy="887338"/>
              <a:chOff x="0" y="4260525"/>
              <a:chExt cx="9144000" cy="887338"/>
            </a:xfrm>
          </p:grpSpPr>
          <p:sp>
            <p:nvSpPr>
              <p:cNvPr id="319" name="Google Shape;319;p11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0" name="Google Shape;320;p11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1" name="Google Shape;321;p11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2" name="Google Shape;322;p11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3" name="Google Shape;323;p11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4" name="Google Shape;324;p11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5" name="Google Shape;325;p11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6" name="Google Shape;326;p11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7" name="Google Shape;327;p11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8" name="Google Shape;328;p11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29" name="Google Shape;329;p11"/>
            <p:cNvGrpSpPr/>
            <p:nvPr/>
          </p:nvGrpSpPr>
          <p:grpSpPr>
            <a:xfrm>
              <a:off x="0" y="3148799"/>
              <a:ext cx="9144000" cy="887338"/>
              <a:chOff x="0" y="4260525"/>
              <a:chExt cx="9144000" cy="887338"/>
            </a:xfrm>
          </p:grpSpPr>
          <p:sp>
            <p:nvSpPr>
              <p:cNvPr id="330" name="Google Shape;330;p11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1" name="Google Shape;331;p11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2" name="Google Shape;332;p11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3" name="Google Shape;333;p11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4" name="Google Shape;334;p11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5" name="Google Shape;335;p11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6" name="Google Shape;336;p11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7" name="Google Shape;337;p11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8" name="Google Shape;338;p11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9" name="Google Shape;339;p11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340" name="Google Shape;340;p11"/>
          <p:cNvGrpSpPr/>
          <p:nvPr/>
        </p:nvGrpSpPr>
        <p:grpSpPr>
          <a:xfrm>
            <a:off x="11513115" y="2191480"/>
            <a:ext cx="552864" cy="2591181"/>
            <a:chOff x="8547425" y="1163775"/>
            <a:chExt cx="237975" cy="1115350"/>
          </a:xfrm>
        </p:grpSpPr>
        <p:sp>
          <p:nvSpPr>
            <p:cNvPr id="341" name="Google Shape;341;p11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" name="Google Shape;342;p11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" name="Google Shape;343;p11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" name="Google Shape;344;p11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5" name="Google Shape;345;p11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6" name="Google Shape;346;p11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7" name="Google Shape;347;p11"/>
          <p:cNvGrpSpPr/>
          <p:nvPr/>
        </p:nvGrpSpPr>
        <p:grpSpPr>
          <a:xfrm>
            <a:off x="10334753" y="2624437"/>
            <a:ext cx="458403" cy="2148313"/>
            <a:chOff x="8547425" y="1163775"/>
            <a:chExt cx="237975" cy="1115350"/>
          </a:xfrm>
        </p:grpSpPr>
        <p:sp>
          <p:nvSpPr>
            <p:cNvPr id="348" name="Google Shape;348;p11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9" name="Google Shape;349;p11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0" name="Google Shape;350;p11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1" name="Google Shape;351;p11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2" name="Google Shape;352;p11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3" name="Google Shape;353;p11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54" name="Google Shape;354;p11"/>
          <p:cNvGrpSpPr/>
          <p:nvPr/>
        </p:nvGrpSpPr>
        <p:grpSpPr>
          <a:xfrm flipH="1">
            <a:off x="723990" y="3222394"/>
            <a:ext cx="458415" cy="1579172"/>
            <a:chOff x="7968225" y="1691500"/>
            <a:chExt cx="190625" cy="656675"/>
          </a:xfrm>
        </p:grpSpPr>
        <p:sp>
          <p:nvSpPr>
            <p:cNvPr id="355" name="Google Shape;355;p11"/>
            <p:cNvSpPr/>
            <p:nvPr/>
          </p:nvSpPr>
          <p:spPr>
            <a:xfrm>
              <a:off x="7968225" y="1891800"/>
              <a:ext cx="103300" cy="205450"/>
            </a:xfrm>
            <a:custGeom>
              <a:avLst/>
              <a:gdLst/>
              <a:ahLst/>
              <a:cxnLst/>
              <a:rect l="l" t="t" r="r" b="b"/>
              <a:pathLst>
                <a:path w="4132" h="8218" extrusionOk="0">
                  <a:moveTo>
                    <a:pt x="799" y="0"/>
                  </a:moveTo>
                  <a:cubicBezTo>
                    <a:pt x="799" y="0"/>
                    <a:pt x="1" y="5159"/>
                    <a:pt x="3858" y="8217"/>
                  </a:cubicBezTo>
                  <a:cubicBezTo>
                    <a:pt x="3858" y="8217"/>
                    <a:pt x="4132" y="2488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" name="Google Shape;356;p11"/>
            <p:cNvSpPr/>
            <p:nvPr/>
          </p:nvSpPr>
          <p:spPr>
            <a:xfrm>
              <a:off x="8057825" y="2039575"/>
              <a:ext cx="101025" cy="200325"/>
            </a:xfrm>
            <a:custGeom>
              <a:avLst/>
              <a:gdLst/>
              <a:ahLst/>
              <a:cxnLst/>
              <a:rect l="l" t="t" r="r" b="b"/>
              <a:pathLst>
                <a:path w="4041" h="8013" extrusionOk="0">
                  <a:moveTo>
                    <a:pt x="3264" y="1"/>
                  </a:moveTo>
                  <a:lnTo>
                    <a:pt x="3264" y="1"/>
                  </a:lnTo>
                  <a:cubicBezTo>
                    <a:pt x="0" y="2420"/>
                    <a:pt x="297" y="8013"/>
                    <a:pt x="297" y="8013"/>
                  </a:cubicBezTo>
                  <a:cubicBezTo>
                    <a:pt x="4040" y="5023"/>
                    <a:pt x="3264" y="1"/>
                    <a:pt x="3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" name="Google Shape;357;p11"/>
            <p:cNvSpPr/>
            <p:nvPr/>
          </p:nvSpPr>
          <p:spPr>
            <a:xfrm>
              <a:off x="8055525" y="1847000"/>
              <a:ext cx="18875" cy="501175"/>
            </a:xfrm>
            <a:custGeom>
              <a:avLst/>
              <a:gdLst/>
              <a:ahLst/>
              <a:cxnLst/>
              <a:rect l="l" t="t" r="r" b="b"/>
              <a:pathLst>
                <a:path w="755" h="20047" extrusionOk="0">
                  <a:moveTo>
                    <a:pt x="377" y="0"/>
                  </a:moveTo>
                  <a:cubicBezTo>
                    <a:pt x="189" y="0"/>
                    <a:pt x="1" y="126"/>
                    <a:pt x="1" y="377"/>
                  </a:cubicBezTo>
                  <a:lnTo>
                    <a:pt x="1" y="19687"/>
                  </a:lnTo>
                  <a:cubicBezTo>
                    <a:pt x="1" y="19927"/>
                    <a:pt x="189" y="20047"/>
                    <a:pt x="377" y="20047"/>
                  </a:cubicBezTo>
                  <a:cubicBezTo>
                    <a:pt x="566" y="20047"/>
                    <a:pt x="754" y="19927"/>
                    <a:pt x="754" y="19687"/>
                  </a:cubicBezTo>
                  <a:lnTo>
                    <a:pt x="754" y="377"/>
                  </a:lnTo>
                  <a:cubicBezTo>
                    <a:pt x="754" y="126"/>
                    <a:pt x="566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" name="Google Shape;358;p11"/>
            <p:cNvSpPr/>
            <p:nvPr/>
          </p:nvSpPr>
          <p:spPr>
            <a:xfrm>
              <a:off x="8004175" y="1691500"/>
              <a:ext cx="126600" cy="219450"/>
            </a:xfrm>
            <a:custGeom>
              <a:avLst/>
              <a:gdLst/>
              <a:ahLst/>
              <a:cxnLst/>
              <a:rect l="l" t="t" r="r" b="b"/>
              <a:pathLst>
                <a:path w="5064" h="8778" extrusionOk="0">
                  <a:moveTo>
                    <a:pt x="2864" y="0"/>
                  </a:moveTo>
                  <a:cubicBezTo>
                    <a:pt x="2213" y="0"/>
                    <a:pt x="2055" y="3493"/>
                    <a:pt x="2055" y="3493"/>
                  </a:cubicBezTo>
                  <a:cubicBezTo>
                    <a:pt x="2055" y="3493"/>
                    <a:pt x="1983" y="934"/>
                    <a:pt x="1285" y="934"/>
                  </a:cubicBezTo>
                  <a:cubicBezTo>
                    <a:pt x="1195" y="934"/>
                    <a:pt x="1094" y="977"/>
                    <a:pt x="982" y="1073"/>
                  </a:cubicBezTo>
                  <a:cubicBezTo>
                    <a:pt x="1" y="1918"/>
                    <a:pt x="92" y="7852"/>
                    <a:pt x="1827" y="8651"/>
                  </a:cubicBezTo>
                  <a:lnTo>
                    <a:pt x="1895" y="8674"/>
                  </a:lnTo>
                  <a:cubicBezTo>
                    <a:pt x="2090" y="8744"/>
                    <a:pt x="2272" y="8777"/>
                    <a:pt x="2443" y="8777"/>
                  </a:cubicBezTo>
                  <a:cubicBezTo>
                    <a:pt x="2770" y="8777"/>
                    <a:pt x="3055" y="8656"/>
                    <a:pt x="3310" y="8446"/>
                  </a:cubicBezTo>
                  <a:cubicBezTo>
                    <a:pt x="4178" y="7715"/>
                    <a:pt x="4634" y="6095"/>
                    <a:pt x="4794" y="5228"/>
                  </a:cubicBezTo>
                  <a:cubicBezTo>
                    <a:pt x="4993" y="4031"/>
                    <a:pt x="5064" y="791"/>
                    <a:pt x="4378" y="791"/>
                  </a:cubicBezTo>
                  <a:cubicBezTo>
                    <a:pt x="4358" y="791"/>
                    <a:pt x="4336" y="793"/>
                    <a:pt x="4315" y="799"/>
                  </a:cubicBezTo>
                  <a:cubicBezTo>
                    <a:pt x="3538" y="982"/>
                    <a:pt x="3287" y="3653"/>
                    <a:pt x="3287" y="3653"/>
                  </a:cubicBezTo>
                  <a:cubicBezTo>
                    <a:pt x="3287" y="3653"/>
                    <a:pt x="3538" y="23"/>
                    <a:pt x="2877" y="1"/>
                  </a:cubicBezTo>
                  <a:cubicBezTo>
                    <a:pt x="2872" y="0"/>
                    <a:pt x="2868" y="0"/>
                    <a:pt x="2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" name="Google Shape;359;p11"/>
            <p:cNvSpPr/>
            <p:nvPr/>
          </p:nvSpPr>
          <p:spPr>
            <a:xfrm>
              <a:off x="8030425" y="1838200"/>
              <a:ext cx="65650" cy="72750"/>
            </a:xfrm>
            <a:custGeom>
              <a:avLst/>
              <a:gdLst/>
              <a:ahLst/>
              <a:cxnLst/>
              <a:rect l="l" t="t" r="r" b="b"/>
              <a:pathLst>
                <a:path w="2626" h="2910" extrusionOk="0">
                  <a:moveTo>
                    <a:pt x="2174" y="1"/>
                  </a:moveTo>
                  <a:cubicBezTo>
                    <a:pt x="1856" y="1"/>
                    <a:pt x="1461" y="478"/>
                    <a:pt x="1461" y="478"/>
                  </a:cubicBezTo>
                  <a:cubicBezTo>
                    <a:pt x="1461" y="478"/>
                    <a:pt x="1121" y="6"/>
                    <a:pt x="768" y="6"/>
                  </a:cubicBezTo>
                  <a:cubicBezTo>
                    <a:pt x="612" y="6"/>
                    <a:pt x="453" y="98"/>
                    <a:pt x="320" y="364"/>
                  </a:cubicBezTo>
                  <a:cubicBezTo>
                    <a:pt x="1" y="1026"/>
                    <a:pt x="480" y="2190"/>
                    <a:pt x="777" y="2783"/>
                  </a:cubicBezTo>
                  <a:lnTo>
                    <a:pt x="845" y="2806"/>
                  </a:lnTo>
                  <a:cubicBezTo>
                    <a:pt x="1040" y="2876"/>
                    <a:pt x="1222" y="2909"/>
                    <a:pt x="1393" y="2909"/>
                  </a:cubicBezTo>
                  <a:cubicBezTo>
                    <a:pt x="1720" y="2909"/>
                    <a:pt x="2005" y="2788"/>
                    <a:pt x="2260" y="2578"/>
                  </a:cubicBezTo>
                  <a:cubicBezTo>
                    <a:pt x="2443" y="2099"/>
                    <a:pt x="2625" y="1414"/>
                    <a:pt x="2557" y="661"/>
                  </a:cubicBezTo>
                  <a:cubicBezTo>
                    <a:pt x="2515" y="160"/>
                    <a:pt x="2357" y="1"/>
                    <a:pt x="21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60" name="Google Shape;360;p11"/>
          <p:cNvGrpSpPr/>
          <p:nvPr/>
        </p:nvGrpSpPr>
        <p:grpSpPr>
          <a:xfrm flipH="1">
            <a:off x="146787" y="2321580"/>
            <a:ext cx="552864" cy="2591181"/>
            <a:chOff x="8547425" y="1163775"/>
            <a:chExt cx="237975" cy="1115350"/>
          </a:xfrm>
        </p:grpSpPr>
        <p:sp>
          <p:nvSpPr>
            <p:cNvPr id="361" name="Google Shape;361;p11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" name="Google Shape;362;p11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" name="Google Shape;363;p11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" name="Google Shape;364;p11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" name="Google Shape;365;p11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" name="Google Shape;366;p11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67" name="Google Shape;367;p11"/>
          <p:cNvGrpSpPr/>
          <p:nvPr/>
        </p:nvGrpSpPr>
        <p:grpSpPr>
          <a:xfrm flipH="1">
            <a:off x="1419608" y="2754537"/>
            <a:ext cx="458403" cy="2148313"/>
            <a:chOff x="8547425" y="1163775"/>
            <a:chExt cx="237975" cy="1115350"/>
          </a:xfrm>
        </p:grpSpPr>
        <p:sp>
          <p:nvSpPr>
            <p:cNvPr id="368" name="Google Shape;368;p11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9" name="Google Shape;369;p11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0" name="Google Shape;370;p11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" name="Google Shape;371;p11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" name="Google Shape;372;p11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" name="Google Shape;373;p11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74" name="Google Shape;374;p11"/>
          <p:cNvSpPr/>
          <p:nvPr/>
        </p:nvSpPr>
        <p:spPr>
          <a:xfrm>
            <a:off x="-343099" y="771257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5" name="Google Shape;375;p11"/>
          <p:cNvSpPr/>
          <p:nvPr/>
        </p:nvSpPr>
        <p:spPr>
          <a:xfrm>
            <a:off x="11081057" y="720000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6" name="Google Shape;376;p11"/>
          <p:cNvSpPr/>
          <p:nvPr/>
        </p:nvSpPr>
        <p:spPr>
          <a:xfrm>
            <a:off x="4333301" y="-123343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7" name="Google Shape;377;p11"/>
          <p:cNvSpPr txBox="1">
            <a:spLocks noGrp="1"/>
          </p:cNvSpPr>
          <p:nvPr>
            <p:ph type="title" hasCustomPrompt="1"/>
          </p:nvPr>
        </p:nvSpPr>
        <p:spPr>
          <a:xfrm>
            <a:off x="1857233" y="1191067"/>
            <a:ext cx="8477600" cy="301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866">
                <a:solidFill>
                  <a:srgbClr val="10112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378" name="Google Shape;378;p11"/>
          <p:cNvSpPr txBox="1">
            <a:spLocks noGrp="1"/>
          </p:cNvSpPr>
          <p:nvPr>
            <p:ph type="subTitle" idx="1"/>
          </p:nvPr>
        </p:nvSpPr>
        <p:spPr>
          <a:xfrm>
            <a:off x="1712000" y="5471132"/>
            <a:ext cx="8768000" cy="6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18969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03479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3"/>
          <p:cNvSpPr txBox="1">
            <a:spLocks noGrp="1"/>
          </p:cNvSpPr>
          <p:nvPr>
            <p:ph type="title"/>
          </p:nvPr>
        </p:nvSpPr>
        <p:spPr>
          <a:xfrm>
            <a:off x="23244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2" name="Google Shape;382;p13"/>
          <p:cNvSpPr txBox="1">
            <a:spLocks noGrp="1"/>
          </p:cNvSpPr>
          <p:nvPr>
            <p:ph type="subTitle" idx="1"/>
          </p:nvPr>
        </p:nvSpPr>
        <p:spPr>
          <a:xfrm>
            <a:off x="2324451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13"/>
          <p:cNvSpPr txBox="1">
            <a:spLocks noGrp="1"/>
          </p:cNvSpPr>
          <p:nvPr>
            <p:ph type="title" idx="2"/>
          </p:nvPr>
        </p:nvSpPr>
        <p:spPr>
          <a:xfrm>
            <a:off x="73520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4" name="Google Shape;384;p13"/>
          <p:cNvSpPr txBox="1">
            <a:spLocks noGrp="1"/>
          </p:cNvSpPr>
          <p:nvPr>
            <p:ph type="subTitle" idx="3"/>
          </p:nvPr>
        </p:nvSpPr>
        <p:spPr>
          <a:xfrm>
            <a:off x="7352076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13"/>
          <p:cNvSpPr txBox="1">
            <a:spLocks noGrp="1"/>
          </p:cNvSpPr>
          <p:nvPr>
            <p:ph type="title" idx="4"/>
          </p:nvPr>
        </p:nvSpPr>
        <p:spPr>
          <a:xfrm>
            <a:off x="23244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6" name="Google Shape;386;p13"/>
          <p:cNvSpPr txBox="1">
            <a:spLocks noGrp="1"/>
          </p:cNvSpPr>
          <p:nvPr>
            <p:ph type="subTitle" idx="5"/>
          </p:nvPr>
        </p:nvSpPr>
        <p:spPr>
          <a:xfrm>
            <a:off x="2324451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13"/>
          <p:cNvSpPr txBox="1">
            <a:spLocks noGrp="1"/>
          </p:cNvSpPr>
          <p:nvPr>
            <p:ph type="title" idx="6"/>
          </p:nvPr>
        </p:nvSpPr>
        <p:spPr>
          <a:xfrm>
            <a:off x="73520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8" name="Google Shape;388;p13"/>
          <p:cNvSpPr txBox="1">
            <a:spLocks noGrp="1"/>
          </p:cNvSpPr>
          <p:nvPr>
            <p:ph type="subTitle" idx="7"/>
          </p:nvPr>
        </p:nvSpPr>
        <p:spPr>
          <a:xfrm>
            <a:off x="7352076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13"/>
          <p:cNvSpPr txBox="1">
            <a:spLocks noGrp="1"/>
          </p:cNvSpPr>
          <p:nvPr>
            <p:ph type="title" idx="8" hasCustomPrompt="1"/>
          </p:nvPr>
        </p:nvSpPr>
        <p:spPr>
          <a:xfrm>
            <a:off x="1165633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0" name="Google Shape;390;p13"/>
          <p:cNvSpPr txBox="1">
            <a:spLocks noGrp="1"/>
          </p:cNvSpPr>
          <p:nvPr>
            <p:ph type="title" idx="9" hasCustomPrompt="1"/>
          </p:nvPr>
        </p:nvSpPr>
        <p:spPr>
          <a:xfrm>
            <a:off x="6117000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1" name="Google Shape;391;p13"/>
          <p:cNvSpPr txBox="1">
            <a:spLocks noGrp="1"/>
          </p:cNvSpPr>
          <p:nvPr>
            <p:ph type="title" idx="13" hasCustomPrompt="1"/>
          </p:nvPr>
        </p:nvSpPr>
        <p:spPr>
          <a:xfrm>
            <a:off x="1165633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2" name="Google Shape;392;p13"/>
          <p:cNvSpPr txBox="1">
            <a:spLocks noGrp="1"/>
          </p:cNvSpPr>
          <p:nvPr>
            <p:ph type="title" idx="14" hasCustomPrompt="1"/>
          </p:nvPr>
        </p:nvSpPr>
        <p:spPr>
          <a:xfrm>
            <a:off x="6117000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3" name="Google Shape;393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4" name="Google Shape;394;p13"/>
          <p:cNvGrpSpPr/>
          <p:nvPr/>
        </p:nvGrpSpPr>
        <p:grpSpPr>
          <a:xfrm>
            <a:off x="0" y="5680701"/>
            <a:ext cx="12192000" cy="1183124"/>
            <a:chOff x="0" y="4260525"/>
            <a:chExt cx="9144000" cy="887343"/>
          </a:xfrm>
        </p:grpSpPr>
        <p:grpSp>
          <p:nvGrpSpPr>
            <p:cNvPr id="395" name="Google Shape;395;p13"/>
            <p:cNvGrpSpPr/>
            <p:nvPr/>
          </p:nvGrpSpPr>
          <p:grpSpPr>
            <a:xfrm>
              <a:off x="0" y="4260525"/>
              <a:ext cx="9144000" cy="887338"/>
              <a:chOff x="0" y="4260525"/>
              <a:chExt cx="9144000" cy="887338"/>
            </a:xfrm>
          </p:grpSpPr>
          <p:sp>
            <p:nvSpPr>
              <p:cNvPr id="396" name="Google Shape;396;p13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7" name="Google Shape;397;p13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8" name="Google Shape;398;p13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9" name="Google Shape;399;p13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0" name="Google Shape;400;p13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1" name="Google Shape;401;p13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2" name="Google Shape;402;p13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3" name="Google Shape;403;p13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4" name="Google Shape;404;p13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5" name="Google Shape;405;p13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06" name="Google Shape;406;p13"/>
            <p:cNvGrpSpPr/>
            <p:nvPr/>
          </p:nvGrpSpPr>
          <p:grpSpPr>
            <a:xfrm>
              <a:off x="0" y="4571577"/>
              <a:ext cx="9144000" cy="576290"/>
              <a:chOff x="0" y="4571577"/>
              <a:chExt cx="9144000" cy="576290"/>
            </a:xfrm>
          </p:grpSpPr>
          <p:sp>
            <p:nvSpPr>
              <p:cNvPr id="407" name="Google Shape;407;p13"/>
              <p:cNvSpPr/>
              <p:nvPr/>
            </p:nvSpPr>
            <p:spPr>
              <a:xfrm>
                <a:off x="0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8" name="Google Shape;408;p13"/>
              <p:cNvSpPr/>
              <p:nvPr/>
            </p:nvSpPr>
            <p:spPr>
              <a:xfrm>
                <a:off x="879907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9" name="Google Shape;409;p13"/>
              <p:cNvSpPr/>
              <p:nvPr/>
            </p:nvSpPr>
            <p:spPr>
              <a:xfrm flipH="1">
                <a:off x="1838076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0" name="Google Shape;410;p13"/>
              <p:cNvSpPr/>
              <p:nvPr/>
            </p:nvSpPr>
            <p:spPr>
              <a:xfrm>
                <a:off x="2781353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1" name="Google Shape;411;p13"/>
              <p:cNvSpPr/>
              <p:nvPr/>
            </p:nvSpPr>
            <p:spPr>
              <a:xfrm>
                <a:off x="3702450" y="4926825"/>
                <a:ext cx="986182" cy="22089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2" name="Google Shape;412;p13"/>
              <p:cNvSpPr/>
              <p:nvPr/>
            </p:nvSpPr>
            <p:spPr>
              <a:xfrm flipH="1">
                <a:off x="8230665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3" name="Google Shape;413;p13"/>
              <p:cNvSpPr/>
              <p:nvPr/>
            </p:nvSpPr>
            <p:spPr>
              <a:xfrm flipH="1">
                <a:off x="7277911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4" name="Google Shape;414;p13"/>
              <p:cNvSpPr/>
              <p:nvPr/>
            </p:nvSpPr>
            <p:spPr>
              <a:xfrm>
                <a:off x="6319742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5" name="Google Shape;415;p13"/>
              <p:cNvSpPr/>
              <p:nvPr/>
            </p:nvSpPr>
            <p:spPr>
              <a:xfrm flipH="1">
                <a:off x="5376465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6" name="Google Shape;416;p13"/>
              <p:cNvSpPr/>
              <p:nvPr/>
            </p:nvSpPr>
            <p:spPr>
              <a:xfrm flipH="1">
                <a:off x="4429512" y="4850175"/>
                <a:ext cx="1012038" cy="297542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417" name="Google Shape;417;p13"/>
          <p:cNvSpPr/>
          <p:nvPr/>
        </p:nvSpPr>
        <p:spPr>
          <a:xfrm flipH="1">
            <a:off x="161498" y="1063039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8" name="Google Shape;418;p13"/>
          <p:cNvSpPr/>
          <p:nvPr/>
        </p:nvSpPr>
        <p:spPr>
          <a:xfrm flipH="1">
            <a:off x="896056" y="126818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9" name="Google Shape;419;p13"/>
          <p:cNvSpPr/>
          <p:nvPr/>
        </p:nvSpPr>
        <p:spPr>
          <a:xfrm>
            <a:off x="9115902" y="214128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0" name="Google Shape;420;p13"/>
          <p:cNvSpPr/>
          <p:nvPr/>
        </p:nvSpPr>
        <p:spPr>
          <a:xfrm>
            <a:off x="10426063" y="846467"/>
            <a:ext cx="1843805" cy="671784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5122220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669882" y="25882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669882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2026/1/17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560952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" name="Google Shape;422;p14"/>
          <p:cNvGrpSpPr/>
          <p:nvPr/>
        </p:nvGrpSpPr>
        <p:grpSpPr>
          <a:xfrm>
            <a:off x="-29203" y="5191634"/>
            <a:ext cx="12265372" cy="1690876"/>
            <a:chOff x="-21903" y="3893725"/>
            <a:chExt cx="9199029" cy="1268157"/>
          </a:xfrm>
        </p:grpSpPr>
        <p:sp>
          <p:nvSpPr>
            <p:cNvPr id="423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26" name="Google Shape;426;p14"/>
          <p:cNvGrpSpPr/>
          <p:nvPr/>
        </p:nvGrpSpPr>
        <p:grpSpPr>
          <a:xfrm>
            <a:off x="-29066" y="5567708"/>
            <a:ext cx="12265679" cy="1314793"/>
            <a:chOff x="-12" y="4175800"/>
            <a:chExt cx="9177233" cy="986095"/>
          </a:xfrm>
        </p:grpSpPr>
        <p:sp>
          <p:nvSpPr>
            <p:cNvPr id="427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8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9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30" name="Google Shape;430;p14"/>
          <p:cNvSpPr txBox="1">
            <a:spLocks noGrp="1"/>
          </p:cNvSpPr>
          <p:nvPr>
            <p:ph type="title"/>
          </p:nvPr>
        </p:nvSpPr>
        <p:spPr>
          <a:xfrm>
            <a:off x="960000" y="1591617"/>
            <a:ext cx="60272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8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14"/>
          <p:cNvSpPr txBox="1">
            <a:spLocks noGrp="1"/>
          </p:cNvSpPr>
          <p:nvPr>
            <p:ph type="subTitle" idx="1"/>
          </p:nvPr>
        </p:nvSpPr>
        <p:spPr>
          <a:xfrm>
            <a:off x="960000" y="4008733"/>
            <a:ext cx="60272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180566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" name="Google Shape;422;p14"/>
          <p:cNvGrpSpPr/>
          <p:nvPr/>
        </p:nvGrpSpPr>
        <p:grpSpPr>
          <a:xfrm>
            <a:off x="-29203" y="5191634"/>
            <a:ext cx="12265372" cy="1690876"/>
            <a:chOff x="-21903" y="3893725"/>
            <a:chExt cx="9199029" cy="1268157"/>
          </a:xfrm>
        </p:grpSpPr>
        <p:sp>
          <p:nvSpPr>
            <p:cNvPr id="423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26" name="Google Shape;426;p14"/>
          <p:cNvGrpSpPr/>
          <p:nvPr/>
        </p:nvGrpSpPr>
        <p:grpSpPr>
          <a:xfrm>
            <a:off x="-29066" y="5567708"/>
            <a:ext cx="12265679" cy="1314793"/>
            <a:chOff x="-12" y="4175800"/>
            <a:chExt cx="9177233" cy="986095"/>
          </a:xfrm>
        </p:grpSpPr>
        <p:sp>
          <p:nvSpPr>
            <p:cNvPr id="427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8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9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30" name="Google Shape;430;p14"/>
          <p:cNvSpPr txBox="1">
            <a:spLocks noGrp="1"/>
          </p:cNvSpPr>
          <p:nvPr>
            <p:ph type="title"/>
          </p:nvPr>
        </p:nvSpPr>
        <p:spPr>
          <a:xfrm>
            <a:off x="960000" y="1591617"/>
            <a:ext cx="60272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8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14"/>
          <p:cNvSpPr txBox="1">
            <a:spLocks noGrp="1"/>
          </p:cNvSpPr>
          <p:nvPr>
            <p:ph type="subTitle" idx="1"/>
          </p:nvPr>
        </p:nvSpPr>
        <p:spPr>
          <a:xfrm>
            <a:off x="960000" y="4008733"/>
            <a:ext cx="60272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12032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15"/>
          <p:cNvSpPr txBox="1">
            <a:spLocks noGrp="1"/>
          </p:cNvSpPr>
          <p:nvPr>
            <p:ph type="title"/>
          </p:nvPr>
        </p:nvSpPr>
        <p:spPr>
          <a:xfrm>
            <a:off x="3189184" y="3690251"/>
            <a:ext cx="5813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34" name="Google Shape;434;p15"/>
          <p:cNvSpPr txBox="1">
            <a:spLocks noGrp="1"/>
          </p:cNvSpPr>
          <p:nvPr>
            <p:ph type="subTitle" idx="1"/>
          </p:nvPr>
        </p:nvSpPr>
        <p:spPr>
          <a:xfrm>
            <a:off x="1760200" y="1719067"/>
            <a:ext cx="8671600" cy="19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grpSp>
        <p:nvGrpSpPr>
          <p:cNvPr id="435" name="Google Shape;435;p15"/>
          <p:cNvGrpSpPr/>
          <p:nvPr/>
        </p:nvGrpSpPr>
        <p:grpSpPr>
          <a:xfrm rot="248419">
            <a:off x="3565129" y="5293074"/>
            <a:ext cx="3631843" cy="1728364"/>
            <a:chOff x="4740748" y="4022919"/>
            <a:chExt cx="2723855" cy="1296260"/>
          </a:xfrm>
        </p:grpSpPr>
        <p:sp>
          <p:nvSpPr>
            <p:cNvPr id="436" name="Google Shape;436;p15"/>
            <p:cNvSpPr/>
            <p:nvPr/>
          </p:nvSpPr>
          <p:spPr>
            <a:xfrm>
              <a:off x="4740748" y="4022919"/>
              <a:ext cx="2723855" cy="1296260"/>
            </a:xfrm>
            <a:custGeom>
              <a:avLst/>
              <a:gdLst/>
              <a:ahLst/>
              <a:cxnLst/>
              <a:rect l="l" t="t" r="r" b="b"/>
              <a:pathLst>
                <a:path w="65164" h="31011" extrusionOk="0">
                  <a:moveTo>
                    <a:pt x="23291" y="1"/>
                  </a:moveTo>
                  <a:cubicBezTo>
                    <a:pt x="23224" y="1"/>
                    <a:pt x="23154" y="3"/>
                    <a:pt x="23083" y="8"/>
                  </a:cubicBezTo>
                  <a:cubicBezTo>
                    <a:pt x="18597" y="309"/>
                    <a:pt x="4913" y="8153"/>
                    <a:pt x="0" y="31011"/>
                  </a:cubicBezTo>
                  <a:lnTo>
                    <a:pt x="3609" y="30835"/>
                  </a:lnTo>
                  <a:lnTo>
                    <a:pt x="58296" y="27853"/>
                  </a:lnTo>
                  <a:lnTo>
                    <a:pt x="63284" y="27577"/>
                  </a:lnTo>
                  <a:cubicBezTo>
                    <a:pt x="63284" y="27577"/>
                    <a:pt x="65164" y="19532"/>
                    <a:pt x="60251" y="16725"/>
                  </a:cubicBezTo>
                  <a:cubicBezTo>
                    <a:pt x="58331" y="15617"/>
                    <a:pt x="56747" y="15280"/>
                    <a:pt x="55531" y="15280"/>
                  </a:cubicBezTo>
                  <a:cubicBezTo>
                    <a:pt x="53636" y="15280"/>
                    <a:pt x="52632" y="16098"/>
                    <a:pt x="52632" y="16098"/>
                  </a:cubicBezTo>
                  <a:cubicBezTo>
                    <a:pt x="52632" y="16098"/>
                    <a:pt x="52732" y="8780"/>
                    <a:pt x="47419" y="8153"/>
                  </a:cubicBezTo>
                  <a:cubicBezTo>
                    <a:pt x="47133" y="8120"/>
                    <a:pt x="46847" y="8104"/>
                    <a:pt x="46561" y="8104"/>
                  </a:cubicBezTo>
                  <a:cubicBezTo>
                    <a:pt x="41504" y="8104"/>
                    <a:pt x="36542" y="13066"/>
                    <a:pt x="36542" y="13066"/>
                  </a:cubicBezTo>
                  <a:cubicBezTo>
                    <a:pt x="36542" y="13066"/>
                    <a:pt x="36141" y="5848"/>
                    <a:pt x="32482" y="5447"/>
                  </a:cubicBezTo>
                  <a:cubicBezTo>
                    <a:pt x="32300" y="5425"/>
                    <a:pt x="32118" y="5414"/>
                    <a:pt x="31936" y="5414"/>
                  </a:cubicBezTo>
                  <a:cubicBezTo>
                    <a:pt x="28549" y="5414"/>
                    <a:pt x="25153" y="8991"/>
                    <a:pt x="24963" y="9181"/>
                  </a:cubicBezTo>
                  <a:cubicBezTo>
                    <a:pt x="25037" y="8885"/>
                    <a:pt x="27416" y="1"/>
                    <a:pt x="23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7" name="Google Shape;437;p15"/>
            <p:cNvSpPr/>
            <p:nvPr/>
          </p:nvSpPr>
          <p:spPr>
            <a:xfrm>
              <a:off x="4891606" y="4274726"/>
              <a:ext cx="2300630" cy="1037142"/>
            </a:xfrm>
            <a:custGeom>
              <a:avLst/>
              <a:gdLst/>
              <a:ahLst/>
              <a:cxnLst/>
              <a:rect l="l" t="t" r="r" b="b"/>
              <a:pathLst>
                <a:path w="55039" h="24812" extrusionOk="0">
                  <a:moveTo>
                    <a:pt x="15303" y="1"/>
                  </a:moveTo>
                  <a:cubicBezTo>
                    <a:pt x="11292" y="1"/>
                    <a:pt x="968" y="12091"/>
                    <a:pt x="0" y="24811"/>
                  </a:cubicBezTo>
                  <a:lnTo>
                    <a:pt x="54687" y="21829"/>
                  </a:lnTo>
                  <a:cubicBezTo>
                    <a:pt x="54963" y="18946"/>
                    <a:pt x="55038" y="13783"/>
                    <a:pt x="52256" y="13408"/>
                  </a:cubicBezTo>
                  <a:cubicBezTo>
                    <a:pt x="51938" y="13364"/>
                    <a:pt x="51638" y="13344"/>
                    <a:pt x="51355" y="13344"/>
                  </a:cubicBezTo>
                  <a:cubicBezTo>
                    <a:pt x="48199" y="13344"/>
                    <a:pt x="47143" y="15814"/>
                    <a:pt x="47143" y="15814"/>
                  </a:cubicBezTo>
                  <a:cubicBezTo>
                    <a:pt x="47143" y="15814"/>
                    <a:pt x="47530" y="7378"/>
                    <a:pt x="42152" y="7378"/>
                  </a:cubicBezTo>
                  <a:cubicBezTo>
                    <a:pt x="41884" y="7378"/>
                    <a:pt x="41601" y="7399"/>
                    <a:pt x="41304" y="7443"/>
                  </a:cubicBezTo>
                  <a:cubicBezTo>
                    <a:pt x="35038" y="8395"/>
                    <a:pt x="32106" y="13608"/>
                    <a:pt x="32106" y="13608"/>
                  </a:cubicBezTo>
                  <a:cubicBezTo>
                    <a:pt x="32106" y="13608"/>
                    <a:pt x="31379" y="6616"/>
                    <a:pt x="26667" y="5989"/>
                  </a:cubicBezTo>
                  <a:cubicBezTo>
                    <a:pt x="26401" y="5953"/>
                    <a:pt x="26138" y="5937"/>
                    <a:pt x="25877" y="5937"/>
                  </a:cubicBezTo>
                  <a:cubicBezTo>
                    <a:pt x="21530" y="5937"/>
                    <a:pt x="17895" y="10575"/>
                    <a:pt x="17895" y="10575"/>
                  </a:cubicBezTo>
                  <a:cubicBezTo>
                    <a:pt x="17895" y="10575"/>
                    <a:pt x="19474" y="976"/>
                    <a:pt x="15715" y="49"/>
                  </a:cubicBezTo>
                  <a:cubicBezTo>
                    <a:pt x="15586" y="17"/>
                    <a:pt x="15449" y="1"/>
                    <a:pt x="15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8" name="Google Shape;438;p15"/>
            <p:cNvSpPr/>
            <p:nvPr/>
          </p:nvSpPr>
          <p:spPr>
            <a:xfrm>
              <a:off x="5624248" y="4878370"/>
              <a:ext cx="376367" cy="357933"/>
            </a:xfrm>
            <a:custGeom>
              <a:avLst/>
              <a:gdLst/>
              <a:ahLst/>
              <a:cxnLst/>
              <a:rect l="l" t="t" r="r" b="b"/>
              <a:pathLst>
                <a:path w="9004" h="8563" extrusionOk="0">
                  <a:moveTo>
                    <a:pt x="613" y="0"/>
                  </a:moveTo>
                  <a:cubicBezTo>
                    <a:pt x="284" y="0"/>
                    <a:pt x="1" y="429"/>
                    <a:pt x="293" y="721"/>
                  </a:cubicBezTo>
                  <a:cubicBezTo>
                    <a:pt x="2900" y="3302"/>
                    <a:pt x="5506" y="5884"/>
                    <a:pt x="8138" y="8440"/>
                  </a:cubicBezTo>
                  <a:cubicBezTo>
                    <a:pt x="8224" y="8526"/>
                    <a:pt x="8320" y="8563"/>
                    <a:pt x="8414" y="8563"/>
                  </a:cubicBezTo>
                  <a:cubicBezTo>
                    <a:pt x="8728" y="8563"/>
                    <a:pt x="9004" y="8154"/>
                    <a:pt x="8714" y="7864"/>
                  </a:cubicBezTo>
                  <a:cubicBezTo>
                    <a:pt x="6108" y="5282"/>
                    <a:pt x="3501" y="2701"/>
                    <a:pt x="894" y="119"/>
                  </a:cubicBezTo>
                  <a:cubicBezTo>
                    <a:pt x="805" y="36"/>
                    <a:pt x="707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9" name="Google Shape;439;p15"/>
            <p:cNvSpPr/>
            <p:nvPr/>
          </p:nvSpPr>
          <p:spPr>
            <a:xfrm>
              <a:off x="5786476" y="4734241"/>
              <a:ext cx="189688" cy="330345"/>
            </a:xfrm>
            <a:custGeom>
              <a:avLst/>
              <a:gdLst/>
              <a:ahLst/>
              <a:cxnLst/>
              <a:rect l="l" t="t" r="r" b="b"/>
              <a:pathLst>
                <a:path w="4538" h="7903" extrusionOk="0">
                  <a:moveTo>
                    <a:pt x="3976" y="1"/>
                  </a:moveTo>
                  <a:cubicBezTo>
                    <a:pt x="3853" y="1"/>
                    <a:pt x="3733" y="62"/>
                    <a:pt x="3655" y="209"/>
                  </a:cubicBezTo>
                  <a:cubicBezTo>
                    <a:pt x="2502" y="2565"/>
                    <a:pt x="1324" y="4921"/>
                    <a:pt x="171" y="7277"/>
                  </a:cubicBezTo>
                  <a:cubicBezTo>
                    <a:pt x="1" y="7601"/>
                    <a:pt x="284" y="7903"/>
                    <a:pt x="553" y="7903"/>
                  </a:cubicBezTo>
                  <a:cubicBezTo>
                    <a:pt x="679" y="7903"/>
                    <a:pt x="801" y="7837"/>
                    <a:pt x="873" y="7678"/>
                  </a:cubicBezTo>
                  <a:cubicBezTo>
                    <a:pt x="2051" y="5347"/>
                    <a:pt x="3204" y="2991"/>
                    <a:pt x="4382" y="635"/>
                  </a:cubicBezTo>
                  <a:cubicBezTo>
                    <a:pt x="4538" y="306"/>
                    <a:pt x="4251" y="1"/>
                    <a:pt x="39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0" name="Google Shape;440;p15"/>
            <p:cNvSpPr/>
            <p:nvPr/>
          </p:nvSpPr>
          <p:spPr>
            <a:xfrm>
              <a:off x="6312079" y="4827582"/>
              <a:ext cx="306185" cy="388155"/>
            </a:xfrm>
            <a:custGeom>
              <a:avLst/>
              <a:gdLst/>
              <a:ahLst/>
              <a:cxnLst/>
              <a:rect l="l" t="t" r="r" b="b"/>
              <a:pathLst>
                <a:path w="7325" h="9286" extrusionOk="0">
                  <a:moveTo>
                    <a:pt x="6740" y="0"/>
                  </a:moveTo>
                  <a:cubicBezTo>
                    <a:pt x="6613" y="0"/>
                    <a:pt x="6485" y="54"/>
                    <a:pt x="6394" y="182"/>
                  </a:cubicBezTo>
                  <a:cubicBezTo>
                    <a:pt x="4339" y="3014"/>
                    <a:pt x="2284" y="5846"/>
                    <a:pt x="229" y="8678"/>
                  </a:cubicBezTo>
                  <a:cubicBezTo>
                    <a:pt x="1" y="8994"/>
                    <a:pt x="289" y="9285"/>
                    <a:pt x="585" y="9285"/>
                  </a:cubicBezTo>
                  <a:cubicBezTo>
                    <a:pt x="712" y="9285"/>
                    <a:pt x="841" y="9232"/>
                    <a:pt x="931" y="9104"/>
                  </a:cubicBezTo>
                  <a:cubicBezTo>
                    <a:pt x="2986" y="6272"/>
                    <a:pt x="5041" y="3440"/>
                    <a:pt x="7096" y="608"/>
                  </a:cubicBezTo>
                  <a:cubicBezTo>
                    <a:pt x="7324" y="292"/>
                    <a:pt x="7036" y="0"/>
                    <a:pt x="67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1" name="Google Shape;441;p15"/>
            <p:cNvSpPr/>
            <p:nvPr/>
          </p:nvSpPr>
          <p:spPr>
            <a:xfrm>
              <a:off x="5592479" y="4841418"/>
              <a:ext cx="111063" cy="111104"/>
            </a:xfrm>
            <a:custGeom>
              <a:avLst/>
              <a:gdLst/>
              <a:ahLst/>
              <a:cxnLst/>
              <a:rect l="l" t="t" r="r" b="b"/>
              <a:pathLst>
                <a:path w="2657" h="2658" extrusionOk="0">
                  <a:moveTo>
                    <a:pt x="1329" y="1"/>
                  </a:moveTo>
                  <a:cubicBezTo>
                    <a:pt x="602" y="1"/>
                    <a:pt x="0" y="602"/>
                    <a:pt x="0" y="1329"/>
                  </a:cubicBezTo>
                  <a:cubicBezTo>
                    <a:pt x="0" y="2056"/>
                    <a:pt x="602" y="2658"/>
                    <a:pt x="1329" y="2658"/>
                  </a:cubicBezTo>
                  <a:cubicBezTo>
                    <a:pt x="2055" y="2658"/>
                    <a:pt x="2657" y="2056"/>
                    <a:pt x="2657" y="1329"/>
                  </a:cubicBezTo>
                  <a:cubicBezTo>
                    <a:pt x="2657" y="602"/>
                    <a:pt x="2055" y="1"/>
                    <a:pt x="13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2" name="Google Shape;442;p15"/>
            <p:cNvSpPr/>
            <p:nvPr/>
          </p:nvSpPr>
          <p:spPr>
            <a:xfrm>
              <a:off x="5896287" y="4695826"/>
              <a:ext cx="110059" cy="110018"/>
            </a:xfrm>
            <a:custGeom>
              <a:avLst/>
              <a:gdLst/>
              <a:ahLst/>
              <a:cxnLst/>
              <a:rect l="l" t="t" r="r" b="b"/>
              <a:pathLst>
                <a:path w="2633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03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32" y="2055"/>
                    <a:pt x="2632" y="1303"/>
                  </a:cubicBezTo>
                  <a:cubicBezTo>
                    <a:pt x="2632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3" name="Google Shape;443;p15"/>
            <p:cNvSpPr/>
            <p:nvPr/>
          </p:nvSpPr>
          <p:spPr>
            <a:xfrm>
              <a:off x="6537426" y="4795354"/>
              <a:ext cx="111104" cy="111063"/>
            </a:xfrm>
            <a:custGeom>
              <a:avLst/>
              <a:gdLst/>
              <a:ahLst/>
              <a:cxnLst/>
              <a:rect l="l" t="t" r="r" b="b"/>
              <a:pathLst>
                <a:path w="2658" h="2657" extrusionOk="0">
                  <a:moveTo>
                    <a:pt x="1329" y="0"/>
                  </a:moveTo>
                  <a:cubicBezTo>
                    <a:pt x="602" y="0"/>
                    <a:pt x="1" y="602"/>
                    <a:pt x="1" y="1328"/>
                  </a:cubicBezTo>
                  <a:cubicBezTo>
                    <a:pt x="1" y="2055"/>
                    <a:pt x="602" y="2657"/>
                    <a:pt x="1329" y="2657"/>
                  </a:cubicBezTo>
                  <a:cubicBezTo>
                    <a:pt x="2056" y="2657"/>
                    <a:pt x="2658" y="2055"/>
                    <a:pt x="2658" y="1328"/>
                  </a:cubicBezTo>
                  <a:cubicBezTo>
                    <a:pt x="2658" y="602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44" name="Google Shape;444;p15"/>
          <p:cNvSpPr/>
          <p:nvPr/>
        </p:nvSpPr>
        <p:spPr>
          <a:xfrm rot="10800000">
            <a:off x="10233673" y="3618151"/>
            <a:ext cx="1967569" cy="3279432"/>
          </a:xfrm>
          <a:custGeom>
            <a:avLst/>
            <a:gdLst/>
            <a:ahLst/>
            <a:cxnLst/>
            <a:rect l="l" t="t" r="r" b="b"/>
            <a:pathLst>
              <a:path w="38028" h="63387" extrusionOk="0">
                <a:moveTo>
                  <a:pt x="28646" y="1"/>
                </a:moveTo>
                <a:lnTo>
                  <a:pt x="0" y="617"/>
                </a:lnTo>
                <a:lnTo>
                  <a:pt x="0" y="63386"/>
                </a:lnTo>
                <a:cubicBezTo>
                  <a:pt x="1895" y="53503"/>
                  <a:pt x="19516" y="40059"/>
                  <a:pt x="25108" y="35106"/>
                </a:cubicBezTo>
                <a:cubicBezTo>
                  <a:pt x="30677" y="30176"/>
                  <a:pt x="38027" y="24584"/>
                  <a:pt x="38027" y="14312"/>
                </a:cubicBezTo>
                <a:cubicBezTo>
                  <a:pt x="38027" y="4041"/>
                  <a:pt x="28646" y="1"/>
                  <a:pt x="2864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45" name="Google Shape;445;p15"/>
          <p:cNvGrpSpPr/>
          <p:nvPr/>
        </p:nvGrpSpPr>
        <p:grpSpPr>
          <a:xfrm>
            <a:off x="631470" y="5855951"/>
            <a:ext cx="3166580" cy="1132452"/>
            <a:chOff x="377295" y="3991903"/>
            <a:chExt cx="3480268" cy="1282215"/>
          </a:xfrm>
        </p:grpSpPr>
        <p:sp>
          <p:nvSpPr>
            <p:cNvPr id="446" name="Google Shape;446;p15"/>
            <p:cNvSpPr/>
            <p:nvPr/>
          </p:nvSpPr>
          <p:spPr>
            <a:xfrm>
              <a:off x="377295" y="3991903"/>
              <a:ext cx="3480268" cy="1282215"/>
            </a:xfrm>
            <a:custGeom>
              <a:avLst/>
              <a:gdLst/>
              <a:ahLst/>
              <a:cxnLst/>
              <a:rect l="l" t="t" r="r" b="b"/>
              <a:pathLst>
                <a:path w="83260" h="30675" extrusionOk="0">
                  <a:moveTo>
                    <a:pt x="40643" y="1"/>
                  </a:moveTo>
                  <a:cubicBezTo>
                    <a:pt x="34730" y="1"/>
                    <a:pt x="28823" y="9522"/>
                    <a:pt x="28823" y="9522"/>
                  </a:cubicBezTo>
                  <a:cubicBezTo>
                    <a:pt x="28823" y="9522"/>
                    <a:pt x="29509" y="2487"/>
                    <a:pt x="24899" y="2487"/>
                  </a:cubicBezTo>
                  <a:cubicBezTo>
                    <a:pt x="24006" y="2487"/>
                    <a:pt x="22914" y="2751"/>
                    <a:pt x="21580" y="3381"/>
                  </a:cubicBezTo>
                  <a:cubicBezTo>
                    <a:pt x="13359" y="7291"/>
                    <a:pt x="1" y="29021"/>
                    <a:pt x="1" y="29021"/>
                  </a:cubicBezTo>
                  <a:lnTo>
                    <a:pt x="12181" y="29271"/>
                  </a:lnTo>
                  <a:lnTo>
                    <a:pt x="78773" y="30600"/>
                  </a:lnTo>
                  <a:lnTo>
                    <a:pt x="83259" y="30675"/>
                  </a:lnTo>
                  <a:cubicBezTo>
                    <a:pt x="83259" y="30675"/>
                    <a:pt x="81029" y="12730"/>
                    <a:pt x="74061" y="8970"/>
                  </a:cubicBezTo>
                  <a:cubicBezTo>
                    <a:pt x="72673" y="8219"/>
                    <a:pt x="71272" y="7918"/>
                    <a:pt x="69920" y="7918"/>
                  </a:cubicBezTo>
                  <a:cubicBezTo>
                    <a:pt x="64511" y="7918"/>
                    <a:pt x="59876" y="12730"/>
                    <a:pt x="59876" y="12730"/>
                  </a:cubicBezTo>
                  <a:cubicBezTo>
                    <a:pt x="59876" y="12730"/>
                    <a:pt x="60552" y="7567"/>
                    <a:pt x="56793" y="5061"/>
                  </a:cubicBezTo>
                  <a:cubicBezTo>
                    <a:pt x="55969" y="4511"/>
                    <a:pt x="55104" y="4297"/>
                    <a:pt x="54258" y="4297"/>
                  </a:cubicBezTo>
                  <a:cubicBezTo>
                    <a:pt x="51243" y="4297"/>
                    <a:pt x="48447" y="7016"/>
                    <a:pt x="48447" y="7016"/>
                  </a:cubicBezTo>
                  <a:cubicBezTo>
                    <a:pt x="48447" y="7016"/>
                    <a:pt x="47470" y="875"/>
                    <a:pt x="41354" y="48"/>
                  </a:cubicBezTo>
                  <a:cubicBezTo>
                    <a:pt x="41117" y="16"/>
                    <a:pt x="40880" y="1"/>
                    <a:pt x="406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7" name="Google Shape;447;p15"/>
            <p:cNvSpPr/>
            <p:nvPr/>
          </p:nvSpPr>
          <p:spPr>
            <a:xfrm>
              <a:off x="886470" y="4363135"/>
              <a:ext cx="2783587" cy="907854"/>
            </a:xfrm>
            <a:custGeom>
              <a:avLst/>
              <a:gdLst/>
              <a:ahLst/>
              <a:cxnLst/>
              <a:rect l="l" t="t" r="r" b="b"/>
              <a:pathLst>
                <a:path w="66593" h="21719" extrusionOk="0">
                  <a:moveTo>
                    <a:pt x="25066" y="0"/>
                  </a:moveTo>
                  <a:cubicBezTo>
                    <a:pt x="24693" y="0"/>
                    <a:pt x="24300" y="29"/>
                    <a:pt x="23885" y="89"/>
                  </a:cubicBezTo>
                  <a:cubicBezTo>
                    <a:pt x="17193" y="1067"/>
                    <a:pt x="14687" y="8987"/>
                    <a:pt x="14687" y="8987"/>
                  </a:cubicBezTo>
                  <a:cubicBezTo>
                    <a:pt x="14687" y="8987"/>
                    <a:pt x="13607" y="1892"/>
                    <a:pt x="9114" y="1892"/>
                  </a:cubicBezTo>
                  <a:cubicBezTo>
                    <a:pt x="9067" y="1892"/>
                    <a:pt x="9020" y="1892"/>
                    <a:pt x="8973" y="1894"/>
                  </a:cubicBezTo>
                  <a:cubicBezTo>
                    <a:pt x="5138" y="2019"/>
                    <a:pt x="1203" y="15829"/>
                    <a:pt x="0" y="20390"/>
                  </a:cubicBezTo>
                  <a:lnTo>
                    <a:pt x="66592" y="21719"/>
                  </a:lnTo>
                  <a:cubicBezTo>
                    <a:pt x="65339" y="17308"/>
                    <a:pt x="62081" y="8034"/>
                    <a:pt x="56592" y="6355"/>
                  </a:cubicBezTo>
                  <a:cubicBezTo>
                    <a:pt x="55574" y="6042"/>
                    <a:pt x="54605" y="5907"/>
                    <a:pt x="53692" y="5907"/>
                  </a:cubicBezTo>
                  <a:cubicBezTo>
                    <a:pt x="48111" y="5907"/>
                    <a:pt x="44612" y="10942"/>
                    <a:pt x="44612" y="10942"/>
                  </a:cubicBezTo>
                  <a:cubicBezTo>
                    <a:pt x="44612" y="10942"/>
                    <a:pt x="44487" y="4826"/>
                    <a:pt x="40452" y="2997"/>
                  </a:cubicBezTo>
                  <a:cubicBezTo>
                    <a:pt x="39864" y="2734"/>
                    <a:pt x="39260" y="2621"/>
                    <a:pt x="38659" y="2621"/>
                  </a:cubicBezTo>
                  <a:cubicBezTo>
                    <a:pt x="35136" y="2621"/>
                    <a:pt x="31680" y="6480"/>
                    <a:pt x="31680" y="6480"/>
                  </a:cubicBezTo>
                  <a:cubicBezTo>
                    <a:pt x="31680" y="6480"/>
                    <a:pt x="30688" y="0"/>
                    <a:pt x="250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8" name="Google Shape;448;p15"/>
            <p:cNvSpPr/>
            <p:nvPr/>
          </p:nvSpPr>
          <p:spPr>
            <a:xfrm>
              <a:off x="1325419" y="4877826"/>
              <a:ext cx="448430" cy="337953"/>
            </a:xfrm>
            <a:custGeom>
              <a:avLst/>
              <a:gdLst/>
              <a:ahLst/>
              <a:cxnLst/>
              <a:rect l="l" t="t" r="r" b="b"/>
              <a:pathLst>
                <a:path w="10728" h="8085" extrusionOk="0">
                  <a:moveTo>
                    <a:pt x="557" y="0"/>
                  </a:moveTo>
                  <a:cubicBezTo>
                    <a:pt x="228" y="0"/>
                    <a:pt x="0" y="541"/>
                    <a:pt x="351" y="809"/>
                  </a:cubicBezTo>
                  <a:cubicBezTo>
                    <a:pt x="3560" y="3190"/>
                    <a:pt x="6768" y="5596"/>
                    <a:pt x="9976" y="8002"/>
                  </a:cubicBezTo>
                  <a:cubicBezTo>
                    <a:pt x="10051" y="8060"/>
                    <a:pt x="10125" y="8084"/>
                    <a:pt x="10194" y="8084"/>
                  </a:cubicBezTo>
                  <a:cubicBezTo>
                    <a:pt x="10517" y="8084"/>
                    <a:pt x="10728" y="7544"/>
                    <a:pt x="10377" y="7275"/>
                  </a:cubicBezTo>
                  <a:cubicBezTo>
                    <a:pt x="7194" y="4894"/>
                    <a:pt x="3986" y="2488"/>
                    <a:pt x="778" y="82"/>
                  </a:cubicBezTo>
                  <a:cubicBezTo>
                    <a:pt x="702" y="25"/>
                    <a:pt x="627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9" name="Google Shape;449;p15"/>
            <p:cNvSpPr/>
            <p:nvPr/>
          </p:nvSpPr>
          <p:spPr>
            <a:xfrm>
              <a:off x="1915437" y="4621463"/>
              <a:ext cx="120091" cy="597949"/>
            </a:xfrm>
            <a:custGeom>
              <a:avLst/>
              <a:gdLst/>
              <a:ahLst/>
              <a:cxnLst/>
              <a:rect l="l" t="t" r="r" b="b"/>
              <a:pathLst>
                <a:path w="2873" h="14305" extrusionOk="0">
                  <a:moveTo>
                    <a:pt x="515" y="1"/>
                  </a:moveTo>
                  <a:cubicBezTo>
                    <a:pt x="274" y="1"/>
                    <a:pt x="1" y="209"/>
                    <a:pt x="46" y="526"/>
                  </a:cubicBezTo>
                  <a:cubicBezTo>
                    <a:pt x="698" y="5012"/>
                    <a:pt x="1374" y="9499"/>
                    <a:pt x="2026" y="13985"/>
                  </a:cubicBezTo>
                  <a:cubicBezTo>
                    <a:pt x="2056" y="14208"/>
                    <a:pt x="2206" y="14304"/>
                    <a:pt x="2369" y="14304"/>
                  </a:cubicBezTo>
                  <a:cubicBezTo>
                    <a:pt x="2607" y="14304"/>
                    <a:pt x="2873" y="14097"/>
                    <a:pt x="2828" y="13784"/>
                  </a:cubicBezTo>
                  <a:cubicBezTo>
                    <a:pt x="2176" y="9273"/>
                    <a:pt x="1500" y="4787"/>
                    <a:pt x="848" y="300"/>
                  </a:cubicBezTo>
                  <a:cubicBezTo>
                    <a:pt x="818" y="91"/>
                    <a:pt x="674" y="1"/>
                    <a:pt x="5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0" name="Google Shape;450;p15"/>
            <p:cNvSpPr/>
            <p:nvPr/>
          </p:nvSpPr>
          <p:spPr>
            <a:xfrm>
              <a:off x="1766459" y="4781434"/>
              <a:ext cx="234540" cy="181287"/>
            </a:xfrm>
            <a:custGeom>
              <a:avLst/>
              <a:gdLst/>
              <a:ahLst/>
              <a:cxnLst/>
              <a:rect l="l" t="t" r="r" b="b"/>
              <a:pathLst>
                <a:path w="5611" h="4337" extrusionOk="0">
                  <a:moveTo>
                    <a:pt x="557" y="0"/>
                  </a:moveTo>
                  <a:cubicBezTo>
                    <a:pt x="228" y="0"/>
                    <a:pt x="1" y="541"/>
                    <a:pt x="352" y="809"/>
                  </a:cubicBezTo>
                  <a:cubicBezTo>
                    <a:pt x="1856" y="1962"/>
                    <a:pt x="3359" y="3115"/>
                    <a:pt x="4838" y="4243"/>
                  </a:cubicBezTo>
                  <a:cubicBezTo>
                    <a:pt x="4918" y="4308"/>
                    <a:pt x="4997" y="4336"/>
                    <a:pt x="5071" y="4336"/>
                  </a:cubicBezTo>
                  <a:cubicBezTo>
                    <a:pt x="5394" y="4336"/>
                    <a:pt x="5611" y="3806"/>
                    <a:pt x="5264" y="3541"/>
                  </a:cubicBezTo>
                  <a:cubicBezTo>
                    <a:pt x="3760" y="2388"/>
                    <a:pt x="2282" y="1235"/>
                    <a:pt x="778" y="83"/>
                  </a:cubicBezTo>
                  <a:cubicBezTo>
                    <a:pt x="703" y="25"/>
                    <a:pt x="628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1" name="Google Shape;451;p15"/>
            <p:cNvSpPr/>
            <p:nvPr/>
          </p:nvSpPr>
          <p:spPr>
            <a:xfrm>
              <a:off x="2314132" y="4748704"/>
              <a:ext cx="200180" cy="482748"/>
            </a:xfrm>
            <a:custGeom>
              <a:avLst/>
              <a:gdLst/>
              <a:ahLst/>
              <a:cxnLst/>
              <a:rect l="l" t="t" r="r" b="b"/>
              <a:pathLst>
                <a:path w="4789" h="11549" extrusionOk="0">
                  <a:moveTo>
                    <a:pt x="4282" y="0"/>
                  </a:moveTo>
                  <a:cubicBezTo>
                    <a:pt x="4111" y="0"/>
                    <a:pt x="3937" y="89"/>
                    <a:pt x="3867" y="289"/>
                  </a:cubicBezTo>
                  <a:cubicBezTo>
                    <a:pt x="2613" y="3873"/>
                    <a:pt x="1360" y="7457"/>
                    <a:pt x="107" y="11041"/>
                  </a:cubicBezTo>
                  <a:cubicBezTo>
                    <a:pt x="1" y="11345"/>
                    <a:pt x="255" y="11548"/>
                    <a:pt x="510" y="11548"/>
                  </a:cubicBezTo>
                  <a:cubicBezTo>
                    <a:pt x="675" y="11548"/>
                    <a:pt x="840" y="11463"/>
                    <a:pt x="909" y="11267"/>
                  </a:cubicBezTo>
                  <a:cubicBezTo>
                    <a:pt x="2162" y="7683"/>
                    <a:pt x="3415" y="4099"/>
                    <a:pt x="4669" y="515"/>
                  </a:cubicBezTo>
                  <a:cubicBezTo>
                    <a:pt x="4789" y="199"/>
                    <a:pt x="4539" y="0"/>
                    <a:pt x="42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2" name="Google Shape;452;p15"/>
            <p:cNvSpPr/>
            <p:nvPr/>
          </p:nvSpPr>
          <p:spPr>
            <a:xfrm>
              <a:off x="1270953" y="4820476"/>
              <a:ext cx="110018" cy="111104"/>
            </a:xfrm>
            <a:custGeom>
              <a:avLst/>
              <a:gdLst/>
              <a:ahLst/>
              <a:cxnLst/>
              <a:rect l="l" t="t" r="r" b="b"/>
              <a:pathLst>
                <a:path w="2632" h="2658" extrusionOk="0">
                  <a:moveTo>
                    <a:pt x="1304" y="1"/>
                  </a:moveTo>
                  <a:cubicBezTo>
                    <a:pt x="577" y="1"/>
                    <a:pt x="0" y="602"/>
                    <a:pt x="0" y="1329"/>
                  </a:cubicBezTo>
                  <a:cubicBezTo>
                    <a:pt x="0" y="2056"/>
                    <a:pt x="577" y="2657"/>
                    <a:pt x="1304" y="2657"/>
                  </a:cubicBezTo>
                  <a:cubicBezTo>
                    <a:pt x="2055" y="2657"/>
                    <a:pt x="2632" y="2056"/>
                    <a:pt x="2632" y="1329"/>
                  </a:cubicBezTo>
                  <a:cubicBezTo>
                    <a:pt x="2632" y="602"/>
                    <a:pt x="2055" y="1"/>
                    <a:pt x="13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3" name="Google Shape;453;p15"/>
            <p:cNvSpPr/>
            <p:nvPr/>
          </p:nvSpPr>
          <p:spPr>
            <a:xfrm>
              <a:off x="1732976" y="4745067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577"/>
                    <a:pt x="0" y="1328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28"/>
                  </a:cubicBezTo>
                  <a:cubicBezTo>
                    <a:pt x="2657" y="577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4" name="Google Shape;454;p15"/>
            <p:cNvSpPr/>
            <p:nvPr/>
          </p:nvSpPr>
          <p:spPr>
            <a:xfrm>
              <a:off x="1875433" y="4561730"/>
              <a:ext cx="111104" cy="110018"/>
            </a:xfrm>
            <a:custGeom>
              <a:avLst/>
              <a:gdLst/>
              <a:ahLst/>
              <a:cxnLst/>
              <a:rect l="l" t="t" r="r" b="b"/>
              <a:pathLst>
                <a:path w="2658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28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57" y="2055"/>
                    <a:pt x="2657" y="1328"/>
                  </a:cubicBezTo>
                  <a:cubicBezTo>
                    <a:pt x="2657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5" name="Google Shape;455;p15"/>
            <p:cNvSpPr/>
            <p:nvPr/>
          </p:nvSpPr>
          <p:spPr>
            <a:xfrm>
              <a:off x="2451656" y="4681154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577"/>
                    <a:pt x="0" y="1304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04"/>
                  </a:cubicBezTo>
                  <a:cubicBezTo>
                    <a:pt x="2657" y="577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6" name="Google Shape;456;p15"/>
            <p:cNvSpPr/>
            <p:nvPr/>
          </p:nvSpPr>
          <p:spPr>
            <a:xfrm>
              <a:off x="2600425" y="4913733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602"/>
                    <a:pt x="0" y="1329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29"/>
                  </a:cubicBezTo>
                  <a:cubicBezTo>
                    <a:pt x="2657" y="602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57" name="Google Shape;457;p15"/>
          <p:cNvGrpSpPr/>
          <p:nvPr/>
        </p:nvGrpSpPr>
        <p:grpSpPr>
          <a:xfrm flipH="1">
            <a:off x="6208170" y="5855951"/>
            <a:ext cx="3166580" cy="1132452"/>
            <a:chOff x="377295" y="3991903"/>
            <a:chExt cx="3480268" cy="1282215"/>
          </a:xfrm>
        </p:grpSpPr>
        <p:sp>
          <p:nvSpPr>
            <p:cNvPr id="458" name="Google Shape;458;p15"/>
            <p:cNvSpPr/>
            <p:nvPr/>
          </p:nvSpPr>
          <p:spPr>
            <a:xfrm>
              <a:off x="377295" y="3991903"/>
              <a:ext cx="3480268" cy="1282215"/>
            </a:xfrm>
            <a:custGeom>
              <a:avLst/>
              <a:gdLst/>
              <a:ahLst/>
              <a:cxnLst/>
              <a:rect l="l" t="t" r="r" b="b"/>
              <a:pathLst>
                <a:path w="83260" h="30675" extrusionOk="0">
                  <a:moveTo>
                    <a:pt x="40643" y="1"/>
                  </a:moveTo>
                  <a:cubicBezTo>
                    <a:pt x="34730" y="1"/>
                    <a:pt x="28823" y="9522"/>
                    <a:pt x="28823" y="9522"/>
                  </a:cubicBezTo>
                  <a:cubicBezTo>
                    <a:pt x="28823" y="9522"/>
                    <a:pt x="29509" y="2487"/>
                    <a:pt x="24899" y="2487"/>
                  </a:cubicBezTo>
                  <a:cubicBezTo>
                    <a:pt x="24006" y="2487"/>
                    <a:pt x="22914" y="2751"/>
                    <a:pt x="21580" y="3381"/>
                  </a:cubicBezTo>
                  <a:cubicBezTo>
                    <a:pt x="13359" y="7291"/>
                    <a:pt x="1" y="29021"/>
                    <a:pt x="1" y="29021"/>
                  </a:cubicBezTo>
                  <a:lnTo>
                    <a:pt x="12181" y="29271"/>
                  </a:lnTo>
                  <a:lnTo>
                    <a:pt x="78773" y="30600"/>
                  </a:lnTo>
                  <a:lnTo>
                    <a:pt x="83259" y="30675"/>
                  </a:lnTo>
                  <a:cubicBezTo>
                    <a:pt x="83259" y="30675"/>
                    <a:pt x="81029" y="12730"/>
                    <a:pt x="74061" y="8970"/>
                  </a:cubicBezTo>
                  <a:cubicBezTo>
                    <a:pt x="72673" y="8219"/>
                    <a:pt x="71272" y="7918"/>
                    <a:pt x="69920" y="7918"/>
                  </a:cubicBezTo>
                  <a:cubicBezTo>
                    <a:pt x="64511" y="7918"/>
                    <a:pt x="59876" y="12730"/>
                    <a:pt x="59876" y="12730"/>
                  </a:cubicBezTo>
                  <a:cubicBezTo>
                    <a:pt x="59876" y="12730"/>
                    <a:pt x="60552" y="7567"/>
                    <a:pt x="56793" y="5061"/>
                  </a:cubicBezTo>
                  <a:cubicBezTo>
                    <a:pt x="55969" y="4511"/>
                    <a:pt x="55104" y="4297"/>
                    <a:pt x="54258" y="4297"/>
                  </a:cubicBezTo>
                  <a:cubicBezTo>
                    <a:pt x="51243" y="4297"/>
                    <a:pt x="48447" y="7016"/>
                    <a:pt x="48447" y="7016"/>
                  </a:cubicBezTo>
                  <a:cubicBezTo>
                    <a:pt x="48447" y="7016"/>
                    <a:pt x="47470" y="875"/>
                    <a:pt x="41354" y="48"/>
                  </a:cubicBezTo>
                  <a:cubicBezTo>
                    <a:pt x="41117" y="16"/>
                    <a:pt x="40880" y="1"/>
                    <a:pt x="406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9" name="Google Shape;459;p15"/>
            <p:cNvSpPr/>
            <p:nvPr/>
          </p:nvSpPr>
          <p:spPr>
            <a:xfrm>
              <a:off x="886470" y="4363135"/>
              <a:ext cx="2783587" cy="907854"/>
            </a:xfrm>
            <a:custGeom>
              <a:avLst/>
              <a:gdLst/>
              <a:ahLst/>
              <a:cxnLst/>
              <a:rect l="l" t="t" r="r" b="b"/>
              <a:pathLst>
                <a:path w="66593" h="21719" extrusionOk="0">
                  <a:moveTo>
                    <a:pt x="25066" y="0"/>
                  </a:moveTo>
                  <a:cubicBezTo>
                    <a:pt x="24693" y="0"/>
                    <a:pt x="24300" y="29"/>
                    <a:pt x="23885" y="89"/>
                  </a:cubicBezTo>
                  <a:cubicBezTo>
                    <a:pt x="17193" y="1067"/>
                    <a:pt x="14687" y="8987"/>
                    <a:pt x="14687" y="8987"/>
                  </a:cubicBezTo>
                  <a:cubicBezTo>
                    <a:pt x="14687" y="8987"/>
                    <a:pt x="13607" y="1892"/>
                    <a:pt x="9114" y="1892"/>
                  </a:cubicBezTo>
                  <a:cubicBezTo>
                    <a:pt x="9067" y="1892"/>
                    <a:pt x="9020" y="1892"/>
                    <a:pt x="8973" y="1894"/>
                  </a:cubicBezTo>
                  <a:cubicBezTo>
                    <a:pt x="5138" y="2019"/>
                    <a:pt x="1203" y="15829"/>
                    <a:pt x="0" y="20390"/>
                  </a:cubicBezTo>
                  <a:lnTo>
                    <a:pt x="66592" y="21719"/>
                  </a:lnTo>
                  <a:cubicBezTo>
                    <a:pt x="65339" y="17308"/>
                    <a:pt x="62081" y="8034"/>
                    <a:pt x="56592" y="6355"/>
                  </a:cubicBezTo>
                  <a:cubicBezTo>
                    <a:pt x="55574" y="6042"/>
                    <a:pt x="54605" y="5907"/>
                    <a:pt x="53692" y="5907"/>
                  </a:cubicBezTo>
                  <a:cubicBezTo>
                    <a:pt x="48111" y="5907"/>
                    <a:pt x="44612" y="10942"/>
                    <a:pt x="44612" y="10942"/>
                  </a:cubicBezTo>
                  <a:cubicBezTo>
                    <a:pt x="44612" y="10942"/>
                    <a:pt x="44487" y="4826"/>
                    <a:pt x="40452" y="2997"/>
                  </a:cubicBezTo>
                  <a:cubicBezTo>
                    <a:pt x="39864" y="2734"/>
                    <a:pt x="39260" y="2621"/>
                    <a:pt x="38659" y="2621"/>
                  </a:cubicBezTo>
                  <a:cubicBezTo>
                    <a:pt x="35136" y="2621"/>
                    <a:pt x="31680" y="6480"/>
                    <a:pt x="31680" y="6480"/>
                  </a:cubicBezTo>
                  <a:cubicBezTo>
                    <a:pt x="31680" y="6480"/>
                    <a:pt x="30688" y="0"/>
                    <a:pt x="250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0" name="Google Shape;460;p15"/>
            <p:cNvSpPr/>
            <p:nvPr/>
          </p:nvSpPr>
          <p:spPr>
            <a:xfrm>
              <a:off x="1325419" y="4877826"/>
              <a:ext cx="448430" cy="337953"/>
            </a:xfrm>
            <a:custGeom>
              <a:avLst/>
              <a:gdLst/>
              <a:ahLst/>
              <a:cxnLst/>
              <a:rect l="l" t="t" r="r" b="b"/>
              <a:pathLst>
                <a:path w="10728" h="8085" extrusionOk="0">
                  <a:moveTo>
                    <a:pt x="557" y="0"/>
                  </a:moveTo>
                  <a:cubicBezTo>
                    <a:pt x="228" y="0"/>
                    <a:pt x="0" y="541"/>
                    <a:pt x="351" y="809"/>
                  </a:cubicBezTo>
                  <a:cubicBezTo>
                    <a:pt x="3560" y="3190"/>
                    <a:pt x="6768" y="5596"/>
                    <a:pt x="9976" y="8002"/>
                  </a:cubicBezTo>
                  <a:cubicBezTo>
                    <a:pt x="10051" y="8060"/>
                    <a:pt x="10125" y="8084"/>
                    <a:pt x="10194" y="8084"/>
                  </a:cubicBezTo>
                  <a:cubicBezTo>
                    <a:pt x="10517" y="8084"/>
                    <a:pt x="10728" y="7544"/>
                    <a:pt x="10377" y="7275"/>
                  </a:cubicBezTo>
                  <a:cubicBezTo>
                    <a:pt x="7194" y="4894"/>
                    <a:pt x="3986" y="2488"/>
                    <a:pt x="778" y="82"/>
                  </a:cubicBezTo>
                  <a:cubicBezTo>
                    <a:pt x="702" y="25"/>
                    <a:pt x="627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1" name="Google Shape;461;p15"/>
            <p:cNvSpPr/>
            <p:nvPr/>
          </p:nvSpPr>
          <p:spPr>
            <a:xfrm>
              <a:off x="1915437" y="4621463"/>
              <a:ext cx="120091" cy="597949"/>
            </a:xfrm>
            <a:custGeom>
              <a:avLst/>
              <a:gdLst/>
              <a:ahLst/>
              <a:cxnLst/>
              <a:rect l="l" t="t" r="r" b="b"/>
              <a:pathLst>
                <a:path w="2873" h="14305" extrusionOk="0">
                  <a:moveTo>
                    <a:pt x="515" y="1"/>
                  </a:moveTo>
                  <a:cubicBezTo>
                    <a:pt x="274" y="1"/>
                    <a:pt x="1" y="209"/>
                    <a:pt x="46" y="526"/>
                  </a:cubicBezTo>
                  <a:cubicBezTo>
                    <a:pt x="698" y="5012"/>
                    <a:pt x="1374" y="9499"/>
                    <a:pt x="2026" y="13985"/>
                  </a:cubicBezTo>
                  <a:cubicBezTo>
                    <a:pt x="2056" y="14208"/>
                    <a:pt x="2206" y="14304"/>
                    <a:pt x="2369" y="14304"/>
                  </a:cubicBezTo>
                  <a:cubicBezTo>
                    <a:pt x="2607" y="14304"/>
                    <a:pt x="2873" y="14097"/>
                    <a:pt x="2828" y="13784"/>
                  </a:cubicBezTo>
                  <a:cubicBezTo>
                    <a:pt x="2176" y="9273"/>
                    <a:pt x="1500" y="4787"/>
                    <a:pt x="848" y="300"/>
                  </a:cubicBezTo>
                  <a:cubicBezTo>
                    <a:pt x="818" y="91"/>
                    <a:pt x="674" y="1"/>
                    <a:pt x="5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2" name="Google Shape;462;p15"/>
            <p:cNvSpPr/>
            <p:nvPr/>
          </p:nvSpPr>
          <p:spPr>
            <a:xfrm>
              <a:off x="1766459" y="4781434"/>
              <a:ext cx="234540" cy="181287"/>
            </a:xfrm>
            <a:custGeom>
              <a:avLst/>
              <a:gdLst/>
              <a:ahLst/>
              <a:cxnLst/>
              <a:rect l="l" t="t" r="r" b="b"/>
              <a:pathLst>
                <a:path w="5611" h="4337" extrusionOk="0">
                  <a:moveTo>
                    <a:pt x="557" y="0"/>
                  </a:moveTo>
                  <a:cubicBezTo>
                    <a:pt x="228" y="0"/>
                    <a:pt x="1" y="541"/>
                    <a:pt x="352" y="809"/>
                  </a:cubicBezTo>
                  <a:cubicBezTo>
                    <a:pt x="1856" y="1962"/>
                    <a:pt x="3359" y="3115"/>
                    <a:pt x="4838" y="4243"/>
                  </a:cubicBezTo>
                  <a:cubicBezTo>
                    <a:pt x="4918" y="4308"/>
                    <a:pt x="4997" y="4336"/>
                    <a:pt x="5071" y="4336"/>
                  </a:cubicBezTo>
                  <a:cubicBezTo>
                    <a:pt x="5394" y="4336"/>
                    <a:pt x="5611" y="3806"/>
                    <a:pt x="5264" y="3541"/>
                  </a:cubicBezTo>
                  <a:cubicBezTo>
                    <a:pt x="3760" y="2388"/>
                    <a:pt x="2282" y="1235"/>
                    <a:pt x="778" y="83"/>
                  </a:cubicBezTo>
                  <a:cubicBezTo>
                    <a:pt x="703" y="25"/>
                    <a:pt x="628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3" name="Google Shape;463;p15"/>
            <p:cNvSpPr/>
            <p:nvPr/>
          </p:nvSpPr>
          <p:spPr>
            <a:xfrm>
              <a:off x="2314132" y="4748704"/>
              <a:ext cx="200180" cy="482748"/>
            </a:xfrm>
            <a:custGeom>
              <a:avLst/>
              <a:gdLst/>
              <a:ahLst/>
              <a:cxnLst/>
              <a:rect l="l" t="t" r="r" b="b"/>
              <a:pathLst>
                <a:path w="4789" h="11549" extrusionOk="0">
                  <a:moveTo>
                    <a:pt x="4282" y="0"/>
                  </a:moveTo>
                  <a:cubicBezTo>
                    <a:pt x="4111" y="0"/>
                    <a:pt x="3937" y="89"/>
                    <a:pt x="3867" y="289"/>
                  </a:cubicBezTo>
                  <a:cubicBezTo>
                    <a:pt x="2613" y="3873"/>
                    <a:pt x="1360" y="7457"/>
                    <a:pt x="107" y="11041"/>
                  </a:cubicBezTo>
                  <a:cubicBezTo>
                    <a:pt x="1" y="11345"/>
                    <a:pt x="255" y="11548"/>
                    <a:pt x="510" y="11548"/>
                  </a:cubicBezTo>
                  <a:cubicBezTo>
                    <a:pt x="675" y="11548"/>
                    <a:pt x="840" y="11463"/>
                    <a:pt x="909" y="11267"/>
                  </a:cubicBezTo>
                  <a:cubicBezTo>
                    <a:pt x="2162" y="7683"/>
                    <a:pt x="3415" y="4099"/>
                    <a:pt x="4669" y="515"/>
                  </a:cubicBezTo>
                  <a:cubicBezTo>
                    <a:pt x="4789" y="199"/>
                    <a:pt x="4539" y="0"/>
                    <a:pt x="42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4" name="Google Shape;464;p15"/>
            <p:cNvSpPr/>
            <p:nvPr/>
          </p:nvSpPr>
          <p:spPr>
            <a:xfrm>
              <a:off x="1270953" y="4820476"/>
              <a:ext cx="110018" cy="111104"/>
            </a:xfrm>
            <a:custGeom>
              <a:avLst/>
              <a:gdLst/>
              <a:ahLst/>
              <a:cxnLst/>
              <a:rect l="l" t="t" r="r" b="b"/>
              <a:pathLst>
                <a:path w="2632" h="2658" extrusionOk="0">
                  <a:moveTo>
                    <a:pt x="1304" y="1"/>
                  </a:moveTo>
                  <a:cubicBezTo>
                    <a:pt x="577" y="1"/>
                    <a:pt x="0" y="602"/>
                    <a:pt x="0" y="1329"/>
                  </a:cubicBezTo>
                  <a:cubicBezTo>
                    <a:pt x="0" y="2056"/>
                    <a:pt x="577" y="2657"/>
                    <a:pt x="1304" y="2657"/>
                  </a:cubicBezTo>
                  <a:cubicBezTo>
                    <a:pt x="2055" y="2657"/>
                    <a:pt x="2632" y="2056"/>
                    <a:pt x="2632" y="1329"/>
                  </a:cubicBezTo>
                  <a:cubicBezTo>
                    <a:pt x="2632" y="602"/>
                    <a:pt x="2055" y="1"/>
                    <a:pt x="13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5" name="Google Shape;465;p15"/>
            <p:cNvSpPr/>
            <p:nvPr/>
          </p:nvSpPr>
          <p:spPr>
            <a:xfrm>
              <a:off x="1732976" y="4745067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577"/>
                    <a:pt x="0" y="1328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28"/>
                  </a:cubicBezTo>
                  <a:cubicBezTo>
                    <a:pt x="2657" y="577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6" name="Google Shape;466;p15"/>
            <p:cNvSpPr/>
            <p:nvPr/>
          </p:nvSpPr>
          <p:spPr>
            <a:xfrm>
              <a:off x="1875433" y="4561730"/>
              <a:ext cx="111104" cy="110018"/>
            </a:xfrm>
            <a:custGeom>
              <a:avLst/>
              <a:gdLst/>
              <a:ahLst/>
              <a:cxnLst/>
              <a:rect l="l" t="t" r="r" b="b"/>
              <a:pathLst>
                <a:path w="2658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28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57" y="2055"/>
                    <a:pt x="2657" y="1328"/>
                  </a:cubicBezTo>
                  <a:cubicBezTo>
                    <a:pt x="2657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7" name="Google Shape;467;p15"/>
            <p:cNvSpPr/>
            <p:nvPr/>
          </p:nvSpPr>
          <p:spPr>
            <a:xfrm>
              <a:off x="2451656" y="4681154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577"/>
                    <a:pt x="0" y="1304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04"/>
                  </a:cubicBezTo>
                  <a:cubicBezTo>
                    <a:pt x="2657" y="577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8" name="Google Shape;468;p15"/>
            <p:cNvSpPr/>
            <p:nvPr/>
          </p:nvSpPr>
          <p:spPr>
            <a:xfrm>
              <a:off x="2600425" y="4913733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602"/>
                    <a:pt x="0" y="1329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29"/>
                  </a:cubicBezTo>
                  <a:cubicBezTo>
                    <a:pt x="2657" y="602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69" name="Google Shape;469;p15"/>
          <p:cNvGrpSpPr/>
          <p:nvPr/>
        </p:nvGrpSpPr>
        <p:grpSpPr>
          <a:xfrm rot="248597">
            <a:off x="8435513" y="5709583"/>
            <a:ext cx="2699313" cy="1284580"/>
            <a:chOff x="4740748" y="4022919"/>
            <a:chExt cx="2723855" cy="1296260"/>
          </a:xfrm>
        </p:grpSpPr>
        <p:sp>
          <p:nvSpPr>
            <p:cNvPr id="470" name="Google Shape;470;p15"/>
            <p:cNvSpPr/>
            <p:nvPr/>
          </p:nvSpPr>
          <p:spPr>
            <a:xfrm>
              <a:off x="4740748" y="4022919"/>
              <a:ext cx="2723855" cy="1296260"/>
            </a:xfrm>
            <a:custGeom>
              <a:avLst/>
              <a:gdLst/>
              <a:ahLst/>
              <a:cxnLst/>
              <a:rect l="l" t="t" r="r" b="b"/>
              <a:pathLst>
                <a:path w="65164" h="31011" extrusionOk="0">
                  <a:moveTo>
                    <a:pt x="23291" y="1"/>
                  </a:moveTo>
                  <a:cubicBezTo>
                    <a:pt x="23224" y="1"/>
                    <a:pt x="23154" y="3"/>
                    <a:pt x="23083" y="8"/>
                  </a:cubicBezTo>
                  <a:cubicBezTo>
                    <a:pt x="18597" y="309"/>
                    <a:pt x="4913" y="8153"/>
                    <a:pt x="0" y="31011"/>
                  </a:cubicBezTo>
                  <a:lnTo>
                    <a:pt x="3609" y="30835"/>
                  </a:lnTo>
                  <a:lnTo>
                    <a:pt x="58296" y="27853"/>
                  </a:lnTo>
                  <a:lnTo>
                    <a:pt x="63284" y="27577"/>
                  </a:lnTo>
                  <a:cubicBezTo>
                    <a:pt x="63284" y="27577"/>
                    <a:pt x="65164" y="19532"/>
                    <a:pt x="60251" y="16725"/>
                  </a:cubicBezTo>
                  <a:cubicBezTo>
                    <a:pt x="58331" y="15617"/>
                    <a:pt x="56747" y="15280"/>
                    <a:pt x="55531" y="15280"/>
                  </a:cubicBezTo>
                  <a:cubicBezTo>
                    <a:pt x="53636" y="15280"/>
                    <a:pt x="52632" y="16098"/>
                    <a:pt x="52632" y="16098"/>
                  </a:cubicBezTo>
                  <a:cubicBezTo>
                    <a:pt x="52632" y="16098"/>
                    <a:pt x="52732" y="8780"/>
                    <a:pt x="47419" y="8153"/>
                  </a:cubicBezTo>
                  <a:cubicBezTo>
                    <a:pt x="47133" y="8120"/>
                    <a:pt x="46847" y="8104"/>
                    <a:pt x="46561" y="8104"/>
                  </a:cubicBezTo>
                  <a:cubicBezTo>
                    <a:pt x="41504" y="8104"/>
                    <a:pt x="36542" y="13066"/>
                    <a:pt x="36542" y="13066"/>
                  </a:cubicBezTo>
                  <a:cubicBezTo>
                    <a:pt x="36542" y="13066"/>
                    <a:pt x="36141" y="5848"/>
                    <a:pt x="32482" y="5447"/>
                  </a:cubicBezTo>
                  <a:cubicBezTo>
                    <a:pt x="32300" y="5425"/>
                    <a:pt x="32118" y="5414"/>
                    <a:pt x="31936" y="5414"/>
                  </a:cubicBezTo>
                  <a:cubicBezTo>
                    <a:pt x="28549" y="5414"/>
                    <a:pt x="25153" y="8991"/>
                    <a:pt x="24963" y="9181"/>
                  </a:cubicBezTo>
                  <a:cubicBezTo>
                    <a:pt x="25037" y="8885"/>
                    <a:pt x="27416" y="1"/>
                    <a:pt x="23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1" name="Google Shape;471;p15"/>
            <p:cNvSpPr/>
            <p:nvPr/>
          </p:nvSpPr>
          <p:spPr>
            <a:xfrm>
              <a:off x="4891606" y="4274726"/>
              <a:ext cx="2300630" cy="1037142"/>
            </a:xfrm>
            <a:custGeom>
              <a:avLst/>
              <a:gdLst/>
              <a:ahLst/>
              <a:cxnLst/>
              <a:rect l="l" t="t" r="r" b="b"/>
              <a:pathLst>
                <a:path w="55039" h="24812" extrusionOk="0">
                  <a:moveTo>
                    <a:pt x="15303" y="1"/>
                  </a:moveTo>
                  <a:cubicBezTo>
                    <a:pt x="11292" y="1"/>
                    <a:pt x="968" y="12091"/>
                    <a:pt x="0" y="24811"/>
                  </a:cubicBezTo>
                  <a:lnTo>
                    <a:pt x="54687" y="21829"/>
                  </a:lnTo>
                  <a:cubicBezTo>
                    <a:pt x="54963" y="18946"/>
                    <a:pt x="55038" y="13783"/>
                    <a:pt x="52256" y="13408"/>
                  </a:cubicBezTo>
                  <a:cubicBezTo>
                    <a:pt x="51938" y="13364"/>
                    <a:pt x="51638" y="13344"/>
                    <a:pt x="51355" y="13344"/>
                  </a:cubicBezTo>
                  <a:cubicBezTo>
                    <a:pt x="48199" y="13344"/>
                    <a:pt x="47143" y="15814"/>
                    <a:pt x="47143" y="15814"/>
                  </a:cubicBezTo>
                  <a:cubicBezTo>
                    <a:pt x="47143" y="15814"/>
                    <a:pt x="47530" y="7378"/>
                    <a:pt x="42152" y="7378"/>
                  </a:cubicBezTo>
                  <a:cubicBezTo>
                    <a:pt x="41884" y="7378"/>
                    <a:pt x="41601" y="7399"/>
                    <a:pt x="41304" y="7443"/>
                  </a:cubicBezTo>
                  <a:cubicBezTo>
                    <a:pt x="35038" y="8395"/>
                    <a:pt x="32106" y="13608"/>
                    <a:pt x="32106" y="13608"/>
                  </a:cubicBezTo>
                  <a:cubicBezTo>
                    <a:pt x="32106" y="13608"/>
                    <a:pt x="31379" y="6616"/>
                    <a:pt x="26667" y="5989"/>
                  </a:cubicBezTo>
                  <a:cubicBezTo>
                    <a:pt x="26401" y="5953"/>
                    <a:pt x="26138" y="5937"/>
                    <a:pt x="25877" y="5937"/>
                  </a:cubicBezTo>
                  <a:cubicBezTo>
                    <a:pt x="21530" y="5937"/>
                    <a:pt x="17895" y="10575"/>
                    <a:pt x="17895" y="10575"/>
                  </a:cubicBezTo>
                  <a:cubicBezTo>
                    <a:pt x="17895" y="10575"/>
                    <a:pt x="19474" y="976"/>
                    <a:pt x="15715" y="49"/>
                  </a:cubicBezTo>
                  <a:cubicBezTo>
                    <a:pt x="15586" y="17"/>
                    <a:pt x="15449" y="1"/>
                    <a:pt x="15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2" name="Google Shape;472;p15"/>
            <p:cNvSpPr/>
            <p:nvPr/>
          </p:nvSpPr>
          <p:spPr>
            <a:xfrm>
              <a:off x="5624248" y="4878370"/>
              <a:ext cx="376367" cy="357933"/>
            </a:xfrm>
            <a:custGeom>
              <a:avLst/>
              <a:gdLst/>
              <a:ahLst/>
              <a:cxnLst/>
              <a:rect l="l" t="t" r="r" b="b"/>
              <a:pathLst>
                <a:path w="9004" h="8563" extrusionOk="0">
                  <a:moveTo>
                    <a:pt x="613" y="0"/>
                  </a:moveTo>
                  <a:cubicBezTo>
                    <a:pt x="284" y="0"/>
                    <a:pt x="1" y="429"/>
                    <a:pt x="293" y="721"/>
                  </a:cubicBezTo>
                  <a:cubicBezTo>
                    <a:pt x="2900" y="3302"/>
                    <a:pt x="5506" y="5884"/>
                    <a:pt x="8138" y="8440"/>
                  </a:cubicBezTo>
                  <a:cubicBezTo>
                    <a:pt x="8224" y="8526"/>
                    <a:pt x="8320" y="8563"/>
                    <a:pt x="8414" y="8563"/>
                  </a:cubicBezTo>
                  <a:cubicBezTo>
                    <a:pt x="8728" y="8563"/>
                    <a:pt x="9004" y="8154"/>
                    <a:pt x="8714" y="7864"/>
                  </a:cubicBezTo>
                  <a:cubicBezTo>
                    <a:pt x="6108" y="5282"/>
                    <a:pt x="3501" y="2701"/>
                    <a:pt x="894" y="119"/>
                  </a:cubicBezTo>
                  <a:cubicBezTo>
                    <a:pt x="805" y="36"/>
                    <a:pt x="707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3" name="Google Shape;473;p15"/>
            <p:cNvSpPr/>
            <p:nvPr/>
          </p:nvSpPr>
          <p:spPr>
            <a:xfrm>
              <a:off x="5786476" y="4734241"/>
              <a:ext cx="189688" cy="330345"/>
            </a:xfrm>
            <a:custGeom>
              <a:avLst/>
              <a:gdLst/>
              <a:ahLst/>
              <a:cxnLst/>
              <a:rect l="l" t="t" r="r" b="b"/>
              <a:pathLst>
                <a:path w="4538" h="7903" extrusionOk="0">
                  <a:moveTo>
                    <a:pt x="3976" y="1"/>
                  </a:moveTo>
                  <a:cubicBezTo>
                    <a:pt x="3853" y="1"/>
                    <a:pt x="3733" y="62"/>
                    <a:pt x="3655" y="209"/>
                  </a:cubicBezTo>
                  <a:cubicBezTo>
                    <a:pt x="2502" y="2565"/>
                    <a:pt x="1324" y="4921"/>
                    <a:pt x="171" y="7277"/>
                  </a:cubicBezTo>
                  <a:cubicBezTo>
                    <a:pt x="1" y="7601"/>
                    <a:pt x="284" y="7903"/>
                    <a:pt x="553" y="7903"/>
                  </a:cubicBezTo>
                  <a:cubicBezTo>
                    <a:pt x="679" y="7903"/>
                    <a:pt x="801" y="7837"/>
                    <a:pt x="873" y="7678"/>
                  </a:cubicBezTo>
                  <a:cubicBezTo>
                    <a:pt x="2051" y="5347"/>
                    <a:pt x="3204" y="2991"/>
                    <a:pt x="4382" y="635"/>
                  </a:cubicBezTo>
                  <a:cubicBezTo>
                    <a:pt x="4538" y="306"/>
                    <a:pt x="4251" y="1"/>
                    <a:pt x="39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4" name="Google Shape;474;p15"/>
            <p:cNvSpPr/>
            <p:nvPr/>
          </p:nvSpPr>
          <p:spPr>
            <a:xfrm>
              <a:off x="6312079" y="4827582"/>
              <a:ext cx="306185" cy="388155"/>
            </a:xfrm>
            <a:custGeom>
              <a:avLst/>
              <a:gdLst/>
              <a:ahLst/>
              <a:cxnLst/>
              <a:rect l="l" t="t" r="r" b="b"/>
              <a:pathLst>
                <a:path w="7325" h="9286" extrusionOk="0">
                  <a:moveTo>
                    <a:pt x="6740" y="0"/>
                  </a:moveTo>
                  <a:cubicBezTo>
                    <a:pt x="6613" y="0"/>
                    <a:pt x="6485" y="54"/>
                    <a:pt x="6394" y="182"/>
                  </a:cubicBezTo>
                  <a:cubicBezTo>
                    <a:pt x="4339" y="3014"/>
                    <a:pt x="2284" y="5846"/>
                    <a:pt x="229" y="8678"/>
                  </a:cubicBezTo>
                  <a:cubicBezTo>
                    <a:pt x="1" y="8994"/>
                    <a:pt x="289" y="9285"/>
                    <a:pt x="585" y="9285"/>
                  </a:cubicBezTo>
                  <a:cubicBezTo>
                    <a:pt x="712" y="9285"/>
                    <a:pt x="841" y="9232"/>
                    <a:pt x="931" y="9104"/>
                  </a:cubicBezTo>
                  <a:cubicBezTo>
                    <a:pt x="2986" y="6272"/>
                    <a:pt x="5041" y="3440"/>
                    <a:pt x="7096" y="608"/>
                  </a:cubicBezTo>
                  <a:cubicBezTo>
                    <a:pt x="7324" y="292"/>
                    <a:pt x="7036" y="0"/>
                    <a:pt x="67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5" name="Google Shape;475;p15"/>
            <p:cNvSpPr/>
            <p:nvPr/>
          </p:nvSpPr>
          <p:spPr>
            <a:xfrm>
              <a:off x="5592479" y="4841418"/>
              <a:ext cx="111063" cy="111104"/>
            </a:xfrm>
            <a:custGeom>
              <a:avLst/>
              <a:gdLst/>
              <a:ahLst/>
              <a:cxnLst/>
              <a:rect l="l" t="t" r="r" b="b"/>
              <a:pathLst>
                <a:path w="2657" h="2658" extrusionOk="0">
                  <a:moveTo>
                    <a:pt x="1329" y="1"/>
                  </a:moveTo>
                  <a:cubicBezTo>
                    <a:pt x="602" y="1"/>
                    <a:pt x="0" y="602"/>
                    <a:pt x="0" y="1329"/>
                  </a:cubicBezTo>
                  <a:cubicBezTo>
                    <a:pt x="0" y="2056"/>
                    <a:pt x="602" y="2658"/>
                    <a:pt x="1329" y="2658"/>
                  </a:cubicBezTo>
                  <a:cubicBezTo>
                    <a:pt x="2055" y="2658"/>
                    <a:pt x="2657" y="2056"/>
                    <a:pt x="2657" y="1329"/>
                  </a:cubicBezTo>
                  <a:cubicBezTo>
                    <a:pt x="2657" y="602"/>
                    <a:pt x="2055" y="1"/>
                    <a:pt x="13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6" name="Google Shape;476;p15"/>
            <p:cNvSpPr/>
            <p:nvPr/>
          </p:nvSpPr>
          <p:spPr>
            <a:xfrm>
              <a:off x="5896287" y="4695826"/>
              <a:ext cx="110059" cy="110018"/>
            </a:xfrm>
            <a:custGeom>
              <a:avLst/>
              <a:gdLst/>
              <a:ahLst/>
              <a:cxnLst/>
              <a:rect l="l" t="t" r="r" b="b"/>
              <a:pathLst>
                <a:path w="2633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03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32" y="2055"/>
                    <a:pt x="2632" y="1303"/>
                  </a:cubicBezTo>
                  <a:cubicBezTo>
                    <a:pt x="2632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7" name="Google Shape;477;p15"/>
            <p:cNvSpPr/>
            <p:nvPr/>
          </p:nvSpPr>
          <p:spPr>
            <a:xfrm>
              <a:off x="6537426" y="4795354"/>
              <a:ext cx="111104" cy="111063"/>
            </a:xfrm>
            <a:custGeom>
              <a:avLst/>
              <a:gdLst/>
              <a:ahLst/>
              <a:cxnLst/>
              <a:rect l="l" t="t" r="r" b="b"/>
              <a:pathLst>
                <a:path w="2658" h="2657" extrusionOk="0">
                  <a:moveTo>
                    <a:pt x="1329" y="0"/>
                  </a:moveTo>
                  <a:cubicBezTo>
                    <a:pt x="602" y="0"/>
                    <a:pt x="1" y="602"/>
                    <a:pt x="1" y="1328"/>
                  </a:cubicBezTo>
                  <a:cubicBezTo>
                    <a:pt x="1" y="2055"/>
                    <a:pt x="602" y="2657"/>
                    <a:pt x="1329" y="2657"/>
                  </a:cubicBezTo>
                  <a:cubicBezTo>
                    <a:pt x="2056" y="2657"/>
                    <a:pt x="2658" y="2055"/>
                    <a:pt x="2658" y="1328"/>
                  </a:cubicBezTo>
                  <a:cubicBezTo>
                    <a:pt x="2658" y="602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78" name="Google Shape;478;p15"/>
          <p:cNvGrpSpPr/>
          <p:nvPr/>
        </p:nvGrpSpPr>
        <p:grpSpPr>
          <a:xfrm>
            <a:off x="10092867" y="3622168"/>
            <a:ext cx="2867445" cy="3377000"/>
            <a:chOff x="7569650" y="2716626"/>
            <a:chExt cx="2150584" cy="2532750"/>
          </a:xfrm>
        </p:grpSpPr>
        <p:sp>
          <p:nvSpPr>
            <p:cNvPr id="479" name="Google Shape;479;p15"/>
            <p:cNvSpPr/>
            <p:nvPr/>
          </p:nvSpPr>
          <p:spPr>
            <a:xfrm>
              <a:off x="8538375" y="4566075"/>
              <a:ext cx="320807" cy="683301"/>
            </a:xfrm>
            <a:custGeom>
              <a:avLst/>
              <a:gdLst/>
              <a:ahLst/>
              <a:cxnLst/>
              <a:rect l="l" t="t" r="r" b="b"/>
              <a:pathLst>
                <a:path w="8973" h="20452" extrusionOk="0">
                  <a:moveTo>
                    <a:pt x="0" y="0"/>
                  </a:moveTo>
                  <a:lnTo>
                    <a:pt x="0" y="20451"/>
                  </a:lnTo>
                  <a:lnTo>
                    <a:pt x="8973" y="20451"/>
                  </a:lnTo>
                  <a:lnTo>
                    <a:pt x="89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80" name="Google Shape;480;p15"/>
            <p:cNvGrpSpPr/>
            <p:nvPr/>
          </p:nvGrpSpPr>
          <p:grpSpPr>
            <a:xfrm>
              <a:off x="7569650" y="2716626"/>
              <a:ext cx="2150584" cy="2021609"/>
              <a:chOff x="7036250" y="2792826"/>
              <a:chExt cx="2150584" cy="2021609"/>
            </a:xfrm>
          </p:grpSpPr>
          <p:sp>
            <p:nvSpPr>
              <p:cNvPr id="481" name="Google Shape;481;p15"/>
              <p:cNvSpPr/>
              <p:nvPr/>
            </p:nvSpPr>
            <p:spPr>
              <a:xfrm>
                <a:off x="7036250" y="2792826"/>
                <a:ext cx="2150584" cy="2021609"/>
              </a:xfrm>
              <a:custGeom>
                <a:avLst/>
                <a:gdLst/>
                <a:ahLst/>
                <a:cxnLst/>
                <a:rect l="l" t="t" r="r" b="b"/>
                <a:pathLst>
                  <a:path w="60152" h="69819" extrusionOk="0">
                    <a:moveTo>
                      <a:pt x="32122" y="0"/>
                    </a:moveTo>
                    <a:cubicBezTo>
                      <a:pt x="31913" y="0"/>
                      <a:pt x="31699" y="11"/>
                      <a:pt x="31479" y="31"/>
                    </a:cubicBezTo>
                    <a:cubicBezTo>
                      <a:pt x="22707" y="858"/>
                      <a:pt x="17545" y="12011"/>
                      <a:pt x="17971" y="22863"/>
                    </a:cubicBezTo>
                    <a:cubicBezTo>
                      <a:pt x="17971" y="22863"/>
                      <a:pt x="17607" y="22747"/>
                      <a:pt x="16995" y="22747"/>
                    </a:cubicBezTo>
                    <a:cubicBezTo>
                      <a:pt x="15601" y="22747"/>
                      <a:pt x="12915" y="23352"/>
                      <a:pt x="10301" y="27325"/>
                    </a:cubicBezTo>
                    <a:cubicBezTo>
                      <a:pt x="6542" y="33039"/>
                      <a:pt x="9474" y="36222"/>
                      <a:pt x="9474" y="36222"/>
                    </a:cubicBezTo>
                    <a:cubicBezTo>
                      <a:pt x="9474" y="36222"/>
                      <a:pt x="9310" y="36200"/>
                      <a:pt x="9027" y="36200"/>
                    </a:cubicBezTo>
                    <a:cubicBezTo>
                      <a:pt x="7749" y="36200"/>
                      <a:pt x="4058" y="36653"/>
                      <a:pt x="2231" y="41660"/>
                    </a:cubicBezTo>
                    <a:cubicBezTo>
                      <a:pt x="1" y="47776"/>
                      <a:pt x="5565" y="53214"/>
                      <a:pt x="5565" y="53214"/>
                    </a:cubicBezTo>
                    <a:cubicBezTo>
                      <a:pt x="5565" y="53214"/>
                      <a:pt x="4186" y="63240"/>
                      <a:pt x="11154" y="66297"/>
                    </a:cubicBezTo>
                    <a:cubicBezTo>
                      <a:pt x="12858" y="67054"/>
                      <a:pt x="14439" y="67340"/>
                      <a:pt x="15853" y="67340"/>
                    </a:cubicBezTo>
                    <a:cubicBezTo>
                      <a:pt x="20201" y="67340"/>
                      <a:pt x="22983" y="64643"/>
                      <a:pt x="22983" y="64643"/>
                    </a:cubicBezTo>
                    <a:cubicBezTo>
                      <a:pt x="22983" y="64643"/>
                      <a:pt x="25263" y="69819"/>
                      <a:pt x="31150" y="69819"/>
                    </a:cubicBezTo>
                    <a:cubicBezTo>
                      <a:pt x="31435" y="69819"/>
                      <a:pt x="31729" y="69806"/>
                      <a:pt x="32031" y="69781"/>
                    </a:cubicBezTo>
                    <a:cubicBezTo>
                      <a:pt x="38572" y="69230"/>
                      <a:pt x="40652" y="64768"/>
                      <a:pt x="40652" y="64768"/>
                    </a:cubicBezTo>
                    <a:cubicBezTo>
                      <a:pt x="40652" y="64768"/>
                      <a:pt x="41710" y="65204"/>
                      <a:pt x="43339" y="65204"/>
                    </a:cubicBezTo>
                    <a:cubicBezTo>
                      <a:pt x="46133" y="65204"/>
                      <a:pt x="50607" y="63924"/>
                      <a:pt x="54312" y="56974"/>
                    </a:cubicBezTo>
                    <a:cubicBezTo>
                      <a:pt x="60151" y="45971"/>
                      <a:pt x="52632" y="39154"/>
                      <a:pt x="52632" y="39154"/>
                    </a:cubicBezTo>
                    <a:cubicBezTo>
                      <a:pt x="52632" y="39154"/>
                      <a:pt x="56267" y="30533"/>
                      <a:pt x="52783" y="20783"/>
                    </a:cubicBezTo>
                    <a:cubicBezTo>
                      <a:pt x="50934" y="15609"/>
                      <a:pt x="47794" y="14395"/>
                      <a:pt x="45253" y="14395"/>
                    </a:cubicBezTo>
                    <a:cubicBezTo>
                      <a:pt x="43006" y="14395"/>
                      <a:pt x="41229" y="15345"/>
                      <a:pt x="41229" y="15345"/>
                    </a:cubicBezTo>
                    <a:cubicBezTo>
                      <a:pt x="41229" y="15345"/>
                      <a:pt x="40300" y="0"/>
                      <a:pt x="321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2" name="Google Shape;482;p15"/>
              <p:cNvSpPr/>
              <p:nvPr/>
            </p:nvSpPr>
            <p:spPr>
              <a:xfrm>
                <a:off x="7544369" y="3544921"/>
                <a:ext cx="32438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9073" h="9153" extrusionOk="0">
                    <a:moveTo>
                      <a:pt x="4053" y="1"/>
                    </a:moveTo>
                    <a:cubicBezTo>
                      <a:pt x="3999" y="1"/>
                      <a:pt x="3943" y="5"/>
                      <a:pt x="3885" y="15"/>
                    </a:cubicBezTo>
                    <a:cubicBezTo>
                      <a:pt x="2206" y="291"/>
                      <a:pt x="2757" y="3524"/>
                      <a:pt x="2757" y="3524"/>
                    </a:cubicBezTo>
                    <a:cubicBezTo>
                      <a:pt x="2757" y="3524"/>
                      <a:pt x="2291" y="3430"/>
                      <a:pt x="1742" y="3430"/>
                    </a:cubicBezTo>
                    <a:cubicBezTo>
                      <a:pt x="956" y="3430"/>
                      <a:pt x="0" y="3622"/>
                      <a:pt x="0" y="4551"/>
                    </a:cubicBezTo>
                    <a:cubicBezTo>
                      <a:pt x="0" y="6130"/>
                      <a:pt x="2481" y="6231"/>
                      <a:pt x="2481" y="6231"/>
                    </a:cubicBezTo>
                    <a:cubicBezTo>
                      <a:pt x="2481" y="6231"/>
                      <a:pt x="451" y="8536"/>
                      <a:pt x="2131" y="9088"/>
                    </a:cubicBezTo>
                    <a:cubicBezTo>
                      <a:pt x="2264" y="9132"/>
                      <a:pt x="2393" y="9153"/>
                      <a:pt x="2518" y="9153"/>
                    </a:cubicBezTo>
                    <a:cubicBezTo>
                      <a:pt x="3929" y="9153"/>
                      <a:pt x="4712" y="6506"/>
                      <a:pt x="4712" y="6506"/>
                    </a:cubicBezTo>
                    <a:cubicBezTo>
                      <a:pt x="4712" y="6506"/>
                      <a:pt x="5581" y="8462"/>
                      <a:pt x="6566" y="8462"/>
                    </a:cubicBezTo>
                    <a:cubicBezTo>
                      <a:pt x="6690" y="8462"/>
                      <a:pt x="6816" y="8431"/>
                      <a:pt x="6943" y="8361"/>
                    </a:cubicBezTo>
                    <a:cubicBezTo>
                      <a:pt x="8045" y="7709"/>
                      <a:pt x="7018" y="5378"/>
                      <a:pt x="7018" y="5378"/>
                    </a:cubicBezTo>
                    <a:cubicBezTo>
                      <a:pt x="7018" y="5378"/>
                      <a:pt x="9073" y="4100"/>
                      <a:pt x="8146" y="2145"/>
                    </a:cubicBezTo>
                    <a:cubicBezTo>
                      <a:pt x="7935" y="1702"/>
                      <a:pt x="7686" y="1531"/>
                      <a:pt x="7427" y="1531"/>
                    </a:cubicBezTo>
                    <a:cubicBezTo>
                      <a:pt x="6543" y="1531"/>
                      <a:pt x="5539" y="3524"/>
                      <a:pt x="5539" y="3524"/>
                    </a:cubicBezTo>
                    <a:cubicBezTo>
                      <a:pt x="5539" y="3524"/>
                      <a:pt x="5539" y="1"/>
                      <a:pt x="40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3" name="Google Shape;483;p15"/>
              <p:cNvSpPr/>
              <p:nvPr/>
            </p:nvSpPr>
            <p:spPr>
              <a:xfrm>
                <a:off x="7659072" y="3654662"/>
                <a:ext cx="78870" cy="65602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2106" extrusionOk="0">
                    <a:moveTo>
                      <a:pt x="1103" y="1"/>
                    </a:moveTo>
                    <a:cubicBezTo>
                      <a:pt x="476" y="1"/>
                      <a:pt x="0" y="477"/>
                      <a:pt x="0" y="1053"/>
                    </a:cubicBezTo>
                    <a:cubicBezTo>
                      <a:pt x="0" y="1630"/>
                      <a:pt x="476" y="2106"/>
                      <a:pt x="1103" y="2106"/>
                    </a:cubicBezTo>
                    <a:cubicBezTo>
                      <a:pt x="1705" y="2106"/>
                      <a:pt x="2206" y="1630"/>
                      <a:pt x="2206" y="1053"/>
                    </a:cubicBezTo>
                    <a:cubicBezTo>
                      <a:pt x="2206" y="477"/>
                      <a:pt x="1705" y="1"/>
                      <a:pt x="1103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4" name="Google Shape;484;p15"/>
              <p:cNvSpPr/>
              <p:nvPr/>
            </p:nvSpPr>
            <p:spPr>
              <a:xfrm>
                <a:off x="8611628" y="4107024"/>
                <a:ext cx="317268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8874" h="9153" extrusionOk="0">
                    <a:moveTo>
                      <a:pt x="4820" y="1"/>
                    </a:moveTo>
                    <a:cubicBezTo>
                      <a:pt x="3334" y="1"/>
                      <a:pt x="3334" y="3524"/>
                      <a:pt x="3334" y="3524"/>
                    </a:cubicBezTo>
                    <a:cubicBezTo>
                      <a:pt x="3334" y="3524"/>
                      <a:pt x="2439" y="2227"/>
                      <a:pt x="1610" y="2227"/>
                    </a:cubicBezTo>
                    <a:cubicBezTo>
                      <a:pt x="1287" y="2227"/>
                      <a:pt x="974" y="2424"/>
                      <a:pt x="728" y="2973"/>
                    </a:cubicBezTo>
                    <a:cubicBezTo>
                      <a:pt x="1" y="4602"/>
                      <a:pt x="1856" y="5379"/>
                      <a:pt x="1856" y="5379"/>
                    </a:cubicBezTo>
                    <a:cubicBezTo>
                      <a:pt x="1856" y="5379"/>
                      <a:pt x="828" y="7684"/>
                      <a:pt x="1931" y="8336"/>
                    </a:cubicBezTo>
                    <a:cubicBezTo>
                      <a:pt x="2061" y="8411"/>
                      <a:pt x="2190" y="8444"/>
                      <a:pt x="2317" y="8444"/>
                    </a:cubicBezTo>
                    <a:cubicBezTo>
                      <a:pt x="3298" y="8444"/>
                      <a:pt x="4161" y="6481"/>
                      <a:pt x="4161" y="6481"/>
                    </a:cubicBezTo>
                    <a:cubicBezTo>
                      <a:pt x="4161" y="6481"/>
                      <a:pt x="4946" y="9153"/>
                      <a:pt x="6359" y="9153"/>
                    </a:cubicBezTo>
                    <a:cubicBezTo>
                      <a:pt x="6482" y="9153"/>
                      <a:pt x="6610" y="9132"/>
                      <a:pt x="6743" y="9088"/>
                    </a:cubicBezTo>
                    <a:cubicBezTo>
                      <a:pt x="8422" y="8537"/>
                      <a:pt x="6392" y="6206"/>
                      <a:pt x="6392" y="6206"/>
                    </a:cubicBezTo>
                    <a:cubicBezTo>
                      <a:pt x="6392" y="6206"/>
                      <a:pt x="8873" y="6130"/>
                      <a:pt x="8873" y="4552"/>
                    </a:cubicBezTo>
                    <a:cubicBezTo>
                      <a:pt x="8873" y="3622"/>
                      <a:pt x="7917" y="3431"/>
                      <a:pt x="7131" y="3431"/>
                    </a:cubicBezTo>
                    <a:cubicBezTo>
                      <a:pt x="6582" y="3431"/>
                      <a:pt x="6116" y="3524"/>
                      <a:pt x="6116" y="3524"/>
                    </a:cubicBezTo>
                    <a:cubicBezTo>
                      <a:pt x="6116" y="3524"/>
                      <a:pt x="6668" y="291"/>
                      <a:pt x="4988" y="15"/>
                    </a:cubicBezTo>
                    <a:cubicBezTo>
                      <a:pt x="4930" y="5"/>
                      <a:pt x="4874" y="1"/>
                      <a:pt x="482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5" name="Google Shape;485;p15"/>
              <p:cNvSpPr/>
              <p:nvPr/>
            </p:nvSpPr>
            <p:spPr>
              <a:xfrm>
                <a:off x="8735306" y="4216765"/>
                <a:ext cx="78906" cy="65633"/>
              </a:xfrm>
              <a:custGeom>
                <a:avLst/>
                <a:gdLst/>
                <a:ahLst/>
                <a:cxnLst/>
                <a:rect l="l" t="t" r="r" b="b"/>
                <a:pathLst>
                  <a:path w="2207" h="2107" extrusionOk="0">
                    <a:moveTo>
                      <a:pt x="1103" y="1"/>
                    </a:moveTo>
                    <a:cubicBezTo>
                      <a:pt x="477" y="1"/>
                      <a:pt x="1" y="477"/>
                      <a:pt x="1" y="1054"/>
                    </a:cubicBezTo>
                    <a:cubicBezTo>
                      <a:pt x="1" y="1630"/>
                      <a:pt x="477" y="2106"/>
                      <a:pt x="1103" y="2106"/>
                    </a:cubicBezTo>
                    <a:cubicBezTo>
                      <a:pt x="1705" y="2106"/>
                      <a:pt x="2206" y="1630"/>
                      <a:pt x="2206" y="1054"/>
                    </a:cubicBezTo>
                    <a:cubicBezTo>
                      <a:pt x="2206" y="477"/>
                      <a:pt x="1705" y="1"/>
                      <a:pt x="1103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6" name="Google Shape;486;p15"/>
              <p:cNvSpPr/>
              <p:nvPr/>
            </p:nvSpPr>
            <p:spPr>
              <a:xfrm>
                <a:off x="7990487" y="4378964"/>
                <a:ext cx="361279" cy="317699"/>
              </a:xfrm>
              <a:custGeom>
                <a:avLst/>
                <a:gdLst/>
                <a:ahLst/>
                <a:cxnLst/>
                <a:rect l="l" t="t" r="r" b="b"/>
                <a:pathLst>
                  <a:path w="10105" h="10199" extrusionOk="0">
                    <a:moveTo>
                      <a:pt x="5142" y="1"/>
                    </a:moveTo>
                    <a:cubicBezTo>
                      <a:pt x="4991" y="1"/>
                      <a:pt x="4824" y="34"/>
                      <a:pt x="4641" y="107"/>
                    </a:cubicBezTo>
                    <a:cubicBezTo>
                      <a:pt x="2511" y="934"/>
                      <a:pt x="3639" y="3892"/>
                      <a:pt x="3639" y="3892"/>
                    </a:cubicBezTo>
                    <a:cubicBezTo>
                      <a:pt x="3639" y="3892"/>
                      <a:pt x="3611" y="3891"/>
                      <a:pt x="3561" y="3891"/>
                    </a:cubicBezTo>
                    <a:cubicBezTo>
                      <a:pt x="3034" y="3891"/>
                      <a:pt x="0" y="3975"/>
                      <a:pt x="756" y="5922"/>
                    </a:cubicBezTo>
                    <a:cubicBezTo>
                      <a:pt x="1069" y="6727"/>
                      <a:pt x="1596" y="6977"/>
                      <a:pt x="2131" y="6977"/>
                    </a:cubicBezTo>
                    <a:cubicBezTo>
                      <a:pt x="3012" y="6977"/>
                      <a:pt x="3914" y="6298"/>
                      <a:pt x="3914" y="6298"/>
                    </a:cubicBezTo>
                    <a:lnTo>
                      <a:pt x="3914" y="6298"/>
                    </a:lnTo>
                    <a:cubicBezTo>
                      <a:pt x="3914" y="6298"/>
                      <a:pt x="2611" y="9907"/>
                      <a:pt x="3714" y="10182"/>
                    </a:cubicBezTo>
                    <a:cubicBezTo>
                      <a:pt x="3759" y="10193"/>
                      <a:pt x="3803" y="10199"/>
                      <a:pt x="3847" y="10199"/>
                    </a:cubicBezTo>
                    <a:cubicBezTo>
                      <a:pt x="4906" y="10199"/>
                      <a:pt x="5669" y="7125"/>
                      <a:pt x="5669" y="7125"/>
                    </a:cubicBezTo>
                    <a:cubicBezTo>
                      <a:pt x="5669" y="7125"/>
                      <a:pt x="6517" y="8283"/>
                      <a:pt x="7661" y="8283"/>
                    </a:cubicBezTo>
                    <a:cubicBezTo>
                      <a:pt x="7935" y="8283"/>
                      <a:pt x="8226" y="8217"/>
                      <a:pt x="8526" y="8052"/>
                    </a:cubicBezTo>
                    <a:cubicBezTo>
                      <a:pt x="10105" y="7225"/>
                      <a:pt x="8175" y="5195"/>
                      <a:pt x="8175" y="5195"/>
                    </a:cubicBezTo>
                    <a:cubicBezTo>
                      <a:pt x="8175" y="5195"/>
                      <a:pt x="10105" y="3441"/>
                      <a:pt x="9453" y="2137"/>
                    </a:cubicBezTo>
                    <a:cubicBezTo>
                      <a:pt x="9340" y="1902"/>
                      <a:pt x="9178" y="1806"/>
                      <a:pt x="8988" y="1806"/>
                    </a:cubicBezTo>
                    <a:cubicBezTo>
                      <a:pt x="8127" y="1806"/>
                      <a:pt x="6696" y="3791"/>
                      <a:pt x="6696" y="3791"/>
                    </a:cubicBezTo>
                    <a:cubicBezTo>
                      <a:pt x="6696" y="3791"/>
                      <a:pt x="6759" y="1"/>
                      <a:pt x="51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7" name="Google Shape;487;p15"/>
              <p:cNvSpPr/>
              <p:nvPr/>
            </p:nvSpPr>
            <p:spPr>
              <a:xfrm>
                <a:off x="8147453" y="4504872"/>
                <a:ext cx="88738" cy="61708"/>
              </a:xfrm>
              <a:custGeom>
                <a:avLst/>
                <a:gdLst/>
                <a:ahLst/>
                <a:cxnLst/>
                <a:rect l="l" t="t" r="r" b="b"/>
                <a:pathLst>
                  <a:path w="2482" h="1981" extrusionOk="0">
                    <a:moveTo>
                      <a:pt x="1254" y="0"/>
                    </a:moveTo>
                    <a:cubicBezTo>
                      <a:pt x="552" y="0"/>
                      <a:pt x="0" y="451"/>
                      <a:pt x="0" y="1003"/>
                    </a:cubicBezTo>
                    <a:cubicBezTo>
                      <a:pt x="0" y="1529"/>
                      <a:pt x="552" y="1980"/>
                      <a:pt x="1254" y="1980"/>
                    </a:cubicBezTo>
                    <a:cubicBezTo>
                      <a:pt x="1930" y="1980"/>
                      <a:pt x="2482" y="1529"/>
                      <a:pt x="2482" y="1003"/>
                    </a:cubicBezTo>
                    <a:cubicBezTo>
                      <a:pt x="2482" y="451"/>
                      <a:pt x="1930" y="0"/>
                      <a:pt x="12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8" name="Google Shape;488;p15"/>
              <p:cNvSpPr/>
              <p:nvPr/>
            </p:nvSpPr>
            <p:spPr>
              <a:xfrm>
                <a:off x="7418051" y="4165039"/>
                <a:ext cx="337825" cy="262750"/>
              </a:xfrm>
              <a:custGeom>
                <a:avLst/>
                <a:gdLst/>
                <a:ahLst/>
                <a:cxnLst/>
                <a:rect l="l" t="t" r="r" b="b"/>
                <a:pathLst>
                  <a:path w="9449" h="8435" extrusionOk="0">
                    <a:moveTo>
                      <a:pt x="6305" y="0"/>
                    </a:moveTo>
                    <a:cubicBezTo>
                      <a:pt x="5510" y="0"/>
                      <a:pt x="4261" y="2128"/>
                      <a:pt x="4261" y="2128"/>
                    </a:cubicBezTo>
                    <a:cubicBezTo>
                      <a:pt x="4261" y="2128"/>
                      <a:pt x="2842" y="92"/>
                      <a:pt x="1911" y="92"/>
                    </a:cubicBezTo>
                    <a:cubicBezTo>
                      <a:pt x="1702" y="92"/>
                      <a:pt x="1517" y="195"/>
                      <a:pt x="1378" y="449"/>
                    </a:cubicBezTo>
                    <a:cubicBezTo>
                      <a:pt x="652" y="1827"/>
                      <a:pt x="2030" y="3406"/>
                      <a:pt x="2030" y="3406"/>
                    </a:cubicBezTo>
                    <a:cubicBezTo>
                      <a:pt x="2030" y="3406"/>
                      <a:pt x="0" y="4334"/>
                      <a:pt x="727" y="5537"/>
                    </a:cubicBezTo>
                    <a:cubicBezTo>
                      <a:pt x="934" y="5868"/>
                      <a:pt x="1226" y="5989"/>
                      <a:pt x="1539" y="5989"/>
                    </a:cubicBezTo>
                    <a:cubicBezTo>
                      <a:pt x="2361" y="5989"/>
                      <a:pt x="3333" y="5161"/>
                      <a:pt x="3333" y="5161"/>
                    </a:cubicBezTo>
                    <a:lnTo>
                      <a:pt x="3333" y="5161"/>
                    </a:lnTo>
                    <a:cubicBezTo>
                      <a:pt x="3333" y="5161"/>
                      <a:pt x="2582" y="8143"/>
                      <a:pt x="4336" y="8419"/>
                    </a:cubicBezTo>
                    <a:cubicBezTo>
                      <a:pt x="4403" y="8429"/>
                      <a:pt x="4466" y="8434"/>
                      <a:pt x="4526" y="8434"/>
                    </a:cubicBezTo>
                    <a:cubicBezTo>
                      <a:pt x="6067" y="8434"/>
                      <a:pt x="5464" y="5161"/>
                      <a:pt x="5464" y="5161"/>
                    </a:cubicBezTo>
                    <a:lnTo>
                      <a:pt x="5464" y="5161"/>
                    </a:lnTo>
                    <a:cubicBezTo>
                      <a:pt x="5464" y="5161"/>
                      <a:pt x="6321" y="5862"/>
                      <a:pt x="7198" y="5862"/>
                    </a:cubicBezTo>
                    <a:cubicBezTo>
                      <a:pt x="7636" y="5862"/>
                      <a:pt x="8079" y="5687"/>
                      <a:pt x="8421" y="5161"/>
                    </a:cubicBezTo>
                    <a:cubicBezTo>
                      <a:pt x="9449" y="3607"/>
                      <a:pt x="6667" y="2755"/>
                      <a:pt x="6667" y="2755"/>
                    </a:cubicBezTo>
                    <a:cubicBezTo>
                      <a:pt x="6667" y="2755"/>
                      <a:pt x="7394" y="1752"/>
                      <a:pt x="6742" y="349"/>
                    </a:cubicBezTo>
                    <a:cubicBezTo>
                      <a:pt x="6630" y="102"/>
                      <a:pt x="6478" y="0"/>
                      <a:pt x="63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9" name="Google Shape;489;p15"/>
              <p:cNvSpPr/>
              <p:nvPr/>
            </p:nvSpPr>
            <p:spPr>
              <a:xfrm>
                <a:off x="7531196" y="4259241"/>
                <a:ext cx="76186" cy="62586"/>
              </a:xfrm>
              <a:custGeom>
                <a:avLst/>
                <a:gdLst/>
                <a:ahLst/>
                <a:cxnLst/>
                <a:rect l="l" t="t" r="r" b="b"/>
                <a:pathLst>
                  <a:path w="2207" h="2081" extrusionOk="0">
                    <a:moveTo>
                      <a:pt x="1104" y="1"/>
                    </a:moveTo>
                    <a:cubicBezTo>
                      <a:pt x="477" y="1"/>
                      <a:pt x="1" y="452"/>
                      <a:pt x="1" y="1053"/>
                    </a:cubicBezTo>
                    <a:cubicBezTo>
                      <a:pt x="1" y="1630"/>
                      <a:pt x="477" y="2081"/>
                      <a:pt x="1104" y="2081"/>
                    </a:cubicBezTo>
                    <a:cubicBezTo>
                      <a:pt x="1705" y="2081"/>
                      <a:pt x="2207" y="1630"/>
                      <a:pt x="2207" y="1053"/>
                    </a:cubicBezTo>
                    <a:cubicBezTo>
                      <a:pt x="2207" y="452"/>
                      <a:pt x="1705" y="1"/>
                      <a:pt x="1104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0" name="Google Shape;490;p15"/>
              <p:cNvSpPr/>
              <p:nvPr/>
            </p:nvSpPr>
            <p:spPr>
              <a:xfrm>
                <a:off x="8055556" y="3758081"/>
                <a:ext cx="337861" cy="271098"/>
              </a:xfrm>
              <a:custGeom>
                <a:avLst/>
                <a:gdLst/>
                <a:ahLst/>
                <a:cxnLst/>
                <a:rect l="l" t="t" r="r" b="b"/>
                <a:pathLst>
                  <a:path w="9450" h="8703" extrusionOk="0">
                    <a:moveTo>
                      <a:pt x="6176" y="0"/>
                    </a:moveTo>
                    <a:cubicBezTo>
                      <a:pt x="6156" y="0"/>
                      <a:pt x="6137" y="1"/>
                      <a:pt x="6116" y="2"/>
                    </a:cubicBezTo>
                    <a:cubicBezTo>
                      <a:pt x="4713" y="103"/>
                      <a:pt x="3710" y="3887"/>
                      <a:pt x="3710" y="3887"/>
                    </a:cubicBezTo>
                    <a:cubicBezTo>
                      <a:pt x="3710" y="3887"/>
                      <a:pt x="2423" y="2433"/>
                      <a:pt x="1543" y="2433"/>
                    </a:cubicBezTo>
                    <a:cubicBezTo>
                      <a:pt x="1292" y="2433"/>
                      <a:pt x="1073" y="2553"/>
                      <a:pt x="928" y="2859"/>
                    </a:cubicBezTo>
                    <a:cubicBezTo>
                      <a:pt x="276" y="4263"/>
                      <a:pt x="2307" y="5291"/>
                      <a:pt x="2307" y="5291"/>
                    </a:cubicBezTo>
                    <a:cubicBezTo>
                      <a:pt x="2307" y="5291"/>
                      <a:pt x="1" y="7421"/>
                      <a:pt x="1580" y="8423"/>
                    </a:cubicBezTo>
                    <a:cubicBezTo>
                      <a:pt x="1826" y="8584"/>
                      <a:pt x="2070" y="8651"/>
                      <a:pt x="2306" y="8651"/>
                    </a:cubicBezTo>
                    <a:cubicBezTo>
                      <a:pt x="3584" y="8651"/>
                      <a:pt x="4637" y="6669"/>
                      <a:pt x="4637" y="6669"/>
                    </a:cubicBezTo>
                    <a:cubicBezTo>
                      <a:pt x="4637" y="6669"/>
                      <a:pt x="5427" y="8703"/>
                      <a:pt x="6492" y="8703"/>
                    </a:cubicBezTo>
                    <a:cubicBezTo>
                      <a:pt x="6517" y="8703"/>
                      <a:pt x="6542" y="8701"/>
                      <a:pt x="6567" y="8699"/>
                    </a:cubicBezTo>
                    <a:cubicBezTo>
                      <a:pt x="7695" y="8624"/>
                      <a:pt x="7144" y="5742"/>
                      <a:pt x="7144" y="5742"/>
                    </a:cubicBezTo>
                    <a:cubicBezTo>
                      <a:pt x="7144" y="5742"/>
                      <a:pt x="9449" y="5291"/>
                      <a:pt x="8898" y="4163"/>
                    </a:cubicBezTo>
                    <a:cubicBezTo>
                      <a:pt x="8480" y="3326"/>
                      <a:pt x="7355" y="3225"/>
                      <a:pt x="6836" y="3225"/>
                    </a:cubicBezTo>
                    <a:cubicBezTo>
                      <a:pt x="6671" y="3225"/>
                      <a:pt x="6567" y="3235"/>
                      <a:pt x="6567" y="3235"/>
                    </a:cubicBezTo>
                    <a:cubicBezTo>
                      <a:pt x="6567" y="3235"/>
                      <a:pt x="7467" y="0"/>
                      <a:pt x="61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91" name="Google Shape;491;p15"/>
            <p:cNvSpPr/>
            <p:nvPr/>
          </p:nvSpPr>
          <p:spPr>
            <a:xfrm>
              <a:off x="8713516" y="3786572"/>
              <a:ext cx="88738" cy="61708"/>
            </a:xfrm>
            <a:custGeom>
              <a:avLst/>
              <a:gdLst/>
              <a:ahLst/>
              <a:cxnLst/>
              <a:rect l="l" t="t" r="r" b="b"/>
              <a:pathLst>
                <a:path w="2482" h="1981" extrusionOk="0">
                  <a:moveTo>
                    <a:pt x="1254" y="0"/>
                  </a:moveTo>
                  <a:cubicBezTo>
                    <a:pt x="552" y="0"/>
                    <a:pt x="0" y="451"/>
                    <a:pt x="0" y="1003"/>
                  </a:cubicBezTo>
                  <a:cubicBezTo>
                    <a:pt x="0" y="1529"/>
                    <a:pt x="552" y="1980"/>
                    <a:pt x="1254" y="1980"/>
                  </a:cubicBezTo>
                  <a:cubicBezTo>
                    <a:pt x="1930" y="1980"/>
                    <a:pt x="2482" y="1529"/>
                    <a:pt x="2482" y="1003"/>
                  </a:cubicBezTo>
                  <a:cubicBezTo>
                    <a:pt x="2482" y="451"/>
                    <a:pt x="1930" y="0"/>
                    <a:pt x="12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92" name="Google Shape;492;p15"/>
            <p:cNvGrpSpPr/>
            <p:nvPr/>
          </p:nvGrpSpPr>
          <p:grpSpPr>
            <a:xfrm>
              <a:off x="9086769" y="3332096"/>
              <a:ext cx="324382" cy="285116"/>
              <a:chOff x="7544369" y="3544921"/>
              <a:chExt cx="324382" cy="285116"/>
            </a:xfrm>
          </p:grpSpPr>
          <p:sp>
            <p:nvSpPr>
              <p:cNvPr id="493" name="Google Shape;493;p15"/>
              <p:cNvSpPr/>
              <p:nvPr/>
            </p:nvSpPr>
            <p:spPr>
              <a:xfrm>
                <a:off x="7544369" y="3544921"/>
                <a:ext cx="32438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9073" h="9153" extrusionOk="0">
                    <a:moveTo>
                      <a:pt x="4053" y="1"/>
                    </a:moveTo>
                    <a:cubicBezTo>
                      <a:pt x="3999" y="1"/>
                      <a:pt x="3943" y="5"/>
                      <a:pt x="3885" y="15"/>
                    </a:cubicBezTo>
                    <a:cubicBezTo>
                      <a:pt x="2206" y="291"/>
                      <a:pt x="2757" y="3524"/>
                      <a:pt x="2757" y="3524"/>
                    </a:cubicBezTo>
                    <a:cubicBezTo>
                      <a:pt x="2757" y="3524"/>
                      <a:pt x="2291" y="3430"/>
                      <a:pt x="1742" y="3430"/>
                    </a:cubicBezTo>
                    <a:cubicBezTo>
                      <a:pt x="956" y="3430"/>
                      <a:pt x="0" y="3622"/>
                      <a:pt x="0" y="4551"/>
                    </a:cubicBezTo>
                    <a:cubicBezTo>
                      <a:pt x="0" y="6130"/>
                      <a:pt x="2481" y="6231"/>
                      <a:pt x="2481" y="6231"/>
                    </a:cubicBezTo>
                    <a:cubicBezTo>
                      <a:pt x="2481" y="6231"/>
                      <a:pt x="451" y="8536"/>
                      <a:pt x="2131" y="9088"/>
                    </a:cubicBezTo>
                    <a:cubicBezTo>
                      <a:pt x="2264" y="9132"/>
                      <a:pt x="2393" y="9153"/>
                      <a:pt x="2518" y="9153"/>
                    </a:cubicBezTo>
                    <a:cubicBezTo>
                      <a:pt x="3929" y="9153"/>
                      <a:pt x="4712" y="6506"/>
                      <a:pt x="4712" y="6506"/>
                    </a:cubicBezTo>
                    <a:cubicBezTo>
                      <a:pt x="4712" y="6506"/>
                      <a:pt x="5581" y="8462"/>
                      <a:pt x="6566" y="8462"/>
                    </a:cubicBezTo>
                    <a:cubicBezTo>
                      <a:pt x="6690" y="8462"/>
                      <a:pt x="6816" y="8431"/>
                      <a:pt x="6943" y="8361"/>
                    </a:cubicBezTo>
                    <a:cubicBezTo>
                      <a:pt x="8045" y="7709"/>
                      <a:pt x="7018" y="5378"/>
                      <a:pt x="7018" y="5378"/>
                    </a:cubicBezTo>
                    <a:cubicBezTo>
                      <a:pt x="7018" y="5378"/>
                      <a:pt x="9073" y="4100"/>
                      <a:pt x="8146" y="2145"/>
                    </a:cubicBezTo>
                    <a:cubicBezTo>
                      <a:pt x="7935" y="1702"/>
                      <a:pt x="7686" y="1531"/>
                      <a:pt x="7427" y="1531"/>
                    </a:cubicBezTo>
                    <a:cubicBezTo>
                      <a:pt x="6543" y="1531"/>
                      <a:pt x="5539" y="3524"/>
                      <a:pt x="5539" y="3524"/>
                    </a:cubicBezTo>
                    <a:cubicBezTo>
                      <a:pt x="5539" y="3524"/>
                      <a:pt x="5539" y="1"/>
                      <a:pt x="40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4" name="Google Shape;494;p15"/>
              <p:cNvSpPr/>
              <p:nvPr/>
            </p:nvSpPr>
            <p:spPr>
              <a:xfrm>
                <a:off x="7659072" y="3654662"/>
                <a:ext cx="78870" cy="65602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2106" extrusionOk="0">
                    <a:moveTo>
                      <a:pt x="1103" y="1"/>
                    </a:moveTo>
                    <a:cubicBezTo>
                      <a:pt x="476" y="1"/>
                      <a:pt x="0" y="477"/>
                      <a:pt x="0" y="1053"/>
                    </a:cubicBezTo>
                    <a:cubicBezTo>
                      <a:pt x="0" y="1630"/>
                      <a:pt x="476" y="2106"/>
                      <a:pt x="1103" y="2106"/>
                    </a:cubicBezTo>
                    <a:cubicBezTo>
                      <a:pt x="1705" y="2106"/>
                      <a:pt x="2206" y="1630"/>
                      <a:pt x="2206" y="1053"/>
                    </a:cubicBezTo>
                    <a:cubicBezTo>
                      <a:pt x="2206" y="477"/>
                      <a:pt x="1705" y="1"/>
                      <a:pt x="1103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95" name="Google Shape;495;p15"/>
            <p:cNvGrpSpPr/>
            <p:nvPr/>
          </p:nvGrpSpPr>
          <p:grpSpPr>
            <a:xfrm>
              <a:off x="8534969" y="3087721"/>
              <a:ext cx="324382" cy="285116"/>
              <a:chOff x="7544369" y="3544921"/>
              <a:chExt cx="324382" cy="285116"/>
            </a:xfrm>
          </p:grpSpPr>
          <p:sp>
            <p:nvSpPr>
              <p:cNvPr id="496" name="Google Shape;496;p15"/>
              <p:cNvSpPr/>
              <p:nvPr/>
            </p:nvSpPr>
            <p:spPr>
              <a:xfrm>
                <a:off x="7544369" y="3544921"/>
                <a:ext cx="32438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9073" h="9153" extrusionOk="0">
                    <a:moveTo>
                      <a:pt x="4053" y="1"/>
                    </a:moveTo>
                    <a:cubicBezTo>
                      <a:pt x="3999" y="1"/>
                      <a:pt x="3943" y="5"/>
                      <a:pt x="3885" y="15"/>
                    </a:cubicBezTo>
                    <a:cubicBezTo>
                      <a:pt x="2206" y="291"/>
                      <a:pt x="2757" y="3524"/>
                      <a:pt x="2757" y="3524"/>
                    </a:cubicBezTo>
                    <a:cubicBezTo>
                      <a:pt x="2757" y="3524"/>
                      <a:pt x="2291" y="3430"/>
                      <a:pt x="1742" y="3430"/>
                    </a:cubicBezTo>
                    <a:cubicBezTo>
                      <a:pt x="956" y="3430"/>
                      <a:pt x="0" y="3622"/>
                      <a:pt x="0" y="4551"/>
                    </a:cubicBezTo>
                    <a:cubicBezTo>
                      <a:pt x="0" y="6130"/>
                      <a:pt x="2481" y="6231"/>
                      <a:pt x="2481" y="6231"/>
                    </a:cubicBezTo>
                    <a:cubicBezTo>
                      <a:pt x="2481" y="6231"/>
                      <a:pt x="451" y="8536"/>
                      <a:pt x="2131" y="9088"/>
                    </a:cubicBezTo>
                    <a:cubicBezTo>
                      <a:pt x="2264" y="9132"/>
                      <a:pt x="2393" y="9153"/>
                      <a:pt x="2518" y="9153"/>
                    </a:cubicBezTo>
                    <a:cubicBezTo>
                      <a:pt x="3929" y="9153"/>
                      <a:pt x="4712" y="6506"/>
                      <a:pt x="4712" y="6506"/>
                    </a:cubicBezTo>
                    <a:cubicBezTo>
                      <a:pt x="4712" y="6506"/>
                      <a:pt x="5581" y="8462"/>
                      <a:pt x="6566" y="8462"/>
                    </a:cubicBezTo>
                    <a:cubicBezTo>
                      <a:pt x="6690" y="8462"/>
                      <a:pt x="6816" y="8431"/>
                      <a:pt x="6943" y="8361"/>
                    </a:cubicBezTo>
                    <a:cubicBezTo>
                      <a:pt x="8045" y="7709"/>
                      <a:pt x="7018" y="5378"/>
                      <a:pt x="7018" y="5378"/>
                    </a:cubicBezTo>
                    <a:cubicBezTo>
                      <a:pt x="7018" y="5378"/>
                      <a:pt x="9073" y="4100"/>
                      <a:pt x="8146" y="2145"/>
                    </a:cubicBezTo>
                    <a:cubicBezTo>
                      <a:pt x="7935" y="1702"/>
                      <a:pt x="7686" y="1531"/>
                      <a:pt x="7427" y="1531"/>
                    </a:cubicBezTo>
                    <a:cubicBezTo>
                      <a:pt x="6543" y="1531"/>
                      <a:pt x="5539" y="3524"/>
                      <a:pt x="5539" y="3524"/>
                    </a:cubicBezTo>
                    <a:cubicBezTo>
                      <a:pt x="5539" y="3524"/>
                      <a:pt x="5539" y="1"/>
                      <a:pt x="40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7" name="Google Shape;497;p15"/>
              <p:cNvSpPr/>
              <p:nvPr/>
            </p:nvSpPr>
            <p:spPr>
              <a:xfrm>
                <a:off x="7659072" y="3654662"/>
                <a:ext cx="78870" cy="65602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2106" extrusionOk="0">
                    <a:moveTo>
                      <a:pt x="1103" y="1"/>
                    </a:moveTo>
                    <a:cubicBezTo>
                      <a:pt x="476" y="1"/>
                      <a:pt x="0" y="477"/>
                      <a:pt x="0" y="1053"/>
                    </a:cubicBezTo>
                    <a:cubicBezTo>
                      <a:pt x="0" y="1630"/>
                      <a:pt x="476" y="2106"/>
                      <a:pt x="1103" y="2106"/>
                    </a:cubicBezTo>
                    <a:cubicBezTo>
                      <a:pt x="1705" y="2106"/>
                      <a:pt x="2206" y="1630"/>
                      <a:pt x="2206" y="1053"/>
                    </a:cubicBezTo>
                    <a:cubicBezTo>
                      <a:pt x="2206" y="477"/>
                      <a:pt x="1705" y="1"/>
                      <a:pt x="1103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498" name="Google Shape;498;p15"/>
          <p:cNvGrpSpPr/>
          <p:nvPr/>
        </p:nvGrpSpPr>
        <p:grpSpPr>
          <a:xfrm>
            <a:off x="-811451" y="2610051"/>
            <a:ext cx="2929121" cy="4332997"/>
            <a:chOff x="-608589" y="1957538"/>
            <a:chExt cx="2196841" cy="3249748"/>
          </a:xfrm>
        </p:grpSpPr>
        <p:sp>
          <p:nvSpPr>
            <p:cNvPr id="499" name="Google Shape;499;p15"/>
            <p:cNvSpPr/>
            <p:nvPr/>
          </p:nvSpPr>
          <p:spPr>
            <a:xfrm>
              <a:off x="192836" y="3638013"/>
              <a:ext cx="432775" cy="1569273"/>
            </a:xfrm>
            <a:custGeom>
              <a:avLst/>
              <a:gdLst/>
              <a:ahLst/>
              <a:cxnLst/>
              <a:rect l="l" t="t" r="r" b="b"/>
              <a:pathLst>
                <a:path w="4588" h="13083" extrusionOk="0">
                  <a:moveTo>
                    <a:pt x="1" y="0"/>
                  </a:moveTo>
                  <a:lnTo>
                    <a:pt x="1" y="13083"/>
                  </a:lnTo>
                  <a:lnTo>
                    <a:pt x="4587" y="13083"/>
                  </a:lnTo>
                  <a:lnTo>
                    <a:pt x="458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500" name="Google Shape;500;p15"/>
            <p:cNvGrpSpPr/>
            <p:nvPr/>
          </p:nvGrpSpPr>
          <p:grpSpPr>
            <a:xfrm>
              <a:off x="-608589" y="1957538"/>
              <a:ext cx="2196841" cy="2154562"/>
              <a:chOff x="94650" y="2637525"/>
              <a:chExt cx="2196841" cy="2154562"/>
            </a:xfrm>
          </p:grpSpPr>
          <p:sp>
            <p:nvSpPr>
              <p:cNvPr id="501" name="Google Shape;501;p15"/>
              <p:cNvSpPr/>
              <p:nvPr/>
            </p:nvSpPr>
            <p:spPr>
              <a:xfrm>
                <a:off x="94650" y="2637525"/>
                <a:ext cx="2196841" cy="2154562"/>
              </a:xfrm>
              <a:custGeom>
                <a:avLst/>
                <a:gdLst/>
                <a:ahLst/>
                <a:cxnLst/>
                <a:rect l="l" t="t" r="r" b="b"/>
                <a:pathLst>
                  <a:path w="30753" h="39575" extrusionOk="0">
                    <a:moveTo>
                      <a:pt x="15539" y="0"/>
                    </a:moveTo>
                    <a:cubicBezTo>
                      <a:pt x="11354" y="0"/>
                      <a:pt x="10427" y="6667"/>
                      <a:pt x="10427" y="6667"/>
                    </a:cubicBezTo>
                    <a:cubicBezTo>
                      <a:pt x="10427" y="6667"/>
                      <a:pt x="9939" y="6216"/>
                      <a:pt x="9100" y="6216"/>
                    </a:cubicBezTo>
                    <a:cubicBezTo>
                      <a:pt x="8105" y="6216"/>
                      <a:pt x="6617" y="6851"/>
                      <a:pt x="4863" y="9625"/>
                    </a:cubicBezTo>
                    <a:cubicBezTo>
                      <a:pt x="1629" y="14737"/>
                      <a:pt x="4086" y="21955"/>
                      <a:pt x="4086" y="21955"/>
                    </a:cubicBezTo>
                    <a:cubicBezTo>
                      <a:pt x="4086" y="21955"/>
                      <a:pt x="4028" y="21945"/>
                      <a:pt x="3927" y="21945"/>
                    </a:cubicBezTo>
                    <a:cubicBezTo>
                      <a:pt x="3339" y="21945"/>
                      <a:pt x="1287" y="22292"/>
                      <a:pt x="752" y="27043"/>
                    </a:cubicBezTo>
                    <a:cubicBezTo>
                      <a:pt x="0" y="33610"/>
                      <a:pt x="4587" y="34211"/>
                      <a:pt x="4587" y="34211"/>
                    </a:cubicBezTo>
                    <a:cubicBezTo>
                      <a:pt x="4587" y="34211"/>
                      <a:pt x="4161" y="39575"/>
                      <a:pt x="8647" y="39575"/>
                    </a:cubicBezTo>
                    <a:cubicBezTo>
                      <a:pt x="13133" y="39575"/>
                      <a:pt x="14086" y="35815"/>
                      <a:pt x="14086" y="35815"/>
                    </a:cubicBezTo>
                    <a:cubicBezTo>
                      <a:pt x="14086" y="35815"/>
                      <a:pt x="17276" y="38896"/>
                      <a:pt x="20576" y="38896"/>
                    </a:cubicBezTo>
                    <a:cubicBezTo>
                      <a:pt x="20810" y="38896"/>
                      <a:pt x="21045" y="38881"/>
                      <a:pt x="21279" y="38848"/>
                    </a:cubicBezTo>
                    <a:cubicBezTo>
                      <a:pt x="24838" y="38321"/>
                      <a:pt x="25138" y="35088"/>
                      <a:pt x="25138" y="35088"/>
                    </a:cubicBezTo>
                    <a:cubicBezTo>
                      <a:pt x="25138" y="35088"/>
                      <a:pt x="28246" y="35088"/>
                      <a:pt x="29499" y="30803"/>
                    </a:cubicBezTo>
                    <a:cubicBezTo>
                      <a:pt x="30752" y="26517"/>
                      <a:pt x="27018" y="23284"/>
                      <a:pt x="27018" y="23284"/>
                    </a:cubicBezTo>
                    <a:cubicBezTo>
                      <a:pt x="28898" y="20251"/>
                      <a:pt x="27770" y="12833"/>
                      <a:pt x="25364" y="10953"/>
                    </a:cubicBezTo>
                    <a:cubicBezTo>
                      <a:pt x="24835" y="10539"/>
                      <a:pt x="24336" y="10378"/>
                      <a:pt x="23880" y="10378"/>
                    </a:cubicBezTo>
                    <a:cubicBezTo>
                      <a:pt x="22261" y="10378"/>
                      <a:pt x="21178" y="12406"/>
                      <a:pt x="21178" y="12406"/>
                    </a:cubicBezTo>
                    <a:cubicBezTo>
                      <a:pt x="21705" y="6893"/>
                      <a:pt x="19725" y="0"/>
                      <a:pt x="155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2" name="Google Shape;502;p15"/>
              <p:cNvSpPr/>
              <p:nvPr/>
            </p:nvSpPr>
            <p:spPr>
              <a:xfrm>
                <a:off x="515422" y="3363736"/>
                <a:ext cx="410037" cy="323506"/>
              </a:xfrm>
              <a:custGeom>
                <a:avLst/>
                <a:gdLst/>
                <a:ahLst/>
                <a:cxnLst/>
                <a:rect l="l" t="t" r="r" b="b"/>
                <a:pathLst>
                  <a:path w="5740" h="5499" extrusionOk="0">
                    <a:moveTo>
                      <a:pt x="1895" y="1"/>
                    </a:moveTo>
                    <a:cubicBezTo>
                      <a:pt x="1812" y="1"/>
                      <a:pt x="1731" y="29"/>
                      <a:pt x="1654" y="94"/>
                    </a:cubicBezTo>
                    <a:cubicBezTo>
                      <a:pt x="1028" y="620"/>
                      <a:pt x="1654" y="2500"/>
                      <a:pt x="1654" y="2500"/>
                    </a:cubicBezTo>
                    <a:cubicBezTo>
                      <a:pt x="1654" y="2500"/>
                      <a:pt x="0" y="2600"/>
                      <a:pt x="351" y="3603"/>
                    </a:cubicBezTo>
                    <a:cubicBezTo>
                      <a:pt x="496" y="3980"/>
                      <a:pt x="810" y="4096"/>
                      <a:pt x="1140" y="4096"/>
                    </a:cubicBezTo>
                    <a:cubicBezTo>
                      <a:pt x="1664" y="4096"/>
                      <a:pt x="2231" y="3803"/>
                      <a:pt x="2231" y="3803"/>
                    </a:cubicBezTo>
                    <a:lnTo>
                      <a:pt x="2231" y="3803"/>
                    </a:lnTo>
                    <a:cubicBezTo>
                      <a:pt x="2231" y="3803"/>
                      <a:pt x="1504" y="5257"/>
                      <a:pt x="2657" y="5482"/>
                    </a:cubicBezTo>
                    <a:cubicBezTo>
                      <a:pt x="2718" y="5493"/>
                      <a:pt x="2776" y="5498"/>
                      <a:pt x="2831" y="5498"/>
                    </a:cubicBezTo>
                    <a:cubicBezTo>
                      <a:pt x="3804" y="5498"/>
                      <a:pt x="3760" y="3904"/>
                      <a:pt x="3760" y="3904"/>
                    </a:cubicBezTo>
                    <a:lnTo>
                      <a:pt x="3760" y="3904"/>
                    </a:lnTo>
                    <a:cubicBezTo>
                      <a:pt x="3760" y="3904"/>
                      <a:pt x="4033" y="4018"/>
                      <a:pt x="4359" y="4018"/>
                    </a:cubicBezTo>
                    <a:cubicBezTo>
                      <a:pt x="4733" y="4018"/>
                      <a:pt x="5176" y="3868"/>
                      <a:pt x="5364" y="3227"/>
                    </a:cubicBezTo>
                    <a:cubicBezTo>
                      <a:pt x="5740" y="2024"/>
                      <a:pt x="4211" y="1924"/>
                      <a:pt x="4211" y="1924"/>
                    </a:cubicBezTo>
                    <a:cubicBezTo>
                      <a:pt x="4211" y="1924"/>
                      <a:pt x="5313" y="921"/>
                      <a:pt x="4912" y="370"/>
                    </a:cubicBezTo>
                    <a:cubicBezTo>
                      <a:pt x="4849" y="284"/>
                      <a:pt x="4767" y="248"/>
                      <a:pt x="4672" y="248"/>
                    </a:cubicBezTo>
                    <a:cubicBezTo>
                      <a:pt x="4128" y="248"/>
                      <a:pt x="3183" y="1447"/>
                      <a:pt x="3183" y="1447"/>
                    </a:cubicBezTo>
                    <a:cubicBezTo>
                      <a:pt x="3183" y="1447"/>
                      <a:pt x="2489" y="1"/>
                      <a:pt x="189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3" name="Google Shape;503;p15"/>
              <p:cNvSpPr/>
              <p:nvPr/>
            </p:nvSpPr>
            <p:spPr>
              <a:xfrm>
                <a:off x="685517" y="3493107"/>
                <a:ext cx="89579" cy="6641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129" extrusionOk="0">
                    <a:moveTo>
                      <a:pt x="627" y="0"/>
                    </a:moveTo>
                    <a:cubicBezTo>
                      <a:pt x="276" y="0"/>
                      <a:pt x="0" y="251"/>
                      <a:pt x="0" y="552"/>
                    </a:cubicBezTo>
                    <a:cubicBezTo>
                      <a:pt x="0" y="877"/>
                      <a:pt x="276" y="1128"/>
                      <a:pt x="627" y="1128"/>
                    </a:cubicBezTo>
                    <a:cubicBezTo>
                      <a:pt x="978" y="1128"/>
                      <a:pt x="1253" y="877"/>
                      <a:pt x="1253" y="552"/>
                    </a:cubicBezTo>
                    <a:cubicBezTo>
                      <a:pt x="1253" y="251"/>
                      <a:pt x="978" y="0"/>
                      <a:pt x="62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4" name="Google Shape;504;p15"/>
              <p:cNvSpPr/>
              <p:nvPr/>
            </p:nvSpPr>
            <p:spPr>
              <a:xfrm>
                <a:off x="1032851" y="2929379"/>
                <a:ext cx="365319" cy="303622"/>
              </a:xfrm>
              <a:custGeom>
                <a:avLst/>
                <a:gdLst/>
                <a:ahLst/>
                <a:cxnLst/>
                <a:rect l="l" t="t" r="r" b="b"/>
                <a:pathLst>
                  <a:path w="5114" h="5161" extrusionOk="0">
                    <a:moveTo>
                      <a:pt x="2297" y="1"/>
                    </a:moveTo>
                    <a:cubicBezTo>
                      <a:pt x="2268" y="1"/>
                      <a:pt x="2237" y="3"/>
                      <a:pt x="2206" y="8"/>
                    </a:cubicBezTo>
                    <a:cubicBezTo>
                      <a:pt x="1253" y="184"/>
                      <a:pt x="1579" y="1988"/>
                      <a:pt x="1579" y="1988"/>
                    </a:cubicBezTo>
                    <a:cubicBezTo>
                      <a:pt x="1579" y="1988"/>
                      <a:pt x="1318" y="1938"/>
                      <a:pt x="1008" y="1938"/>
                    </a:cubicBezTo>
                    <a:cubicBezTo>
                      <a:pt x="556" y="1938"/>
                      <a:pt x="0" y="2044"/>
                      <a:pt x="0" y="2565"/>
                    </a:cubicBezTo>
                    <a:cubicBezTo>
                      <a:pt x="0" y="3467"/>
                      <a:pt x="1429" y="3517"/>
                      <a:pt x="1429" y="3517"/>
                    </a:cubicBezTo>
                    <a:cubicBezTo>
                      <a:pt x="1429" y="3517"/>
                      <a:pt x="276" y="4820"/>
                      <a:pt x="1203" y="5121"/>
                    </a:cubicBezTo>
                    <a:cubicBezTo>
                      <a:pt x="1283" y="5148"/>
                      <a:pt x="1360" y="5161"/>
                      <a:pt x="1434" y="5161"/>
                    </a:cubicBezTo>
                    <a:cubicBezTo>
                      <a:pt x="2240" y="5161"/>
                      <a:pt x="2682" y="3667"/>
                      <a:pt x="2682" y="3667"/>
                    </a:cubicBezTo>
                    <a:cubicBezTo>
                      <a:pt x="2682" y="3667"/>
                      <a:pt x="3177" y="4776"/>
                      <a:pt x="3727" y="4776"/>
                    </a:cubicBezTo>
                    <a:cubicBezTo>
                      <a:pt x="3796" y="4776"/>
                      <a:pt x="3866" y="4759"/>
                      <a:pt x="3935" y="4720"/>
                    </a:cubicBezTo>
                    <a:cubicBezTo>
                      <a:pt x="4562" y="4344"/>
                      <a:pt x="3985" y="3041"/>
                      <a:pt x="3985" y="3041"/>
                    </a:cubicBezTo>
                    <a:cubicBezTo>
                      <a:pt x="3985" y="3041"/>
                      <a:pt x="5113" y="2314"/>
                      <a:pt x="4612" y="1211"/>
                    </a:cubicBezTo>
                    <a:cubicBezTo>
                      <a:pt x="4493" y="961"/>
                      <a:pt x="4351" y="864"/>
                      <a:pt x="4204" y="864"/>
                    </a:cubicBezTo>
                    <a:cubicBezTo>
                      <a:pt x="3703" y="864"/>
                      <a:pt x="3133" y="1988"/>
                      <a:pt x="3133" y="1988"/>
                    </a:cubicBezTo>
                    <a:cubicBezTo>
                      <a:pt x="3133" y="1988"/>
                      <a:pt x="3133" y="1"/>
                      <a:pt x="229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5" name="Google Shape;505;p15"/>
              <p:cNvSpPr/>
              <p:nvPr/>
            </p:nvSpPr>
            <p:spPr>
              <a:xfrm>
                <a:off x="1163512" y="3046337"/>
                <a:ext cx="89651" cy="70831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04" extrusionOk="0">
                    <a:moveTo>
                      <a:pt x="627" y="0"/>
                    </a:moveTo>
                    <a:cubicBezTo>
                      <a:pt x="277" y="0"/>
                      <a:pt x="1" y="276"/>
                      <a:pt x="1" y="602"/>
                    </a:cubicBezTo>
                    <a:cubicBezTo>
                      <a:pt x="1" y="928"/>
                      <a:pt x="277" y="1203"/>
                      <a:pt x="627" y="1203"/>
                    </a:cubicBezTo>
                    <a:cubicBezTo>
                      <a:pt x="953" y="1203"/>
                      <a:pt x="1254" y="928"/>
                      <a:pt x="1254" y="602"/>
                    </a:cubicBezTo>
                    <a:cubicBezTo>
                      <a:pt x="1254" y="276"/>
                      <a:pt x="953" y="0"/>
                      <a:pt x="627" y="0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6" name="Google Shape;506;p15"/>
              <p:cNvSpPr/>
              <p:nvPr/>
            </p:nvSpPr>
            <p:spPr>
              <a:xfrm>
                <a:off x="1486627" y="3448689"/>
                <a:ext cx="409251" cy="338567"/>
              </a:xfrm>
              <a:custGeom>
                <a:avLst/>
                <a:gdLst/>
                <a:ahLst/>
                <a:cxnLst/>
                <a:rect l="l" t="t" r="r" b="b"/>
                <a:pathLst>
                  <a:path w="5729" h="5755" extrusionOk="0">
                    <a:moveTo>
                      <a:pt x="2914" y="0"/>
                    </a:moveTo>
                    <a:cubicBezTo>
                      <a:pt x="2833" y="0"/>
                      <a:pt x="2743" y="17"/>
                      <a:pt x="2646" y="53"/>
                    </a:cubicBezTo>
                    <a:cubicBezTo>
                      <a:pt x="1443" y="530"/>
                      <a:pt x="2069" y="2209"/>
                      <a:pt x="2069" y="2209"/>
                    </a:cubicBezTo>
                    <a:cubicBezTo>
                      <a:pt x="2069" y="2209"/>
                      <a:pt x="2057" y="2209"/>
                      <a:pt x="2034" y="2209"/>
                    </a:cubicBezTo>
                    <a:cubicBezTo>
                      <a:pt x="1761" y="2209"/>
                      <a:pt x="1" y="2251"/>
                      <a:pt x="440" y="3362"/>
                    </a:cubicBezTo>
                    <a:cubicBezTo>
                      <a:pt x="619" y="3813"/>
                      <a:pt x="914" y="3954"/>
                      <a:pt x="1213" y="3954"/>
                    </a:cubicBezTo>
                    <a:cubicBezTo>
                      <a:pt x="1711" y="3954"/>
                      <a:pt x="2220" y="3562"/>
                      <a:pt x="2220" y="3562"/>
                    </a:cubicBezTo>
                    <a:lnTo>
                      <a:pt x="2220" y="3562"/>
                    </a:lnTo>
                    <a:cubicBezTo>
                      <a:pt x="2220" y="3563"/>
                      <a:pt x="1493" y="5592"/>
                      <a:pt x="2120" y="5743"/>
                    </a:cubicBezTo>
                    <a:cubicBezTo>
                      <a:pt x="2147" y="5751"/>
                      <a:pt x="2175" y="5754"/>
                      <a:pt x="2202" y="5754"/>
                    </a:cubicBezTo>
                    <a:cubicBezTo>
                      <a:pt x="2788" y="5754"/>
                      <a:pt x="3222" y="4038"/>
                      <a:pt x="3222" y="4038"/>
                    </a:cubicBezTo>
                    <a:cubicBezTo>
                      <a:pt x="3222" y="4038"/>
                      <a:pt x="3702" y="4684"/>
                      <a:pt x="4353" y="4684"/>
                    </a:cubicBezTo>
                    <a:cubicBezTo>
                      <a:pt x="4503" y="4684"/>
                      <a:pt x="4662" y="4649"/>
                      <a:pt x="4826" y="4565"/>
                    </a:cubicBezTo>
                    <a:cubicBezTo>
                      <a:pt x="5729" y="4089"/>
                      <a:pt x="4626" y="2936"/>
                      <a:pt x="4626" y="2936"/>
                    </a:cubicBezTo>
                    <a:cubicBezTo>
                      <a:pt x="4626" y="2936"/>
                      <a:pt x="5729" y="1933"/>
                      <a:pt x="5353" y="1206"/>
                    </a:cubicBezTo>
                    <a:cubicBezTo>
                      <a:pt x="5286" y="1077"/>
                      <a:pt x="5193" y="1024"/>
                      <a:pt x="5085" y="1024"/>
                    </a:cubicBezTo>
                    <a:cubicBezTo>
                      <a:pt x="4587" y="1024"/>
                      <a:pt x="3774" y="2159"/>
                      <a:pt x="3774" y="2159"/>
                    </a:cubicBezTo>
                    <a:cubicBezTo>
                      <a:pt x="3774" y="2159"/>
                      <a:pt x="3837" y="0"/>
                      <a:pt x="291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7" name="Google Shape;507;p15"/>
              <p:cNvSpPr/>
              <p:nvPr/>
            </p:nvSpPr>
            <p:spPr>
              <a:xfrm>
                <a:off x="1664866" y="3583061"/>
                <a:ext cx="100295" cy="66360"/>
              </a:xfrm>
              <a:custGeom>
                <a:avLst/>
                <a:gdLst/>
                <a:ahLst/>
                <a:cxnLst/>
                <a:rect l="l" t="t" r="r" b="b"/>
                <a:pathLst>
                  <a:path w="1404" h="1128" extrusionOk="0">
                    <a:moveTo>
                      <a:pt x="702" y="0"/>
                    </a:moveTo>
                    <a:cubicBezTo>
                      <a:pt x="326" y="0"/>
                      <a:pt x="0" y="251"/>
                      <a:pt x="0" y="577"/>
                    </a:cubicBezTo>
                    <a:cubicBezTo>
                      <a:pt x="0" y="877"/>
                      <a:pt x="326" y="1128"/>
                      <a:pt x="702" y="1128"/>
                    </a:cubicBezTo>
                    <a:cubicBezTo>
                      <a:pt x="1078" y="1128"/>
                      <a:pt x="1404" y="877"/>
                      <a:pt x="1404" y="577"/>
                    </a:cubicBezTo>
                    <a:cubicBezTo>
                      <a:pt x="1404" y="251"/>
                      <a:pt x="1078" y="0"/>
                      <a:pt x="70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8" name="Google Shape;508;p15"/>
              <p:cNvSpPr/>
              <p:nvPr/>
            </p:nvSpPr>
            <p:spPr>
              <a:xfrm>
                <a:off x="402240" y="3987597"/>
                <a:ext cx="379677" cy="279619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753" extrusionOk="0">
                    <a:moveTo>
                      <a:pt x="3547" y="1"/>
                    </a:moveTo>
                    <a:cubicBezTo>
                      <a:pt x="3091" y="1"/>
                      <a:pt x="2407" y="1186"/>
                      <a:pt x="2407" y="1186"/>
                    </a:cubicBezTo>
                    <a:cubicBezTo>
                      <a:pt x="2407" y="1186"/>
                      <a:pt x="1609" y="55"/>
                      <a:pt x="1083" y="55"/>
                    </a:cubicBezTo>
                    <a:cubicBezTo>
                      <a:pt x="963" y="55"/>
                      <a:pt x="857" y="114"/>
                      <a:pt x="778" y="258"/>
                    </a:cubicBezTo>
                    <a:cubicBezTo>
                      <a:pt x="377" y="1035"/>
                      <a:pt x="1154" y="1913"/>
                      <a:pt x="1154" y="1913"/>
                    </a:cubicBezTo>
                    <a:cubicBezTo>
                      <a:pt x="1154" y="1913"/>
                      <a:pt x="1" y="2439"/>
                      <a:pt x="427" y="3116"/>
                    </a:cubicBezTo>
                    <a:cubicBezTo>
                      <a:pt x="539" y="3304"/>
                      <a:pt x="701" y="3372"/>
                      <a:pt x="877" y="3372"/>
                    </a:cubicBezTo>
                    <a:cubicBezTo>
                      <a:pt x="1332" y="3372"/>
                      <a:pt x="1881" y="2915"/>
                      <a:pt x="1881" y="2915"/>
                    </a:cubicBezTo>
                    <a:lnTo>
                      <a:pt x="1881" y="2915"/>
                    </a:lnTo>
                    <a:cubicBezTo>
                      <a:pt x="1881" y="2915"/>
                      <a:pt x="1455" y="4594"/>
                      <a:pt x="2457" y="4745"/>
                    </a:cubicBezTo>
                    <a:cubicBezTo>
                      <a:pt x="2493" y="4750"/>
                      <a:pt x="2527" y="4753"/>
                      <a:pt x="2559" y="4753"/>
                    </a:cubicBezTo>
                    <a:cubicBezTo>
                      <a:pt x="3409" y="4753"/>
                      <a:pt x="3084" y="2915"/>
                      <a:pt x="3084" y="2915"/>
                    </a:cubicBezTo>
                    <a:lnTo>
                      <a:pt x="3084" y="2915"/>
                    </a:lnTo>
                    <a:cubicBezTo>
                      <a:pt x="3084" y="2915"/>
                      <a:pt x="3574" y="3305"/>
                      <a:pt x="4071" y="3305"/>
                    </a:cubicBezTo>
                    <a:cubicBezTo>
                      <a:pt x="4320" y="3305"/>
                      <a:pt x="4571" y="3207"/>
                      <a:pt x="4763" y="2915"/>
                    </a:cubicBezTo>
                    <a:cubicBezTo>
                      <a:pt x="5314" y="2038"/>
                      <a:pt x="3760" y="1562"/>
                      <a:pt x="3760" y="1562"/>
                    </a:cubicBezTo>
                    <a:cubicBezTo>
                      <a:pt x="3760" y="1562"/>
                      <a:pt x="4186" y="985"/>
                      <a:pt x="3811" y="208"/>
                    </a:cubicBezTo>
                    <a:cubicBezTo>
                      <a:pt x="3741" y="61"/>
                      <a:pt x="3650" y="1"/>
                      <a:pt x="35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9" name="Google Shape;509;p15"/>
              <p:cNvSpPr/>
              <p:nvPr/>
            </p:nvSpPr>
            <p:spPr>
              <a:xfrm>
                <a:off x="547331" y="4094201"/>
                <a:ext cx="89579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179" extrusionOk="0">
                    <a:moveTo>
                      <a:pt x="627" y="0"/>
                    </a:moveTo>
                    <a:cubicBezTo>
                      <a:pt x="276" y="0"/>
                      <a:pt x="0" y="251"/>
                      <a:pt x="0" y="577"/>
                    </a:cubicBezTo>
                    <a:cubicBezTo>
                      <a:pt x="0" y="903"/>
                      <a:pt x="276" y="1178"/>
                      <a:pt x="627" y="1178"/>
                    </a:cubicBezTo>
                    <a:cubicBezTo>
                      <a:pt x="952" y="1178"/>
                      <a:pt x="1253" y="903"/>
                      <a:pt x="1253" y="577"/>
                    </a:cubicBezTo>
                    <a:cubicBezTo>
                      <a:pt x="1253" y="251"/>
                      <a:pt x="952" y="0"/>
                      <a:pt x="627" y="0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0" name="Google Shape;510;p15"/>
              <p:cNvSpPr/>
              <p:nvPr/>
            </p:nvSpPr>
            <p:spPr>
              <a:xfrm>
                <a:off x="1686369" y="4149202"/>
                <a:ext cx="379606" cy="289149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4915" extrusionOk="0">
                    <a:moveTo>
                      <a:pt x="3465" y="0"/>
                    </a:moveTo>
                    <a:cubicBezTo>
                      <a:pt x="3455" y="0"/>
                      <a:pt x="3444" y="1"/>
                      <a:pt x="3434" y="1"/>
                    </a:cubicBezTo>
                    <a:cubicBezTo>
                      <a:pt x="2657" y="51"/>
                      <a:pt x="2080" y="2207"/>
                      <a:pt x="2080" y="2207"/>
                    </a:cubicBezTo>
                    <a:cubicBezTo>
                      <a:pt x="2080" y="2207"/>
                      <a:pt x="1354" y="1390"/>
                      <a:pt x="866" y="1390"/>
                    </a:cubicBezTo>
                    <a:cubicBezTo>
                      <a:pt x="725" y="1390"/>
                      <a:pt x="605" y="1457"/>
                      <a:pt x="527" y="1630"/>
                    </a:cubicBezTo>
                    <a:cubicBezTo>
                      <a:pt x="151" y="2407"/>
                      <a:pt x="1304" y="2984"/>
                      <a:pt x="1304" y="2984"/>
                    </a:cubicBezTo>
                    <a:cubicBezTo>
                      <a:pt x="1304" y="2984"/>
                      <a:pt x="0" y="4187"/>
                      <a:pt x="877" y="4763"/>
                    </a:cubicBezTo>
                    <a:cubicBezTo>
                      <a:pt x="1017" y="4852"/>
                      <a:pt x="1154" y="4890"/>
                      <a:pt x="1287" y="4890"/>
                    </a:cubicBezTo>
                    <a:cubicBezTo>
                      <a:pt x="2015" y="4890"/>
                      <a:pt x="2607" y="3761"/>
                      <a:pt x="2607" y="3761"/>
                    </a:cubicBezTo>
                    <a:cubicBezTo>
                      <a:pt x="2607" y="3761"/>
                      <a:pt x="3064" y="4915"/>
                      <a:pt x="3671" y="4915"/>
                    </a:cubicBezTo>
                    <a:cubicBezTo>
                      <a:pt x="3684" y="4915"/>
                      <a:pt x="3697" y="4915"/>
                      <a:pt x="3710" y="4913"/>
                    </a:cubicBezTo>
                    <a:cubicBezTo>
                      <a:pt x="4336" y="4863"/>
                      <a:pt x="4010" y="3234"/>
                      <a:pt x="4010" y="3234"/>
                    </a:cubicBezTo>
                    <a:cubicBezTo>
                      <a:pt x="4010" y="3234"/>
                      <a:pt x="5314" y="2984"/>
                      <a:pt x="5013" y="2357"/>
                    </a:cubicBezTo>
                    <a:cubicBezTo>
                      <a:pt x="4766" y="1882"/>
                      <a:pt x="4145" y="1825"/>
                      <a:pt x="3859" y="1825"/>
                    </a:cubicBezTo>
                    <a:cubicBezTo>
                      <a:pt x="3767" y="1825"/>
                      <a:pt x="3710" y="1831"/>
                      <a:pt x="3710" y="1831"/>
                    </a:cubicBezTo>
                    <a:cubicBezTo>
                      <a:pt x="3710" y="1831"/>
                      <a:pt x="4222" y="0"/>
                      <a:pt x="346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1" name="Google Shape;511;p15"/>
              <p:cNvSpPr/>
              <p:nvPr/>
            </p:nvSpPr>
            <p:spPr>
              <a:xfrm>
                <a:off x="1834961" y="4278985"/>
                <a:ext cx="84222" cy="75244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1279" extrusionOk="0">
                    <a:moveTo>
                      <a:pt x="577" y="1"/>
                    </a:moveTo>
                    <a:cubicBezTo>
                      <a:pt x="276" y="1"/>
                      <a:pt x="0" y="276"/>
                      <a:pt x="0" y="627"/>
                    </a:cubicBezTo>
                    <a:cubicBezTo>
                      <a:pt x="0" y="978"/>
                      <a:pt x="276" y="1279"/>
                      <a:pt x="577" y="1279"/>
                    </a:cubicBezTo>
                    <a:cubicBezTo>
                      <a:pt x="903" y="1279"/>
                      <a:pt x="1178" y="978"/>
                      <a:pt x="1178" y="627"/>
                    </a:cubicBezTo>
                    <a:cubicBezTo>
                      <a:pt x="1178" y="276"/>
                      <a:pt x="903" y="1"/>
                      <a:pt x="57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512" name="Google Shape;512;p15"/>
            <p:cNvSpPr/>
            <p:nvPr/>
          </p:nvSpPr>
          <p:spPr>
            <a:xfrm>
              <a:off x="311507" y="3314924"/>
              <a:ext cx="379677" cy="279619"/>
            </a:xfrm>
            <a:custGeom>
              <a:avLst/>
              <a:gdLst/>
              <a:ahLst/>
              <a:cxnLst/>
              <a:rect l="l" t="t" r="r" b="b"/>
              <a:pathLst>
                <a:path w="5315" h="4753" extrusionOk="0">
                  <a:moveTo>
                    <a:pt x="3547" y="1"/>
                  </a:moveTo>
                  <a:cubicBezTo>
                    <a:pt x="3091" y="1"/>
                    <a:pt x="2407" y="1186"/>
                    <a:pt x="2407" y="1186"/>
                  </a:cubicBezTo>
                  <a:cubicBezTo>
                    <a:pt x="2407" y="1186"/>
                    <a:pt x="1609" y="55"/>
                    <a:pt x="1083" y="55"/>
                  </a:cubicBezTo>
                  <a:cubicBezTo>
                    <a:pt x="963" y="55"/>
                    <a:pt x="857" y="114"/>
                    <a:pt x="778" y="258"/>
                  </a:cubicBezTo>
                  <a:cubicBezTo>
                    <a:pt x="377" y="1035"/>
                    <a:pt x="1154" y="1913"/>
                    <a:pt x="1154" y="1913"/>
                  </a:cubicBezTo>
                  <a:cubicBezTo>
                    <a:pt x="1154" y="1913"/>
                    <a:pt x="1" y="2439"/>
                    <a:pt x="427" y="3116"/>
                  </a:cubicBezTo>
                  <a:cubicBezTo>
                    <a:pt x="539" y="3304"/>
                    <a:pt x="701" y="3372"/>
                    <a:pt x="877" y="3372"/>
                  </a:cubicBezTo>
                  <a:cubicBezTo>
                    <a:pt x="1332" y="3372"/>
                    <a:pt x="1881" y="2915"/>
                    <a:pt x="1881" y="2915"/>
                  </a:cubicBezTo>
                  <a:lnTo>
                    <a:pt x="1881" y="2915"/>
                  </a:lnTo>
                  <a:cubicBezTo>
                    <a:pt x="1881" y="2915"/>
                    <a:pt x="1455" y="4594"/>
                    <a:pt x="2457" y="4745"/>
                  </a:cubicBezTo>
                  <a:cubicBezTo>
                    <a:pt x="2493" y="4750"/>
                    <a:pt x="2527" y="4753"/>
                    <a:pt x="2559" y="4753"/>
                  </a:cubicBezTo>
                  <a:cubicBezTo>
                    <a:pt x="3409" y="4753"/>
                    <a:pt x="3084" y="2915"/>
                    <a:pt x="3084" y="2915"/>
                  </a:cubicBezTo>
                  <a:lnTo>
                    <a:pt x="3084" y="2915"/>
                  </a:lnTo>
                  <a:cubicBezTo>
                    <a:pt x="3084" y="2915"/>
                    <a:pt x="3574" y="3305"/>
                    <a:pt x="4071" y="3305"/>
                  </a:cubicBezTo>
                  <a:cubicBezTo>
                    <a:pt x="4320" y="3305"/>
                    <a:pt x="4571" y="3207"/>
                    <a:pt x="4763" y="2915"/>
                  </a:cubicBezTo>
                  <a:cubicBezTo>
                    <a:pt x="5314" y="2038"/>
                    <a:pt x="3760" y="1562"/>
                    <a:pt x="3760" y="1562"/>
                  </a:cubicBezTo>
                  <a:cubicBezTo>
                    <a:pt x="3760" y="1562"/>
                    <a:pt x="4186" y="985"/>
                    <a:pt x="3811" y="208"/>
                  </a:cubicBezTo>
                  <a:cubicBezTo>
                    <a:pt x="3741" y="61"/>
                    <a:pt x="3650" y="1"/>
                    <a:pt x="35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3" name="Google Shape;513;p15"/>
            <p:cNvSpPr/>
            <p:nvPr/>
          </p:nvSpPr>
          <p:spPr>
            <a:xfrm>
              <a:off x="456598" y="3421527"/>
              <a:ext cx="89579" cy="69361"/>
            </a:xfrm>
            <a:custGeom>
              <a:avLst/>
              <a:gdLst/>
              <a:ahLst/>
              <a:cxnLst/>
              <a:rect l="l" t="t" r="r" b="b"/>
              <a:pathLst>
                <a:path w="1254" h="1179" extrusionOk="0">
                  <a:moveTo>
                    <a:pt x="627" y="0"/>
                  </a:moveTo>
                  <a:cubicBezTo>
                    <a:pt x="276" y="0"/>
                    <a:pt x="0" y="251"/>
                    <a:pt x="0" y="577"/>
                  </a:cubicBezTo>
                  <a:cubicBezTo>
                    <a:pt x="0" y="903"/>
                    <a:pt x="276" y="1178"/>
                    <a:pt x="627" y="1178"/>
                  </a:cubicBezTo>
                  <a:cubicBezTo>
                    <a:pt x="952" y="1178"/>
                    <a:pt x="1253" y="903"/>
                    <a:pt x="1253" y="577"/>
                  </a:cubicBezTo>
                  <a:cubicBezTo>
                    <a:pt x="1253" y="251"/>
                    <a:pt x="952" y="0"/>
                    <a:pt x="627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39980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1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6"/>
          <p:cNvSpPr/>
          <p:nvPr/>
        </p:nvSpPr>
        <p:spPr>
          <a:xfrm flipH="1">
            <a:off x="433109" y="319248"/>
            <a:ext cx="1266307" cy="400761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7" name="Google Shape;517;p16"/>
          <p:cNvSpPr/>
          <p:nvPr/>
        </p:nvSpPr>
        <p:spPr>
          <a:xfrm flipH="1">
            <a:off x="7904765" y="-325933"/>
            <a:ext cx="1704543" cy="7101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8" name="Google Shape;518;p16"/>
          <p:cNvSpPr/>
          <p:nvPr/>
        </p:nvSpPr>
        <p:spPr>
          <a:xfrm>
            <a:off x="11205825" y="874263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9" name="Google Shape;519;p16"/>
          <p:cNvSpPr/>
          <p:nvPr/>
        </p:nvSpPr>
        <p:spPr>
          <a:xfrm>
            <a:off x="-1440009" y="160622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0" name="Google Shape;520;p16"/>
          <p:cNvSpPr/>
          <p:nvPr/>
        </p:nvSpPr>
        <p:spPr>
          <a:xfrm flipH="1">
            <a:off x="2211262" y="-70671"/>
            <a:ext cx="1266447" cy="605913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1" name="Google Shape;521;p16"/>
          <p:cNvSpPr/>
          <p:nvPr/>
        </p:nvSpPr>
        <p:spPr>
          <a:xfrm>
            <a:off x="10259952" y="178949"/>
            <a:ext cx="1603845" cy="767337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22" name="Google Shape;522;p16"/>
          <p:cNvGrpSpPr/>
          <p:nvPr/>
        </p:nvGrpSpPr>
        <p:grpSpPr>
          <a:xfrm>
            <a:off x="-25066" y="5758699"/>
            <a:ext cx="3310980" cy="1118136"/>
            <a:chOff x="-18795" y="4041550"/>
            <a:chExt cx="3304811" cy="1116053"/>
          </a:xfrm>
        </p:grpSpPr>
        <p:sp>
          <p:nvSpPr>
            <p:cNvPr id="523" name="Google Shape;523;p16"/>
            <p:cNvSpPr/>
            <p:nvPr/>
          </p:nvSpPr>
          <p:spPr>
            <a:xfrm>
              <a:off x="-187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4" name="Google Shape;524;p16"/>
            <p:cNvSpPr/>
            <p:nvPr/>
          </p:nvSpPr>
          <p:spPr>
            <a:xfrm>
              <a:off x="-13265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5" name="Google Shape;525;p16"/>
            <p:cNvSpPr/>
            <p:nvPr/>
          </p:nvSpPr>
          <p:spPr>
            <a:xfrm>
              <a:off x="150520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6" name="Google Shape;526;p16"/>
            <p:cNvSpPr/>
            <p:nvPr/>
          </p:nvSpPr>
          <p:spPr>
            <a:xfrm>
              <a:off x="1510730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27" name="Google Shape;527;p16"/>
          <p:cNvGrpSpPr/>
          <p:nvPr/>
        </p:nvGrpSpPr>
        <p:grpSpPr>
          <a:xfrm>
            <a:off x="8732096" y="5693971"/>
            <a:ext cx="3502659" cy="1182867"/>
            <a:chOff x="5871195" y="4041550"/>
            <a:chExt cx="3304811" cy="1116053"/>
          </a:xfrm>
        </p:grpSpPr>
        <p:sp>
          <p:nvSpPr>
            <p:cNvPr id="528" name="Google Shape;528;p16"/>
            <p:cNvSpPr/>
            <p:nvPr/>
          </p:nvSpPr>
          <p:spPr>
            <a:xfrm flipH="1">
              <a:off x="73951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9" name="Google Shape;529;p16"/>
            <p:cNvSpPr/>
            <p:nvPr/>
          </p:nvSpPr>
          <p:spPr>
            <a:xfrm flipH="1">
              <a:off x="7500046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0" name="Google Shape;530;p16"/>
            <p:cNvSpPr/>
            <p:nvPr/>
          </p:nvSpPr>
          <p:spPr>
            <a:xfrm flipH="1">
              <a:off x="587119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1" name="Google Shape;531;p16"/>
            <p:cNvSpPr/>
            <p:nvPr/>
          </p:nvSpPr>
          <p:spPr>
            <a:xfrm flipH="1">
              <a:off x="5976051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90851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1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34" name="Google Shape;534;p17"/>
          <p:cNvSpPr/>
          <p:nvPr/>
        </p:nvSpPr>
        <p:spPr>
          <a:xfrm>
            <a:off x="10298691" y="319248"/>
            <a:ext cx="1266307" cy="400761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5" name="Google Shape;535;p17"/>
          <p:cNvSpPr/>
          <p:nvPr/>
        </p:nvSpPr>
        <p:spPr>
          <a:xfrm>
            <a:off x="11500700" y="3864000"/>
            <a:ext cx="1704543" cy="7101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6" name="Google Shape;536;p17"/>
          <p:cNvSpPr/>
          <p:nvPr/>
        </p:nvSpPr>
        <p:spPr>
          <a:xfrm flipH="1">
            <a:off x="-1440009" y="198192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7" name="Google Shape;537;p17"/>
          <p:cNvSpPr/>
          <p:nvPr/>
        </p:nvSpPr>
        <p:spPr>
          <a:xfrm flipH="1">
            <a:off x="11032458" y="220342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8" name="Google Shape;538;p17"/>
          <p:cNvSpPr/>
          <p:nvPr/>
        </p:nvSpPr>
        <p:spPr>
          <a:xfrm>
            <a:off x="-573485" y="5101696"/>
            <a:ext cx="1266447" cy="605913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9" name="Google Shape;539;p17"/>
          <p:cNvSpPr/>
          <p:nvPr/>
        </p:nvSpPr>
        <p:spPr>
          <a:xfrm flipH="1">
            <a:off x="-154659" y="178949"/>
            <a:ext cx="1603845" cy="767337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2369351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1" name="Google Shape;541;p18"/>
          <p:cNvGrpSpPr/>
          <p:nvPr/>
        </p:nvGrpSpPr>
        <p:grpSpPr>
          <a:xfrm>
            <a:off x="0" y="5689036"/>
            <a:ext cx="12192000" cy="768387"/>
            <a:chOff x="0" y="4571577"/>
            <a:chExt cx="9144000" cy="576290"/>
          </a:xfrm>
        </p:grpSpPr>
        <p:sp>
          <p:nvSpPr>
            <p:cNvPr id="542" name="Google Shape;542;p18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3" name="Google Shape;543;p18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4" name="Google Shape;544;p18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5" name="Google Shape;545;p18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6" name="Google Shape;546;p18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7" name="Google Shape;547;p18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8" name="Google Shape;548;p18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9" name="Google Shape;549;p18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0" name="Google Shape;550;p18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1" name="Google Shape;551;p18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52" name="Google Shape;552;p18"/>
          <p:cNvSpPr txBox="1">
            <a:spLocks noGrp="1"/>
          </p:cNvSpPr>
          <p:nvPr>
            <p:ph type="title"/>
          </p:nvPr>
        </p:nvSpPr>
        <p:spPr>
          <a:xfrm>
            <a:off x="960000" y="1819600"/>
            <a:ext cx="4619600" cy="23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53" name="Google Shape;553;p18"/>
          <p:cNvSpPr txBox="1">
            <a:spLocks noGrp="1"/>
          </p:cNvSpPr>
          <p:nvPr>
            <p:ph type="subTitle" idx="1"/>
          </p:nvPr>
        </p:nvSpPr>
        <p:spPr>
          <a:xfrm>
            <a:off x="960000" y="4159000"/>
            <a:ext cx="4619600" cy="9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54" name="Google Shape;554;p18"/>
          <p:cNvGrpSpPr/>
          <p:nvPr/>
        </p:nvGrpSpPr>
        <p:grpSpPr>
          <a:xfrm flipH="1">
            <a:off x="10127776" y="4144201"/>
            <a:ext cx="939192" cy="2411283"/>
            <a:chOff x="8049528" y="81447"/>
            <a:chExt cx="1266668" cy="3252044"/>
          </a:xfrm>
        </p:grpSpPr>
        <p:sp>
          <p:nvSpPr>
            <p:cNvPr id="555" name="Google Shape;555;p18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6" name="Google Shape;556;p18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7" name="Google Shape;557;p18"/>
            <p:cNvSpPr/>
            <p:nvPr/>
          </p:nvSpPr>
          <p:spPr>
            <a:xfrm>
              <a:off x="8049528" y="1875090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8" name="Google Shape;558;p18"/>
            <p:cNvSpPr/>
            <p:nvPr/>
          </p:nvSpPr>
          <p:spPr>
            <a:xfrm>
              <a:off x="8591877" y="252059"/>
              <a:ext cx="38572" cy="308143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9" name="Google Shape;559;p18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0" name="Google Shape;560;p18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1" name="Google Shape;561;p18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2" name="Google Shape;562;p18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3" name="Google Shape;563;p18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64" name="Google Shape;564;p18"/>
          <p:cNvGrpSpPr/>
          <p:nvPr/>
        </p:nvGrpSpPr>
        <p:grpSpPr>
          <a:xfrm>
            <a:off x="10852919" y="1524495"/>
            <a:ext cx="1351395" cy="4803085"/>
            <a:chOff x="8063667" y="81447"/>
            <a:chExt cx="1252529" cy="4451698"/>
          </a:xfrm>
        </p:grpSpPr>
        <p:sp>
          <p:nvSpPr>
            <p:cNvPr id="565" name="Google Shape;565;p18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6" name="Google Shape;566;p18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7" name="Google Shape;567;p18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8" name="Google Shape;568;p18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9" name="Google Shape;569;p18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0" name="Google Shape;570;p18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1" name="Google Shape;571;p18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2" name="Google Shape;572;p18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3" name="Google Shape;573;p18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74" name="Google Shape;574;p18"/>
          <p:cNvGrpSpPr/>
          <p:nvPr/>
        </p:nvGrpSpPr>
        <p:grpSpPr>
          <a:xfrm>
            <a:off x="0" y="5722399"/>
            <a:ext cx="12192000" cy="1183117"/>
            <a:chOff x="0" y="4260525"/>
            <a:chExt cx="9144000" cy="887338"/>
          </a:xfrm>
        </p:grpSpPr>
        <p:sp>
          <p:nvSpPr>
            <p:cNvPr id="575" name="Google Shape;575;p18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6" name="Google Shape;576;p18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7" name="Google Shape;577;p18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8" name="Google Shape;578;p18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9" name="Google Shape;579;p18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0" name="Google Shape;580;p18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1" name="Google Shape;581;p18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2" name="Google Shape;582;p18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3" name="Google Shape;583;p18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4" name="Google Shape;584;p18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85" name="Google Shape;585;p18"/>
          <p:cNvSpPr/>
          <p:nvPr/>
        </p:nvSpPr>
        <p:spPr>
          <a:xfrm>
            <a:off x="8538434" y="229201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86" name="Google Shape;586;p18"/>
          <p:cNvSpPr/>
          <p:nvPr/>
        </p:nvSpPr>
        <p:spPr>
          <a:xfrm>
            <a:off x="-321302" y="285032"/>
            <a:ext cx="1529340" cy="731691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1614144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8" name="Google Shape;588;p19"/>
          <p:cNvGrpSpPr/>
          <p:nvPr/>
        </p:nvGrpSpPr>
        <p:grpSpPr>
          <a:xfrm>
            <a:off x="0" y="5579100"/>
            <a:ext cx="12192000" cy="1183117"/>
            <a:chOff x="0" y="4260525"/>
            <a:chExt cx="9144000" cy="887338"/>
          </a:xfrm>
        </p:grpSpPr>
        <p:sp>
          <p:nvSpPr>
            <p:cNvPr id="589" name="Google Shape;589;p19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0" name="Google Shape;590;p19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1" name="Google Shape;591;p19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2" name="Google Shape;592;p19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3" name="Google Shape;593;p19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4" name="Google Shape;594;p19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5" name="Google Shape;595;p19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6" name="Google Shape;596;p19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7" name="Google Shape;597;p19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8" name="Google Shape;598;p19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99" name="Google Shape;599;p19"/>
          <p:cNvSpPr txBox="1">
            <a:spLocks noGrp="1"/>
          </p:cNvSpPr>
          <p:nvPr>
            <p:ph type="title"/>
          </p:nvPr>
        </p:nvSpPr>
        <p:spPr>
          <a:xfrm>
            <a:off x="1807967" y="1648384"/>
            <a:ext cx="2431600" cy="14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00" name="Google Shape;600;p19"/>
          <p:cNvSpPr txBox="1">
            <a:spLocks noGrp="1"/>
          </p:cNvSpPr>
          <p:nvPr>
            <p:ph type="subTitle" idx="1"/>
          </p:nvPr>
        </p:nvSpPr>
        <p:spPr>
          <a:xfrm>
            <a:off x="1809967" y="3484551"/>
            <a:ext cx="3434000" cy="14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01" name="Google Shape;601;p19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602" name="Google Shape;602;p19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3" name="Google Shape;603;p19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4" name="Google Shape;604;p19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5" name="Google Shape;605;p19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6" name="Google Shape;606;p19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7" name="Google Shape;607;p19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8" name="Google Shape;608;p19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9" name="Google Shape;609;p19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0" name="Google Shape;610;p19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" name="Google Shape;611;p19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2" name="Google Shape;612;p19"/>
          <p:cNvGrpSpPr/>
          <p:nvPr/>
        </p:nvGrpSpPr>
        <p:grpSpPr>
          <a:xfrm rot="5400000" flipH="1">
            <a:off x="-410564" y="4330130"/>
            <a:ext cx="2943848" cy="2110425"/>
            <a:chOff x="8475" y="2231150"/>
            <a:chExt cx="3260316" cy="3130575"/>
          </a:xfrm>
        </p:grpSpPr>
        <p:sp>
          <p:nvSpPr>
            <p:cNvPr id="613" name="Google Shape;613;p19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" name="Google Shape;614;p19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5" name="Google Shape;615;p19"/>
          <p:cNvGrpSpPr/>
          <p:nvPr/>
        </p:nvGrpSpPr>
        <p:grpSpPr>
          <a:xfrm>
            <a:off x="1540968" y="6074121"/>
            <a:ext cx="3165549" cy="763443"/>
            <a:chOff x="8475" y="2231150"/>
            <a:chExt cx="3260316" cy="3130575"/>
          </a:xfrm>
        </p:grpSpPr>
        <p:sp>
          <p:nvSpPr>
            <p:cNvPr id="616" name="Google Shape;616;p19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" name="Google Shape;617;p19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18" name="Google Shape;618;p19"/>
          <p:cNvSpPr/>
          <p:nvPr/>
        </p:nvSpPr>
        <p:spPr>
          <a:xfrm>
            <a:off x="8538434" y="229201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19" name="Google Shape;619;p19"/>
          <p:cNvSpPr/>
          <p:nvPr/>
        </p:nvSpPr>
        <p:spPr>
          <a:xfrm>
            <a:off x="-171302" y="2176599"/>
            <a:ext cx="1529340" cy="731691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0" name="Google Shape;620;p19"/>
          <p:cNvSpPr/>
          <p:nvPr/>
        </p:nvSpPr>
        <p:spPr>
          <a:xfrm>
            <a:off x="10460751" y="2355951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1" name="Google Shape;621;p19"/>
          <p:cNvSpPr/>
          <p:nvPr/>
        </p:nvSpPr>
        <p:spPr>
          <a:xfrm>
            <a:off x="412964" y="336006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568667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3" name="Google Shape;623;p20"/>
          <p:cNvGrpSpPr/>
          <p:nvPr/>
        </p:nvGrpSpPr>
        <p:grpSpPr>
          <a:xfrm flipH="1">
            <a:off x="-4830" y="5244334"/>
            <a:ext cx="12265372" cy="1690876"/>
            <a:chOff x="-21903" y="3893725"/>
            <a:chExt cx="9199029" cy="1268157"/>
          </a:xfrm>
        </p:grpSpPr>
        <p:sp>
          <p:nvSpPr>
            <p:cNvPr id="624" name="Google Shape;624;p20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5" name="Google Shape;625;p20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6" name="Google Shape;626;p20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27" name="Google Shape;627;p20"/>
          <p:cNvSpPr txBox="1">
            <a:spLocks noGrp="1"/>
          </p:cNvSpPr>
          <p:nvPr>
            <p:ph type="title"/>
          </p:nvPr>
        </p:nvSpPr>
        <p:spPr>
          <a:xfrm>
            <a:off x="2931317" y="4130033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28" name="Google Shape;628;p20"/>
          <p:cNvSpPr txBox="1">
            <a:spLocks noGrp="1"/>
          </p:cNvSpPr>
          <p:nvPr>
            <p:ph type="subTitle" idx="1"/>
          </p:nvPr>
        </p:nvSpPr>
        <p:spPr>
          <a:xfrm>
            <a:off x="2931333" y="4853400"/>
            <a:ext cx="2900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9" name="Google Shape;629;p20"/>
          <p:cNvSpPr txBox="1">
            <a:spLocks noGrp="1"/>
          </p:cNvSpPr>
          <p:nvPr>
            <p:ph type="title" idx="2"/>
          </p:nvPr>
        </p:nvSpPr>
        <p:spPr>
          <a:xfrm>
            <a:off x="6326944" y="4130033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30" name="Google Shape;630;p20"/>
          <p:cNvSpPr txBox="1">
            <a:spLocks noGrp="1"/>
          </p:cNvSpPr>
          <p:nvPr>
            <p:ph type="subTitle" idx="3"/>
          </p:nvPr>
        </p:nvSpPr>
        <p:spPr>
          <a:xfrm>
            <a:off x="6326945" y="4853400"/>
            <a:ext cx="2900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1" name="Google Shape;631;p20"/>
          <p:cNvSpPr txBox="1">
            <a:spLocks noGrp="1"/>
          </p:cNvSpPr>
          <p:nvPr>
            <p:ph type="title" idx="4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632" name="Google Shape;632;p20"/>
          <p:cNvGrpSpPr/>
          <p:nvPr/>
        </p:nvGrpSpPr>
        <p:grpSpPr>
          <a:xfrm>
            <a:off x="11030362" y="4717894"/>
            <a:ext cx="458415" cy="1579172"/>
            <a:chOff x="7968225" y="1691500"/>
            <a:chExt cx="190625" cy="656675"/>
          </a:xfrm>
        </p:grpSpPr>
        <p:sp>
          <p:nvSpPr>
            <p:cNvPr id="633" name="Google Shape;633;p20"/>
            <p:cNvSpPr/>
            <p:nvPr/>
          </p:nvSpPr>
          <p:spPr>
            <a:xfrm>
              <a:off x="7968225" y="1891800"/>
              <a:ext cx="103300" cy="205450"/>
            </a:xfrm>
            <a:custGeom>
              <a:avLst/>
              <a:gdLst/>
              <a:ahLst/>
              <a:cxnLst/>
              <a:rect l="l" t="t" r="r" b="b"/>
              <a:pathLst>
                <a:path w="4132" h="8218" extrusionOk="0">
                  <a:moveTo>
                    <a:pt x="799" y="0"/>
                  </a:moveTo>
                  <a:cubicBezTo>
                    <a:pt x="799" y="0"/>
                    <a:pt x="1" y="5159"/>
                    <a:pt x="3858" y="8217"/>
                  </a:cubicBezTo>
                  <a:cubicBezTo>
                    <a:pt x="3858" y="8217"/>
                    <a:pt x="4132" y="2488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4" name="Google Shape;634;p20"/>
            <p:cNvSpPr/>
            <p:nvPr/>
          </p:nvSpPr>
          <p:spPr>
            <a:xfrm>
              <a:off x="8057825" y="2039575"/>
              <a:ext cx="101025" cy="200325"/>
            </a:xfrm>
            <a:custGeom>
              <a:avLst/>
              <a:gdLst/>
              <a:ahLst/>
              <a:cxnLst/>
              <a:rect l="l" t="t" r="r" b="b"/>
              <a:pathLst>
                <a:path w="4041" h="8013" extrusionOk="0">
                  <a:moveTo>
                    <a:pt x="3264" y="1"/>
                  </a:moveTo>
                  <a:lnTo>
                    <a:pt x="3264" y="1"/>
                  </a:lnTo>
                  <a:cubicBezTo>
                    <a:pt x="0" y="2420"/>
                    <a:pt x="297" y="8013"/>
                    <a:pt x="297" y="8013"/>
                  </a:cubicBezTo>
                  <a:cubicBezTo>
                    <a:pt x="4040" y="5023"/>
                    <a:pt x="3264" y="1"/>
                    <a:pt x="3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5" name="Google Shape;635;p20"/>
            <p:cNvSpPr/>
            <p:nvPr/>
          </p:nvSpPr>
          <p:spPr>
            <a:xfrm>
              <a:off x="8055525" y="1847000"/>
              <a:ext cx="18875" cy="501175"/>
            </a:xfrm>
            <a:custGeom>
              <a:avLst/>
              <a:gdLst/>
              <a:ahLst/>
              <a:cxnLst/>
              <a:rect l="l" t="t" r="r" b="b"/>
              <a:pathLst>
                <a:path w="755" h="20047" extrusionOk="0">
                  <a:moveTo>
                    <a:pt x="377" y="0"/>
                  </a:moveTo>
                  <a:cubicBezTo>
                    <a:pt x="189" y="0"/>
                    <a:pt x="1" y="126"/>
                    <a:pt x="1" y="377"/>
                  </a:cubicBezTo>
                  <a:lnTo>
                    <a:pt x="1" y="19687"/>
                  </a:lnTo>
                  <a:cubicBezTo>
                    <a:pt x="1" y="19927"/>
                    <a:pt x="189" y="20047"/>
                    <a:pt x="377" y="20047"/>
                  </a:cubicBezTo>
                  <a:cubicBezTo>
                    <a:pt x="566" y="20047"/>
                    <a:pt x="754" y="19927"/>
                    <a:pt x="754" y="19687"/>
                  </a:cubicBezTo>
                  <a:lnTo>
                    <a:pt x="754" y="377"/>
                  </a:lnTo>
                  <a:cubicBezTo>
                    <a:pt x="754" y="126"/>
                    <a:pt x="566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6" name="Google Shape;636;p20"/>
            <p:cNvSpPr/>
            <p:nvPr/>
          </p:nvSpPr>
          <p:spPr>
            <a:xfrm>
              <a:off x="8004175" y="1691500"/>
              <a:ext cx="126600" cy="219450"/>
            </a:xfrm>
            <a:custGeom>
              <a:avLst/>
              <a:gdLst/>
              <a:ahLst/>
              <a:cxnLst/>
              <a:rect l="l" t="t" r="r" b="b"/>
              <a:pathLst>
                <a:path w="5064" h="8778" extrusionOk="0">
                  <a:moveTo>
                    <a:pt x="2864" y="0"/>
                  </a:moveTo>
                  <a:cubicBezTo>
                    <a:pt x="2213" y="0"/>
                    <a:pt x="2055" y="3493"/>
                    <a:pt x="2055" y="3493"/>
                  </a:cubicBezTo>
                  <a:cubicBezTo>
                    <a:pt x="2055" y="3493"/>
                    <a:pt x="1983" y="934"/>
                    <a:pt x="1285" y="934"/>
                  </a:cubicBezTo>
                  <a:cubicBezTo>
                    <a:pt x="1195" y="934"/>
                    <a:pt x="1094" y="977"/>
                    <a:pt x="982" y="1073"/>
                  </a:cubicBezTo>
                  <a:cubicBezTo>
                    <a:pt x="1" y="1918"/>
                    <a:pt x="92" y="7852"/>
                    <a:pt x="1827" y="8651"/>
                  </a:cubicBezTo>
                  <a:lnTo>
                    <a:pt x="1895" y="8674"/>
                  </a:lnTo>
                  <a:cubicBezTo>
                    <a:pt x="2090" y="8744"/>
                    <a:pt x="2272" y="8777"/>
                    <a:pt x="2443" y="8777"/>
                  </a:cubicBezTo>
                  <a:cubicBezTo>
                    <a:pt x="2770" y="8777"/>
                    <a:pt x="3055" y="8656"/>
                    <a:pt x="3310" y="8446"/>
                  </a:cubicBezTo>
                  <a:cubicBezTo>
                    <a:pt x="4178" y="7715"/>
                    <a:pt x="4634" y="6095"/>
                    <a:pt x="4794" y="5228"/>
                  </a:cubicBezTo>
                  <a:cubicBezTo>
                    <a:pt x="4993" y="4031"/>
                    <a:pt x="5064" y="791"/>
                    <a:pt x="4378" y="791"/>
                  </a:cubicBezTo>
                  <a:cubicBezTo>
                    <a:pt x="4358" y="791"/>
                    <a:pt x="4336" y="793"/>
                    <a:pt x="4315" y="799"/>
                  </a:cubicBezTo>
                  <a:cubicBezTo>
                    <a:pt x="3538" y="982"/>
                    <a:pt x="3287" y="3653"/>
                    <a:pt x="3287" y="3653"/>
                  </a:cubicBezTo>
                  <a:cubicBezTo>
                    <a:pt x="3287" y="3653"/>
                    <a:pt x="3538" y="23"/>
                    <a:pt x="2877" y="1"/>
                  </a:cubicBezTo>
                  <a:cubicBezTo>
                    <a:pt x="2872" y="0"/>
                    <a:pt x="2868" y="0"/>
                    <a:pt x="2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7" name="Google Shape;637;p20"/>
            <p:cNvSpPr/>
            <p:nvPr/>
          </p:nvSpPr>
          <p:spPr>
            <a:xfrm>
              <a:off x="8030425" y="1838200"/>
              <a:ext cx="65650" cy="72750"/>
            </a:xfrm>
            <a:custGeom>
              <a:avLst/>
              <a:gdLst/>
              <a:ahLst/>
              <a:cxnLst/>
              <a:rect l="l" t="t" r="r" b="b"/>
              <a:pathLst>
                <a:path w="2626" h="2910" extrusionOk="0">
                  <a:moveTo>
                    <a:pt x="2174" y="1"/>
                  </a:moveTo>
                  <a:cubicBezTo>
                    <a:pt x="1856" y="1"/>
                    <a:pt x="1461" y="478"/>
                    <a:pt x="1461" y="478"/>
                  </a:cubicBezTo>
                  <a:cubicBezTo>
                    <a:pt x="1461" y="478"/>
                    <a:pt x="1121" y="6"/>
                    <a:pt x="768" y="6"/>
                  </a:cubicBezTo>
                  <a:cubicBezTo>
                    <a:pt x="612" y="6"/>
                    <a:pt x="453" y="98"/>
                    <a:pt x="320" y="364"/>
                  </a:cubicBezTo>
                  <a:cubicBezTo>
                    <a:pt x="1" y="1026"/>
                    <a:pt x="480" y="2190"/>
                    <a:pt x="777" y="2783"/>
                  </a:cubicBezTo>
                  <a:lnTo>
                    <a:pt x="845" y="2806"/>
                  </a:lnTo>
                  <a:cubicBezTo>
                    <a:pt x="1040" y="2876"/>
                    <a:pt x="1222" y="2909"/>
                    <a:pt x="1393" y="2909"/>
                  </a:cubicBezTo>
                  <a:cubicBezTo>
                    <a:pt x="1720" y="2909"/>
                    <a:pt x="2005" y="2788"/>
                    <a:pt x="2260" y="2578"/>
                  </a:cubicBezTo>
                  <a:cubicBezTo>
                    <a:pt x="2443" y="2099"/>
                    <a:pt x="2625" y="1414"/>
                    <a:pt x="2557" y="661"/>
                  </a:cubicBezTo>
                  <a:cubicBezTo>
                    <a:pt x="2515" y="160"/>
                    <a:pt x="2357" y="1"/>
                    <a:pt x="21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38" name="Google Shape;638;p20"/>
          <p:cNvGrpSpPr/>
          <p:nvPr/>
        </p:nvGrpSpPr>
        <p:grpSpPr>
          <a:xfrm>
            <a:off x="11513115" y="3817080"/>
            <a:ext cx="552864" cy="2591181"/>
            <a:chOff x="8547425" y="1163775"/>
            <a:chExt cx="237975" cy="1115350"/>
          </a:xfrm>
        </p:grpSpPr>
        <p:sp>
          <p:nvSpPr>
            <p:cNvPr id="639" name="Google Shape;639;p20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0" name="Google Shape;640;p20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1" name="Google Shape;641;p20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2" name="Google Shape;642;p20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3" name="Google Shape;643;p20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4" name="Google Shape;644;p20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45" name="Google Shape;645;p20"/>
          <p:cNvGrpSpPr/>
          <p:nvPr/>
        </p:nvGrpSpPr>
        <p:grpSpPr>
          <a:xfrm>
            <a:off x="10334753" y="4250037"/>
            <a:ext cx="458403" cy="2148313"/>
            <a:chOff x="8547425" y="1163775"/>
            <a:chExt cx="237975" cy="1115350"/>
          </a:xfrm>
        </p:grpSpPr>
        <p:sp>
          <p:nvSpPr>
            <p:cNvPr id="646" name="Google Shape;646;p20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7" name="Google Shape;647;p20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8" name="Google Shape;648;p20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9" name="Google Shape;649;p20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0" name="Google Shape;650;p20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1" name="Google Shape;651;p20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2" name="Google Shape;652;p20"/>
          <p:cNvGrpSpPr/>
          <p:nvPr/>
        </p:nvGrpSpPr>
        <p:grpSpPr>
          <a:xfrm flipH="1">
            <a:off x="723990" y="4847994"/>
            <a:ext cx="458415" cy="1579172"/>
            <a:chOff x="7968225" y="1691500"/>
            <a:chExt cx="190625" cy="656675"/>
          </a:xfrm>
        </p:grpSpPr>
        <p:sp>
          <p:nvSpPr>
            <p:cNvPr id="653" name="Google Shape;653;p20"/>
            <p:cNvSpPr/>
            <p:nvPr/>
          </p:nvSpPr>
          <p:spPr>
            <a:xfrm>
              <a:off x="7968225" y="1891800"/>
              <a:ext cx="103300" cy="205450"/>
            </a:xfrm>
            <a:custGeom>
              <a:avLst/>
              <a:gdLst/>
              <a:ahLst/>
              <a:cxnLst/>
              <a:rect l="l" t="t" r="r" b="b"/>
              <a:pathLst>
                <a:path w="4132" h="8218" extrusionOk="0">
                  <a:moveTo>
                    <a:pt x="799" y="0"/>
                  </a:moveTo>
                  <a:cubicBezTo>
                    <a:pt x="799" y="0"/>
                    <a:pt x="1" y="5159"/>
                    <a:pt x="3858" y="8217"/>
                  </a:cubicBezTo>
                  <a:cubicBezTo>
                    <a:pt x="3858" y="8217"/>
                    <a:pt x="4132" y="2488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4" name="Google Shape;654;p20"/>
            <p:cNvSpPr/>
            <p:nvPr/>
          </p:nvSpPr>
          <p:spPr>
            <a:xfrm>
              <a:off x="8057825" y="2039575"/>
              <a:ext cx="101025" cy="200325"/>
            </a:xfrm>
            <a:custGeom>
              <a:avLst/>
              <a:gdLst/>
              <a:ahLst/>
              <a:cxnLst/>
              <a:rect l="l" t="t" r="r" b="b"/>
              <a:pathLst>
                <a:path w="4041" h="8013" extrusionOk="0">
                  <a:moveTo>
                    <a:pt x="3264" y="1"/>
                  </a:moveTo>
                  <a:lnTo>
                    <a:pt x="3264" y="1"/>
                  </a:lnTo>
                  <a:cubicBezTo>
                    <a:pt x="0" y="2420"/>
                    <a:pt x="297" y="8013"/>
                    <a:pt x="297" y="8013"/>
                  </a:cubicBezTo>
                  <a:cubicBezTo>
                    <a:pt x="4040" y="5023"/>
                    <a:pt x="3264" y="1"/>
                    <a:pt x="3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5" name="Google Shape;655;p20"/>
            <p:cNvSpPr/>
            <p:nvPr/>
          </p:nvSpPr>
          <p:spPr>
            <a:xfrm>
              <a:off x="8055525" y="1847000"/>
              <a:ext cx="18875" cy="501175"/>
            </a:xfrm>
            <a:custGeom>
              <a:avLst/>
              <a:gdLst/>
              <a:ahLst/>
              <a:cxnLst/>
              <a:rect l="l" t="t" r="r" b="b"/>
              <a:pathLst>
                <a:path w="755" h="20047" extrusionOk="0">
                  <a:moveTo>
                    <a:pt x="377" y="0"/>
                  </a:moveTo>
                  <a:cubicBezTo>
                    <a:pt x="189" y="0"/>
                    <a:pt x="1" y="126"/>
                    <a:pt x="1" y="377"/>
                  </a:cubicBezTo>
                  <a:lnTo>
                    <a:pt x="1" y="19687"/>
                  </a:lnTo>
                  <a:cubicBezTo>
                    <a:pt x="1" y="19927"/>
                    <a:pt x="189" y="20047"/>
                    <a:pt x="377" y="20047"/>
                  </a:cubicBezTo>
                  <a:cubicBezTo>
                    <a:pt x="566" y="20047"/>
                    <a:pt x="754" y="19927"/>
                    <a:pt x="754" y="19687"/>
                  </a:cubicBezTo>
                  <a:lnTo>
                    <a:pt x="754" y="377"/>
                  </a:lnTo>
                  <a:cubicBezTo>
                    <a:pt x="754" y="126"/>
                    <a:pt x="566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6" name="Google Shape;656;p20"/>
            <p:cNvSpPr/>
            <p:nvPr/>
          </p:nvSpPr>
          <p:spPr>
            <a:xfrm>
              <a:off x="8004175" y="1691500"/>
              <a:ext cx="126600" cy="219450"/>
            </a:xfrm>
            <a:custGeom>
              <a:avLst/>
              <a:gdLst/>
              <a:ahLst/>
              <a:cxnLst/>
              <a:rect l="l" t="t" r="r" b="b"/>
              <a:pathLst>
                <a:path w="5064" h="8778" extrusionOk="0">
                  <a:moveTo>
                    <a:pt x="2864" y="0"/>
                  </a:moveTo>
                  <a:cubicBezTo>
                    <a:pt x="2213" y="0"/>
                    <a:pt x="2055" y="3493"/>
                    <a:pt x="2055" y="3493"/>
                  </a:cubicBezTo>
                  <a:cubicBezTo>
                    <a:pt x="2055" y="3493"/>
                    <a:pt x="1983" y="934"/>
                    <a:pt x="1285" y="934"/>
                  </a:cubicBezTo>
                  <a:cubicBezTo>
                    <a:pt x="1195" y="934"/>
                    <a:pt x="1094" y="977"/>
                    <a:pt x="982" y="1073"/>
                  </a:cubicBezTo>
                  <a:cubicBezTo>
                    <a:pt x="1" y="1918"/>
                    <a:pt x="92" y="7852"/>
                    <a:pt x="1827" y="8651"/>
                  </a:cubicBezTo>
                  <a:lnTo>
                    <a:pt x="1895" y="8674"/>
                  </a:lnTo>
                  <a:cubicBezTo>
                    <a:pt x="2090" y="8744"/>
                    <a:pt x="2272" y="8777"/>
                    <a:pt x="2443" y="8777"/>
                  </a:cubicBezTo>
                  <a:cubicBezTo>
                    <a:pt x="2770" y="8777"/>
                    <a:pt x="3055" y="8656"/>
                    <a:pt x="3310" y="8446"/>
                  </a:cubicBezTo>
                  <a:cubicBezTo>
                    <a:pt x="4178" y="7715"/>
                    <a:pt x="4634" y="6095"/>
                    <a:pt x="4794" y="5228"/>
                  </a:cubicBezTo>
                  <a:cubicBezTo>
                    <a:pt x="4993" y="4031"/>
                    <a:pt x="5064" y="791"/>
                    <a:pt x="4378" y="791"/>
                  </a:cubicBezTo>
                  <a:cubicBezTo>
                    <a:pt x="4358" y="791"/>
                    <a:pt x="4336" y="793"/>
                    <a:pt x="4315" y="799"/>
                  </a:cubicBezTo>
                  <a:cubicBezTo>
                    <a:pt x="3538" y="982"/>
                    <a:pt x="3287" y="3653"/>
                    <a:pt x="3287" y="3653"/>
                  </a:cubicBezTo>
                  <a:cubicBezTo>
                    <a:pt x="3287" y="3653"/>
                    <a:pt x="3538" y="23"/>
                    <a:pt x="2877" y="1"/>
                  </a:cubicBezTo>
                  <a:cubicBezTo>
                    <a:pt x="2872" y="0"/>
                    <a:pt x="2868" y="0"/>
                    <a:pt x="2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7" name="Google Shape;657;p20"/>
            <p:cNvSpPr/>
            <p:nvPr/>
          </p:nvSpPr>
          <p:spPr>
            <a:xfrm>
              <a:off x="8030425" y="1838200"/>
              <a:ext cx="65650" cy="72750"/>
            </a:xfrm>
            <a:custGeom>
              <a:avLst/>
              <a:gdLst/>
              <a:ahLst/>
              <a:cxnLst/>
              <a:rect l="l" t="t" r="r" b="b"/>
              <a:pathLst>
                <a:path w="2626" h="2910" extrusionOk="0">
                  <a:moveTo>
                    <a:pt x="2174" y="1"/>
                  </a:moveTo>
                  <a:cubicBezTo>
                    <a:pt x="1856" y="1"/>
                    <a:pt x="1461" y="478"/>
                    <a:pt x="1461" y="478"/>
                  </a:cubicBezTo>
                  <a:cubicBezTo>
                    <a:pt x="1461" y="478"/>
                    <a:pt x="1121" y="6"/>
                    <a:pt x="768" y="6"/>
                  </a:cubicBezTo>
                  <a:cubicBezTo>
                    <a:pt x="612" y="6"/>
                    <a:pt x="453" y="98"/>
                    <a:pt x="320" y="364"/>
                  </a:cubicBezTo>
                  <a:cubicBezTo>
                    <a:pt x="1" y="1026"/>
                    <a:pt x="480" y="2190"/>
                    <a:pt x="777" y="2783"/>
                  </a:cubicBezTo>
                  <a:lnTo>
                    <a:pt x="845" y="2806"/>
                  </a:lnTo>
                  <a:cubicBezTo>
                    <a:pt x="1040" y="2876"/>
                    <a:pt x="1222" y="2909"/>
                    <a:pt x="1393" y="2909"/>
                  </a:cubicBezTo>
                  <a:cubicBezTo>
                    <a:pt x="1720" y="2909"/>
                    <a:pt x="2005" y="2788"/>
                    <a:pt x="2260" y="2578"/>
                  </a:cubicBezTo>
                  <a:cubicBezTo>
                    <a:pt x="2443" y="2099"/>
                    <a:pt x="2625" y="1414"/>
                    <a:pt x="2557" y="661"/>
                  </a:cubicBezTo>
                  <a:cubicBezTo>
                    <a:pt x="2515" y="160"/>
                    <a:pt x="2357" y="1"/>
                    <a:pt x="21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8" name="Google Shape;658;p20"/>
          <p:cNvGrpSpPr/>
          <p:nvPr/>
        </p:nvGrpSpPr>
        <p:grpSpPr>
          <a:xfrm flipH="1">
            <a:off x="146787" y="3947180"/>
            <a:ext cx="552864" cy="2591181"/>
            <a:chOff x="8547425" y="1163775"/>
            <a:chExt cx="237975" cy="1115350"/>
          </a:xfrm>
        </p:grpSpPr>
        <p:sp>
          <p:nvSpPr>
            <p:cNvPr id="659" name="Google Shape;659;p20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0" name="Google Shape;660;p20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1" name="Google Shape;661;p20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2" name="Google Shape;662;p20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3" name="Google Shape;663;p20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4" name="Google Shape;664;p20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65" name="Google Shape;665;p20"/>
          <p:cNvGrpSpPr/>
          <p:nvPr/>
        </p:nvGrpSpPr>
        <p:grpSpPr>
          <a:xfrm flipH="1">
            <a:off x="1419608" y="4380137"/>
            <a:ext cx="458403" cy="2148313"/>
            <a:chOff x="8547425" y="1163775"/>
            <a:chExt cx="237975" cy="1115350"/>
          </a:xfrm>
        </p:grpSpPr>
        <p:sp>
          <p:nvSpPr>
            <p:cNvPr id="666" name="Google Shape;666;p20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7" name="Google Shape;667;p20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8" name="Google Shape;668;p20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9" name="Google Shape;669;p20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0" name="Google Shape;670;p20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1" name="Google Shape;671;p20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72" name="Google Shape;672;p20"/>
          <p:cNvGrpSpPr/>
          <p:nvPr/>
        </p:nvGrpSpPr>
        <p:grpSpPr>
          <a:xfrm flipH="1">
            <a:off x="-29203" y="5394834"/>
            <a:ext cx="12265372" cy="1690876"/>
            <a:chOff x="-21903" y="3893725"/>
            <a:chExt cx="9199029" cy="1268157"/>
          </a:xfrm>
        </p:grpSpPr>
        <p:sp>
          <p:nvSpPr>
            <p:cNvPr id="673" name="Google Shape;673;p20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4" name="Google Shape;674;p20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5" name="Google Shape;675;p20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76" name="Google Shape;676;p20"/>
          <p:cNvSpPr/>
          <p:nvPr/>
        </p:nvSpPr>
        <p:spPr>
          <a:xfrm>
            <a:off x="-487783" y="2047384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7" name="Google Shape;677;p20"/>
          <p:cNvSpPr/>
          <p:nvPr/>
        </p:nvSpPr>
        <p:spPr>
          <a:xfrm>
            <a:off x="9981284" y="1722618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8048080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21"/>
          <p:cNvSpPr txBox="1">
            <a:spLocks noGrp="1"/>
          </p:cNvSpPr>
          <p:nvPr>
            <p:ph type="body" idx="1"/>
          </p:nvPr>
        </p:nvSpPr>
        <p:spPr>
          <a:xfrm>
            <a:off x="958000" y="2127732"/>
            <a:ext cx="5112800" cy="37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4148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80" name="Google Shape;680;p21"/>
          <p:cNvSpPr txBox="1">
            <a:spLocks noGrp="1"/>
          </p:cNvSpPr>
          <p:nvPr>
            <p:ph type="body" idx="2"/>
          </p:nvPr>
        </p:nvSpPr>
        <p:spPr>
          <a:xfrm>
            <a:off x="6121200" y="2130740"/>
            <a:ext cx="5112800" cy="3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4148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81" name="Google Shape;681;p21"/>
          <p:cNvSpPr/>
          <p:nvPr/>
        </p:nvSpPr>
        <p:spPr>
          <a:xfrm flipH="1">
            <a:off x="0" y="1100"/>
            <a:ext cx="958000" cy="9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82" name="Google Shape;682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83" name="Google Shape;683;p21"/>
          <p:cNvSpPr/>
          <p:nvPr/>
        </p:nvSpPr>
        <p:spPr>
          <a:xfrm>
            <a:off x="-450317" y="720000"/>
            <a:ext cx="2134879" cy="671784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84" name="Google Shape;684;p21"/>
          <p:cNvSpPr/>
          <p:nvPr/>
        </p:nvSpPr>
        <p:spPr>
          <a:xfrm>
            <a:off x="11353836" y="1095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85" name="Google Shape;685;p21"/>
          <p:cNvSpPr/>
          <p:nvPr/>
        </p:nvSpPr>
        <p:spPr>
          <a:xfrm>
            <a:off x="10426063" y="846467"/>
            <a:ext cx="1843805" cy="671784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86" name="Google Shape;686;p21"/>
          <p:cNvGrpSpPr/>
          <p:nvPr/>
        </p:nvGrpSpPr>
        <p:grpSpPr>
          <a:xfrm flipH="1">
            <a:off x="-80173" y="5933595"/>
            <a:ext cx="1589637" cy="958044"/>
            <a:chOff x="-198321" y="4612250"/>
            <a:chExt cx="821830" cy="622915"/>
          </a:xfrm>
        </p:grpSpPr>
        <p:sp>
          <p:nvSpPr>
            <p:cNvPr id="687" name="Google Shape;687;p21"/>
            <p:cNvSpPr/>
            <p:nvPr/>
          </p:nvSpPr>
          <p:spPr>
            <a:xfrm>
              <a:off x="-198321" y="4612250"/>
              <a:ext cx="821830" cy="62291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8" name="Google Shape;688;p21"/>
            <p:cNvSpPr/>
            <p:nvPr/>
          </p:nvSpPr>
          <p:spPr>
            <a:xfrm>
              <a:off x="-100287" y="4675414"/>
              <a:ext cx="718287" cy="559748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9" name="Google Shape;689;p21"/>
            <p:cNvSpPr/>
            <p:nvPr/>
          </p:nvSpPr>
          <p:spPr>
            <a:xfrm rot="1117623" flipH="1">
              <a:off x="308035" y="4919398"/>
              <a:ext cx="176559" cy="159094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90" name="Google Shape;690;p21"/>
          <p:cNvGrpSpPr/>
          <p:nvPr/>
        </p:nvGrpSpPr>
        <p:grpSpPr>
          <a:xfrm rot="-5400000">
            <a:off x="10923134" y="5696134"/>
            <a:ext cx="1589637" cy="958044"/>
            <a:chOff x="-68849" y="4447989"/>
            <a:chExt cx="821830" cy="622915"/>
          </a:xfrm>
        </p:grpSpPr>
        <p:sp>
          <p:nvSpPr>
            <p:cNvPr id="691" name="Google Shape;691;p21"/>
            <p:cNvSpPr/>
            <p:nvPr/>
          </p:nvSpPr>
          <p:spPr>
            <a:xfrm flipH="1">
              <a:off x="-68849" y="4447989"/>
              <a:ext cx="821830" cy="62291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2" name="Google Shape;692;p21"/>
            <p:cNvSpPr/>
            <p:nvPr/>
          </p:nvSpPr>
          <p:spPr>
            <a:xfrm flipH="1">
              <a:off x="-63341" y="4511154"/>
              <a:ext cx="718287" cy="559748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03674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4" name="Google Shape;694;p22"/>
          <p:cNvGrpSpPr/>
          <p:nvPr/>
        </p:nvGrpSpPr>
        <p:grpSpPr>
          <a:xfrm>
            <a:off x="0" y="5689036"/>
            <a:ext cx="12192000" cy="768387"/>
            <a:chOff x="0" y="4571577"/>
            <a:chExt cx="9144000" cy="576290"/>
          </a:xfrm>
        </p:grpSpPr>
        <p:sp>
          <p:nvSpPr>
            <p:cNvPr id="695" name="Google Shape;695;p22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6" name="Google Shape;696;p22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7" name="Google Shape;697;p22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8" name="Google Shape;698;p22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9" name="Google Shape;699;p22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0" name="Google Shape;700;p22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1" name="Google Shape;701;p22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2" name="Google Shape;702;p22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3" name="Google Shape;703;p22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4" name="Google Shape;704;p22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05" name="Google Shape;705;p22"/>
          <p:cNvSpPr txBox="1">
            <a:spLocks noGrp="1"/>
          </p:cNvSpPr>
          <p:nvPr>
            <p:ph type="title"/>
          </p:nvPr>
        </p:nvSpPr>
        <p:spPr>
          <a:xfrm>
            <a:off x="1250267" y="355701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06" name="Google Shape;706;p22"/>
          <p:cNvSpPr txBox="1">
            <a:spLocks noGrp="1"/>
          </p:cNvSpPr>
          <p:nvPr>
            <p:ph type="subTitle" idx="1"/>
          </p:nvPr>
        </p:nvSpPr>
        <p:spPr>
          <a:xfrm>
            <a:off x="1250267" y="4082584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7" name="Google Shape;707;p22"/>
          <p:cNvSpPr txBox="1">
            <a:spLocks noGrp="1"/>
          </p:cNvSpPr>
          <p:nvPr>
            <p:ph type="title" idx="2"/>
          </p:nvPr>
        </p:nvSpPr>
        <p:spPr>
          <a:xfrm>
            <a:off x="4645892" y="355701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08" name="Google Shape;708;p22"/>
          <p:cNvSpPr txBox="1">
            <a:spLocks noGrp="1"/>
          </p:cNvSpPr>
          <p:nvPr>
            <p:ph type="subTitle" idx="3"/>
          </p:nvPr>
        </p:nvSpPr>
        <p:spPr>
          <a:xfrm>
            <a:off x="4645895" y="4082584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9" name="Google Shape;709;p22"/>
          <p:cNvSpPr txBox="1">
            <a:spLocks noGrp="1"/>
          </p:cNvSpPr>
          <p:nvPr>
            <p:ph type="title" idx="4"/>
          </p:nvPr>
        </p:nvSpPr>
        <p:spPr>
          <a:xfrm>
            <a:off x="8041528" y="355701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10" name="Google Shape;710;p22"/>
          <p:cNvSpPr txBox="1">
            <a:spLocks noGrp="1"/>
          </p:cNvSpPr>
          <p:nvPr>
            <p:ph type="subTitle" idx="5"/>
          </p:nvPr>
        </p:nvSpPr>
        <p:spPr>
          <a:xfrm>
            <a:off x="8041532" y="4082584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11" name="Google Shape;711;p22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712" name="Google Shape;712;p22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3" name="Google Shape;713;p22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4" name="Google Shape;714;p22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5" name="Google Shape;715;p22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6" name="Google Shape;716;p22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7" name="Google Shape;717;p22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8" name="Google Shape;718;p22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9" name="Google Shape;719;p22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0" name="Google Shape;720;p22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1" name="Google Shape;721;p22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22" name="Google Shape;722;p22"/>
          <p:cNvGrpSpPr/>
          <p:nvPr/>
        </p:nvGrpSpPr>
        <p:grpSpPr>
          <a:xfrm flipH="1">
            <a:off x="10199695" y="5578790"/>
            <a:ext cx="1031791" cy="1320868"/>
            <a:chOff x="4376621" y="3930330"/>
            <a:chExt cx="1138339" cy="1457482"/>
          </a:xfrm>
        </p:grpSpPr>
        <p:sp>
          <p:nvSpPr>
            <p:cNvPr id="723" name="Google Shape;723;p22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4" name="Google Shape;724;p22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5" name="Google Shape;725;p22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26" name="Google Shape;726;p22"/>
          <p:cNvGrpSpPr/>
          <p:nvPr/>
        </p:nvGrpSpPr>
        <p:grpSpPr>
          <a:xfrm flipH="1">
            <a:off x="10893842" y="5476885"/>
            <a:ext cx="856257" cy="1478267"/>
            <a:chOff x="3804453" y="3817886"/>
            <a:chExt cx="944680" cy="1631161"/>
          </a:xfrm>
        </p:grpSpPr>
        <p:sp>
          <p:nvSpPr>
            <p:cNvPr id="727" name="Google Shape;727;p22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8" name="Google Shape;728;p22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9" name="Google Shape;729;p22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30" name="Google Shape;730;p22"/>
          <p:cNvGrpSpPr/>
          <p:nvPr/>
        </p:nvGrpSpPr>
        <p:grpSpPr>
          <a:xfrm>
            <a:off x="1084542" y="5634307"/>
            <a:ext cx="1031791" cy="1320868"/>
            <a:chOff x="4376621" y="3930330"/>
            <a:chExt cx="1138339" cy="1457482"/>
          </a:xfrm>
        </p:grpSpPr>
        <p:sp>
          <p:nvSpPr>
            <p:cNvPr id="731" name="Google Shape;731;p22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2" name="Google Shape;732;p22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3" name="Google Shape;733;p22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34" name="Google Shape;734;p22"/>
          <p:cNvGrpSpPr/>
          <p:nvPr/>
        </p:nvGrpSpPr>
        <p:grpSpPr>
          <a:xfrm>
            <a:off x="574262" y="5398819"/>
            <a:ext cx="856257" cy="1478267"/>
            <a:chOff x="3804453" y="3817886"/>
            <a:chExt cx="944680" cy="1631161"/>
          </a:xfrm>
        </p:grpSpPr>
        <p:sp>
          <p:nvSpPr>
            <p:cNvPr id="735" name="Google Shape;735;p22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6" name="Google Shape;736;p22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7" name="Google Shape;737;p22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38" name="Google Shape;738;p22"/>
          <p:cNvGrpSpPr/>
          <p:nvPr/>
        </p:nvGrpSpPr>
        <p:grpSpPr>
          <a:xfrm>
            <a:off x="11265374" y="2488667"/>
            <a:ext cx="1106133" cy="3528367"/>
            <a:chOff x="8449030" y="1866500"/>
            <a:chExt cx="829600" cy="2646275"/>
          </a:xfrm>
        </p:grpSpPr>
        <p:sp>
          <p:nvSpPr>
            <p:cNvPr id="739" name="Google Shape;739;p22"/>
            <p:cNvSpPr/>
            <p:nvPr/>
          </p:nvSpPr>
          <p:spPr>
            <a:xfrm>
              <a:off x="8449030" y="1866500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0" name="Google Shape;740;p22"/>
            <p:cNvSpPr/>
            <p:nvPr/>
          </p:nvSpPr>
          <p:spPr>
            <a:xfrm>
              <a:off x="8556180" y="1952550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1" name="Google Shape;741;p22"/>
            <p:cNvSpPr/>
            <p:nvPr/>
          </p:nvSpPr>
          <p:spPr>
            <a:xfrm>
              <a:off x="8916930" y="2499925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2" name="Google Shape;742;p22"/>
            <p:cNvSpPr/>
            <p:nvPr/>
          </p:nvSpPr>
          <p:spPr>
            <a:xfrm>
              <a:off x="8844155" y="2702700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3" name="Google Shape;743;p22"/>
            <p:cNvSpPr/>
            <p:nvPr/>
          </p:nvSpPr>
          <p:spPr>
            <a:xfrm>
              <a:off x="8860455" y="3360325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4" name="Google Shape;744;p22"/>
            <p:cNvSpPr/>
            <p:nvPr/>
          </p:nvSpPr>
          <p:spPr>
            <a:xfrm>
              <a:off x="8824655" y="3813125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5" name="Google Shape;745;p22"/>
            <p:cNvSpPr/>
            <p:nvPr/>
          </p:nvSpPr>
          <p:spPr>
            <a:xfrm>
              <a:off x="8826405" y="4118975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6" name="Google Shape;746;p22"/>
            <p:cNvSpPr/>
            <p:nvPr/>
          </p:nvSpPr>
          <p:spPr>
            <a:xfrm>
              <a:off x="8885755" y="2468250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7" name="Google Shape;747;p22"/>
            <p:cNvSpPr/>
            <p:nvPr/>
          </p:nvSpPr>
          <p:spPr>
            <a:xfrm>
              <a:off x="8829980" y="3331050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48" name="Google Shape;748;p22"/>
          <p:cNvGrpSpPr/>
          <p:nvPr/>
        </p:nvGrpSpPr>
        <p:grpSpPr>
          <a:xfrm>
            <a:off x="10737373" y="5702234"/>
            <a:ext cx="1498800" cy="1136033"/>
            <a:chOff x="8053030" y="4276675"/>
            <a:chExt cx="1124100" cy="852025"/>
          </a:xfrm>
        </p:grpSpPr>
        <p:sp>
          <p:nvSpPr>
            <p:cNvPr id="749" name="Google Shape;749;p22"/>
            <p:cNvSpPr/>
            <p:nvPr/>
          </p:nvSpPr>
          <p:spPr>
            <a:xfrm>
              <a:off x="8053030" y="4276675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0" name="Google Shape;750;p22"/>
            <p:cNvSpPr/>
            <p:nvPr/>
          </p:nvSpPr>
          <p:spPr>
            <a:xfrm>
              <a:off x="8187130" y="4363075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1" name="Google Shape;751;p22"/>
            <p:cNvSpPr/>
            <p:nvPr/>
          </p:nvSpPr>
          <p:spPr>
            <a:xfrm>
              <a:off x="8886305" y="4563625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52" name="Google Shape;752;p22"/>
          <p:cNvGrpSpPr/>
          <p:nvPr/>
        </p:nvGrpSpPr>
        <p:grpSpPr>
          <a:xfrm>
            <a:off x="-227060" y="2716367"/>
            <a:ext cx="1106133" cy="3528367"/>
            <a:chOff x="-170295" y="1808675"/>
            <a:chExt cx="829600" cy="2646275"/>
          </a:xfrm>
        </p:grpSpPr>
        <p:sp>
          <p:nvSpPr>
            <p:cNvPr id="753" name="Google Shape;753;p22"/>
            <p:cNvSpPr/>
            <p:nvPr/>
          </p:nvSpPr>
          <p:spPr>
            <a:xfrm flipH="1">
              <a:off x="-170295" y="1808675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4" name="Google Shape;754;p22"/>
            <p:cNvSpPr/>
            <p:nvPr/>
          </p:nvSpPr>
          <p:spPr>
            <a:xfrm flipH="1">
              <a:off x="-170295" y="1894725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5" name="Google Shape;755;p22"/>
            <p:cNvSpPr/>
            <p:nvPr/>
          </p:nvSpPr>
          <p:spPr>
            <a:xfrm flipH="1">
              <a:off x="-71420" y="2442100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6" name="Google Shape;756;p22"/>
            <p:cNvSpPr/>
            <p:nvPr/>
          </p:nvSpPr>
          <p:spPr>
            <a:xfrm flipH="1">
              <a:off x="-56570" y="2644875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7" name="Google Shape;757;p22"/>
            <p:cNvSpPr/>
            <p:nvPr/>
          </p:nvSpPr>
          <p:spPr>
            <a:xfrm flipH="1">
              <a:off x="-36445" y="3302500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8" name="Google Shape;758;p22"/>
            <p:cNvSpPr/>
            <p:nvPr/>
          </p:nvSpPr>
          <p:spPr>
            <a:xfrm flipH="1">
              <a:off x="2405" y="3755300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9" name="Google Shape;759;p22"/>
            <p:cNvSpPr/>
            <p:nvPr/>
          </p:nvSpPr>
          <p:spPr>
            <a:xfrm flipH="1">
              <a:off x="-2195" y="4061150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0" name="Google Shape;760;p22"/>
            <p:cNvSpPr/>
            <p:nvPr/>
          </p:nvSpPr>
          <p:spPr>
            <a:xfrm flipH="1">
              <a:off x="127330" y="2410425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1" name="Google Shape;761;p22"/>
            <p:cNvSpPr/>
            <p:nvPr/>
          </p:nvSpPr>
          <p:spPr>
            <a:xfrm flipH="1">
              <a:off x="183080" y="3273225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62" name="Google Shape;762;p22"/>
          <p:cNvGrpSpPr/>
          <p:nvPr/>
        </p:nvGrpSpPr>
        <p:grpSpPr>
          <a:xfrm>
            <a:off x="-91727" y="5726734"/>
            <a:ext cx="1498800" cy="1136033"/>
            <a:chOff x="-68795" y="4218850"/>
            <a:chExt cx="1124100" cy="852025"/>
          </a:xfrm>
        </p:grpSpPr>
        <p:sp>
          <p:nvSpPr>
            <p:cNvPr id="763" name="Google Shape;763;p22"/>
            <p:cNvSpPr/>
            <p:nvPr/>
          </p:nvSpPr>
          <p:spPr>
            <a:xfrm flipH="1">
              <a:off x="-68795" y="4218850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4" name="Google Shape;764;p22"/>
            <p:cNvSpPr/>
            <p:nvPr/>
          </p:nvSpPr>
          <p:spPr>
            <a:xfrm flipH="1">
              <a:off x="-61270" y="4305250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5" name="Google Shape;765;p22"/>
            <p:cNvSpPr/>
            <p:nvPr/>
          </p:nvSpPr>
          <p:spPr>
            <a:xfrm flipH="1">
              <a:off x="-14920" y="4505800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66" name="Google Shape;766;p22"/>
          <p:cNvSpPr/>
          <p:nvPr/>
        </p:nvSpPr>
        <p:spPr>
          <a:xfrm>
            <a:off x="1705534" y="7477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7" name="Google Shape;767;p22"/>
          <p:cNvSpPr/>
          <p:nvPr/>
        </p:nvSpPr>
        <p:spPr>
          <a:xfrm>
            <a:off x="9903500" y="553485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8" name="Google Shape;768;p22"/>
          <p:cNvSpPr/>
          <p:nvPr/>
        </p:nvSpPr>
        <p:spPr>
          <a:xfrm>
            <a:off x="-348167" y="478167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9" name="Google Shape;769;p22"/>
          <p:cNvSpPr/>
          <p:nvPr/>
        </p:nvSpPr>
        <p:spPr>
          <a:xfrm>
            <a:off x="7801390" y="-3318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0" name="Google Shape;770;p22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82761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0818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2" name="Google Shape;772;p23"/>
          <p:cNvGrpSpPr/>
          <p:nvPr/>
        </p:nvGrpSpPr>
        <p:grpSpPr>
          <a:xfrm>
            <a:off x="-29203" y="5072781"/>
            <a:ext cx="12265372" cy="1690876"/>
            <a:chOff x="-21903" y="3893725"/>
            <a:chExt cx="9199029" cy="1268157"/>
          </a:xfrm>
        </p:grpSpPr>
        <p:sp>
          <p:nvSpPr>
            <p:cNvPr id="773" name="Google Shape;773;p23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4" name="Google Shape;774;p23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5" name="Google Shape;775;p23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76" name="Google Shape;776;p23"/>
          <p:cNvSpPr txBox="1">
            <a:spLocks noGrp="1"/>
          </p:cNvSpPr>
          <p:nvPr>
            <p:ph type="subTitle" idx="1"/>
          </p:nvPr>
        </p:nvSpPr>
        <p:spPr>
          <a:xfrm>
            <a:off x="4840992" y="1958033"/>
            <a:ext cx="6104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7" name="Google Shape;777;p23"/>
          <p:cNvSpPr txBox="1">
            <a:spLocks noGrp="1"/>
          </p:cNvSpPr>
          <p:nvPr>
            <p:ph type="subTitle" idx="2"/>
          </p:nvPr>
        </p:nvSpPr>
        <p:spPr>
          <a:xfrm>
            <a:off x="2768700" y="1958033"/>
            <a:ext cx="2008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778" name="Google Shape;778;p23"/>
          <p:cNvSpPr txBox="1">
            <a:spLocks noGrp="1"/>
          </p:cNvSpPr>
          <p:nvPr>
            <p:ph type="subTitle" idx="3"/>
          </p:nvPr>
        </p:nvSpPr>
        <p:spPr>
          <a:xfrm>
            <a:off x="4841012" y="3190088"/>
            <a:ext cx="6104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9" name="Google Shape;779;p23"/>
          <p:cNvSpPr txBox="1">
            <a:spLocks noGrp="1"/>
          </p:cNvSpPr>
          <p:nvPr>
            <p:ph type="subTitle" idx="4"/>
          </p:nvPr>
        </p:nvSpPr>
        <p:spPr>
          <a:xfrm>
            <a:off x="2768700" y="3190105"/>
            <a:ext cx="2008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780" name="Google Shape;780;p23"/>
          <p:cNvSpPr txBox="1">
            <a:spLocks noGrp="1"/>
          </p:cNvSpPr>
          <p:nvPr>
            <p:ph type="subTitle" idx="5"/>
          </p:nvPr>
        </p:nvSpPr>
        <p:spPr>
          <a:xfrm>
            <a:off x="4841012" y="4422141"/>
            <a:ext cx="6104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1" name="Google Shape;781;p23"/>
          <p:cNvSpPr txBox="1">
            <a:spLocks noGrp="1"/>
          </p:cNvSpPr>
          <p:nvPr>
            <p:ph type="subTitle" idx="6"/>
          </p:nvPr>
        </p:nvSpPr>
        <p:spPr>
          <a:xfrm>
            <a:off x="2768700" y="4422149"/>
            <a:ext cx="2008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782" name="Google Shape;782;p2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783" name="Google Shape;783;p23"/>
          <p:cNvGrpSpPr/>
          <p:nvPr/>
        </p:nvGrpSpPr>
        <p:grpSpPr>
          <a:xfrm>
            <a:off x="-29203" y="5191634"/>
            <a:ext cx="12265372" cy="1690876"/>
            <a:chOff x="-21903" y="3893725"/>
            <a:chExt cx="9199029" cy="1268157"/>
          </a:xfrm>
        </p:grpSpPr>
        <p:sp>
          <p:nvSpPr>
            <p:cNvPr id="784" name="Google Shape;784;p23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5" name="Google Shape;785;p23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6" name="Google Shape;786;p23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87" name="Google Shape;787;p23"/>
          <p:cNvGrpSpPr/>
          <p:nvPr/>
        </p:nvGrpSpPr>
        <p:grpSpPr>
          <a:xfrm rot="5400000" flipH="1">
            <a:off x="1930799" y="4313705"/>
            <a:ext cx="1604668" cy="4069971"/>
            <a:chOff x="-170295" y="1808675"/>
            <a:chExt cx="829600" cy="2646275"/>
          </a:xfrm>
        </p:grpSpPr>
        <p:sp>
          <p:nvSpPr>
            <p:cNvPr id="788" name="Google Shape;788;p23"/>
            <p:cNvSpPr/>
            <p:nvPr/>
          </p:nvSpPr>
          <p:spPr>
            <a:xfrm flipH="1">
              <a:off x="-170295" y="1808675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9" name="Google Shape;789;p23"/>
            <p:cNvSpPr/>
            <p:nvPr/>
          </p:nvSpPr>
          <p:spPr>
            <a:xfrm flipH="1">
              <a:off x="-170295" y="1894725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0" name="Google Shape;790;p23"/>
            <p:cNvSpPr/>
            <p:nvPr/>
          </p:nvSpPr>
          <p:spPr>
            <a:xfrm flipH="1">
              <a:off x="-71420" y="2442100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1" name="Google Shape;791;p23"/>
            <p:cNvSpPr/>
            <p:nvPr/>
          </p:nvSpPr>
          <p:spPr>
            <a:xfrm flipH="1">
              <a:off x="-56570" y="2644875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2" name="Google Shape;792;p23"/>
            <p:cNvSpPr/>
            <p:nvPr/>
          </p:nvSpPr>
          <p:spPr>
            <a:xfrm flipH="1">
              <a:off x="-36445" y="3302500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3" name="Google Shape;793;p23"/>
            <p:cNvSpPr/>
            <p:nvPr/>
          </p:nvSpPr>
          <p:spPr>
            <a:xfrm flipH="1">
              <a:off x="2405" y="3764777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4" name="Google Shape;794;p23"/>
            <p:cNvSpPr/>
            <p:nvPr/>
          </p:nvSpPr>
          <p:spPr>
            <a:xfrm flipH="1">
              <a:off x="-2195" y="4061150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5" name="Google Shape;795;p23"/>
            <p:cNvSpPr/>
            <p:nvPr/>
          </p:nvSpPr>
          <p:spPr>
            <a:xfrm flipH="1">
              <a:off x="127330" y="2410425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6" name="Google Shape;796;p23"/>
            <p:cNvSpPr/>
            <p:nvPr/>
          </p:nvSpPr>
          <p:spPr>
            <a:xfrm flipH="1">
              <a:off x="183080" y="3273225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97" name="Google Shape;797;p23"/>
          <p:cNvGrpSpPr/>
          <p:nvPr/>
        </p:nvGrpSpPr>
        <p:grpSpPr>
          <a:xfrm rot="5400000" flipH="1">
            <a:off x="-454000" y="5241487"/>
            <a:ext cx="2174309" cy="1310415"/>
            <a:chOff x="-68795" y="4223589"/>
            <a:chExt cx="1124100" cy="852025"/>
          </a:xfrm>
        </p:grpSpPr>
        <p:sp>
          <p:nvSpPr>
            <p:cNvPr id="798" name="Google Shape;798;p23"/>
            <p:cNvSpPr/>
            <p:nvPr/>
          </p:nvSpPr>
          <p:spPr>
            <a:xfrm flipH="1">
              <a:off x="-68795" y="4223589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9" name="Google Shape;799;p23"/>
            <p:cNvSpPr/>
            <p:nvPr/>
          </p:nvSpPr>
          <p:spPr>
            <a:xfrm flipH="1">
              <a:off x="-61270" y="4305250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0" name="Google Shape;800;p23"/>
            <p:cNvSpPr/>
            <p:nvPr/>
          </p:nvSpPr>
          <p:spPr>
            <a:xfrm rot="4678413" flipH="1">
              <a:off x="-5913" y="4540904"/>
              <a:ext cx="294306" cy="178619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01" name="Google Shape;801;p23"/>
          <p:cNvGrpSpPr/>
          <p:nvPr/>
        </p:nvGrpSpPr>
        <p:grpSpPr>
          <a:xfrm flipH="1">
            <a:off x="10839255" y="3542431"/>
            <a:ext cx="1393477" cy="3333871"/>
            <a:chOff x="-34400" y="2920300"/>
            <a:chExt cx="1006460" cy="2407938"/>
          </a:xfrm>
        </p:grpSpPr>
        <p:sp>
          <p:nvSpPr>
            <p:cNvPr id="802" name="Google Shape;802;p23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3" name="Google Shape;803;p23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4" name="Google Shape;804;p23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5" name="Google Shape;805;p23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06" name="Google Shape;806;p23"/>
          <p:cNvSpPr/>
          <p:nvPr/>
        </p:nvSpPr>
        <p:spPr>
          <a:xfrm>
            <a:off x="10514158" y="11687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7" name="Google Shape;807;p23"/>
          <p:cNvSpPr/>
          <p:nvPr/>
        </p:nvSpPr>
        <p:spPr>
          <a:xfrm>
            <a:off x="-683566" y="229201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8" name="Google Shape;808;p23"/>
          <p:cNvSpPr/>
          <p:nvPr/>
        </p:nvSpPr>
        <p:spPr>
          <a:xfrm flipH="1">
            <a:off x="11392425" y="1497348"/>
            <a:ext cx="1266307" cy="400761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9" name="Google Shape;809;p23"/>
          <p:cNvSpPr/>
          <p:nvPr/>
        </p:nvSpPr>
        <p:spPr>
          <a:xfrm flipH="1">
            <a:off x="87529" y="1665529"/>
            <a:ext cx="1266447" cy="605913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1919041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1" name="Google Shape;811;p24"/>
          <p:cNvGrpSpPr/>
          <p:nvPr/>
        </p:nvGrpSpPr>
        <p:grpSpPr>
          <a:xfrm flipH="1">
            <a:off x="428576" y="4144201"/>
            <a:ext cx="939192" cy="2411283"/>
            <a:chOff x="8049528" y="81447"/>
            <a:chExt cx="1266668" cy="3252044"/>
          </a:xfrm>
        </p:grpSpPr>
        <p:sp>
          <p:nvSpPr>
            <p:cNvPr id="812" name="Google Shape;812;p24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3" name="Google Shape;813;p24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4" name="Google Shape;814;p24"/>
            <p:cNvSpPr/>
            <p:nvPr/>
          </p:nvSpPr>
          <p:spPr>
            <a:xfrm>
              <a:off x="8049528" y="1875090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5" name="Google Shape;815;p24"/>
            <p:cNvSpPr/>
            <p:nvPr/>
          </p:nvSpPr>
          <p:spPr>
            <a:xfrm>
              <a:off x="8591877" y="252059"/>
              <a:ext cx="38572" cy="308143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6" name="Google Shape;816;p24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7" name="Google Shape;817;p24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8" name="Google Shape;818;p24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9" name="Google Shape;819;p24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0" name="Google Shape;820;p24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21" name="Google Shape;821;p24"/>
          <p:cNvGrpSpPr/>
          <p:nvPr/>
        </p:nvGrpSpPr>
        <p:grpSpPr>
          <a:xfrm>
            <a:off x="10644752" y="1524495"/>
            <a:ext cx="1351395" cy="4803085"/>
            <a:chOff x="8063667" y="81447"/>
            <a:chExt cx="1252529" cy="4451698"/>
          </a:xfrm>
        </p:grpSpPr>
        <p:sp>
          <p:nvSpPr>
            <p:cNvPr id="822" name="Google Shape;822;p24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3" name="Google Shape;823;p24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4" name="Google Shape;824;p24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5" name="Google Shape;825;p24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6" name="Google Shape;826;p24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7" name="Google Shape;827;p24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8" name="Google Shape;828;p24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9" name="Google Shape;829;p24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0" name="Google Shape;830;p24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31" name="Google Shape;831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32" name="Google Shape;832;p24"/>
          <p:cNvSpPr txBox="1">
            <a:spLocks noGrp="1"/>
          </p:cNvSpPr>
          <p:nvPr>
            <p:ph type="title" idx="2"/>
          </p:nvPr>
        </p:nvSpPr>
        <p:spPr>
          <a:xfrm>
            <a:off x="3233133" y="1954467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33" name="Google Shape;833;p24"/>
          <p:cNvSpPr txBox="1">
            <a:spLocks noGrp="1"/>
          </p:cNvSpPr>
          <p:nvPr>
            <p:ph type="subTitle" idx="1"/>
          </p:nvPr>
        </p:nvSpPr>
        <p:spPr>
          <a:xfrm>
            <a:off x="3233133" y="2570216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4" name="Google Shape;834;p24"/>
          <p:cNvSpPr txBox="1">
            <a:spLocks noGrp="1"/>
          </p:cNvSpPr>
          <p:nvPr>
            <p:ph type="title" idx="3"/>
          </p:nvPr>
        </p:nvSpPr>
        <p:spPr>
          <a:xfrm>
            <a:off x="7414444" y="1954467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35" name="Google Shape;835;p24"/>
          <p:cNvSpPr txBox="1">
            <a:spLocks noGrp="1"/>
          </p:cNvSpPr>
          <p:nvPr>
            <p:ph type="subTitle" idx="4"/>
          </p:nvPr>
        </p:nvSpPr>
        <p:spPr>
          <a:xfrm>
            <a:off x="7414436" y="2570216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6" name="Google Shape;836;p24"/>
          <p:cNvSpPr txBox="1">
            <a:spLocks noGrp="1"/>
          </p:cNvSpPr>
          <p:nvPr>
            <p:ph type="title" idx="5"/>
          </p:nvPr>
        </p:nvSpPr>
        <p:spPr>
          <a:xfrm>
            <a:off x="3233133" y="3865667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37" name="Google Shape;837;p24"/>
          <p:cNvSpPr txBox="1">
            <a:spLocks noGrp="1"/>
          </p:cNvSpPr>
          <p:nvPr>
            <p:ph type="subTitle" idx="6"/>
          </p:nvPr>
        </p:nvSpPr>
        <p:spPr>
          <a:xfrm>
            <a:off x="3233133" y="4481416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8" name="Google Shape;838;p24"/>
          <p:cNvSpPr txBox="1">
            <a:spLocks noGrp="1"/>
          </p:cNvSpPr>
          <p:nvPr>
            <p:ph type="title" idx="7"/>
          </p:nvPr>
        </p:nvSpPr>
        <p:spPr>
          <a:xfrm>
            <a:off x="7414444" y="3865667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39" name="Google Shape;839;p24"/>
          <p:cNvSpPr txBox="1">
            <a:spLocks noGrp="1"/>
          </p:cNvSpPr>
          <p:nvPr>
            <p:ph type="subTitle" idx="8"/>
          </p:nvPr>
        </p:nvSpPr>
        <p:spPr>
          <a:xfrm>
            <a:off x="7414436" y="4481416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40" name="Google Shape;840;p24"/>
          <p:cNvGrpSpPr/>
          <p:nvPr/>
        </p:nvGrpSpPr>
        <p:grpSpPr>
          <a:xfrm>
            <a:off x="0" y="5790636"/>
            <a:ext cx="12192000" cy="768387"/>
            <a:chOff x="0" y="4571577"/>
            <a:chExt cx="9144000" cy="576290"/>
          </a:xfrm>
        </p:grpSpPr>
        <p:sp>
          <p:nvSpPr>
            <p:cNvPr id="841" name="Google Shape;841;p24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2" name="Google Shape;842;p24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3" name="Google Shape;843;p24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4" name="Google Shape;844;p24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5" name="Google Shape;845;p24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6" name="Google Shape;846;p24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7" name="Google Shape;847;p24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8" name="Google Shape;848;p24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9" name="Google Shape;849;p24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0" name="Google Shape;850;p24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51" name="Google Shape;851;p24"/>
          <p:cNvSpPr/>
          <p:nvPr/>
        </p:nvSpPr>
        <p:spPr>
          <a:xfrm>
            <a:off x="3636" y="-30866"/>
            <a:ext cx="1003939" cy="1673417"/>
          </a:xfrm>
          <a:custGeom>
            <a:avLst/>
            <a:gdLst/>
            <a:ahLst/>
            <a:cxnLst/>
            <a:rect l="l" t="t" r="r" b="b"/>
            <a:pathLst>
              <a:path w="38028" h="63387" extrusionOk="0">
                <a:moveTo>
                  <a:pt x="28646" y="1"/>
                </a:moveTo>
                <a:lnTo>
                  <a:pt x="0" y="617"/>
                </a:lnTo>
                <a:lnTo>
                  <a:pt x="0" y="63386"/>
                </a:lnTo>
                <a:cubicBezTo>
                  <a:pt x="1895" y="53503"/>
                  <a:pt x="19516" y="40059"/>
                  <a:pt x="25108" y="35106"/>
                </a:cubicBezTo>
                <a:cubicBezTo>
                  <a:pt x="30677" y="30176"/>
                  <a:pt x="38027" y="24584"/>
                  <a:pt x="38027" y="14312"/>
                </a:cubicBezTo>
                <a:cubicBezTo>
                  <a:pt x="38027" y="4041"/>
                  <a:pt x="28646" y="1"/>
                  <a:pt x="2864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52" name="Google Shape;852;p24"/>
          <p:cNvSpPr/>
          <p:nvPr/>
        </p:nvSpPr>
        <p:spPr>
          <a:xfrm>
            <a:off x="-522866" y="217122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53" name="Google Shape;853;p24"/>
          <p:cNvSpPr/>
          <p:nvPr/>
        </p:nvSpPr>
        <p:spPr>
          <a:xfrm>
            <a:off x="10699934" y="526584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54" name="Google Shape;854;p24"/>
          <p:cNvSpPr/>
          <p:nvPr/>
        </p:nvSpPr>
        <p:spPr>
          <a:xfrm>
            <a:off x="8781157" y="-182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55" name="Google Shape;855;p24"/>
          <p:cNvGrpSpPr/>
          <p:nvPr/>
        </p:nvGrpSpPr>
        <p:grpSpPr>
          <a:xfrm>
            <a:off x="0" y="5883900"/>
            <a:ext cx="12192000" cy="1183117"/>
            <a:chOff x="0" y="4260525"/>
            <a:chExt cx="9144000" cy="887338"/>
          </a:xfrm>
        </p:grpSpPr>
        <p:sp>
          <p:nvSpPr>
            <p:cNvPr id="856" name="Google Shape;856;p24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7" name="Google Shape;857;p24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8" name="Google Shape;858;p24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9" name="Google Shape;859;p24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0" name="Google Shape;860;p24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1" name="Google Shape;861;p24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2" name="Google Shape;862;p24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3" name="Google Shape;863;p24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4" name="Google Shape;864;p24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5" name="Google Shape;865;p24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49996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  1">
  <p:cSld name="Title and four columns   1"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25"/>
          <p:cNvSpPr txBox="1">
            <a:spLocks noGrp="1"/>
          </p:cNvSpPr>
          <p:nvPr>
            <p:ph type="subTitle" idx="1"/>
          </p:nvPr>
        </p:nvSpPr>
        <p:spPr>
          <a:xfrm>
            <a:off x="1217617" y="4163309"/>
            <a:ext cx="22848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68" name="Google Shape;868;p25"/>
          <p:cNvSpPr txBox="1">
            <a:spLocks noGrp="1"/>
          </p:cNvSpPr>
          <p:nvPr>
            <p:ph type="subTitle" idx="2"/>
          </p:nvPr>
        </p:nvSpPr>
        <p:spPr>
          <a:xfrm>
            <a:off x="1217617" y="3622167"/>
            <a:ext cx="2284800" cy="3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869" name="Google Shape;869;p25"/>
          <p:cNvSpPr txBox="1">
            <a:spLocks noGrp="1"/>
          </p:cNvSpPr>
          <p:nvPr>
            <p:ph type="subTitle" idx="3"/>
          </p:nvPr>
        </p:nvSpPr>
        <p:spPr>
          <a:xfrm>
            <a:off x="3712451" y="4163309"/>
            <a:ext cx="22848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0" name="Google Shape;870;p25"/>
          <p:cNvSpPr txBox="1">
            <a:spLocks noGrp="1"/>
          </p:cNvSpPr>
          <p:nvPr>
            <p:ph type="subTitle" idx="4"/>
          </p:nvPr>
        </p:nvSpPr>
        <p:spPr>
          <a:xfrm>
            <a:off x="3712451" y="3622167"/>
            <a:ext cx="2284800" cy="3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871" name="Google Shape;871;p25"/>
          <p:cNvSpPr txBox="1">
            <a:spLocks noGrp="1"/>
          </p:cNvSpPr>
          <p:nvPr>
            <p:ph type="subTitle" idx="5"/>
          </p:nvPr>
        </p:nvSpPr>
        <p:spPr>
          <a:xfrm>
            <a:off x="6202805" y="4163309"/>
            <a:ext cx="22848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2" name="Google Shape;872;p25"/>
          <p:cNvSpPr txBox="1">
            <a:spLocks noGrp="1"/>
          </p:cNvSpPr>
          <p:nvPr>
            <p:ph type="subTitle" idx="6"/>
          </p:nvPr>
        </p:nvSpPr>
        <p:spPr>
          <a:xfrm>
            <a:off x="6202800" y="3622167"/>
            <a:ext cx="2284800" cy="3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873" name="Google Shape;873;p25"/>
          <p:cNvSpPr txBox="1">
            <a:spLocks noGrp="1"/>
          </p:cNvSpPr>
          <p:nvPr>
            <p:ph type="subTitle" idx="7"/>
          </p:nvPr>
        </p:nvSpPr>
        <p:spPr>
          <a:xfrm>
            <a:off x="8691849" y="4163309"/>
            <a:ext cx="22848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4" name="Google Shape;874;p25"/>
          <p:cNvSpPr txBox="1">
            <a:spLocks noGrp="1"/>
          </p:cNvSpPr>
          <p:nvPr>
            <p:ph type="subTitle" idx="8"/>
          </p:nvPr>
        </p:nvSpPr>
        <p:spPr>
          <a:xfrm>
            <a:off x="8691851" y="3622167"/>
            <a:ext cx="2284800" cy="3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875" name="Google Shape;875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6" name="Google Shape;876;p25"/>
          <p:cNvGrpSpPr/>
          <p:nvPr/>
        </p:nvGrpSpPr>
        <p:grpSpPr>
          <a:xfrm>
            <a:off x="0" y="5695464"/>
            <a:ext cx="12192000" cy="1183117"/>
            <a:chOff x="0" y="4260525"/>
            <a:chExt cx="9144000" cy="887338"/>
          </a:xfrm>
        </p:grpSpPr>
        <p:sp>
          <p:nvSpPr>
            <p:cNvPr id="877" name="Google Shape;877;p25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8" name="Google Shape;878;p25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9" name="Google Shape;879;p25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0" name="Google Shape;880;p25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1" name="Google Shape;881;p25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2" name="Google Shape;882;p25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3" name="Google Shape;883;p25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4" name="Google Shape;884;p25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5" name="Google Shape;885;p25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6" name="Google Shape;886;p25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87" name="Google Shape;887;p25"/>
          <p:cNvGrpSpPr/>
          <p:nvPr/>
        </p:nvGrpSpPr>
        <p:grpSpPr>
          <a:xfrm rot="-5530482">
            <a:off x="8712643" y="3292299"/>
            <a:ext cx="2075877" cy="5490511"/>
            <a:chOff x="-34400" y="2920300"/>
            <a:chExt cx="1006460" cy="2407938"/>
          </a:xfrm>
        </p:grpSpPr>
        <p:sp>
          <p:nvSpPr>
            <p:cNvPr id="888" name="Google Shape;888;p2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9" name="Google Shape;889;p2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0" name="Google Shape;890;p2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1" name="Google Shape;891;p2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92" name="Google Shape;892;p25"/>
          <p:cNvGrpSpPr/>
          <p:nvPr/>
        </p:nvGrpSpPr>
        <p:grpSpPr>
          <a:xfrm>
            <a:off x="-53379" y="4979939"/>
            <a:ext cx="5661928" cy="1912080"/>
            <a:chOff x="-11586" y="3723575"/>
            <a:chExt cx="4246446" cy="1434060"/>
          </a:xfrm>
        </p:grpSpPr>
        <p:sp>
          <p:nvSpPr>
            <p:cNvPr id="893" name="Google Shape;893;p25"/>
            <p:cNvSpPr/>
            <p:nvPr/>
          </p:nvSpPr>
          <p:spPr>
            <a:xfrm>
              <a:off x="-11586" y="3723575"/>
              <a:ext cx="2288234" cy="143406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4" name="Google Shape;894;p25"/>
            <p:cNvSpPr/>
            <p:nvPr/>
          </p:nvSpPr>
          <p:spPr>
            <a:xfrm>
              <a:off x="-4480" y="3907279"/>
              <a:ext cx="2146401" cy="1250350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5" name="Google Shape;895;p25"/>
            <p:cNvSpPr/>
            <p:nvPr/>
          </p:nvSpPr>
          <p:spPr>
            <a:xfrm>
              <a:off x="1946626" y="4388188"/>
              <a:ext cx="2288234" cy="76936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6" name="Google Shape;896;p25"/>
            <p:cNvSpPr/>
            <p:nvPr/>
          </p:nvSpPr>
          <p:spPr>
            <a:xfrm>
              <a:off x="1945675" y="4579348"/>
              <a:ext cx="2146401" cy="578227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97" name="Google Shape;897;p25"/>
          <p:cNvSpPr/>
          <p:nvPr/>
        </p:nvSpPr>
        <p:spPr>
          <a:xfrm>
            <a:off x="-36303" y="6116810"/>
            <a:ext cx="2861868" cy="770969"/>
          </a:xfrm>
          <a:custGeom>
            <a:avLst/>
            <a:gdLst/>
            <a:ahLst/>
            <a:cxnLst/>
            <a:rect l="l" t="t" r="r" b="b"/>
            <a:pathLst>
              <a:path w="45309" h="26394" extrusionOk="0">
                <a:moveTo>
                  <a:pt x="8929" y="0"/>
                </a:moveTo>
                <a:cubicBezTo>
                  <a:pt x="5334" y="0"/>
                  <a:pt x="1711" y="5576"/>
                  <a:pt x="0" y="8674"/>
                </a:cubicBezTo>
                <a:lnTo>
                  <a:pt x="502" y="26394"/>
                </a:lnTo>
                <a:lnTo>
                  <a:pt x="43585" y="26394"/>
                </a:lnTo>
                <a:cubicBezTo>
                  <a:pt x="45309" y="18444"/>
                  <a:pt x="40694" y="17507"/>
                  <a:pt x="38422" y="17507"/>
                </a:cubicBezTo>
                <a:cubicBezTo>
                  <a:pt x="37721" y="17507"/>
                  <a:pt x="37244" y="17597"/>
                  <a:pt x="37244" y="17597"/>
                </a:cubicBezTo>
                <a:cubicBezTo>
                  <a:pt x="37244" y="17597"/>
                  <a:pt x="37194" y="13110"/>
                  <a:pt x="34061" y="11281"/>
                </a:cubicBezTo>
                <a:cubicBezTo>
                  <a:pt x="33405" y="10898"/>
                  <a:pt x="32705" y="10747"/>
                  <a:pt x="32008" y="10747"/>
                </a:cubicBezTo>
                <a:cubicBezTo>
                  <a:pt x="29370" y="10747"/>
                  <a:pt x="26768" y="12910"/>
                  <a:pt x="26768" y="12910"/>
                </a:cubicBezTo>
                <a:cubicBezTo>
                  <a:pt x="26768" y="12910"/>
                  <a:pt x="25138" y="5090"/>
                  <a:pt x="21630" y="3787"/>
                </a:cubicBezTo>
                <a:cubicBezTo>
                  <a:pt x="20973" y="3545"/>
                  <a:pt x="20365" y="3446"/>
                  <a:pt x="19808" y="3446"/>
                </a:cubicBezTo>
                <a:cubicBezTo>
                  <a:pt x="17370" y="3446"/>
                  <a:pt x="15940" y="5341"/>
                  <a:pt x="15940" y="5341"/>
                </a:cubicBezTo>
                <a:cubicBezTo>
                  <a:pt x="15940" y="5341"/>
                  <a:pt x="14061" y="203"/>
                  <a:pt x="9048" y="3"/>
                </a:cubicBezTo>
                <a:cubicBezTo>
                  <a:pt x="9008" y="1"/>
                  <a:pt x="8969" y="0"/>
                  <a:pt x="89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1910371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26"/>
          <p:cNvGrpSpPr/>
          <p:nvPr/>
        </p:nvGrpSpPr>
        <p:grpSpPr>
          <a:xfrm>
            <a:off x="-17253" y="5581018"/>
            <a:ext cx="12192000" cy="1183117"/>
            <a:chOff x="0" y="4260525"/>
            <a:chExt cx="9144000" cy="887338"/>
          </a:xfrm>
        </p:grpSpPr>
        <p:sp>
          <p:nvSpPr>
            <p:cNvPr id="900" name="Google Shape;900;p26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1" name="Google Shape;901;p26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2" name="Google Shape;902;p26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3" name="Google Shape;903;p26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4" name="Google Shape;904;p26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5" name="Google Shape;905;p26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6" name="Google Shape;906;p26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7" name="Google Shape;907;p26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8" name="Google Shape;908;p26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9" name="Google Shape;909;p26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10" name="Google Shape;910;p2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11" name="Google Shape;911;p26"/>
          <p:cNvSpPr txBox="1">
            <a:spLocks noGrp="1"/>
          </p:cNvSpPr>
          <p:nvPr>
            <p:ph type="title" idx="2"/>
          </p:nvPr>
        </p:nvSpPr>
        <p:spPr>
          <a:xfrm>
            <a:off x="1468233" y="2408229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12" name="Google Shape;912;p26"/>
          <p:cNvSpPr txBox="1">
            <a:spLocks noGrp="1"/>
          </p:cNvSpPr>
          <p:nvPr>
            <p:ph type="subTitle" idx="1"/>
          </p:nvPr>
        </p:nvSpPr>
        <p:spPr>
          <a:xfrm>
            <a:off x="1468233" y="2897629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3" name="Google Shape;913;p26"/>
          <p:cNvSpPr txBox="1">
            <a:spLocks noGrp="1"/>
          </p:cNvSpPr>
          <p:nvPr>
            <p:ph type="title" idx="3"/>
          </p:nvPr>
        </p:nvSpPr>
        <p:spPr>
          <a:xfrm>
            <a:off x="4758897" y="2408229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14" name="Google Shape;914;p26"/>
          <p:cNvSpPr txBox="1">
            <a:spLocks noGrp="1"/>
          </p:cNvSpPr>
          <p:nvPr>
            <p:ph type="subTitle" idx="4"/>
          </p:nvPr>
        </p:nvSpPr>
        <p:spPr>
          <a:xfrm>
            <a:off x="4758897" y="2897629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5" name="Google Shape;915;p26"/>
          <p:cNvSpPr txBox="1">
            <a:spLocks noGrp="1"/>
          </p:cNvSpPr>
          <p:nvPr>
            <p:ph type="title" idx="5"/>
          </p:nvPr>
        </p:nvSpPr>
        <p:spPr>
          <a:xfrm>
            <a:off x="1468233" y="4607531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16" name="Google Shape;916;p26"/>
          <p:cNvSpPr txBox="1">
            <a:spLocks noGrp="1"/>
          </p:cNvSpPr>
          <p:nvPr>
            <p:ph type="subTitle" idx="6"/>
          </p:nvPr>
        </p:nvSpPr>
        <p:spPr>
          <a:xfrm>
            <a:off x="1468233" y="5096964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7" name="Google Shape;917;p26"/>
          <p:cNvSpPr txBox="1">
            <a:spLocks noGrp="1"/>
          </p:cNvSpPr>
          <p:nvPr>
            <p:ph type="title" idx="7"/>
          </p:nvPr>
        </p:nvSpPr>
        <p:spPr>
          <a:xfrm>
            <a:off x="4758897" y="4607531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18" name="Google Shape;918;p26"/>
          <p:cNvSpPr txBox="1">
            <a:spLocks noGrp="1"/>
          </p:cNvSpPr>
          <p:nvPr>
            <p:ph type="subTitle" idx="8"/>
          </p:nvPr>
        </p:nvSpPr>
        <p:spPr>
          <a:xfrm>
            <a:off x="4758897" y="5096964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9" name="Google Shape;919;p26"/>
          <p:cNvSpPr txBox="1">
            <a:spLocks noGrp="1"/>
          </p:cNvSpPr>
          <p:nvPr>
            <p:ph type="title" idx="9"/>
          </p:nvPr>
        </p:nvSpPr>
        <p:spPr>
          <a:xfrm>
            <a:off x="8075635" y="2408229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0" name="Google Shape;920;p26"/>
          <p:cNvSpPr txBox="1">
            <a:spLocks noGrp="1"/>
          </p:cNvSpPr>
          <p:nvPr>
            <p:ph type="subTitle" idx="13"/>
          </p:nvPr>
        </p:nvSpPr>
        <p:spPr>
          <a:xfrm>
            <a:off x="8075635" y="2897629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1" name="Google Shape;921;p26"/>
          <p:cNvSpPr txBox="1">
            <a:spLocks noGrp="1"/>
          </p:cNvSpPr>
          <p:nvPr>
            <p:ph type="title" idx="14"/>
          </p:nvPr>
        </p:nvSpPr>
        <p:spPr>
          <a:xfrm>
            <a:off x="8075635" y="4607531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2" name="Google Shape;922;p26"/>
          <p:cNvSpPr txBox="1">
            <a:spLocks noGrp="1"/>
          </p:cNvSpPr>
          <p:nvPr>
            <p:ph type="subTitle" idx="15"/>
          </p:nvPr>
        </p:nvSpPr>
        <p:spPr>
          <a:xfrm>
            <a:off x="8075635" y="5096964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23" name="Google Shape;923;p26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924" name="Google Shape;924;p26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5" name="Google Shape;925;p26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6" name="Google Shape;926;p26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7" name="Google Shape;927;p26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8" name="Google Shape;928;p26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9" name="Google Shape;929;p26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0" name="Google Shape;930;p26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1" name="Google Shape;931;p26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2" name="Google Shape;932;p26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3" name="Google Shape;933;p26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34" name="Google Shape;934;p26"/>
          <p:cNvGrpSpPr/>
          <p:nvPr/>
        </p:nvGrpSpPr>
        <p:grpSpPr>
          <a:xfrm rot="575765">
            <a:off x="-258860" y="4607672"/>
            <a:ext cx="1415003" cy="2127553"/>
            <a:chOff x="3020522" y="3839455"/>
            <a:chExt cx="1061260" cy="1595677"/>
          </a:xfrm>
        </p:grpSpPr>
        <p:sp>
          <p:nvSpPr>
            <p:cNvPr id="935" name="Google Shape;935;p26"/>
            <p:cNvSpPr/>
            <p:nvPr/>
          </p:nvSpPr>
          <p:spPr>
            <a:xfrm>
              <a:off x="3020522" y="3839455"/>
              <a:ext cx="1061260" cy="1595673"/>
            </a:xfrm>
            <a:custGeom>
              <a:avLst/>
              <a:gdLst/>
              <a:ahLst/>
              <a:cxnLst/>
              <a:rect l="l" t="t" r="r" b="b"/>
              <a:pathLst>
                <a:path w="25389" h="38174" extrusionOk="0">
                  <a:moveTo>
                    <a:pt x="11225" y="1"/>
                  </a:moveTo>
                  <a:cubicBezTo>
                    <a:pt x="10430" y="1"/>
                    <a:pt x="9478" y="573"/>
                    <a:pt x="8371" y="1690"/>
                  </a:cubicBezTo>
                  <a:cubicBezTo>
                    <a:pt x="5639" y="4397"/>
                    <a:pt x="6391" y="11089"/>
                    <a:pt x="7319" y="17755"/>
                  </a:cubicBezTo>
                  <a:cubicBezTo>
                    <a:pt x="7562" y="19469"/>
                    <a:pt x="7530" y="20086"/>
                    <a:pt x="7305" y="20086"/>
                  </a:cubicBezTo>
                  <a:cubicBezTo>
                    <a:pt x="6725" y="20086"/>
                    <a:pt x="4864" y="15986"/>
                    <a:pt x="3150" y="15986"/>
                  </a:cubicBezTo>
                  <a:cubicBezTo>
                    <a:pt x="2932" y="15986"/>
                    <a:pt x="2717" y="16052"/>
                    <a:pt x="2506" y="16201"/>
                  </a:cubicBezTo>
                  <a:cubicBezTo>
                    <a:pt x="0" y="17981"/>
                    <a:pt x="1479" y="21941"/>
                    <a:pt x="3559" y="23294"/>
                  </a:cubicBezTo>
                  <a:cubicBezTo>
                    <a:pt x="5639" y="24648"/>
                    <a:pt x="7018" y="26327"/>
                    <a:pt x="5765" y="27379"/>
                  </a:cubicBezTo>
                  <a:cubicBezTo>
                    <a:pt x="5599" y="27515"/>
                    <a:pt x="5432" y="27571"/>
                    <a:pt x="5264" y="27571"/>
                  </a:cubicBezTo>
                  <a:cubicBezTo>
                    <a:pt x="4443" y="27571"/>
                    <a:pt x="3597" y="26239"/>
                    <a:pt x="2852" y="26239"/>
                  </a:cubicBezTo>
                  <a:cubicBezTo>
                    <a:pt x="2589" y="26239"/>
                    <a:pt x="2338" y="26405"/>
                    <a:pt x="2105" y="26853"/>
                  </a:cubicBezTo>
                  <a:cubicBezTo>
                    <a:pt x="1278" y="28382"/>
                    <a:pt x="2306" y="32091"/>
                    <a:pt x="6491" y="34773"/>
                  </a:cubicBezTo>
                  <a:cubicBezTo>
                    <a:pt x="7694" y="35550"/>
                    <a:pt x="9123" y="36227"/>
                    <a:pt x="10877" y="36778"/>
                  </a:cubicBezTo>
                  <a:cubicBezTo>
                    <a:pt x="13861" y="37682"/>
                    <a:pt x="16524" y="38173"/>
                    <a:pt x="18738" y="38173"/>
                  </a:cubicBezTo>
                  <a:cubicBezTo>
                    <a:pt x="20821" y="38173"/>
                    <a:pt x="22506" y="37739"/>
                    <a:pt x="23685" y="36803"/>
                  </a:cubicBezTo>
                  <a:cubicBezTo>
                    <a:pt x="24537" y="36101"/>
                    <a:pt x="25113" y="35174"/>
                    <a:pt x="25389" y="33946"/>
                  </a:cubicBezTo>
                  <a:cubicBezTo>
                    <a:pt x="25389" y="33946"/>
                    <a:pt x="21649" y="7936"/>
                    <a:pt x="18639" y="7936"/>
                  </a:cubicBezTo>
                  <a:cubicBezTo>
                    <a:pt x="18591" y="7936"/>
                    <a:pt x="18544" y="7942"/>
                    <a:pt x="18497" y="7956"/>
                  </a:cubicBezTo>
                  <a:cubicBezTo>
                    <a:pt x="15501" y="8773"/>
                    <a:pt x="16687" y="12745"/>
                    <a:pt x="15412" y="12745"/>
                  </a:cubicBezTo>
                  <a:cubicBezTo>
                    <a:pt x="15396" y="12745"/>
                    <a:pt x="15380" y="12744"/>
                    <a:pt x="15364" y="12743"/>
                  </a:cubicBezTo>
                  <a:cubicBezTo>
                    <a:pt x="14010" y="12643"/>
                    <a:pt x="14537" y="7830"/>
                    <a:pt x="13684" y="3670"/>
                  </a:cubicBezTo>
                  <a:cubicBezTo>
                    <a:pt x="13196" y="1196"/>
                    <a:pt x="12374" y="1"/>
                    <a:pt x="112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6" name="Google Shape;936;p26"/>
            <p:cNvSpPr/>
            <p:nvPr/>
          </p:nvSpPr>
          <p:spPr>
            <a:xfrm>
              <a:off x="3208040" y="4053768"/>
              <a:ext cx="803563" cy="1381365"/>
            </a:xfrm>
            <a:custGeom>
              <a:avLst/>
              <a:gdLst/>
              <a:ahLst/>
              <a:cxnLst/>
              <a:rect l="l" t="t" r="r" b="b"/>
              <a:pathLst>
                <a:path w="19224" h="33047" extrusionOk="0">
                  <a:moveTo>
                    <a:pt x="5992" y="1"/>
                  </a:moveTo>
                  <a:cubicBezTo>
                    <a:pt x="5848" y="1"/>
                    <a:pt x="5697" y="32"/>
                    <a:pt x="5539" y="97"/>
                  </a:cubicBezTo>
                  <a:cubicBezTo>
                    <a:pt x="2532" y="1350"/>
                    <a:pt x="3559" y="5435"/>
                    <a:pt x="4286" y="8668"/>
                  </a:cubicBezTo>
                  <a:cubicBezTo>
                    <a:pt x="5038" y="11902"/>
                    <a:pt x="5965" y="16914"/>
                    <a:pt x="4411" y="17340"/>
                  </a:cubicBezTo>
                  <a:cubicBezTo>
                    <a:pt x="4274" y="17375"/>
                    <a:pt x="4138" y="17390"/>
                    <a:pt x="4004" y="17390"/>
                  </a:cubicBezTo>
                  <a:cubicBezTo>
                    <a:pt x="3008" y="17390"/>
                    <a:pt x="2112" y="16548"/>
                    <a:pt x="1670" y="16548"/>
                  </a:cubicBezTo>
                  <a:cubicBezTo>
                    <a:pt x="1484" y="16548"/>
                    <a:pt x="1379" y="16696"/>
                    <a:pt x="1379" y="17115"/>
                  </a:cubicBezTo>
                  <a:cubicBezTo>
                    <a:pt x="1379" y="18694"/>
                    <a:pt x="4812" y="21300"/>
                    <a:pt x="2406" y="23180"/>
                  </a:cubicBezTo>
                  <a:cubicBezTo>
                    <a:pt x="376" y="24784"/>
                    <a:pt x="0" y="25711"/>
                    <a:pt x="2005" y="29646"/>
                  </a:cubicBezTo>
                  <a:cubicBezTo>
                    <a:pt x="3208" y="30423"/>
                    <a:pt x="4637" y="31100"/>
                    <a:pt x="6391" y="31651"/>
                  </a:cubicBezTo>
                  <a:cubicBezTo>
                    <a:pt x="9375" y="32555"/>
                    <a:pt x="12038" y="33046"/>
                    <a:pt x="14252" y="33046"/>
                  </a:cubicBezTo>
                  <a:cubicBezTo>
                    <a:pt x="16335" y="33046"/>
                    <a:pt x="18020" y="32612"/>
                    <a:pt x="19199" y="31676"/>
                  </a:cubicBezTo>
                  <a:lnTo>
                    <a:pt x="19224" y="28092"/>
                  </a:lnTo>
                  <a:cubicBezTo>
                    <a:pt x="19224" y="28092"/>
                    <a:pt x="16417" y="8869"/>
                    <a:pt x="14537" y="8343"/>
                  </a:cubicBezTo>
                  <a:cubicBezTo>
                    <a:pt x="14441" y="8317"/>
                    <a:pt x="14348" y="8305"/>
                    <a:pt x="14259" y="8305"/>
                  </a:cubicBezTo>
                  <a:cubicBezTo>
                    <a:pt x="12793" y="8305"/>
                    <a:pt x="12193" y="11558"/>
                    <a:pt x="11039" y="11558"/>
                  </a:cubicBezTo>
                  <a:cubicBezTo>
                    <a:pt x="10887" y="11558"/>
                    <a:pt x="10726" y="11502"/>
                    <a:pt x="10552" y="11375"/>
                  </a:cubicBezTo>
                  <a:cubicBezTo>
                    <a:pt x="9079" y="10282"/>
                    <a:pt x="8619" y="1"/>
                    <a:pt x="59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7" name="Google Shape;937;p26"/>
            <p:cNvSpPr/>
            <p:nvPr/>
          </p:nvSpPr>
          <p:spPr>
            <a:xfrm>
              <a:off x="3531912" y="4495935"/>
              <a:ext cx="241688" cy="889211"/>
            </a:xfrm>
            <a:custGeom>
              <a:avLst/>
              <a:gdLst/>
              <a:ahLst/>
              <a:cxnLst/>
              <a:rect l="l" t="t" r="r" b="b"/>
              <a:pathLst>
                <a:path w="5782" h="21273" extrusionOk="0">
                  <a:moveTo>
                    <a:pt x="504" y="0"/>
                  </a:moveTo>
                  <a:cubicBezTo>
                    <a:pt x="246" y="0"/>
                    <a:pt x="1" y="193"/>
                    <a:pt x="122" y="496"/>
                  </a:cubicBezTo>
                  <a:cubicBezTo>
                    <a:pt x="1751" y="4507"/>
                    <a:pt x="2628" y="8842"/>
                    <a:pt x="3506" y="13078"/>
                  </a:cubicBezTo>
                  <a:cubicBezTo>
                    <a:pt x="4032" y="15710"/>
                    <a:pt x="4508" y="18316"/>
                    <a:pt x="4909" y="20973"/>
                  </a:cubicBezTo>
                  <a:cubicBezTo>
                    <a:pt x="4949" y="21182"/>
                    <a:pt x="5100" y="21272"/>
                    <a:pt x="5262" y="21272"/>
                  </a:cubicBezTo>
                  <a:cubicBezTo>
                    <a:pt x="5508" y="21272"/>
                    <a:pt x="5782" y="21064"/>
                    <a:pt x="5736" y="20747"/>
                  </a:cubicBezTo>
                  <a:cubicBezTo>
                    <a:pt x="5310" y="18116"/>
                    <a:pt x="4834" y="15484"/>
                    <a:pt x="4308" y="12852"/>
                  </a:cubicBezTo>
                  <a:cubicBezTo>
                    <a:pt x="3455" y="8642"/>
                    <a:pt x="2578" y="4281"/>
                    <a:pt x="924" y="271"/>
                  </a:cubicBezTo>
                  <a:cubicBezTo>
                    <a:pt x="845" y="83"/>
                    <a:pt x="672" y="0"/>
                    <a:pt x="5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38" name="Google Shape;938;p26"/>
          <p:cNvGrpSpPr/>
          <p:nvPr/>
        </p:nvGrpSpPr>
        <p:grpSpPr>
          <a:xfrm rot="4799477">
            <a:off x="465127" y="5840413"/>
            <a:ext cx="1360608" cy="1741875"/>
            <a:chOff x="4376621" y="3930330"/>
            <a:chExt cx="1138339" cy="1457482"/>
          </a:xfrm>
        </p:grpSpPr>
        <p:sp>
          <p:nvSpPr>
            <p:cNvPr id="939" name="Google Shape;939;p26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0" name="Google Shape;940;p26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1" name="Google Shape;941;p26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42" name="Google Shape;942;p26"/>
          <p:cNvGrpSpPr/>
          <p:nvPr/>
        </p:nvGrpSpPr>
        <p:grpSpPr>
          <a:xfrm rot="3001619">
            <a:off x="63963" y="5416971"/>
            <a:ext cx="1015420" cy="1753307"/>
            <a:chOff x="3804453" y="3817886"/>
            <a:chExt cx="944680" cy="1631161"/>
          </a:xfrm>
        </p:grpSpPr>
        <p:sp>
          <p:nvSpPr>
            <p:cNvPr id="943" name="Google Shape;943;p26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4" name="Google Shape;944;p26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5" name="Google Shape;945;p26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46" name="Google Shape;946;p26"/>
          <p:cNvGrpSpPr/>
          <p:nvPr/>
        </p:nvGrpSpPr>
        <p:grpSpPr>
          <a:xfrm rot="-248597" flipH="1">
            <a:off x="9596013" y="5634915"/>
            <a:ext cx="2699313" cy="1284580"/>
            <a:chOff x="4740748" y="4022919"/>
            <a:chExt cx="2723855" cy="1296260"/>
          </a:xfrm>
        </p:grpSpPr>
        <p:sp>
          <p:nvSpPr>
            <p:cNvPr id="947" name="Google Shape;947;p26"/>
            <p:cNvSpPr/>
            <p:nvPr/>
          </p:nvSpPr>
          <p:spPr>
            <a:xfrm>
              <a:off x="4740748" y="4022919"/>
              <a:ext cx="2723855" cy="1296260"/>
            </a:xfrm>
            <a:custGeom>
              <a:avLst/>
              <a:gdLst/>
              <a:ahLst/>
              <a:cxnLst/>
              <a:rect l="l" t="t" r="r" b="b"/>
              <a:pathLst>
                <a:path w="65164" h="31011" extrusionOk="0">
                  <a:moveTo>
                    <a:pt x="23291" y="1"/>
                  </a:moveTo>
                  <a:cubicBezTo>
                    <a:pt x="23224" y="1"/>
                    <a:pt x="23154" y="3"/>
                    <a:pt x="23083" y="8"/>
                  </a:cubicBezTo>
                  <a:cubicBezTo>
                    <a:pt x="18597" y="309"/>
                    <a:pt x="4913" y="8153"/>
                    <a:pt x="0" y="31011"/>
                  </a:cubicBezTo>
                  <a:lnTo>
                    <a:pt x="3609" y="30835"/>
                  </a:lnTo>
                  <a:lnTo>
                    <a:pt x="58296" y="27853"/>
                  </a:lnTo>
                  <a:lnTo>
                    <a:pt x="63284" y="27577"/>
                  </a:lnTo>
                  <a:cubicBezTo>
                    <a:pt x="63284" y="27577"/>
                    <a:pt x="65164" y="19532"/>
                    <a:pt x="60251" y="16725"/>
                  </a:cubicBezTo>
                  <a:cubicBezTo>
                    <a:pt x="58331" y="15617"/>
                    <a:pt x="56747" y="15280"/>
                    <a:pt x="55531" y="15280"/>
                  </a:cubicBezTo>
                  <a:cubicBezTo>
                    <a:pt x="53636" y="15280"/>
                    <a:pt x="52632" y="16098"/>
                    <a:pt x="52632" y="16098"/>
                  </a:cubicBezTo>
                  <a:cubicBezTo>
                    <a:pt x="52632" y="16098"/>
                    <a:pt x="52732" y="8780"/>
                    <a:pt x="47419" y="8153"/>
                  </a:cubicBezTo>
                  <a:cubicBezTo>
                    <a:pt x="47133" y="8120"/>
                    <a:pt x="46847" y="8104"/>
                    <a:pt x="46561" y="8104"/>
                  </a:cubicBezTo>
                  <a:cubicBezTo>
                    <a:pt x="41504" y="8104"/>
                    <a:pt x="36542" y="13066"/>
                    <a:pt x="36542" y="13066"/>
                  </a:cubicBezTo>
                  <a:cubicBezTo>
                    <a:pt x="36542" y="13066"/>
                    <a:pt x="36141" y="5848"/>
                    <a:pt x="32482" y="5447"/>
                  </a:cubicBezTo>
                  <a:cubicBezTo>
                    <a:pt x="32300" y="5425"/>
                    <a:pt x="32118" y="5414"/>
                    <a:pt x="31936" y="5414"/>
                  </a:cubicBezTo>
                  <a:cubicBezTo>
                    <a:pt x="28549" y="5414"/>
                    <a:pt x="25153" y="8991"/>
                    <a:pt x="24963" y="9181"/>
                  </a:cubicBezTo>
                  <a:cubicBezTo>
                    <a:pt x="25037" y="8885"/>
                    <a:pt x="27416" y="1"/>
                    <a:pt x="23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8" name="Google Shape;948;p26"/>
            <p:cNvSpPr/>
            <p:nvPr/>
          </p:nvSpPr>
          <p:spPr>
            <a:xfrm>
              <a:off x="4891606" y="4274726"/>
              <a:ext cx="2300630" cy="1037142"/>
            </a:xfrm>
            <a:custGeom>
              <a:avLst/>
              <a:gdLst/>
              <a:ahLst/>
              <a:cxnLst/>
              <a:rect l="l" t="t" r="r" b="b"/>
              <a:pathLst>
                <a:path w="55039" h="24812" extrusionOk="0">
                  <a:moveTo>
                    <a:pt x="15303" y="1"/>
                  </a:moveTo>
                  <a:cubicBezTo>
                    <a:pt x="11292" y="1"/>
                    <a:pt x="968" y="12091"/>
                    <a:pt x="0" y="24811"/>
                  </a:cubicBezTo>
                  <a:lnTo>
                    <a:pt x="54687" y="21829"/>
                  </a:lnTo>
                  <a:cubicBezTo>
                    <a:pt x="54963" y="18946"/>
                    <a:pt x="55038" y="13783"/>
                    <a:pt x="52256" y="13408"/>
                  </a:cubicBezTo>
                  <a:cubicBezTo>
                    <a:pt x="51938" y="13364"/>
                    <a:pt x="51638" y="13344"/>
                    <a:pt x="51355" y="13344"/>
                  </a:cubicBezTo>
                  <a:cubicBezTo>
                    <a:pt x="48199" y="13344"/>
                    <a:pt x="47143" y="15814"/>
                    <a:pt x="47143" y="15814"/>
                  </a:cubicBezTo>
                  <a:cubicBezTo>
                    <a:pt x="47143" y="15814"/>
                    <a:pt x="47530" y="7378"/>
                    <a:pt x="42152" y="7378"/>
                  </a:cubicBezTo>
                  <a:cubicBezTo>
                    <a:pt x="41884" y="7378"/>
                    <a:pt x="41601" y="7399"/>
                    <a:pt x="41304" y="7443"/>
                  </a:cubicBezTo>
                  <a:cubicBezTo>
                    <a:pt x="35038" y="8395"/>
                    <a:pt x="32106" y="13608"/>
                    <a:pt x="32106" y="13608"/>
                  </a:cubicBezTo>
                  <a:cubicBezTo>
                    <a:pt x="32106" y="13608"/>
                    <a:pt x="31379" y="6616"/>
                    <a:pt x="26667" y="5989"/>
                  </a:cubicBezTo>
                  <a:cubicBezTo>
                    <a:pt x="26401" y="5953"/>
                    <a:pt x="26138" y="5937"/>
                    <a:pt x="25877" y="5937"/>
                  </a:cubicBezTo>
                  <a:cubicBezTo>
                    <a:pt x="21530" y="5937"/>
                    <a:pt x="17895" y="10575"/>
                    <a:pt x="17895" y="10575"/>
                  </a:cubicBezTo>
                  <a:cubicBezTo>
                    <a:pt x="17895" y="10575"/>
                    <a:pt x="19474" y="976"/>
                    <a:pt x="15715" y="49"/>
                  </a:cubicBezTo>
                  <a:cubicBezTo>
                    <a:pt x="15586" y="17"/>
                    <a:pt x="15449" y="1"/>
                    <a:pt x="15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9" name="Google Shape;949;p26"/>
            <p:cNvSpPr/>
            <p:nvPr/>
          </p:nvSpPr>
          <p:spPr>
            <a:xfrm>
              <a:off x="5624248" y="4878370"/>
              <a:ext cx="376367" cy="357933"/>
            </a:xfrm>
            <a:custGeom>
              <a:avLst/>
              <a:gdLst/>
              <a:ahLst/>
              <a:cxnLst/>
              <a:rect l="l" t="t" r="r" b="b"/>
              <a:pathLst>
                <a:path w="9004" h="8563" extrusionOk="0">
                  <a:moveTo>
                    <a:pt x="613" y="0"/>
                  </a:moveTo>
                  <a:cubicBezTo>
                    <a:pt x="284" y="0"/>
                    <a:pt x="1" y="429"/>
                    <a:pt x="293" y="721"/>
                  </a:cubicBezTo>
                  <a:cubicBezTo>
                    <a:pt x="2900" y="3302"/>
                    <a:pt x="5506" y="5884"/>
                    <a:pt x="8138" y="8440"/>
                  </a:cubicBezTo>
                  <a:cubicBezTo>
                    <a:pt x="8224" y="8526"/>
                    <a:pt x="8320" y="8563"/>
                    <a:pt x="8414" y="8563"/>
                  </a:cubicBezTo>
                  <a:cubicBezTo>
                    <a:pt x="8728" y="8563"/>
                    <a:pt x="9004" y="8154"/>
                    <a:pt x="8714" y="7864"/>
                  </a:cubicBezTo>
                  <a:cubicBezTo>
                    <a:pt x="6108" y="5282"/>
                    <a:pt x="3501" y="2701"/>
                    <a:pt x="894" y="119"/>
                  </a:cubicBezTo>
                  <a:cubicBezTo>
                    <a:pt x="805" y="36"/>
                    <a:pt x="707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0" name="Google Shape;950;p26"/>
            <p:cNvSpPr/>
            <p:nvPr/>
          </p:nvSpPr>
          <p:spPr>
            <a:xfrm>
              <a:off x="5786476" y="4734241"/>
              <a:ext cx="189688" cy="330345"/>
            </a:xfrm>
            <a:custGeom>
              <a:avLst/>
              <a:gdLst/>
              <a:ahLst/>
              <a:cxnLst/>
              <a:rect l="l" t="t" r="r" b="b"/>
              <a:pathLst>
                <a:path w="4538" h="7903" extrusionOk="0">
                  <a:moveTo>
                    <a:pt x="3976" y="1"/>
                  </a:moveTo>
                  <a:cubicBezTo>
                    <a:pt x="3853" y="1"/>
                    <a:pt x="3733" y="62"/>
                    <a:pt x="3655" y="209"/>
                  </a:cubicBezTo>
                  <a:cubicBezTo>
                    <a:pt x="2502" y="2565"/>
                    <a:pt x="1324" y="4921"/>
                    <a:pt x="171" y="7277"/>
                  </a:cubicBezTo>
                  <a:cubicBezTo>
                    <a:pt x="1" y="7601"/>
                    <a:pt x="284" y="7903"/>
                    <a:pt x="553" y="7903"/>
                  </a:cubicBezTo>
                  <a:cubicBezTo>
                    <a:pt x="679" y="7903"/>
                    <a:pt x="801" y="7837"/>
                    <a:pt x="873" y="7678"/>
                  </a:cubicBezTo>
                  <a:cubicBezTo>
                    <a:pt x="2051" y="5347"/>
                    <a:pt x="3204" y="2991"/>
                    <a:pt x="4382" y="635"/>
                  </a:cubicBezTo>
                  <a:cubicBezTo>
                    <a:pt x="4538" y="306"/>
                    <a:pt x="4251" y="1"/>
                    <a:pt x="39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1" name="Google Shape;951;p26"/>
            <p:cNvSpPr/>
            <p:nvPr/>
          </p:nvSpPr>
          <p:spPr>
            <a:xfrm>
              <a:off x="6312079" y="4827582"/>
              <a:ext cx="306185" cy="388155"/>
            </a:xfrm>
            <a:custGeom>
              <a:avLst/>
              <a:gdLst/>
              <a:ahLst/>
              <a:cxnLst/>
              <a:rect l="l" t="t" r="r" b="b"/>
              <a:pathLst>
                <a:path w="7325" h="9286" extrusionOk="0">
                  <a:moveTo>
                    <a:pt x="6740" y="0"/>
                  </a:moveTo>
                  <a:cubicBezTo>
                    <a:pt x="6613" y="0"/>
                    <a:pt x="6485" y="54"/>
                    <a:pt x="6394" y="182"/>
                  </a:cubicBezTo>
                  <a:cubicBezTo>
                    <a:pt x="4339" y="3014"/>
                    <a:pt x="2284" y="5846"/>
                    <a:pt x="229" y="8678"/>
                  </a:cubicBezTo>
                  <a:cubicBezTo>
                    <a:pt x="1" y="8994"/>
                    <a:pt x="289" y="9285"/>
                    <a:pt x="585" y="9285"/>
                  </a:cubicBezTo>
                  <a:cubicBezTo>
                    <a:pt x="712" y="9285"/>
                    <a:pt x="841" y="9232"/>
                    <a:pt x="931" y="9104"/>
                  </a:cubicBezTo>
                  <a:cubicBezTo>
                    <a:pt x="2986" y="6272"/>
                    <a:pt x="5041" y="3440"/>
                    <a:pt x="7096" y="608"/>
                  </a:cubicBezTo>
                  <a:cubicBezTo>
                    <a:pt x="7324" y="292"/>
                    <a:pt x="7036" y="0"/>
                    <a:pt x="67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2" name="Google Shape;952;p26"/>
            <p:cNvSpPr/>
            <p:nvPr/>
          </p:nvSpPr>
          <p:spPr>
            <a:xfrm>
              <a:off x="5592479" y="4841418"/>
              <a:ext cx="111063" cy="111104"/>
            </a:xfrm>
            <a:custGeom>
              <a:avLst/>
              <a:gdLst/>
              <a:ahLst/>
              <a:cxnLst/>
              <a:rect l="l" t="t" r="r" b="b"/>
              <a:pathLst>
                <a:path w="2657" h="2658" extrusionOk="0">
                  <a:moveTo>
                    <a:pt x="1329" y="1"/>
                  </a:moveTo>
                  <a:cubicBezTo>
                    <a:pt x="602" y="1"/>
                    <a:pt x="0" y="602"/>
                    <a:pt x="0" y="1329"/>
                  </a:cubicBezTo>
                  <a:cubicBezTo>
                    <a:pt x="0" y="2056"/>
                    <a:pt x="602" y="2658"/>
                    <a:pt x="1329" y="2658"/>
                  </a:cubicBezTo>
                  <a:cubicBezTo>
                    <a:pt x="2055" y="2658"/>
                    <a:pt x="2657" y="2056"/>
                    <a:pt x="2657" y="1329"/>
                  </a:cubicBezTo>
                  <a:cubicBezTo>
                    <a:pt x="2657" y="602"/>
                    <a:pt x="2055" y="1"/>
                    <a:pt x="13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3" name="Google Shape;953;p26"/>
            <p:cNvSpPr/>
            <p:nvPr/>
          </p:nvSpPr>
          <p:spPr>
            <a:xfrm>
              <a:off x="5896287" y="4695826"/>
              <a:ext cx="110059" cy="110018"/>
            </a:xfrm>
            <a:custGeom>
              <a:avLst/>
              <a:gdLst/>
              <a:ahLst/>
              <a:cxnLst/>
              <a:rect l="l" t="t" r="r" b="b"/>
              <a:pathLst>
                <a:path w="2633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03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32" y="2055"/>
                    <a:pt x="2632" y="1303"/>
                  </a:cubicBezTo>
                  <a:cubicBezTo>
                    <a:pt x="2632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4" name="Google Shape;954;p26"/>
            <p:cNvSpPr/>
            <p:nvPr/>
          </p:nvSpPr>
          <p:spPr>
            <a:xfrm>
              <a:off x="6537426" y="4795354"/>
              <a:ext cx="111104" cy="111063"/>
            </a:xfrm>
            <a:custGeom>
              <a:avLst/>
              <a:gdLst/>
              <a:ahLst/>
              <a:cxnLst/>
              <a:rect l="l" t="t" r="r" b="b"/>
              <a:pathLst>
                <a:path w="2658" h="2657" extrusionOk="0">
                  <a:moveTo>
                    <a:pt x="1329" y="0"/>
                  </a:moveTo>
                  <a:cubicBezTo>
                    <a:pt x="602" y="0"/>
                    <a:pt x="1" y="602"/>
                    <a:pt x="1" y="1328"/>
                  </a:cubicBezTo>
                  <a:cubicBezTo>
                    <a:pt x="1" y="2055"/>
                    <a:pt x="602" y="2657"/>
                    <a:pt x="1329" y="2657"/>
                  </a:cubicBezTo>
                  <a:cubicBezTo>
                    <a:pt x="2056" y="2657"/>
                    <a:pt x="2658" y="2055"/>
                    <a:pt x="2658" y="1328"/>
                  </a:cubicBezTo>
                  <a:cubicBezTo>
                    <a:pt x="2658" y="602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57737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p27"/>
          <p:cNvSpPr txBox="1">
            <a:spLocks noGrp="1"/>
          </p:cNvSpPr>
          <p:nvPr>
            <p:ph type="title" hasCustomPrompt="1"/>
          </p:nvPr>
        </p:nvSpPr>
        <p:spPr>
          <a:xfrm>
            <a:off x="1163867" y="2600208"/>
            <a:ext cx="30740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57" name="Google Shape;957;p27"/>
          <p:cNvSpPr txBox="1">
            <a:spLocks noGrp="1"/>
          </p:cNvSpPr>
          <p:nvPr>
            <p:ph type="subTitle" idx="1"/>
          </p:nvPr>
        </p:nvSpPr>
        <p:spPr>
          <a:xfrm>
            <a:off x="1163867" y="4279700"/>
            <a:ext cx="30740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958" name="Google Shape;958;p27"/>
          <p:cNvGrpSpPr/>
          <p:nvPr/>
        </p:nvGrpSpPr>
        <p:grpSpPr>
          <a:xfrm>
            <a:off x="0" y="5534966"/>
            <a:ext cx="12192000" cy="1183117"/>
            <a:chOff x="0" y="4260525"/>
            <a:chExt cx="9144000" cy="887338"/>
          </a:xfrm>
        </p:grpSpPr>
        <p:sp>
          <p:nvSpPr>
            <p:cNvPr id="959" name="Google Shape;959;p27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0" name="Google Shape;960;p27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1" name="Google Shape;961;p27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2" name="Google Shape;962;p27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3" name="Google Shape;963;p27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4" name="Google Shape;964;p27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5" name="Google Shape;965;p27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6" name="Google Shape;966;p27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7" name="Google Shape;967;p27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8" name="Google Shape;968;p27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69" name="Google Shape;969;p27"/>
          <p:cNvSpPr txBox="1">
            <a:spLocks noGrp="1"/>
          </p:cNvSpPr>
          <p:nvPr>
            <p:ph type="title" idx="2" hasCustomPrompt="1"/>
          </p:nvPr>
        </p:nvSpPr>
        <p:spPr>
          <a:xfrm>
            <a:off x="4559000" y="2600208"/>
            <a:ext cx="30740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70" name="Google Shape;970;p27"/>
          <p:cNvSpPr txBox="1">
            <a:spLocks noGrp="1"/>
          </p:cNvSpPr>
          <p:nvPr>
            <p:ph type="subTitle" idx="3"/>
          </p:nvPr>
        </p:nvSpPr>
        <p:spPr>
          <a:xfrm>
            <a:off x="4559000" y="4279700"/>
            <a:ext cx="30740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1" name="Google Shape;971;p27"/>
          <p:cNvSpPr txBox="1">
            <a:spLocks noGrp="1"/>
          </p:cNvSpPr>
          <p:nvPr>
            <p:ph type="title" idx="4" hasCustomPrompt="1"/>
          </p:nvPr>
        </p:nvSpPr>
        <p:spPr>
          <a:xfrm>
            <a:off x="7954133" y="2600208"/>
            <a:ext cx="30740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72" name="Google Shape;972;p27"/>
          <p:cNvSpPr txBox="1">
            <a:spLocks noGrp="1"/>
          </p:cNvSpPr>
          <p:nvPr>
            <p:ph type="subTitle" idx="5"/>
          </p:nvPr>
        </p:nvSpPr>
        <p:spPr>
          <a:xfrm>
            <a:off x="8053733" y="4279700"/>
            <a:ext cx="28748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3" name="Google Shape;973;p27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974" name="Google Shape;974;p27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975" name="Google Shape;975;p27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6" name="Google Shape;976;p27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7" name="Google Shape;977;p27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8" name="Google Shape;978;p27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9" name="Google Shape;979;p27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0" name="Google Shape;980;p27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1" name="Google Shape;981;p27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2" name="Google Shape;982;p27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3" name="Google Shape;983;p27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4" name="Google Shape;984;p27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85" name="Google Shape;985;p27"/>
          <p:cNvSpPr/>
          <p:nvPr/>
        </p:nvSpPr>
        <p:spPr>
          <a:xfrm>
            <a:off x="745501" y="203208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6" name="Google Shape;986;p27"/>
          <p:cNvSpPr/>
          <p:nvPr/>
        </p:nvSpPr>
        <p:spPr>
          <a:xfrm>
            <a:off x="10194467" y="960834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7" name="Google Shape;987;p27"/>
          <p:cNvSpPr/>
          <p:nvPr/>
        </p:nvSpPr>
        <p:spPr>
          <a:xfrm>
            <a:off x="-694100" y="1218717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8" name="Google Shape;988;p27"/>
          <p:cNvSpPr/>
          <p:nvPr/>
        </p:nvSpPr>
        <p:spPr>
          <a:xfrm>
            <a:off x="8761558" y="-439937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989" name="Google Shape;989;p27"/>
          <p:cNvGrpSpPr/>
          <p:nvPr/>
        </p:nvGrpSpPr>
        <p:grpSpPr>
          <a:xfrm>
            <a:off x="-25060" y="5388734"/>
            <a:ext cx="4406415" cy="1488071"/>
            <a:chOff x="-18795" y="4041550"/>
            <a:chExt cx="3304811" cy="1116053"/>
          </a:xfrm>
        </p:grpSpPr>
        <p:sp>
          <p:nvSpPr>
            <p:cNvPr id="990" name="Google Shape;990;p27"/>
            <p:cNvSpPr/>
            <p:nvPr/>
          </p:nvSpPr>
          <p:spPr>
            <a:xfrm>
              <a:off x="-187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1" name="Google Shape;991;p27"/>
            <p:cNvSpPr/>
            <p:nvPr/>
          </p:nvSpPr>
          <p:spPr>
            <a:xfrm>
              <a:off x="-13265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2" name="Google Shape;992;p27"/>
            <p:cNvSpPr/>
            <p:nvPr/>
          </p:nvSpPr>
          <p:spPr>
            <a:xfrm>
              <a:off x="150520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3" name="Google Shape;993;p27"/>
            <p:cNvSpPr/>
            <p:nvPr/>
          </p:nvSpPr>
          <p:spPr>
            <a:xfrm>
              <a:off x="1510730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94" name="Google Shape;994;p27"/>
          <p:cNvGrpSpPr/>
          <p:nvPr/>
        </p:nvGrpSpPr>
        <p:grpSpPr>
          <a:xfrm>
            <a:off x="7828261" y="5388734"/>
            <a:ext cx="4406415" cy="1488071"/>
            <a:chOff x="5871195" y="4041550"/>
            <a:chExt cx="3304811" cy="1116053"/>
          </a:xfrm>
        </p:grpSpPr>
        <p:sp>
          <p:nvSpPr>
            <p:cNvPr id="995" name="Google Shape;995;p27"/>
            <p:cNvSpPr/>
            <p:nvPr/>
          </p:nvSpPr>
          <p:spPr>
            <a:xfrm flipH="1">
              <a:off x="73951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6" name="Google Shape;996;p27"/>
            <p:cNvSpPr/>
            <p:nvPr/>
          </p:nvSpPr>
          <p:spPr>
            <a:xfrm flipH="1">
              <a:off x="7500046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7" name="Google Shape;997;p27"/>
            <p:cNvSpPr/>
            <p:nvPr/>
          </p:nvSpPr>
          <p:spPr>
            <a:xfrm flipH="1">
              <a:off x="587119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8" name="Google Shape;998;p27"/>
            <p:cNvSpPr/>
            <p:nvPr/>
          </p:nvSpPr>
          <p:spPr>
            <a:xfrm flipH="1">
              <a:off x="5976051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39585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0" name="Google Shape;1000;p28"/>
          <p:cNvGrpSpPr/>
          <p:nvPr/>
        </p:nvGrpSpPr>
        <p:grpSpPr>
          <a:xfrm>
            <a:off x="0" y="5648203"/>
            <a:ext cx="7255400" cy="768387"/>
            <a:chOff x="0" y="4571577"/>
            <a:chExt cx="5441550" cy="576290"/>
          </a:xfrm>
        </p:grpSpPr>
        <p:sp>
          <p:nvSpPr>
            <p:cNvPr id="1001" name="Google Shape;1001;p28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2" name="Google Shape;1002;p28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3" name="Google Shape;1003;p28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4" name="Google Shape;1004;p28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5" name="Google Shape;1005;p28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6" name="Google Shape;1006;p28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07" name="Google Shape;1007;p28"/>
          <p:cNvGrpSpPr/>
          <p:nvPr/>
        </p:nvGrpSpPr>
        <p:grpSpPr>
          <a:xfrm>
            <a:off x="1" y="5741467"/>
            <a:ext cx="7218303" cy="1183117"/>
            <a:chOff x="0" y="4260525"/>
            <a:chExt cx="5413727" cy="887338"/>
          </a:xfrm>
        </p:grpSpPr>
        <p:sp>
          <p:nvSpPr>
            <p:cNvPr id="1008" name="Google Shape;1008;p28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9" name="Google Shape;1009;p28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0" name="Google Shape;1010;p28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1" name="Google Shape;1011;p28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2" name="Google Shape;1012;p28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3" name="Google Shape;1013;p28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14" name="Google Shape;1014;p28"/>
          <p:cNvSpPr txBox="1">
            <a:spLocks noGrp="1"/>
          </p:cNvSpPr>
          <p:nvPr>
            <p:ph type="title"/>
          </p:nvPr>
        </p:nvSpPr>
        <p:spPr>
          <a:xfrm>
            <a:off x="958000" y="720000"/>
            <a:ext cx="5138000" cy="17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15" name="Google Shape;1015;p28"/>
          <p:cNvSpPr txBox="1">
            <a:spLocks noGrp="1"/>
          </p:cNvSpPr>
          <p:nvPr>
            <p:ph type="subTitle" idx="1"/>
          </p:nvPr>
        </p:nvSpPr>
        <p:spPr>
          <a:xfrm>
            <a:off x="1237200" y="2597201"/>
            <a:ext cx="4579600" cy="16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6" name="Google Shape;1016;p28"/>
          <p:cNvSpPr txBox="1"/>
          <p:nvPr/>
        </p:nvSpPr>
        <p:spPr>
          <a:xfrm>
            <a:off x="959000" y="4298000"/>
            <a:ext cx="5136000" cy="6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rPr>
              <a:t>CREDITS: This presentation template was created by 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  <a:hlinkClick r:id="rId2"/>
              </a:rPr>
              <a:t>Slidesgo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rPr>
              <a:t>, including icons by 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  <a:hlinkClick r:id="rId3"/>
              </a:rPr>
              <a:t>Flaticon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rPr>
              <a:t>, and infographics &amp; images by 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  <a:hlinkClick r:id="rId4"/>
              </a:rPr>
              <a:t>Freepik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rPr>
              <a:t> </a:t>
            </a:r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Didact Gothic" panose="00000500000000000000"/>
              <a:ea typeface="Didact Gothic" panose="00000500000000000000"/>
              <a:cs typeface="Didact Gothic" panose="00000500000000000000"/>
              <a:sym typeface="Didact Gothic" panose="00000500000000000000"/>
            </a:endParaRPr>
          </a:p>
        </p:txBody>
      </p:sp>
      <p:grpSp>
        <p:nvGrpSpPr>
          <p:cNvPr id="1017" name="Google Shape;1017;p28"/>
          <p:cNvGrpSpPr/>
          <p:nvPr/>
        </p:nvGrpSpPr>
        <p:grpSpPr>
          <a:xfrm>
            <a:off x="5595543" y="5164222"/>
            <a:ext cx="7859020" cy="2244332"/>
            <a:chOff x="-578393" y="3873166"/>
            <a:chExt cx="5894265" cy="1683249"/>
          </a:xfrm>
        </p:grpSpPr>
        <p:grpSp>
          <p:nvGrpSpPr>
            <p:cNvPr id="1018" name="Google Shape;1018;p28"/>
            <p:cNvGrpSpPr/>
            <p:nvPr/>
          </p:nvGrpSpPr>
          <p:grpSpPr>
            <a:xfrm rot="248419">
              <a:off x="-535153" y="3969805"/>
              <a:ext cx="2723882" cy="1296273"/>
              <a:chOff x="4740748" y="4022919"/>
              <a:chExt cx="2723855" cy="1296260"/>
            </a:xfrm>
          </p:grpSpPr>
          <p:sp>
            <p:nvSpPr>
              <p:cNvPr id="1019" name="Google Shape;1019;p28"/>
              <p:cNvSpPr/>
              <p:nvPr/>
            </p:nvSpPr>
            <p:spPr>
              <a:xfrm>
                <a:off x="4740748" y="4022919"/>
                <a:ext cx="2723855" cy="1296260"/>
              </a:xfrm>
              <a:custGeom>
                <a:avLst/>
                <a:gdLst/>
                <a:ahLst/>
                <a:cxnLst/>
                <a:rect l="l" t="t" r="r" b="b"/>
                <a:pathLst>
                  <a:path w="65164" h="31011" extrusionOk="0">
                    <a:moveTo>
                      <a:pt x="23291" y="1"/>
                    </a:moveTo>
                    <a:cubicBezTo>
                      <a:pt x="23224" y="1"/>
                      <a:pt x="23154" y="3"/>
                      <a:pt x="23083" y="8"/>
                    </a:cubicBezTo>
                    <a:cubicBezTo>
                      <a:pt x="18597" y="309"/>
                      <a:pt x="4913" y="8153"/>
                      <a:pt x="0" y="31011"/>
                    </a:cubicBezTo>
                    <a:lnTo>
                      <a:pt x="3609" y="30835"/>
                    </a:lnTo>
                    <a:lnTo>
                      <a:pt x="58296" y="27853"/>
                    </a:lnTo>
                    <a:lnTo>
                      <a:pt x="63284" y="27577"/>
                    </a:lnTo>
                    <a:cubicBezTo>
                      <a:pt x="63284" y="27577"/>
                      <a:pt x="65164" y="19532"/>
                      <a:pt x="60251" y="16725"/>
                    </a:cubicBezTo>
                    <a:cubicBezTo>
                      <a:pt x="58331" y="15617"/>
                      <a:pt x="56747" y="15280"/>
                      <a:pt x="55531" y="15280"/>
                    </a:cubicBezTo>
                    <a:cubicBezTo>
                      <a:pt x="53636" y="15280"/>
                      <a:pt x="52632" y="16098"/>
                      <a:pt x="52632" y="16098"/>
                    </a:cubicBezTo>
                    <a:cubicBezTo>
                      <a:pt x="52632" y="16098"/>
                      <a:pt x="52732" y="8780"/>
                      <a:pt x="47419" y="8153"/>
                    </a:cubicBezTo>
                    <a:cubicBezTo>
                      <a:pt x="47133" y="8120"/>
                      <a:pt x="46847" y="8104"/>
                      <a:pt x="46561" y="8104"/>
                    </a:cubicBezTo>
                    <a:cubicBezTo>
                      <a:pt x="41504" y="8104"/>
                      <a:pt x="36542" y="13066"/>
                      <a:pt x="36542" y="13066"/>
                    </a:cubicBezTo>
                    <a:cubicBezTo>
                      <a:pt x="36542" y="13066"/>
                      <a:pt x="36141" y="5848"/>
                      <a:pt x="32482" y="5447"/>
                    </a:cubicBezTo>
                    <a:cubicBezTo>
                      <a:pt x="32300" y="5425"/>
                      <a:pt x="32118" y="5414"/>
                      <a:pt x="31936" y="5414"/>
                    </a:cubicBezTo>
                    <a:cubicBezTo>
                      <a:pt x="28549" y="5414"/>
                      <a:pt x="25153" y="8991"/>
                      <a:pt x="24963" y="9181"/>
                    </a:cubicBezTo>
                    <a:cubicBezTo>
                      <a:pt x="25037" y="8885"/>
                      <a:pt x="27416" y="1"/>
                      <a:pt x="232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0" name="Google Shape;1020;p28"/>
              <p:cNvSpPr/>
              <p:nvPr/>
            </p:nvSpPr>
            <p:spPr>
              <a:xfrm>
                <a:off x="4891606" y="4274726"/>
                <a:ext cx="2300630" cy="1037142"/>
              </a:xfrm>
              <a:custGeom>
                <a:avLst/>
                <a:gdLst/>
                <a:ahLst/>
                <a:cxnLst/>
                <a:rect l="l" t="t" r="r" b="b"/>
                <a:pathLst>
                  <a:path w="55039" h="24812" extrusionOk="0">
                    <a:moveTo>
                      <a:pt x="15303" y="1"/>
                    </a:moveTo>
                    <a:cubicBezTo>
                      <a:pt x="11292" y="1"/>
                      <a:pt x="968" y="12091"/>
                      <a:pt x="0" y="24811"/>
                    </a:cubicBezTo>
                    <a:lnTo>
                      <a:pt x="54687" y="21829"/>
                    </a:lnTo>
                    <a:cubicBezTo>
                      <a:pt x="54963" y="18946"/>
                      <a:pt x="55038" y="13783"/>
                      <a:pt x="52256" y="13408"/>
                    </a:cubicBezTo>
                    <a:cubicBezTo>
                      <a:pt x="51938" y="13364"/>
                      <a:pt x="51638" y="13344"/>
                      <a:pt x="51355" y="13344"/>
                    </a:cubicBezTo>
                    <a:cubicBezTo>
                      <a:pt x="48199" y="13344"/>
                      <a:pt x="47143" y="15814"/>
                      <a:pt x="47143" y="15814"/>
                    </a:cubicBezTo>
                    <a:cubicBezTo>
                      <a:pt x="47143" y="15814"/>
                      <a:pt x="47530" y="7378"/>
                      <a:pt x="42152" y="7378"/>
                    </a:cubicBezTo>
                    <a:cubicBezTo>
                      <a:pt x="41884" y="7378"/>
                      <a:pt x="41601" y="7399"/>
                      <a:pt x="41304" y="7443"/>
                    </a:cubicBezTo>
                    <a:cubicBezTo>
                      <a:pt x="35038" y="8395"/>
                      <a:pt x="32106" y="13608"/>
                      <a:pt x="32106" y="13608"/>
                    </a:cubicBezTo>
                    <a:cubicBezTo>
                      <a:pt x="32106" y="13608"/>
                      <a:pt x="31379" y="6616"/>
                      <a:pt x="26667" y="5989"/>
                    </a:cubicBezTo>
                    <a:cubicBezTo>
                      <a:pt x="26401" y="5953"/>
                      <a:pt x="26138" y="5937"/>
                      <a:pt x="25877" y="5937"/>
                    </a:cubicBezTo>
                    <a:cubicBezTo>
                      <a:pt x="21530" y="5937"/>
                      <a:pt x="17895" y="10575"/>
                      <a:pt x="17895" y="10575"/>
                    </a:cubicBezTo>
                    <a:cubicBezTo>
                      <a:pt x="17895" y="10575"/>
                      <a:pt x="19474" y="976"/>
                      <a:pt x="15715" y="49"/>
                    </a:cubicBezTo>
                    <a:cubicBezTo>
                      <a:pt x="15586" y="17"/>
                      <a:pt x="15449" y="1"/>
                      <a:pt x="153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1" name="Google Shape;1021;p28"/>
              <p:cNvSpPr/>
              <p:nvPr/>
            </p:nvSpPr>
            <p:spPr>
              <a:xfrm>
                <a:off x="5624248" y="4878370"/>
                <a:ext cx="376367" cy="357933"/>
              </a:xfrm>
              <a:custGeom>
                <a:avLst/>
                <a:gdLst/>
                <a:ahLst/>
                <a:cxnLst/>
                <a:rect l="l" t="t" r="r" b="b"/>
                <a:pathLst>
                  <a:path w="9004" h="8563" extrusionOk="0">
                    <a:moveTo>
                      <a:pt x="613" y="0"/>
                    </a:moveTo>
                    <a:cubicBezTo>
                      <a:pt x="284" y="0"/>
                      <a:pt x="1" y="429"/>
                      <a:pt x="293" y="721"/>
                    </a:cubicBezTo>
                    <a:cubicBezTo>
                      <a:pt x="2900" y="3302"/>
                      <a:pt x="5506" y="5884"/>
                      <a:pt x="8138" y="8440"/>
                    </a:cubicBezTo>
                    <a:cubicBezTo>
                      <a:pt x="8224" y="8526"/>
                      <a:pt x="8320" y="8563"/>
                      <a:pt x="8414" y="8563"/>
                    </a:cubicBezTo>
                    <a:cubicBezTo>
                      <a:pt x="8728" y="8563"/>
                      <a:pt x="9004" y="8154"/>
                      <a:pt x="8714" y="7864"/>
                    </a:cubicBezTo>
                    <a:cubicBezTo>
                      <a:pt x="6108" y="5282"/>
                      <a:pt x="3501" y="2701"/>
                      <a:pt x="894" y="119"/>
                    </a:cubicBezTo>
                    <a:cubicBezTo>
                      <a:pt x="805" y="36"/>
                      <a:pt x="707" y="0"/>
                      <a:pt x="6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2" name="Google Shape;1022;p28"/>
              <p:cNvSpPr/>
              <p:nvPr/>
            </p:nvSpPr>
            <p:spPr>
              <a:xfrm>
                <a:off x="5786476" y="4734241"/>
                <a:ext cx="189688" cy="330345"/>
              </a:xfrm>
              <a:custGeom>
                <a:avLst/>
                <a:gdLst/>
                <a:ahLst/>
                <a:cxnLst/>
                <a:rect l="l" t="t" r="r" b="b"/>
                <a:pathLst>
                  <a:path w="4538" h="7903" extrusionOk="0">
                    <a:moveTo>
                      <a:pt x="3976" y="1"/>
                    </a:moveTo>
                    <a:cubicBezTo>
                      <a:pt x="3853" y="1"/>
                      <a:pt x="3733" y="62"/>
                      <a:pt x="3655" y="209"/>
                    </a:cubicBezTo>
                    <a:cubicBezTo>
                      <a:pt x="2502" y="2565"/>
                      <a:pt x="1324" y="4921"/>
                      <a:pt x="171" y="7277"/>
                    </a:cubicBezTo>
                    <a:cubicBezTo>
                      <a:pt x="1" y="7601"/>
                      <a:pt x="284" y="7903"/>
                      <a:pt x="553" y="7903"/>
                    </a:cubicBezTo>
                    <a:cubicBezTo>
                      <a:pt x="679" y="7903"/>
                      <a:pt x="801" y="7837"/>
                      <a:pt x="873" y="7678"/>
                    </a:cubicBezTo>
                    <a:cubicBezTo>
                      <a:pt x="2051" y="5347"/>
                      <a:pt x="3204" y="2991"/>
                      <a:pt x="4382" y="635"/>
                    </a:cubicBezTo>
                    <a:cubicBezTo>
                      <a:pt x="4538" y="306"/>
                      <a:pt x="4251" y="1"/>
                      <a:pt x="39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3" name="Google Shape;1023;p28"/>
              <p:cNvSpPr/>
              <p:nvPr/>
            </p:nvSpPr>
            <p:spPr>
              <a:xfrm>
                <a:off x="6312079" y="4827582"/>
                <a:ext cx="306185" cy="388155"/>
              </a:xfrm>
              <a:custGeom>
                <a:avLst/>
                <a:gdLst/>
                <a:ahLst/>
                <a:cxnLst/>
                <a:rect l="l" t="t" r="r" b="b"/>
                <a:pathLst>
                  <a:path w="7325" h="9286" extrusionOk="0">
                    <a:moveTo>
                      <a:pt x="6740" y="0"/>
                    </a:moveTo>
                    <a:cubicBezTo>
                      <a:pt x="6613" y="0"/>
                      <a:pt x="6485" y="54"/>
                      <a:pt x="6394" y="182"/>
                    </a:cubicBezTo>
                    <a:cubicBezTo>
                      <a:pt x="4339" y="3014"/>
                      <a:pt x="2284" y="5846"/>
                      <a:pt x="229" y="8678"/>
                    </a:cubicBezTo>
                    <a:cubicBezTo>
                      <a:pt x="1" y="8994"/>
                      <a:pt x="289" y="9285"/>
                      <a:pt x="585" y="9285"/>
                    </a:cubicBezTo>
                    <a:cubicBezTo>
                      <a:pt x="712" y="9285"/>
                      <a:pt x="841" y="9232"/>
                      <a:pt x="931" y="9104"/>
                    </a:cubicBezTo>
                    <a:cubicBezTo>
                      <a:pt x="2986" y="6272"/>
                      <a:pt x="5041" y="3440"/>
                      <a:pt x="7096" y="608"/>
                    </a:cubicBezTo>
                    <a:cubicBezTo>
                      <a:pt x="7324" y="292"/>
                      <a:pt x="7036" y="0"/>
                      <a:pt x="67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4" name="Google Shape;1024;p28"/>
              <p:cNvSpPr/>
              <p:nvPr/>
            </p:nvSpPr>
            <p:spPr>
              <a:xfrm>
                <a:off x="5592479" y="4841418"/>
                <a:ext cx="111063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8"/>
                      <a:pt x="1329" y="2658"/>
                    </a:cubicBezTo>
                    <a:cubicBezTo>
                      <a:pt x="2055" y="2658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5" name="Google Shape;1025;p28"/>
              <p:cNvSpPr/>
              <p:nvPr/>
            </p:nvSpPr>
            <p:spPr>
              <a:xfrm>
                <a:off x="5896287" y="4695826"/>
                <a:ext cx="110059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32" y="2055"/>
                      <a:pt x="2632" y="1303"/>
                    </a:cubicBezTo>
                    <a:cubicBezTo>
                      <a:pt x="2632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6" name="Google Shape;1026;p28"/>
              <p:cNvSpPr/>
              <p:nvPr/>
            </p:nvSpPr>
            <p:spPr>
              <a:xfrm>
                <a:off x="6537426" y="4795354"/>
                <a:ext cx="111104" cy="111063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7" extrusionOk="0">
                    <a:moveTo>
                      <a:pt x="1329" y="0"/>
                    </a:moveTo>
                    <a:cubicBezTo>
                      <a:pt x="602" y="0"/>
                      <a:pt x="1" y="602"/>
                      <a:pt x="1" y="1328"/>
                    </a:cubicBezTo>
                    <a:cubicBezTo>
                      <a:pt x="1" y="2055"/>
                      <a:pt x="602" y="2657"/>
                      <a:pt x="1329" y="2657"/>
                    </a:cubicBezTo>
                    <a:cubicBezTo>
                      <a:pt x="2056" y="2657"/>
                      <a:pt x="2658" y="2055"/>
                      <a:pt x="2658" y="1328"/>
                    </a:cubicBezTo>
                    <a:cubicBezTo>
                      <a:pt x="2658" y="602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027" name="Google Shape;1027;p28"/>
            <p:cNvGrpSpPr/>
            <p:nvPr/>
          </p:nvGrpSpPr>
          <p:grpSpPr>
            <a:xfrm>
              <a:off x="1783743" y="4365285"/>
              <a:ext cx="3532128" cy="1191131"/>
              <a:chOff x="-17642" y="3723575"/>
              <a:chExt cx="4252502" cy="1434060"/>
            </a:xfrm>
          </p:grpSpPr>
          <p:sp>
            <p:nvSpPr>
              <p:cNvPr id="1028" name="Google Shape;1028;p28"/>
              <p:cNvSpPr/>
              <p:nvPr/>
            </p:nvSpPr>
            <p:spPr>
              <a:xfrm>
                <a:off x="-11586" y="3723575"/>
                <a:ext cx="2288234" cy="1434060"/>
              </a:xfrm>
              <a:custGeom>
                <a:avLst/>
                <a:gdLst/>
                <a:ahLst/>
                <a:cxnLst/>
                <a:rect l="l" t="t" r="r" b="b"/>
                <a:pathLst>
                  <a:path w="48303" h="30272" extrusionOk="0">
                    <a:moveTo>
                      <a:pt x="11062" y="0"/>
                    </a:moveTo>
                    <a:cubicBezTo>
                      <a:pt x="10554" y="0"/>
                      <a:pt x="10016" y="53"/>
                      <a:pt x="9449" y="171"/>
                    </a:cubicBezTo>
                    <a:cubicBezTo>
                      <a:pt x="3785" y="1349"/>
                      <a:pt x="0" y="7790"/>
                      <a:pt x="0" y="7790"/>
                    </a:cubicBezTo>
                    <a:lnTo>
                      <a:pt x="150" y="12552"/>
                    </a:lnTo>
                    <a:lnTo>
                      <a:pt x="652" y="30272"/>
                    </a:lnTo>
                    <a:lnTo>
                      <a:pt x="47569" y="30272"/>
                    </a:lnTo>
                    <a:cubicBezTo>
                      <a:pt x="48302" y="19153"/>
                      <a:pt x="42715" y="18111"/>
                      <a:pt x="40594" y="18111"/>
                    </a:cubicBezTo>
                    <a:cubicBezTo>
                      <a:pt x="40105" y="18111"/>
                      <a:pt x="39800" y="18166"/>
                      <a:pt x="39800" y="18166"/>
                    </a:cubicBezTo>
                    <a:cubicBezTo>
                      <a:pt x="39800" y="18166"/>
                      <a:pt x="40451" y="14257"/>
                      <a:pt x="36492" y="11700"/>
                    </a:cubicBezTo>
                    <a:cubicBezTo>
                      <a:pt x="35253" y="10913"/>
                      <a:pt x="34010" y="10642"/>
                      <a:pt x="32884" y="10642"/>
                    </a:cubicBezTo>
                    <a:cubicBezTo>
                      <a:pt x="30388" y="10642"/>
                      <a:pt x="28471" y="11976"/>
                      <a:pt x="28471" y="11976"/>
                    </a:cubicBezTo>
                    <a:cubicBezTo>
                      <a:pt x="28471" y="11976"/>
                      <a:pt x="27494" y="5008"/>
                      <a:pt x="24311" y="3505"/>
                    </a:cubicBezTo>
                    <a:cubicBezTo>
                      <a:pt x="23522" y="3132"/>
                      <a:pt x="22723" y="2992"/>
                      <a:pt x="21969" y="2992"/>
                    </a:cubicBezTo>
                    <a:cubicBezTo>
                      <a:pt x="19680" y="2992"/>
                      <a:pt x="17795" y="4282"/>
                      <a:pt x="17795" y="4282"/>
                    </a:cubicBezTo>
                    <a:cubicBezTo>
                      <a:pt x="17795" y="4282"/>
                      <a:pt x="15624" y="0"/>
                      <a:pt x="110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9" name="Google Shape;1029;p28"/>
              <p:cNvSpPr/>
              <p:nvPr/>
            </p:nvSpPr>
            <p:spPr>
              <a:xfrm>
                <a:off x="-17642" y="3907279"/>
                <a:ext cx="2146401" cy="1250350"/>
              </a:xfrm>
              <a:custGeom>
                <a:avLst/>
                <a:gdLst/>
                <a:ahLst/>
                <a:cxnLst/>
                <a:rect l="l" t="t" r="r" b="b"/>
                <a:pathLst>
                  <a:path w="45309" h="26394" extrusionOk="0">
                    <a:moveTo>
                      <a:pt x="8929" y="0"/>
                    </a:moveTo>
                    <a:cubicBezTo>
                      <a:pt x="5334" y="0"/>
                      <a:pt x="1711" y="5576"/>
                      <a:pt x="0" y="8674"/>
                    </a:cubicBezTo>
                    <a:lnTo>
                      <a:pt x="502" y="26394"/>
                    </a:lnTo>
                    <a:lnTo>
                      <a:pt x="43585" y="26394"/>
                    </a:lnTo>
                    <a:cubicBezTo>
                      <a:pt x="45309" y="18444"/>
                      <a:pt x="40694" y="17507"/>
                      <a:pt x="38422" y="17507"/>
                    </a:cubicBezTo>
                    <a:cubicBezTo>
                      <a:pt x="37721" y="17507"/>
                      <a:pt x="37244" y="17597"/>
                      <a:pt x="37244" y="17597"/>
                    </a:cubicBezTo>
                    <a:cubicBezTo>
                      <a:pt x="37244" y="17597"/>
                      <a:pt x="37194" y="13110"/>
                      <a:pt x="34061" y="11281"/>
                    </a:cubicBezTo>
                    <a:cubicBezTo>
                      <a:pt x="33405" y="10898"/>
                      <a:pt x="32705" y="10747"/>
                      <a:pt x="32008" y="10747"/>
                    </a:cubicBezTo>
                    <a:cubicBezTo>
                      <a:pt x="29370" y="10747"/>
                      <a:pt x="26768" y="12910"/>
                      <a:pt x="26768" y="12910"/>
                    </a:cubicBezTo>
                    <a:cubicBezTo>
                      <a:pt x="26768" y="12910"/>
                      <a:pt x="25138" y="5090"/>
                      <a:pt x="21630" y="3787"/>
                    </a:cubicBezTo>
                    <a:cubicBezTo>
                      <a:pt x="20973" y="3545"/>
                      <a:pt x="20365" y="3446"/>
                      <a:pt x="19808" y="3446"/>
                    </a:cubicBezTo>
                    <a:cubicBezTo>
                      <a:pt x="17370" y="3446"/>
                      <a:pt x="15940" y="5341"/>
                      <a:pt x="15940" y="5341"/>
                    </a:cubicBezTo>
                    <a:cubicBezTo>
                      <a:pt x="15940" y="5341"/>
                      <a:pt x="14061" y="203"/>
                      <a:pt x="9048" y="3"/>
                    </a:cubicBezTo>
                    <a:cubicBezTo>
                      <a:pt x="9008" y="1"/>
                      <a:pt x="8969" y="0"/>
                      <a:pt x="89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30" name="Google Shape;1030;p28"/>
              <p:cNvSpPr/>
              <p:nvPr/>
            </p:nvSpPr>
            <p:spPr>
              <a:xfrm>
                <a:off x="1946626" y="4388188"/>
                <a:ext cx="2288234" cy="769363"/>
              </a:xfrm>
              <a:custGeom>
                <a:avLst/>
                <a:gdLst/>
                <a:ahLst/>
                <a:cxnLst/>
                <a:rect l="l" t="t" r="r" b="b"/>
                <a:pathLst>
                  <a:path w="48303" h="30272" extrusionOk="0">
                    <a:moveTo>
                      <a:pt x="11062" y="0"/>
                    </a:moveTo>
                    <a:cubicBezTo>
                      <a:pt x="10554" y="0"/>
                      <a:pt x="10016" y="53"/>
                      <a:pt x="9449" y="171"/>
                    </a:cubicBezTo>
                    <a:cubicBezTo>
                      <a:pt x="3785" y="1349"/>
                      <a:pt x="0" y="7790"/>
                      <a:pt x="0" y="7790"/>
                    </a:cubicBezTo>
                    <a:lnTo>
                      <a:pt x="150" y="12552"/>
                    </a:lnTo>
                    <a:lnTo>
                      <a:pt x="652" y="30272"/>
                    </a:lnTo>
                    <a:lnTo>
                      <a:pt x="47569" y="30272"/>
                    </a:lnTo>
                    <a:cubicBezTo>
                      <a:pt x="48302" y="19153"/>
                      <a:pt x="42715" y="18111"/>
                      <a:pt x="40594" y="18111"/>
                    </a:cubicBezTo>
                    <a:cubicBezTo>
                      <a:pt x="40105" y="18111"/>
                      <a:pt x="39800" y="18166"/>
                      <a:pt x="39800" y="18166"/>
                    </a:cubicBezTo>
                    <a:cubicBezTo>
                      <a:pt x="39800" y="18166"/>
                      <a:pt x="40451" y="14257"/>
                      <a:pt x="36492" y="11700"/>
                    </a:cubicBezTo>
                    <a:cubicBezTo>
                      <a:pt x="35253" y="10913"/>
                      <a:pt x="34010" y="10642"/>
                      <a:pt x="32884" y="10642"/>
                    </a:cubicBezTo>
                    <a:cubicBezTo>
                      <a:pt x="30388" y="10642"/>
                      <a:pt x="28471" y="11976"/>
                      <a:pt x="28471" y="11976"/>
                    </a:cubicBezTo>
                    <a:cubicBezTo>
                      <a:pt x="28471" y="11976"/>
                      <a:pt x="27494" y="5008"/>
                      <a:pt x="24311" y="3505"/>
                    </a:cubicBezTo>
                    <a:cubicBezTo>
                      <a:pt x="23522" y="3132"/>
                      <a:pt x="22723" y="2992"/>
                      <a:pt x="21969" y="2992"/>
                    </a:cubicBezTo>
                    <a:cubicBezTo>
                      <a:pt x="19680" y="2992"/>
                      <a:pt x="17795" y="4282"/>
                      <a:pt x="17795" y="4282"/>
                    </a:cubicBezTo>
                    <a:cubicBezTo>
                      <a:pt x="17795" y="4282"/>
                      <a:pt x="15624" y="0"/>
                      <a:pt x="110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31" name="Google Shape;1031;p28"/>
              <p:cNvSpPr/>
              <p:nvPr/>
            </p:nvSpPr>
            <p:spPr>
              <a:xfrm>
                <a:off x="1945675" y="4579348"/>
                <a:ext cx="2146401" cy="578227"/>
              </a:xfrm>
              <a:custGeom>
                <a:avLst/>
                <a:gdLst/>
                <a:ahLst/>
                <a:cxnLst/>
                <a:rect l="l" t="t" r="r" b="b"/>
                <a:pathLst>
                  <a:path w="45309" h="26394" extrusionOk="0">
                    <a:moveTo>
                      <a:pt x="8929" y="0"/>
                    </a:moveTo>
                    <a:cubicBezTo>
                      <a:pt x="5334" y="0"/>
                      <a:pt x="1711" y="5576"/>
                      <a:pt x="0" y="8674"/>
                    </a:cubicBezTo>
                    <a:lnTo>
                      <a:pt x="502" y="26394"/>
                    </a:lnTo>
                    <a:lnTo>
                      <a:pt x="43585" y="26394"/>
                    </a:lnTo>
                    <a:cubicBezTo>
                      <a:pt x="45309" y="18444"/>
                      <a:pt x="40694" y="17507"/>
                      <a:pt x="38422" y="17507"/>
                    </a:cubicBezTo>
                    <a:cubicBezTo>
                      <a:pt x="37721" y="17507"/>
                      <a:pt x="37244" y="17597"/>
                      <a:pt x="37244" y="17597"/>
                    </a:cubicBezTo>
                    <a:cubicBezTo>
                      <a:pt x="37244" y="17597"/>
                      <a:pt x="37194" y="13110"/>
                      <a:pt x="34061" y="11281"/>
                    </a:cubicBezTo>
                    <a:cubicBezTo>
                      <a:pt x="33405" y="10898"/>
                      <a:pt x="32705" y="10747"/>
                      <a:pt x="32008" y="10747"/>
                    </a:cubicBezTo>
                    <a:cubicBezTo>
                      <a:pt x="29370" y="10747"/>
                      <a:pt x="26768" y="12910"/>
                      <a:pt x="26768" y="12910"/>
                    </a:cubicBezTo>
                    <a:cubicBezTo>
                      <a:pt x="26768" y="12910"/>
                      <a:pt x="25138" y="5090"/>
                      <a:pt x="21630" y="3787"/>
                    </a:cubicBezTo>
                    <a:cubicBezTo>
                      <a:pt x="20973" y="3545"/>
                      <a:pt x="20365" y="3446"/>
                      <a:pt x="19808" y="3446"/>
                    </a:cubicBezTo>
                    <a:cubicBezTo>
                      <a:pt x="17370" y="3446"/>
                      <a:pt x="15940" y="5341"/>
                      <a:pt x="15940" y="5341"/>
                    </a:cubicBezTo>
                    <a:cubicBezTo>
                      <a:pt x="15940" y="5341"/>
                      <a:pt x="14061" y="203"/>
                      <a:pt x="9048" y="3"/>
                    </a:cubicBezTo>
                    <a:cubicBezTo>
                      <a:pt x="9008" y="1"/>
                      <a:pt x="8969" y="0"/>
                      <a:pt x="89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1032" name="Google Shape;1032;p28"/>
          <p:cNvGrpSpPr/>
          <p:nvPr/>
        </p:nvGrpSpPr>
        <p:grpSpPr>
          <a:xfrm>
            <a:off x="8378072" y="5296976"/>
            <a:ext cx="3827837" cy="1586699"/>
            <a:chOff x="6091830" y="3908407"/>
            <a:chExt cx="3052177" cy="1235105"/>
          </a:xfrm>
        </p:grpSpPr>
        <p:sp>
          <p:nvSpPr>
            <p:cNvPr id="1033" name="Google Shape;1033;p28"/>
            <p:cNvSpPr/>
            <p:nvPr/>
          </p:nvSpPr>
          <p:spPr>
            <a:xfrm>
              <a:off x="6091830" y="3908407"/>
              <a:ext cx="3052177" cy="1235105"/>
            </a:xfrm>
            <a:custGeom>
              <a:avLst/>
              <a:gdLst/>
              <a:ahLst/>
              <a:cxnLst/>
              <a:rect l="l" t="t" r="r" b="b"/>
              <a:pathLst>
                <a:path w="49189" h="19905" extrusionOk="0">
                  <a:moveTo>
                    <a:pt x="49189" y="1"/>
                  </a:moveTo>
                  <a:cubicBezTo>
                    <a:pt x="49189" y="1"/>
                    <a:pt x="22826" y="1"/>
                    <a:pt x="0" y="19904"/>
                  </a:cubicBezTo>
                  <a:lnTo>
                    <a:pt x="49189" y="19904"/>
                  </a:lnTo>
                  <a:lnTo>
                    <a:pt x="491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4" name="Google Shape;1034;p28"/>
            <p:cNvSpPr/>
            <p:nvPr/>
          </p:nvSpPr>
          <p:spPr>
            <a:xfrm>
              <a:off x="6945878" y="4166160"/>
              <a:ext cx="2198121" cy="977350"/>
            </a:xfrm>
            <a:custGeom>
              <a:avLst/>
              <a:gdLst/>
              <a:ahLst/>
              <a:cxnLst/>
              <a:rect l="l" t="t" r="r" b="b"/>
              <a:pathLst>
                <a:path w="35425" h="15751" extrusionOk="0">
                  <a:moveTo>
                    <a:pt x="35425" y="1"/>
                  </a:moveTo>
                  <a:cubicBezTo>
                    <a:pt x="34649" y="1005"/>
                    <a:pt x="33325" y="2512"/>
                    <a:pt x="32092" y="2740"/>
                  </a:cubicBezTo>
                  <a:cubicBezTo>
                    <a:pt x="31966" y="2766"/>
                    <a:pt x="31839" y="2778"/>
                    <a:pt x="31712" y="2778"/>
                  </a:cubicBezTo>
                  <a:cubicBezTo>
                    <a:pt x="30282" y="2778"/>
                    <a:pt x="28782" y="1279"/>
                    <a:pt x="27145" y="1279"/>
                  </a:cubicBezTo>
                  <a:cubicBezTo>
                    <a:pt x="26741" y="1279"/>
                    <a:pt x="26329" y="1371"/>
                    <a:pt x="25907" y="1599"/>
                  </a:cubicBezTo>
                  <a:cubicBezTo>
                    <a:pt x="23624" y="2854"/>
                    <a:pt x="23738" y="4840"/>
                    <a:pt x="21159" y="6072"/>
                  </a:cubicBezTo>
                  <a:cubicBezTo>
                    <a:pt x="20775" y="6257"/>
                    <a:pt x="20411" y="6333"/>
                    <a:pt x="20059" y="6333"/>
                  </a:cubicBezTo>
                  <a:cubicBezTo>
                    <a:pt x="18439" y="6333"/>
                    <a:pt x="17087" y="4726"/>
                    <a:pt x="15378" y="4726"/>
                  </a:cubicBezTo>
                  <a:cubicBezTo>
                    <a:pt x="14983" y="4726"/>
                    <a:pt x="14569" y="4811"/>
                    <a:pt x="14129" y="5022"/>
                  </a:cubicBezTo>
                  <a:cubicBezTo>
                    <a:pt x="11367" y="6369"/>
                    <a:pt x="12029" y="9222"/>
                    <a:pt x="10043" y="10272"/>
                  </a:cubicBezTo>
                  <a:cubicBezTo>
                    <a:pt x="9620" y="10488"/>
                    <a:pt x="9156" y="10567"/>
                    <a:pt x="8668" y="10567"/>
                  </a:cubicBezTo>
                  <a:cubicBezTo>
                    <a:pt x="7370" y="10567"/>
                    <a:pt x="5909" y="10010"/>
                    <a:pt x="4636" y="10010"/>
                  </a:cubicBezTo>
                  <a:cubicBezTo>
                    <a:pt x="4117" y="10010"/>
                    <a:pt x="3629" y="10102"/>
                    <a:pt x="3196" y="10363"/>
                  </a:cubicBezTo>
                  <a:cubicBezTo>
                    <a:pt x="1552" y="11322"/>
                    <a:pt x="0" y="12943"/>
                    <a:pt x="548" y="15750"/>
                  </a:cubicBezTo>
                  <a:lnTo>
                    <a:pt x="35425" y="15750"/>
                  </a:lnTo>
                  <a:lnTo>
                    <a:pt x="354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35" name="Google Shape;1035;p28"/>
          <p:cNvSpPr/>
          <p:nvPr/>
        </p:nvSpPr>
        <p:spPr>
          <a:xfrm flipH="1">
            <a:off x="11716156" y="3692184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6" name="Google Shape;1036;p28"/>
          <p:cNvSpPr/>
          <p:nvPr/>
        </p:nvSpPr>
        <p:spPr>
          <a:xfrm>
            <a:off x="-820598" y="1809728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7" name="Google Shape;1037;p28"/>
          <p:cNvSpPr/>
          <p:nvPr/>
        </p:nvSpPr>
        <p:spPr>
          <a:xfrm>
            <a:off x="3695796" y="214133"/>
            <a:ext cx="1843805" cy="671784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8" name="Google Shape;1038;p28"/>
          <p:cNvSpPr/>
          <p:nvPr/>
        </p:nvSpPr>
        <p:spPr>
          <a:xfrm flipH="1">
            <a:off x="8452067" y="346333"/>
            <a:ext cx="1843815" cy="580168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039" name="Google Shape;1039;p28"/>
          <p:cNvGrpSpPr/>
          <p:nvPr/>
        </p:nvGrpSpPr>
        <p:grpSpPr>
          <a:xfrm>
            <a:off x="10546219" y="380609"/>
            <a:ext cx="1570839" cy="5718948"/>
            <a:chOff x="8063667" y="81447"/>
            <a:chExt cx="1252529" cy="4451698"/>
          </a:xfrm>
        </p:grpSpPr>
        <p:sp>
          <p:nvSpPr>
            <p:cNvPr id="1040" name="Google Shape;1040;p28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1" name="Google Shape;1041;p28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2" name="Google Shape;1042;p28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3" name="Google Shape;1043;p28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4" name="Google Shape;1044;p28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5" name="Google Shape;1045;p28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6" name="Google Shape;1046;p28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7" name="Google Shape;1047;p28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8" name="Google Shape;1048;p28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76222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0" name="Google Shape;1050;p29"/>
          <p:cNvGrpSpPr/>
          <p:nvPr/>
        </p:nvGrpSpPr>
        <p:grpSpPr>
          <a:xfrm>
            <a:off x="0" y="5790636"/>
            <a:ext cx="12192000" cy="768387"/>
            <a:chOff x="0" y="4571577"/>
            <a:chExt cx="9144000" cy="576290"/>
          </a:xfrm>
        </p:grpSpPr>
        <p:sp>
          <p:nvSpPr>
            <p:cNvPr id="1051" name="Google Shape;1051;p29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2" name="Google Shape;1052;p29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3" name="Google Shape;1053;p29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4" name="Google Shape;1054;p29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5" name="Google Shape;1055;p29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6" name="Google Shape;1056;p29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7" name="Google Shape;1057;p29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8" name="Google Shape;1058;p29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9" name="Google Shape;1059;p29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0" name="Google Shape;1060;p29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61" name="Google Shape;1061;p29"/>
          <p:cNvSpPr/>
          <p:nvPr/>
        </p:nvSpPr>
        <p:spPr>
          <a:xfrm>
            <a:off x="-522866" y="176912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62" name="Google Shape;1062;p29"/>
          <p:cNvSpPr/>
          <p:nvPr/>
        </p:nvSpPr>
        <p:spPr>
          <a:xfrm>
            <a:off x="10699934" y="1034585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63" name="Google Shape;1063;p29"/>
          <p:cNvSpPr/>
          <p:nvPr/>
        </p:nvSpPr>
        <p:spPr>
          <a:xfrm>
            <a:off x="9941857" y="-182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064" name="Google Shape;1064;p29"/>
          <p:cNvGrpSpPr/>
          <p:nvPr/>
        </p:nvGrpSpPr>
        <p:grpSpPr>
          <a:xfrm>
            <a:off x="0" y="5883900"/>
            <a:ext cx="12192000" cy="1183117"/>
            <a:chOff x="0" y="4260525"/>
            <a:chExt cx="9144000" cy="887338"/>
          </a:xfrm>
        </p:grpSpPr>
        <p:sp>
          <p:nvSpPr>
            <p:cNvPr id="1065" name="Google Shape;1065;p29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6" name="Google Shape;1066;p29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7" name="Google Shape;1067;p29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8" name="Google Shape;1068;p29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9" name="Google Shape;1069;p29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0" name="Google Shape;1070;p29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1" name="Google Shape;1071;p29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2" name="Google Shape;1072;p29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3" name="Google Shape;1073;p29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4" name="Google Shape;1074;p29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75" name="Google Shape;1075;p29"/>
          <p:cNvSpPr/>
          <p:nvPr/>
        </p:nvSpPr>
        <p:spPr>
          <a:xfrm>
            <a:off x="-1007833" y="404951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3718739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30"/>
          <p:cNvGrpSpPr/>
          <p:nvPr/>
        </p:nvGrpSpPr>
        <p:grpSpPr>
          <a:xfrm>
            <a:off x="0" y="5689036"/>
            <a:ext cx="12192000" cy="768387"/>
            <a:chOff x="0" y="4571577"/>
            <a:chExt cx="9144000" cy="576290"/>
          </a:xfrm>
        </p:grpSpPr>
        <p:sp>
          <p:nvSpPr>
            <p:cNvPr id="1078" name="Google Shape;1078;p30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9" name="Google Shape;1079;p30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0" name="Google Shape;1080;p30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1" name="Google Shape;1081;p30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2" name="Google Shape;1082;p30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3" name="Google Shape;1083;p30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4" name="Google Shape;1084;p30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5" name="Google Shape;1085;p30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6" name="Google Shape;1086;p30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7" name="Google Shape;1087;p30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88" name="Google Shape;1088;p30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1089" name="Google Shape;1089;p30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0" name="Google Shape;1090;p30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1" name="Google Shape;1091;p30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2" name="Google Shape;1092;p30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3" name="Google Shape;1093;p30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4" name="Google Shape;1094;p30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5" name="Google Shape;1095;p30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6" name="Google Shape;1096;p30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7" name="Google Shape;1097;p30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8" name="Google Shape;1098;p30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99" name="Google Shape;1099;p30"/>
          <p:cNvGrpSpPr/>
          <p:nvPr/>
        </p:nvGrpSpPr>
        <p:grpSpPr>
          <a:xfrm flipH="1">
            <a:off x="10199695" y="5578790"/>
            <a:ext cx="1031791" cy="1320868"/>
            <a:chOff x="4376621" y="3930330"/>
            <a:chExt cx="1138339" cy="1457482"/>
          </a:xfrm>
        </p:grpSpPr>
        <p:sp>
          <p:nvSpPr>
            <p:cNvPr id="1100" name="Google Shape;1100;p30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1" name="Google Shape;1101;p30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2" name="Google Shape;1102;p30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03" name="Google Shape;1103;p30"/>
          <p:cNvGrpSpPr/>
          <p:nvPr/>
        </p:nvGrpSpPr>
        <p:grpSpPr>
          <a:xfrm flipH="1">
            <a:off x="10893842" y="5476885"/>
            <a:ext cx="856257" cy="1478267"/>
            <a:chOff x="3804453" y="3817886"/>
            <a:chExt cx="944680" cy="1631161"/>
          </a:xfrm>
        </p:grpSpPr>
        <p:sp>
          <p:nvSpPr>
            <p:cNvPr id="1104" name="Google Shape;1104;p30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5" name="Google Shape;1105;p30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6" name="Google Shape;1106;p30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07" name="Google Shape;1107;p30"/>
          <p:cNvGrpSpPr/>
          <p:nvPr/>
        </p:nvGrpSpPr>
        <p:grpSpPr>
          <a:xfrm>
            <a:off x="1084542" y="5634307"/>
            <a:ext cx="1031791" cy="1320868"/>
            <a:chOff x="4376621" y="3930330"/>
            <a:chExt cx="1138339" cy="1457482"/>
          </a:xfrm>
        </p:grpSpPr>
        <p:sp>
          <p:nvSpPr>
            <p:cNvPr id="1108" name="Google Shape;1108;p30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9" name="Google Shape;1109;p30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0" name="Google Shape;1110;p30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11" name="Google Shape;1111;p30"/>
          <p:cNvGrpSpPr/>
          <p:nvPr/>
        </p:nvGrpSpPr>
        <p:grpSpPr>
          <a:xfrm>
            <a:off x="574262" y="5398819"/>
            <a:ext cx="856257" cy="1478267"/>
            <a:chOff x="3804453" y="3817886"/>
            <a:chExt cx="944680" cy="1631161"/>
          </a:xfrm>
        </p:grpSpPr>
        <p:sp>
          <p:nvSpPr>
            <p:cNvPr id="1112" name="Google Shape;1112;p30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3" name="Google Shape;1113;p30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4" name="Google Shape;1114;p30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15" name="Google Shape;1115;p30"/>
          <p:cNvGrpSpPr/>
          <p:nvPr/>
        </p:nvGrpSpPr>
        <p:grpSpPr>
          <a:xfrm>
            <a:off x="11265374" y="2488667"/>
            <a:ext cx="1106133" cy="3528367"/>
            <a:chOff x="8449030" y="1866500"/>
            <a:chExt cx="829600" cy="2646275"/>
          </a:xfrm>
        </p:grpSpPr>
        <p:sp>
          <p:nvSpPr>
            <p:cNvPr id="1116" name="Google Shape;1116;p30"/>
            <p:cNvSpPr/>
            <p:nvPr/>
          </p:nvSpPr>
          <p:spPr>
            <a:xfrm>
              <a:off x="8449030" y="1866500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7" name="Google Shape;1117;p30"/>
            <p:cNvSpPr/>
            <p:nvPr/>
          </p:nvSpPr>
          <p:spPr>
            <a:xfrm>
              <a:off x="8556180" y="1952550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8" name="Google Shape;1118;p30"/>
            <p:cNvSpPr/>
            <p:nvPr/>
          </p:nvSpPr>
          <p:spPr>
            <a:xfrm>
              <a:off x="8916930" y="2499925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9" name="Google Shape;1119;p30"/>
            <p:cNvSpPr/>
            <p:nvPr/>
          </p:nvSpPr>
          <p:spPr>
            <a:xfrm>
              <a:off x="8844155" y="2702700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0" name="Google Shape;1120;p30"/>
            <p:cNvSpPr/>
            <p:nvPr/>
          </p:nvSpPr>
          <p:spPr>
            <a:xfrm>
              <a:off x="8860455" y="3360325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1" name="Google Shape;1121;p30"/>
            <p:cNvSpPr/>
            <p:nvPr/>
          </p:nvSpPr>
          <p:spPr>
            <a:xfrm>
              <a:off x="8824655" y="3813125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2" name="Google Shape;1122;p30"/>
            <p:cNvSpPr/>
            <p:nvPr/>
          </p:nvSpPr>
          <p:spPr>
            <a:xfrm>
              <a:off x="8826405" y="4118975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3" name="Google Shape;1123;p30"/>
            <p:cNvSpPr/>
            <p:nvPr/>
          </p:nvSpPr>
          <p:spPr>
            <a:xfrm>
              <a:off x="8885755" y="2468250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4" name="Google Shape;1124;p30"/>
            <p:cNvSpPr/>
            <p:nvPr/>
          </p:nvSpPr>
          <p:spPr>
            <a:xfrm>
              <a:off x="8829980" y="3331050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25" name="Google Shape;1125;p30"/>
          <p:cNvGrpSpPr/>
          <p:nvPr/>
        </p:nvGrpSpPr>
        <p:grpSpPr>
          <a:xfrm>
            <a:off x="10737373" y="5702234"/>
            <a:ext cx="1498800" cy="1136033"/>
            <a:chOff x="8053030" y="4276675"/>
            <a:chExt cx="1124100" cy="852025"/>
          </a:xfrm>
        </p:grpSpPr>
        <p:sp>
          <p:nvSpPr>
            <p:cNvPr id="1126" name="Google Shape;1126;p30"/>
            <p:cNvSpPr/>
            <p:nvPr/>
          </p:nvSpPr>
          <p:spPr>
            <a:xfrm>
              <a:off x="8053030" y="4276675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7" name="Google Shape;1127;p30"/>
            <p:cNvSpPr/>
            <p:nvPr/>
          </p:nvSpPr>
          <p:spPr>
            <a:xfrm>
              <a:off x="8187130" y="4363075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8" name="Google Shape;1128;p30"/>
            <p:cNvSpPr/>
            <p:nvPr/>
          </p:nvSpPr>
          <p:spPr>
            <a:xfrm>
              <a:off x="8886305" y="4563625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29" name="Google Shape;1129;p30"/>
          <p:cNvGrpSpPr/>
          <p:nvPr/>
        </p:nvGrpSpPr>
        <p:grpSpPr>
          <a:xfrm>
            <a:off x="-227060" y="2716367"/>
            <a:ext cx="1106133" cy="3528367"/>
            <a:chOff x="-170295" y="1808675"/>
            <a:chExt cx="829600" cy="2646275"/>
          </a:xfrm>
        </p:grpSpPr>
        <p:sp>
          <p:nvSpPr>
            <p:cNvPr id="1130" name="Google Shape;1130;p30"/>
            <p:cNvSpPr/>
            <p:nvPr/>
          </p:nvSpPr>
          <p:spPr>
            <a:xfrm flipH="1">
              <a:off x="-170295" y="1808675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1" name="Google Shape;1131;p30"/>
            <p:cNvSpPr/>
            <p:nvPr/>
          </p:nvSpPr>
          <p:spPr>
            <a:xfrm flipH="1">
              <a:off x="-170295" y="1894725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2" name="Google Shape;1132;p30"/>
            <p:cNvSpPr/>
            <p:nvPr/>
          </p:nvSpPr>
          <p:spPr>
            <a:xfrm flipH="1">
              <a:off x="-71420" y="2442100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3" name="Google Shape;1133;p30"/>
            <p:cNvSpPr/>
            <p:nvPr/>
          </p:nvSpPr>
          <p:spPr>
            <a:xfrm flipH="1">
              <a:off x="-56570" y="2644875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4" name="Google Shape;1134;p30"/>
            <p:cNvSpPr/>
            <p:nvPr/>
          </p:nvSpPr>
          <p:spPr>
            <a:xfrm flipH="1">
              <a:off x="-36445" y="3302500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5" name="Google Shape;1135;p30"/>
            <p:cNvSpPr/>
            <p:nvPr/>
          </p:nvSpPr>
          <p:spPr>
            <a:xfrm flipH="1">
              <a:off x="2405" y="3755300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6" name="Google Shape;1136;p30"/>
            <p:cNvSpPr/>
            <p:nvPr/>
          </p:nvSpPr>
          <p:spPr>
            <a:xfrm flipH="1">
              <a:off x="-2195" y="4061150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7" name="Google Shape;1137;p30"/>
            <p:cNvSpPr/>
            <p:nvPr/>
          </p:nvSpPr>
          <p:spPr>
            <a:xfrm flipH="1">
              <a:off x="127330" y="2410425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8" name="Google Shape;1138;p30"/>
            <p:cNvSpPr/>
            <p:nvPr/>
          </p:nvSpPr>
          <p:spPr>
            <a:xfrm flipH="1">
              <a:off x="183080" y="3273225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39" name="Google Shape;1139;p30"/>
          <p:cNvGrpSpPr/>
          <p:nvPr/>
        </p:nvGrpSpPr>
        <p:grpSpPr>
          <a:xfrm>
            <a:off x="-91727" y="5726734"/>
            <a:ext cx="1498800" cy="1136033"/>
            <a:chOff x="-68795" y="4218850"/>
            <a:chExt cx="1124100" cy="852025"/>
          </a:xfrm>
        </p:grpSpPr>
        <p:sp>
          <p:nvSpPr>
            <p:cNvPr id="1140" name="Google Shape;1140;p30"/>
            <p:cNvSpPr/>
            <p:nvPr/>
          </p:nvSpPr>
          <p:spPr>
            <a:xfrm flipH="1">
              <a:off x="-68795" y="4218850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1" name="Google Shape;1141;p30"/>
            <p:cNvSpPr/>
            <p:nvPr/>
          </p:nvSpPr>
          <p:spPr>
            <a:xfrm flipH="1">
              <a:off x="-61270" y="4305250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2" name="Google Shape;1142;p30"/>
            <p:cNvSpPr/>
            <p:nvPr/>
          </p:nvSpPr>
          <p:spPr>
            <a:xfrm flipH="1">
              <a:off x="-14920" y="4505800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143" name="Google Shape;1143;p30"/>
          <p:cNvSpPr/>
          <p:nvPr/>
        </p:nvSpPr>
        <p:spPr>
          <a:xfrm>
            <a:off x="1705534" y="7477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4" name="Google Shape;1144;p30"/>
          <p:cNvSpPr/>
          <p:nvPr/>
        </p:nvSpPr>
        <p:spPr>
          <a:xfrm>
            <a:off x="9903500" y="553485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5" name="Google Shape;1145;p30"/>
          <p:cNvSpPr/>
          <p:nvPr/>
        </p:nvSpPr>
        <p:spPr>
          <a:xfrm>
            <a:off x="-348167" y="478167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6" name="Google Shape;1146;p30"/>
          <p:cNvSpPr/>
          <p:nvPr/>
        </p:nvSpPr>
        <p:spPr>
          <a:xfrm>
            <a:off x="7801390" y="-3318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508563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8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5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3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1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0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8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06966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9531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47506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1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</p:spPr>
        <p:txBody>
          <a:bodyPr anchor="b"/>
          <a:lstStyle>
            <a:lvl1pPr marL="0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1pPr>
            <a:lvl2pPr marL="458389" indent="0">
              <a:buNone/>
              <a:defRPr sz="1805">
                <a:solidFill>
                  <a:schemeClr val="tx1">
                    <a:tint val="75000"/>
                  </a:schemeClr>
                </a:solidFill>
              </a:defRPr>
            </a:lvl2pPr>
            <a:lvl3pPr marL="916777" indent="0">
              <a:buNone/>
              <a:defRPr sz="1604">
                <a:solidFill>
                  <a:schemeClr val="tx1">
                    <a:tint val="75000"/>
                  </a:schemeClr>
                </a:solidFill>
              </a:defRPr>
            </a:lvl3pPr>
            <a:lvl4pPr marL="1375166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4pPr>
            <a:lvl5pPr marL="1833555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5pPr>
            <a:lvl6pPr marL="2291944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6pPr>
            <a:lvl7pPr marL="2750332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7pPr>
            <a:lvl8pPr marL="3208721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8pPr>
            <a:lvl9pPr marL="3667110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98570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7"/>
            </a:lvl1pPr>
            <a:lvl2pPr>
              <a:defRPr sz="2406"/>
            </a:lvl2pPr>
            <a:lvl3pPr>
              <a:defRPr sz="2005"/>
            </a:lvl3pPr>
            <a:lvl4pPr>
              <a:defRPr sz="1805"/>
            </a:lvl4pPr>
            <a:lvl5pPr>
              <a:defRPr sz="1805"/>
            </a:lvl5pPr>
            <a:lvl6pPr>
              <a:defRPr sz="1805"/>
            </a:lvl6pPr>
            <a:lvl7pPr>
              <a:defRPr sz="1805"/>
            </a:lvl7pPr>
            <a:lvl8pPr>
              <a:defRPr sz="1805"/>
            </a:lvl8pPr>
            <a:lvl9pPr>
              <a:defRPr sz="180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1" y="1600201"/>
            <a:ext cx="5384800" cy="4525963"/>
          </a:xfrm>
        </p:spPr>
        <p:txBody>
          <a:bodyPr/>
          <a:lstStyle>
            <a:lvl1pPr>
              <a:defRPr sz="2807"/>
            </a:lvl1pPr>
            <a:lvl2pPr>
              <a:defRPr sz="2406"/>
            </a:lvl2pPr>
            <a:lvl3pPr>
              <a:defRPr sz="2005"/>
            </a:lvl3pPr>
            <a:lvl4pPr>
              <a:defRPr sz="1805"/>
            </a:lvl4pPr>
            <a:lvl5pPr>
              <a:defRPr sz="1805"/>
            </a:lvl5pPr>
            <a:lvl6pPr>
              <a:defRPr sz="1805"/>
            </a:lvl6pPr>
            <a:lvl7pPr>
              <a:defRPr sz="1805"/>
            </a:lvl7pPr>
            <a:lvl8pPr>
              <a:defRPr sz="1805"/>
            </a:lvl8pPr>
            <a:lvl9pPr>
              <a:defRPr sz="180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2026/1/17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2269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406" b="1"/>
            </a:lvl1pPr>
            <a:lvl2pPr marL="458389" indent="0">
              <a:buNone/>
              <a:defRPr sz="2005" b="1"/>
            </a:lvl2pPr>
            <a:lvl3pPr marL="916777" indent="0">
              <a:buNone/>
              <a:defRPr sz="1805" b="1"/>
            </a:lvl3pPr>
            <a:lvl4pPr marL="1375166" indent="0">
              <a:buNone/>
              <a:defRPr sz="1604" b="1"/>
            </a:lvl4pPr>
            <a:lvl5pPr marL="1833555" indent="0">
              <a:buNone/>
              <a:defRPr sz="1604" b="1"/>
            </a:lvl5pPr>
            <a:lvl6pPr marL="2291944" indent="0">
              <a:buNone/>
              <a:defRPr sz="1604" b="1"/>
            </a:lvl6pPr>
            <a:lvl7pPr marL="2750332" indent="0">
              <a:buNone/>
              <a:defRPr sz="1604" b="1"/>
            </a:lvl7pPr>
            <a:lvl8pPr marL="3208721" indent="0">
              <a:buNone/>
              <a:defRPr sz="1604" b="1"/>
            </a:lvl8pPr>
            <a:lvl9pPr marL="3667110" indent="0">
              <a:buNone/>
              <a:defRPr sz="1604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406"/>
            </a:lvl1pPr>
            <a:lvl2pPr>
              <a:defRPr sz="2005"/>
            </a:lvl2pPr>
            <a:lvl3pPr>
              <a:defRPr sz="1805"/>
            </a:lvl3pPr>
            <a:lvl4pPr>
              <a:defRPr sz="1604"/>
            </a:lvl4pPr>
            <a:lvl5pPr>
              <a:defRPr sz="1604"/>
            </a:lvl5pPr>
            <a:lvl6pPr>
              <a:defRPr sz="1604"/>
            </a:lvl6pPr>
            <a:lvl7pPr>
              <a:defRPr sz="1604"/>
            </a:lvl7pPr>
            <a:lvl8pPr>
              <a:defRPr sz="1604"/>
            </a:lvl8pPr>
            <a:lvl9pPr>
              <a:defRPr sz="1604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6" b="1"/>
            </a:lvl1pPr>
            <a:lvl2pPr marL="458389" indent="0">
              <a:buNone/>
              <a:defRPr sz="2005" b="1"/>
            </a:lvl2pPr>
            <a:lvl3pPr marL="916777" indent="0">
              <a:buNone/>
              <a:defRPr sz="1805" b="1"/>
            </a:lvl3pPr>
            <a:lvl4pPr marL="1375166" indent="0">
              <a:buNone/>
              <a:defRPr sz="1604" b="1"/>
            </a:lvl4pPr>
            <a:lvl5pPr marL="1833555" indent="0">
              <a:buNone/>
              <a:defRPr sz="1604" b="1"/>
            </a:lvl5pPr>
            <a:lvl6pPr marL="2291944" indent="0">
              <a:buNone/>
              <a:defRPr sz="1604" b="1"/>
            </a:lvl6pPr>
            <a:lvl7pPr marL="2750332" indent="0">
              <a:buNone/>
              <a:defRPr sz="1604" b="1"/>
            </a:lvl7pPr>
            <a:lvl8pPr marL="3208721" indent="0">
              <a:buNone/>
              <a:defRPr sz="1604" b="1"/>
            </a:lvl8pPr>
            <a:lvl9pPr marL="3667110" indent="0">
              <a:buNone/>
              <a:defRPr sz="1604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6"/>
            </a:lvl1pPr>
            <a:lvl2pPr>
              <a:defRPr sz="2005"/>
            </a:lvl2pPr>
            <a:lvl3pPr>
              <a:defRPr sz="1805"/>
            </a:lvl3pPr>
            <a:lvl4pPr>
              <a:defRPr sz="1604"/>
            </a:lvl4pPr>
            <a:lvl5pPr>
              <a:defRPr sz="1604"/>
            </a:lvl5pPr>
            <a:lvl6pPr>
              <a:defRPr sz="1604"/>
            </a:lvl6pPr>
            <a:lvl7pPr>
              <a:defRPr sz="1604"/>
            </a:lvl7pPr>
            <a:lvl8pPr>
              <a:defRPr sz="1604"/>
            </a:lvl8pPr>
            <a:lvl9pPr>
              <a:defRPr sz="1604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2026/1/17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72779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2026/1/17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08890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2026/1/17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20652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1"/>
            <a:ext cx="4011084" cy="1162050"/>
          </a:xfrm>
        </p:spPr>
        <p:txBody>
          <a:bodyPr anchor="b"/>
          <a:lstStyle>
            <a:lvl1pPr algn="l">
              <a:defRPr sz="200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4" y="273050"/>
            <a:ext cx="6815667" cy="5853113"/>
          </a:xfrm>
        </p:spPr>
        <p:txBody>
          <a:bodyPr/>
          <a:lstStyle>
            <a:lvl1pPr>
              <a:defRPr sz="3208"/>
            </a:lvl1pPr>
            <a:lvl2pPr>
              <a:defRPr sz="2807"/>
            </a:lvl2pPr>
            <a:lvl3pPr>
              <a:defRPr sz="2406"/>
            </a:lvl3pPr>
            <a:lvl4pPr>
              <a:defRPr sz="2005"/>
            </a:lvl4pPr>
            <a:lvl5pPr>
              <a:defRPr sz="2005"/>
            </a:lvl5pPr>
            <a:lvl6pPr>
              <a:defRPr sz="2005"/>
            </a:lvl6pPr>
            <a:lvl7pPr>
              <a:defRPr sz="2005"/>
            </a:lvl7pPr>
            <a:lvl8pPr>
              <a:defRPr sz="2005"/>
            </a:lvl8pPr>
            <a:lvl9pPr>
              <a:defRPr sz="200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4"/>
            </a:lvl1pPr>
            <a:lvl2pPr marL="458389" indent="0">
              <a:buNone/>
              <a:defRPr sz="1203"/>
            </a:lvl2pPr>
            <a:lvl3pPr marL="916777" indent="0">
              <a:buNone/>
              <a:defRPr sz="1003"/>
            </a:lvl3pPr>
            <a:lvl4pPr marL="1375166" indent="0">
              <a:buNone/>
              <a:defRPr sz="902"/>
            </a:lvl4pPr>
            <a:lvl5pPr marL="1833555" indent="0">
              <a:buNone/>
              <a:defRPr sz="902"/>
            </a:lvl5pPr>
            <a:lvl6pPr marL="2291944" indent="0">
              <a:buNone/>
              <a:defRPr sz="902"/>
            </a:lvl6pPr>
            <a:lvl7pPr marL="2750332" indent="0">
              <a:buNone/>
              <a:defRPr sz="902"/>
            </a:lvl7pPr>
            <a:lvl8pPr marL="3208721" indent="0">
              <a:buNone/>
              <a:defRPr sz="902"/>
            </a:lvl8pPr>
            <a:lvl9pPr marL="3667110" indent="0">
              <a:buNone/>
              <a:defRPr sz="902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2026/1/17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00822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00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8" y="612776"/>
            <a:ext cx="7315200" cy="4114800"/>
          </a:xfrm>
        </p:spPr>
        <p:txBody>
          <a:bodyPr/>
          <a:lstStyle>
            <a:lvl1pPr marL="0" indent="0">
              <a:buNone/>
              <a:defRPr sz="3208"/>
            </a:lvl1pPr>
            <a:lvl2pPr marL="458389" indent="0">
              <a:buNone/>
              <a:defRPr sz="2807"/>
            </a:lvl2pPr>
            <a:lvl3pPr marL="916777" indent="0">
              <a:buNone/>
              <a:defRPr sz="2406"/>
            </a:lvl3pPr>
            <a:lvl4pPr marL="1375166" indent="0">
              <a:buNone/>
              <a:defRPr sz="2005"/>
            </a:lvl4pPr>
            <a:lvl5pPr marL="1833555" indent="0">
              <a:buNone/>
              <a:defRPr sz="2005"/>
            </a:lvl5pPr>
            <a:lvl6pPr marL="2291944" indent="0">
              <a:buNone/>
              <a:defRPr sz="2005"/>
            </a:lvl6pPr>
            <a:lvl7pPr marL="2750332" indent="0">
              <a:buNone/>
              <a:defRPr sz="2005"/>
            </a:lvl7pPr>
            <a:lvl8pPr marL="3208721" indent="0">
              <a:buNone/>
              <a:defRPr sz="2005"/>
            </a:lvl8pPr>
            <a:lvl9pPr marL="3667110" indent="0">
              <a:buNone/>
              <a:defRPr sz="200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4"/>
            </a:lvl1pPr>
            <a:lvl2pPr marL="458389" indent="0">
              <a:buNone/>
              <a:defRPr sz="1203"/>
            </a:lvl2pPr>
            <a:lvl3pPr marL="916777" indent="0">
              <a:buNone/>
              <a:defRPr sz="1003"/>
            </a:lvl3pPr>
            <a:lvl4pPr marL="1375166" indent="0">
              <a:buNone/>
              <a:defRPr sz="902"/>
            </a:lvl4pPr>
            <a:lvl5pPr marL="1833555" indent="0">
              <a:buNone/>
              <a:defRPr sz="902"/>
            </a:lvl5pPr>
            <a:lvl6pPr marL="2291944" indent="0">
              <a:buNone/>
              <a:defRPr sz="902"/>
            </a:lvl6pPr>
            <a:lvl7pPr marL="2750332" indent="0">
              <a:buNone/>
              <a:defRPr sz="902"/>
            </a:lvl7pPr>
            <a:lvl8pPr marL="3208721" indent="0">
              <a:buNone/>
              <a:defRPr sz="902"/>
            </a:lvl8pPr>
            <a:lvl9pPr marL="3667110" indent="0">
              <a:buNone/>
              <a:defRPr sz="902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2026/1/17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41408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444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1" y="274638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08457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1/17/2026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6209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06897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1/17/2026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04649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1/17/2026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52135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1/17/2026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9202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1/17/2026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64485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1/17/2026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48297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1/17/2026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63664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1/17/2026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91987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1/17/2026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74508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1/17/2026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61429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1/17/2026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38849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11820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55365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jp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ags" Target="../tags/tag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ags" Target="../tags/tag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ags" Target="../tags/tag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ags" Target="../tags/tag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Relationship Id="rId30" Type="http://schemas.openxmlformats.org/officeDocument/2006/relationships/tags" Target="../tags/tag3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26" Type="http://schemas.openxmlformats.org/officeDocument/2006/relationships/slideLayout" Target="../slideLayouts/slideLayout52.xml"/><Relationship Id="rId3" Type="http://schemas.openxmlformats.org/officeDocument/2006/relationships/slideLayout" Target="../slideLayouts/slideLayout29.xml"/><Relationship Id="rId21" Type="http://schemas.openxmlformats.org/officeDocument/2006/relationships/slideLayout" Target="../slideLayouts/slideLayout47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5" Type="http://schemas.openxmlformats.org/officeDocument/2006/relationships/slideLayout" Target="../slideLayouts/slideLayout51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slideLayout" Target="../slideLayouts/slideLayout46.xml"/><Relationship Id="rId29" Type="http://schemas.openxmlformats.org/officeDocument/2006/relationships/slideLayout" Target="../slideLayouts/slideLayout55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24" Type="http://schemas.openxmlformats.org/officeDocument/2006/relationships/slideLayout" Target="../slideLayouts/slideLayout50.xml"/><Relationship Id="rId32" Type="http://schemas.openxmlformats.org/officeDocument/2006/relationships/theme" Target="../theme/theme2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23" Type="http://schemas.openxmlformats.org/officeDocument/2006/relationships/slideLayout" Target="../slideLayouts/slideLayout49.xml"/><Relationship Id="rId28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31" Type="http://schemas.openxmlformats.org/officeDocument/2006/relationships/slideLayout" Target="../slideLayouts/slideLayout57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slideLayout" Target="../slideLayouts/slideLayout48.xml"/><Relationship Id="rId27" Type="http://schemas.openxmlformats.org/officeDocument/2006/relationships/slideLayout" Target="../slideLayouts/slideLayout53.xml"/><Relationship Id="rId30" Type="http://schemas.openxmlformats.org/officeDocument/2006/relationships/slideLayout" Target="../slideLayouts/slideLayout5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4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28"/>
            </p:custDataLst>
          </p:nvPr>
        </p:nvSpPr>
        <p:spPr>
          <a:xfrm>
            <a:off x="669882" y="432000"/>
            <a:ext cx="10852237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9"/>
            </p:custDataLst>
          </p:nvPr>
        </p:nvSpPr>
        <p:spPr>
          <a:xfrm>
            <a:off x="669882" y="1296000"/>
            <a:ext cx="10852237" cy="50400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30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2026/1/17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31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32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33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85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1400" y="593367"/>
            <a:ext cx="1026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au Philomene One" panose="02000806040000020003"/>
              <a:buNone/>
              <a:defRPr sz="3500">
                <a:solidFill>
                  <a:schemeClr val="dk1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●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○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■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●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○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■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●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○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 panose="00000500000000000000"/>
              <a:buChar char="■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1pPr>
            <a:lvl2pPr lvl="1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CBF0F1"/>
                </a:solidFill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CBF0F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5776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05" r:id="rId18"/>
    <p:sldLayoutId id="2147483706" r:id="rId19"/>
    <p:sldLayoutId id="2147483707" r:id="rId20"/>
    <p:sldLayoutId id="2147483708" r:id="rId21"/>
    <p:sldLayoutId id="2147483709" r:id="rId22"/>
    <p:sldLayoutId id="2147483710" r:id="rId23"/>
    <p:sldLayoutId id="2147483711" r:id="rId24"/>
    <p:sldLayoutId id="2147483712" r:id="rId25"/>
    <p:sldLayoutId id="2147483713" r:id="rId26"/>
    <p:sldLayoutId id="2147483714" r:id="rId27"/>
    <p:sldLayoutId id="2147483715" r:id="rId28"/>
    <p:sldLayoutId id="2147483716" r:id="rId29"/>
    <p:sldLayoutId id="2147483717" r:id="rId30"/>
    <p:sldLayoutId id="2147483718" r:id="rId3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1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1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2026/1/17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1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1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4270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xStyles>
    <p:titleStyle>
      <a:lvl1pPr algn="ctr" defTabSz="916777" rtl="0" eaLnBrk="1" latinLnBrk="0" hangingPunct="1">
        <a:spcBef>
          <a:spcPct val="0"/>
        </a:spcBef>
        <a:buNone/>
        <a:defRPr sz="441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3792" indent="-343792" algn="l" defTabSz="916777" rtl="0" eaLnBrk="1" latinLnBrk="0" hangingPunct="1">
        <a:spcBef>
          <a:spcPct val="20000"/>
        </a:spcBef>
        <a:buFont typeface="Arial" pitchFamily="34" charset="0"/>
        <a:buChar char="•"/>
        <a:defRPr sz="3208" kern="1200">
          <a:solidFill>
            <a:schemeClr val="tx1"/>
          </a:solidFill>
          <a:latin typeface="+mn-lt"/>
          <a:ea typeface="+mn-ea"/>
          <a:cs typeface="+mn-cs"/>
        </a:defRPr>
      </a:lvl1pPr>
      <a:lvl2pPr marL="744882" indent="-286493" algn="l" defTabSz="916777" rtl="0" eaLnBrk="1" latinLnBrk="0" hangingPunct="1">
        <a:spcBef>
          <a:spcPct val="20000"/>
        </a:spcBef>
        <a:buFont typeface="Arial" pitchFamily="34" charset="0"/>
        <a:buChar char="–"/>
        <a:defRPr sz="2807" kern="1200">
          <a:solidFill>
            <a:schemeClr val="tx1"/>
          </a:solidFill>
          <a:latin typeface="+mn-lt"/>
          <a:ea typeface="+mn-ea"/>
          <a:cs typeface="+mn-cs"/>
        </a:defRPr>
      </a:lvl2pPr>
      <a:lvl3pPr marL="1145972" indent="-229194" algn="l" defTabSz="916777" rtl="0" eaLnBrk="1" latinLnBrk="0" hangingPunct="1">
        <a:spcBef>
          <a:spcPct val="20000"/>
        </a:spcBef>
        <a:buFont typeface="Arial" pitchFamily="34" charset="0"/>
        <a:buChar char="•"/>
        <a:defRPr sz="2406" kern="1200">
          <a:solidFill>
            <a:schemeClr val="tx1"/>
          </a:solidFill>
          <a:latin typeface="+mn-lt"/>
          <a:ea typeface="+mn-ea"/>
          <a:cs typeface="+mn-cs"/>
        </a:defRPr>
      </a:lvl3pPr>
      <a:lvl4pPr marL="1604361" indent="-229194" algn="l" defTabSz="916777" rtl="0" eaLnBrk="1" latinLnBrk="0" hangingPunct="1">
        <a:spcBef>
          <a:spcPct val="20000"/>
        </a:spcBef>
        <a:buFont typeface="Arial" pitchFamily="34" charset="0"/>
        <a:buChar char="–"/>
        <a:defRPr sz="2005" kern="1200">
          <a:solidFill>
            <a:schemeClr val="tx1"/>
          </a:solidFill>
          <a:latin typeface="+mn-lt"/>
          <a:ea typeface="+mn-ea"/>
          <a:cs typeface="+mn-cs"/>
        </a:defRPr>
      </a:lvl4pPr>
      <a:lvl5pPr marL="2062749" indent="-229194" algn="l" defTabSz="916777" rtl="0" eaLnBrk="1" latinLnBrk="0" hangingPunct="1">
        <a:spcBef>
          <a:spcPct val="20000"/>
        </a:spcBef>
        <a:buFont typeface="Arial" pitchFamily="34" charset="0"/>
        <a:buChar char="»"/>
        <a:defRPr sz="2005" kern="1200">
          <a:solidFill>
            <a:schemeClr val="tx1"/>
          </a:solidFill>
          <a:latin typeface="+mn-lt"/>
          <a:ea typeface="+mn-ea"/>
          <a:cs typeface="+mn-cs"/>
        </a:defRPr>
      </a:lvl5pPr>
      <a:lvl6pPr marL="2521138" indent="-229194" algn="l" defTabSz="916777" rtl="0" eaLnBrk="1" latinLnBrk="0" hangingPunct="1">
        <a:spcBef>
          <a:spcPct val="20000"/>
        </a:spcBef>
        <a:buFont typeface="Arial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6pPr>
      <a:lvl7pPr marL="2979527" indent="-229194" algn="l" defTabSz="916777" rtl="0" eaLnBrk="1" latinLnBrk="0" hangingPunct="1">
        <a:spcBef>
          <a:spcPct val="20000"/>
        </a:spcBef>
        <a:buFont typeface="Arial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7pPr>
      <a:lvl8pPr marL="3437915" indent="-229194" algn="l" defTabSz="916777" rtl="0" eaLnBrk="1" latinLnBrk="0" hangingPunct="1">
        <a:spcBef>
          <a:spcPct val="20000"/>
        </a:spcBef>
        <a:buFont typeface="Arial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8pPr>
      <a:lvl9pPr marL="3896304" indent="-229194" algn="l" defTabSz="916777" rtl="0" eaLnBrk="1" latinLnBrk="0" hangingPunct="1">
        <a:spcBef>
          <a:spcPct val="20000"/>
        </a:spcBef>
        <a:buFont typeface="Arial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6777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1pPr>
      <a:lvl2pPr marL="458389" algn="l" defTabSz="916777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2pPr>
      <a:lvl3pPr marL="916777" algn="l" defTabSz="916777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3pPr>
      <a:lvl4pPr marL="1375166" algn="l" defTabSz="916777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4pPr>
      <a:lvl5pPr marL="1833555" algn="l" defTabSz="916777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5pPr>
      <a:lvl6pPr marL="2291944" algn="l" defTabSz="916777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6pPr>
      <a:lvl7pPr marL="2750332" algn="l" defTabSz="916777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7pPr>
      <a:lvl8pPr marL="3208721" algn="l" defTabSz="916777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8pPr>
      <a:lvl9pPr marL="3667110" algn="l" defTabSz="916777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1/17/2026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1928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microsoft.com/office/2007/relationships/hdphoto" Target="../media/hdphoto2.wdp"/><Relationship Id="rId18" Type="http://schemas.openxmlformats.org/officeDocument/2006/relationships/slide" Target="slide18.xml"/><Relationship Id="rId3" Type="http://schemas.openxmlformats.org/officeDocument/2006/relationships/slideLayout" Target="../slideLayouts/slideLayout40.xml"/><Relationship Id="rId21" Type="http://schemas.openxmlformats.org/officeDocument/2006/relationships/image" Target="../media/image38.png"/><Relationship Id="rId7" Type="http://schemas.openxmlformats.org/officeDocument/2006/relationships/image" Target="../media/image33.png"/><Relationship Id="rId12" Type="http://schemas.openxmlformats.org/officeDocument/2006/relationships/image" Target="../media/image36.png"/><Relationship Id="rId17" Type="http://schemas.openxmlformats.org/officeDocument/2006/relationships/slide" Target="slide17.xml"/><Relationship Id="rId2" Type="http://schemas.openxmlformats.org/officeDocument/2006/relationships/audio" Target="../media/media1.mp3"/><Relationship Id="rId16" Type="http://schemas.openxmlformats.org/officeDocument/2006/relationships/slide" Target="slide16.xml"/><Relationship Id="rId20" Type="http://schemas.openxmlformats.org/officeDocument/2006/relationships/slide" Target="slide12.xml"/><Relationship Id="rId1" Type="http://schemas.microsoft.com/office/2007/relationships/media" Target="../media/media1.mp3"/><Relationship Id="rId6" Type="http://schemas.openxmlformats.org/officeDocument/2006/relationships/image" Target="../media/image32.png"/><Relationship Id="rId11" Type="http://schemas.openxmlformats.org/officeDocument/2006/relationships/slide" Target="slide13.xml"/><Relationship Id="rId24" Type="http://schemas.openxmlformats.org/officeDocument/2006/relationships/image" Target="../media/image39.png"/><Relationship Id="rId5" Type="http://schemas.openxmlformats.org/officeDocument/2006/relationships/image" Target="../media/image31.png"/><Relationship Id="rId15" Type="http://schemas.openxmlformats.org/officeDocument/2006/relationships/image" Target="../media/image37.png"/><Relationship Id="rId23" Type="http://schemas.openxmlformats.org/officeDocument/2006/relationships/slide" Target="slide20.xml"/><Relationship Id="rId10" Type="http://schemas.microsoft.com/office/2007/relationships/hdphoto" Target="../media/hdphoto1.wdp"/><Relationship Id="rId19" Type="http://schemas.openxmlformats.org/officeDocument/2006/relationships/slide" Target="slide19.xml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35.png"/><Relationship Id="rId14" Type="http://schemas.openxmlformats.org/officeDocument/2006/relationships/slide" Target="slide14.xml"/><Relationship Id="rId22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image" Target="../media/image47.png"/><Relationship Id="rId18" Type="http://schemas.openxmlformats.org/officeDocument/2006/relationships/image" Target="../media/image52.png"/><Relationship Id="rId26" Type="http://schemas.openxmlformats.org/officeDocument/2006/relationships/image" Target="../media/image60.png"/><Relationship Id="rId3" Type="http://schemas.openxmlformats.org/officeDocument/2006/relationships/audio" Target="../media/audio1.wav"/><Relationship Id="rId21" Type="http://schemas.openxmlformats.org/officeDocument/2006/relationships/image" Target="../media/image55.png"/><Relationship Id="rId7" Type="http://schemas.openxmlformats.org/officeDocument/2006/relationships/image" Target="../media/image42.gif"/><Relationship Id="rId12" Type="http://schemas.openxmlformats.org/officeDocument/2006/relationships/image" Target="../media/image46.gif"/><Relationship Id="rId17" Type="http://schemas.openxmlformats.org/officeDocument/2006/relationships/image" Target="../media/image51.png"/><Relationship Id="rId25" Type="http://schemas.openxmlformats.org/officeDocument/2006/relationships/image" Target="../media/image59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50.png"/><Relationship Id="rId20" Type="http://schemas.openxmlformats.org/officeDocument/2006/relationships/image" Target="../media/image54.png"/><Relationship Id="rId29" Type="http://schemas.openxmlformats.org/officeDocument/2006/relationships/image" Target="../media/image63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41.jpeg"/><Relationship Id="rId11" Type="http://schemas.openxmlformats.org/officeDocument/2006/relationships/image" Target="../media/image45.gif"/><Relationship Id="rId24" Type="http://schemas.openxmlformats.org/officeDocument/2006/relationships/image" Target="../media/image58.png"/><Relationship Id="rId5" Type="http://schemas.openxmlformats.org/officeDocument/2006/relationships/image" Target="../media/image40.jpg"/><Relationship Id="rId15" Type="http://schemas.openxmlformats.org/officeDocument/2006/relationships/image" Target="../media/image49.png"/><Relationship Id="rId23" Type="http://schemas.openxmlformats.org/officeDocument/2006/relationships/image" Target="../media/image57.png"/><Relationship Id="rId28" Type="http://schemas.openxmlformats.org/officeDocument/2006/relationships/image" Target="../media/image62.png"/><Relationship Id="rId10" Type="http://schemas.openxmlformats.org/officeDocument/2006/relationships/image" Target="../media/image44.png"/><Relationship Id="rId19" Type="http://schemas.openxmlformats.org/officeDocument/2006/relationships/image" Target="../media/image53.png"/><Relationship Id="rId4" Type="http://schemas.openxmlformats.org/officeDocument/2006/relationships/audio" Target="../media/audio2.wav"/><Relationship Id="rId9" Type="http://schemas.openxmlformats.org/officeDocument/2006/relationships/image" Target="../media/image43.png"/><Relationship Id="rId14" Type="http://schemas.openxmlformats.org/officeDocument/2006/relationships/image" Target="../media/image48.png"/><Relationship Id="rId22" Type="http://schemas.openxmlformats.org/officeDocument/2006/relationships/image" Target="../media/image56.png"/><Relationship Id="rId27" Type="http://schemas.openxmlformats.org/officeDocument/2006/relationships/image" Target="../media/image61.png"/><Relationship Id="rId30" Type="http://schemas.openxmlformats.org/officeDocument/2006/relationships/image" Target="../media/image6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8.xml"/><Relationship Id="rId5" Type="http://schemas.openxmlformats.org/officeDocument/2006/relationships/slide" Target="slide11.xml"/><Relationship Id="rId4" Type="http://schemas.openxmlformats.org/officeDocument/2006/relationships/image" Target="../media/image26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8.xml"/><Relationship Id="rId4" Type="http://schemas.openxmlformats.org/officeDocument/2006/relationships/slide" Target="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5" Type="http://schemas.openxmlformats.org/officeDocument/2006/relationships/slide" Target="slide11.xml"/><Relationship Id="rId4" Type="http://schemas.openxmlformats.org/officeDocument/2006/relationships/image" Target="../media/image26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5" Type="http://schemas.openxmlformats.org/officeDocument/2006/relationships/slide" Target="slide11.xml"/><Relationship Id="rId4" Type="http://schemas.openxmlformats.org/officeDocument/2006/relationships/image" Target="../media/image25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8.xml"/><Relationship Id="rId5" Type="http://schemas.openxmlformats.org/officeDocument/2006/relationships/slide" Target="slide11.xml"/><Relationship Id="rId4" Type="http://schemas.openxmlformats.org/officeDocument/2006/relationships/image" Target="../media/image26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8.xml"/><Relationship Id="rId4" Type="http://schemas.openxmlformats.org/officeDocument/2006/relationships/slide" Target="slide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8.xml"/><Relationship Id="rId4" Type="http://schemas.openxmlformats.org/officeDocument/2006/relationships/slide" Target="slide1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7.png"/><Relationship Id="rId10" Type="http://schemas.openxmlformats.org/officeDocument/2006/relationships/image" Target="../media/image15.png"/><Relationship Id="rId4" Type="http://schemas.openxmlformats.org/officeDocument/2006/relationships/image" Target="../media/image6.png"/><Relationship Id="rId9" Type="http://schemas.openxmlformats.org/officeDocument/2006/relationships/image" Target="../media/image14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28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65.png"/><Relationship Id="rId4" Type="http://schemas.openxmlformats.org/officeDocument/2006/relationships/image" Target="../media/image6.png"/><Relationship Id="rId9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g"/><Relationship Id="rId3" Type="http://schemas.openxmlformats.org/officeDocument/2006/relationships/image" Target="../media/image2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7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2.png"/><Relationship Id="rId7" Type="http://schemas.openxmlformats.org/officeDocument/2006/relationships/image" Target="../media/image26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emf"/><Relationship Id="rId5" Type="http://schemas.openxmlformats.org/officeDocument/2006/relationships/image" Target="../media/image74.gif"/><Relationship Id="rId10" Type="http://schemas.openxmlformats.org/officeDocument/2006/relationships/image" Target="../media/image77.png"/><Relationship Id="rId4" Type="http://schemas.openxmlformats.org/officeDocument/2006/relationships/image" Target="../media/image66.png"/><Relationship Id="rId9" Type="http://schemas.openxmlformats.org/officeDocument/2006/relationships/image" Target="../media/image7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11" Type="http://schemas.openxmlformats.org/officeDocument/2006/relationships/image" Target="../media/image78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9.png"/><Relationship Id="rId4" Type="http://schemas.openxmlformats.org/officeDocument/2006/relationships/image" Target="../media/image6.png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1.pn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28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29.png"/><Relationship Id="rId4" Type="http://schemas.openxmlformats.org/officeDocument/2006/relationships/image" Target="../media/image6.png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7D638D6-E414-44E3-8186-BBC0F233FD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55"/>
          <a:stretch/>
        </p:blipFill>
        <p:spPr>
          <a:xfrm>
            <a:off x="0" y="2057400"/>
            <a:ext cx="12192000" cy="592455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90922A1-1F67-4266-8DE4-9BFF84645AB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445"/>
          <a:stretch/>
        </p:blipFill>
        <p:spPr>
          <a:xfrm>
            <a:off x="2609850" y="3443751"/>
            <a:ext cx="6286500" cy="382464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341AE46-AAEB-4BC8-98B1-3124486815D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80"/>
          <a:stretch/>
        </p:blipFill>
        <p:spPr>
          <a:xfrm>
            <a:off x="0" y="3981450"/>
            <a:ext cx="12192000" cy="299585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F8FA454-52A6-4A85-BF9C-0469EE50ED2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03" t="36666" b="50329"/>
          <a:stretch/>
        </p:blipFill>
        <p:spPr>
          <a:xfrm>
            <a:off x="10107605" y="1730580"/>
            <a:ext cx="1523316" cy="169842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7C0D5C7-F04B-4276-B6F8-C34D38D5616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8" t="9722" r="19580" b="81359"/>
          <a:stretch/>
        </p:blipFill>
        <p:spPr>
          <a:xfrm>
            <a:off x="9262719" y="344009"/>
            <a:ext cx="844886" cy="82263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C8095ED-0FE2-4030-BCBB-D547552150B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3" t="15351" r="79586" b="75833"/>
          <a:stretch/>
        </p:blipFill>
        <p:spPr>
          <a:xfrm>
            <a:off x="1162050" y="427850"/>
            <a:ext cx="914400" cy="96735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414669F-1572-41C6-BC83-BA5B6A68E98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" t="43255" r="64459" b="41870"/>
          <a:stretch/>
        </p:blipFill>
        <p:spPr>
          <a:xfrm>
            <a:off x="-15801" y="2349272"/>
            <a:ext cx="2537384" cy="1632178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7DD53806-F7AF-443F-947F-63294EAB8B3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03" t="36666" b="50329"/>
          <a:stretch/>
        </p:blipFill>
        <p:spPr>
          <a:xfrm>
            <a:off x="11586827" y="2349272"/>
            <a:ext cx="649268" cy="723900"/>
          </a:xfrm>
          <a:prstGeom prst="rect">
            <a:avLst/>
          </a:prstGeom>
        </p:spPr>
      </p:pic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A0136727-4A49-47D8-BAE4-B3705E81C90B}"/>
              </a:ext>
            </a:extLst>
          </p:cNvPr>
          <p:cNvCxnSpPr/>
          <p:nvPr/>
        </p:nvCxnSpPr>
        <p:spPr>
          <a:xfrm flipV="1">
            <a:off x="6118852" y="615480"/>
            <a:ext cx="614597" cy="550537"/>
          </a:xfrm>
          <a:prstGeom prst="line">
            <a:avLst/>
          </a:prstGeom>
          <a:ln>
            <a:solidFill>
              <a:srgbClr val="2B99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57E79E72-B5B4-4D5D-83BD-EC358ECA57D1}"/>
              </a:ext>
            </a:extLst>
          </p:cNvPr>
          <p:cNvCxnSpPr/>
          <p:nvPr/>
        </p:nvCxnSpPr>
        <p:spPr>
          <a:xfrm flipV="1">
            <a:off x="3102406" y="2146883"/>
            <a:ext cx="614597" cy="550537"/>
          </a:xfrm>
          <a:prstGeom prst="line">
            <a:avLst/>
          </a:prstGeom>
          <a:ln>
            <a:solidFill>
              <a:srgbClr val="2B99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8109AD72-CE32-42D5-8C6D-485C598ED2B2}"/>
              </a:ext>
            </a:extLst>
          </p:cNvPr>
          <p:cNvCxnSpPr/>
          <p:nvPr/>
        </p:nvCxnSpPr>
        <p:spPr>
          <a:xfrm flipV="1">
            <a:off x="2950201" y="2640093"/>
            <a:ext cx="614597" cy="550537"/>
          </a:xfrm>
          <a:prstGeom prst="line">
            <a:avLst/>
          </a:prstGeom>
          <a:ln>
            <a:solidFill>
              <a:srgbClr val="2B99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304256D6-AAD0-4C6E-BB6D-93863CDB9C99}"/>
              </a:ext>
            </a:extLst>
          </p:cNvPr>
          <p:cNvCxnSpPr>
            <a:cxnSpLocks/>
          </p:cNvCxnSpPr>
          <p:nvPr/>
        </p:nvCxnSpPr>
        <p:spPr>
          <a:xfrm flipV="1">
            <a:off x="6765763" y="545496"/>
            <a:ext cx="414180" cy="350283"/>
          </a:xfrm>
          <a:prstGeom prst="line">
            <a:avLst/>
          </a:prstGeom>
          <a:ln>
            <a:solidFill>
              <a:srgbClr val="2B99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379270E5-353B-4086-B941-60EAE52F2949}"/>
              </a:ext>
            </a:extLst>
          </p:cNvPr>
          <p:cNvCxnSpPr>
            <a:cxnSpLocks/>
          </p:cNvCxnSpPr>
          <p:nvPr/>
        </p:nvCxnSpPr>
        <p:spPr>
          <a:xfrm flipV="1">
            <a:off x="8517489" y="2464813"/>
            <a:ext cx="291300" cy="260939"/>
          </a:xfrm>
          <a:prstGeom prst="line">
            <a:avLst/>
          </a:prstGeom>
          <a:ln>
            <a:solidFill>
              <a:srgbClr val="2B99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id="{C5D1CB99-375F-45B3-B519-D63C95C1B9AF}"/>
              </a:ext>
            </a:extLst>
          </p:cNvPr>
          <p:cNvCxnSpPr>
            <a:cxnSpLocks/>
          </p:cNvCxnSpPr>
          <p:nvPr/>
        </p:nvCxnSpPr>
        <p:spPr>
          <a:xfrm flipV="1">
            <a:off x="8848539" y="2268018"/>
            <a:ext cx="414180" cy="350283"/>
          </a:xfrm>
          <a:prstGeom prst="line">
            <a:avLst/>
          </a:prstGeom>
          <a:ln>
            <a:solidFill>
              <a:srgbClr val="2B99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E52832AF-7DA0-4D93-B18E-8785C6A86A3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136" y="2056776"/>
            <a:ext cx="3376983" cy="1941918"/>
          </a:xfrm>
          <a:prstGeom prst="rect">
            <a:avLst/>
          </a:prstGeom>
        </p:spPr>
      </p:pic>
      <p:pic>
        <p:nvPicPr>
          <p:cNvPr id="6" name="Picture 5" descr="A black and white sign&#10;&#10;Description automatically generated with low confidence">
            <a:extLst>
              <a:ext uri="{FF2B5EF4-FFF2-40B4-BE49-F238E27FC236}">
                <a16:creationId xmlns:a16="http://schemas.microsoft.com/office/drawing/2014/main" id="{32E77015-8311-498C-A20C-BE51D79A718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461" y="493287"/>
            <a:ext cx="8271244" cy="2333128"/>
          </a:xfrm>
          <a:prstGeom prst="rect">
            <a:avLst/>
          </a:prstGeom>
        </p:spPr>
      </p:pic>
      <p:sp>
        <p:nvSpPr>
          <p:cNvPr id="25" name="文本框 21">
            <a:extLst>
              <a:ext uri="{FF2B5EF4-FFF2-40B4-BE49-F238E27FC236}">
                <a16:creationId xmlns:a16="http://schemas.microsoft.com/office/drawing/2014/main" id="{B9FE70D6-48BB-4CE9-899D-8816F49145EE}"/>
              </a:ext>
            </a:extLst>
          </p:cNvPr>
          <p:cNvSpPr txBox="1"/>
          <p:nvPr/>
        </p:nvSpPr>
        <p:spPr>
          <a:xfrm>
            <a:off x="-432495" y="310778"/>
            <a:ext cx="368999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800" b="1" i="0" u="none" strike="noStrike" kern="1200" cap="none" spc="0" normalizeH="0" baseline="0" noProof="0" dirty="0">
                <a:ln>
                  <a:noFill/>
                </a:ln>
                <a:solidFill>
                  <a:srgbClr val="3AC5B9"/>
                </a:solidFill>
                <a:effectLst/>
                <a:uLnTx/>
                <a:uFillTx/>
                <a:latin typeface="#9Slide03 AmpleSoft Bold" panose="02000000000000000000" pitchFamily="2" charset="0"/>
                <a:ea typeface="字魂59号-创粗黑" panose="00000500000000000000" charset="-122"/>
                <a:cs typeface="+mn-cs"/>
              </a:rPr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42288225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4" name="Google Shape;1214;p35"/>
          <p:cNvSpPr/>
          <p:nvPr/>
        </p:nvSpPr>
        <p:spPr>
          <a:xfrm>
            <a:off x="7284907" y="2912612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15" name="Google Shape;1215;p35"/>
          <p:cNvSpPr/>
          <p:nvPr/>
        </p:nvSpPr>
        <p:spPr>
          <a:xfrm>
            <a:off x="462423" y="820334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16" name="Google Shape;1216;p35"/>
          <p:cNvSpPr/>
          <p:nvPr/>
        </p:nvSpPr>
        <p:spPr>
          <a:xfrm>
            <a:off x="3426564" y="694239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17" name="Google Shape;1217;p35"/>
          <p:cNvSpPr/>
          <p:nvPr/>
        </p:nvSpPr>
        <p:spPr>
          <a:xfrm>
            <a:off x="6217467" y="-52918"/>
            <a:ext cx="2134879" cy="671784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18" name="Google Shape;1218;p35"/>
          <p:cNvSpPr/>
          <p:nvPr/>
        </p:nvSpPr>
        <p:spPr>
          <a:xfrm>
            <a:off x="8703728" y="534944"/>
            <a:ext cx="2883273" cy="1050509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19" name="Google Shape;1219;p35"/>
          <p:cNvSpPr/>
          <p:nvPr/>
        </p:nvSpPr>
        <p:spPr>
          <a:xfrm>
            <a:off x="-673903" y="3367051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232" name="Google Shape;1232;p35"/>
          <p:cNvGrpSpPr/>
          <p:nvPr/>
        </p:nvGrpSpPr>
        <p:grpSpPr>
          <a:xfrm>
            <a:off x="6867544" y="5191634"/>
            <a:ext cx="5369067" cy="1690817"/>
            <a:chOff x="5150658" y="3893725"/>
            <a:chExt cx="4026800" cy="1268113"/>
          </a:xfrm>
        </p:grpSpPr>
        <p:sp>
          <p:nvSpPr>
            <p:cNvPr id="1233" name="Google Shape;1233;p35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4" name="Google Shape;1234;p35"/>
            <p:cNvSpPr/>
            <p:nvPr/>
          </p:nvSpPr>
          <p:spPr>
            <a:xfrm>
              <a:off x="5150658" y="4175780"/>
              <a:ext cx="4026800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5BDCB1E-1391-41AA-AA27-D00BD9C03908}"/>
              </a:ext>
            </a:extLst>
          </p:cNvPr>
          <p:cNvGrpSpPr/>
          <p:nvPr/>
        </p:nvGrpSpPr>
        <p:grpSpPr>
          <a:xfrm>
            <a:off x="2503962" y="466725"/>
            <a:ext cx="9561887" cy="4566113"/>
            <a:chOff x="783163" y="1510969"/>
            <a:chExt cx="6293857" cy="4038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268BA2A3-622A-41B3-B8B3-57FC49A59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3163" y="1510969"/>
              <a:ext cx="6293857" cy="4038600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47670A7-C4B0-4F56-B143-FE1ACB017AC0}"/>
                </a:ext>
              </a:extLst>
            </p:cNvPr>
            <p:cNvSpPr txBox="1"/>
            <p:nvPr/>
          </p:nvSpPr>
          <p:spPr>
            <a:xfrm>
              <a:off x="1063028" y="1864273"/>
              <a:ext cx="577779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Trò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chơi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Hái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dân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chủ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FAFA316-B45A-4EEB-BA61-D112A9E25B29}"/>
                </a:ext>
              </a:extLst>
            </p:cNvPr>
            <p:cNvSpPr txBox="1"/>
            <p:nvPr/>
          </p:nvSpPr>
          <p:spPr>
            <a:xfrm>
              <a:off x="1318136" y="2622335"/>
              <a:ext cx="5378822" cy="2694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Calibri" panose="020F0502020204030204" pitchFamily="34" charset="0"/>
                </a:rPr>
                <a:t>Luật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Calibri" panose="020F0502020204030204" pitchFamily="34" charset="0"/>
                </a:rPr>
                <a:t>chơi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Calibri" panose="020F0502020204030204" pitchFamily="34" charset="0"/>
                </a:rPr>
                <a:t>: </a:t>
              </a:r>
              <a:r>
                <a:rPr kumimoji="0" lang="en-US" sz="32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32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Calibri" panose="020F0502020204030204" pitchFamily="34" charset="0"/>
                </a:rPr>
                <a:t> con </a:t>
              </a:r>
              <a:r>
                <a:rPr kumimoji="0" lang="en-US" sz="32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Calibri" panose="020F0502020204030204" pitchFamily="34" charset="0"/>
                </a:rPr>
                <a:t>hãy</a:t>
              </a:r>
              <a:r>
                <a:rPr kumimoji="0" lang="en-US" sz="32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Calibri" panose="020F0502020204030204" pitchFamily="34" charset="0"/>
                </a:rPr>
                <a:t>tìm</a:t>
              </a:r>
              <a:r>
                <a:rPr kumimoji="0" lang="en-US" sz="32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Calibri" panose="020F0502020204030204" pitchFamily="34" charset="0"/>
                </a:rPr>
                <a:t>những</a:t>
              </a:r>
              <a:r>
                <a:rPr kumimoji="0" lang="en-US" sz="32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Calibri" panose="020F0502020204030204" pitchFamily="34" charset="0"/>
                </a:rPr>
                <a:t>đặc</a:t>
              </a:r>
              <a:r>
                <a:rPr kumimoji="0" lang="en-US" sz="32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Calibri" panose="020F0502020204030204" pitchFamily="34" charset="0"/>
                </a:rPr>
                <a:t>điểm</a:t>
              </a:r>
              <a:r>
                <a:rPr kumimoji="0" lang="en-US" sz="32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Calibri" panose="020F0502020204030204" pitchFamily="34" charset="0"/>
                </a:rPr>
                <a:t>của</a:t>
              </a:r>
              <a:r>
                <a:rPr kumimoji="0" lang="en-US" sz="32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32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Calibri" panose="020F0502020204030204" pitchFamily="34" charset="0"/>
                </a:rPr>
                <a:t>loài</a:t>
              </a:r>
              <a:r>
                <a:rPr kumimoji="0" lang="en-US" sz="32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Calibri" panose="020F0502020204030204" pitchFamily="34" charset="0"/>
                </a:rPr>
                <a:t>vật</a:t>
              </a:r>
              <a:r>
                <a:rPr kumimoji="0" lang="en-US" sz="32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Calibri" panose="020F0502020204030204" pitchFamily="34" charset="0"/>
                </a:rPr>
                <a:t>sống</a:t>
              </a:r>
              <a:r>
                <a:rPr kumimoji="0" lang="en-US" sz="32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Calibri" panose="020F0502020204030204" pitchFamily="34" charset="0"/>
                </a:rPr>
                <a:t>trong</a:t>
              </a:r>
              <a:r>
                <a:rPr kumimoji="0" lang="en-US" sz="32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Calibri" panose="020F0502020204030204" pitchFamily="34" charset="0"/>
                </a:rPr>
                <a:t>rừng</a:t>
              </a:r>
              <a:r>
                <a:rPr kumimoji="0" lang="en-US" sz="32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Calibri" panose="020F0502020204030204" pitchFamily="34" charset="0"/>
                </a:rPr>
                <a:t>xanh</a:t>
              </a:r>
              <a:r>
                <a:rPr kumimoji="0" lang="en-US" sz="32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Calibri" panose="020F0502020204030204" pitchFamily="34" charset="0"/>
                </a:rPr>
                <a:t>và</a:t>
              </a:r>
              <a:r>
                <a:rPr kumimoji="0" lang="en-US" sz="32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+mj-lt"/>
                  <a:ea typeface="Arial" panose="020B0604020202020204" pitchFamily="34" charset="0"/>
                </a:rPr>
                <a:t>giới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+mj-lt"/>
                  <a:ea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+mj-lt"/>
                  <a:ea typeface="Arial" panose="020B0604020202020204" pitchFamily="34" charset="0"/>
                </a:rPr>
                <a:t>thiệu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+mj-lt"/>
                  <a:ea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+mj-lt"/>
                  <a:ea typeface="Arial" panose="020B0604020202020204" pitchFamily="34" charset="0"/>
                </a:rPr>
                <a:t>gia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+mj-lt"/>
                  <a:ea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+mj-lt"/>
                  <a:ea typeface="Arial" panose="020B0604020202020204" pitchFamily="34" charset="0"/>
                </a:rPr>
                <a:t>đình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+mj-lt"/>
                  <a:ea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+mj-lt"/>
                  <a:ea typeface="Arial" panose="020B0604020202020204" pitchFamily="34" charset="0"/>
                </a:rPr>
                <a:t>mình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+mj-lt"/>
                  <a:ea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+mj-lt"/>
                  <a:ea typeface="Arial" panose="020B0604020202020204" pitchFamily="34" charset="0"/>
                </a:rPr>
                <a:t>bằng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+mj-lt"/>
                  <a:ea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+mj-lt"/>
                  <a:ea typeface="Arial" panose="020B0604020202020204" pitchFamily="34" charset="0"/>
                </a:rPr>
                <a:t>câu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+mj-lt"/>
                  <a:ea typeface="Arial" panose="020B0604020202020204" pitchFamily="34" charset="0"/>
                </a:rPr>
                <a:t>: </a:t>
              </a:r>
              <a:r>
                <a:rPr lang="en-US" sz="3200" spc="-15" dirty="0">
                  <a:solidFill>
                    <a:srgbClr val="002060"/>
                  </a:solidFill>
                  <a:effectLst/>
                  <a:latin typeface="+mj-lt"/>
                  <a:ea typeface="Arial" panose="020B0604020202020204" pitchFamily="34" charset="0"/>
                </a:rPr>
                <a:t>“</a:t>
              </a:r>
              <a:r>
                <a:rPr lang="en-US" sz="3200" spc="-15" dirty="0" err="1">
                  <a:solidFill>
                    <a:srgbClr val="002060"/>
                  </a:solidFill>
                  <a:effectLst/>
                  <a:latin typeface="+mj-lt"/>
                  <a:ea typeface="Arial" panose="020B0604020202020204" pitchFamily="34" charset="0"/>
                </a:rPr>
                <a:t>Tôi</a:t>
              </a:r>
              <a:r>
                <a:rPr lang="en-US" sz="3200" spc="-15" dirty="0">
                  <a:solidFill>
                    <a:srgbClr val="002060"/>
                  </a:solidFill>
                  <a:effectLst/>
                  <a:latin typeface="+mj-lt"/>
                  <a:ea typeface="Arial" panose="020B0604020202020204" pitchFamily="34" charset="0"/>
                </a:rPr>
                <a:t> </a:t>
              </a:r>
              <a:r>
                <a:rPr lang="en-US" sz="3200" spc="-15" dirty="0" err="1">
                  <a:solidFill>
                    <a:srgbClr val="002060"/>
                  </a:solidFill>
                  <a:effectLst/>
                  <a:latin typeface="+mj-lt"/>
                  <a:ea typeface="Arial" panose="020B0604020202020204" pitchFamily="34" charset="0"/>
                </a:rPr>
                <a:t>thuộc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+mj-lt"/>
                  <a:ea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+mj-lt"/>
                  <a:ea typeface="Arial" panose="020B0604020202020204" pitchFamily="34" charset="0"/>
                </a:rPr>
                <a:t>gia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+mj-lt"/>
                  <a:ea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+mj-lt"/>
                  <a:ea typeface="Arial" panose="020B0604020202020204" pitchFamily="34" charset="0"/>
                </a:rPr>
                <a:t>đình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+mj-lt"/>
                  <a:ea typeface="Arial" panose="020B0604020202020204" pitchFamily="34" charset="0"/>
                </a:rPr>
                <a:t>…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+mj-lt"/>
                  <a:ea typeface="Arial" panose="020B0604020202020204" pitchFamily="34" charset="0"/>
                </a:rPr>
                <a:t>Tôi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+mj-lt"/>
                  <a:ea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+mj-lt"/>
                  <a:ea typeface="Arial" panose="020B0604020202020204" pitchFamily="34" charset="0"/>
                </a:rPr>
                <a:t>có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+mj-lt"/>
                  <a:ea typeface="Arial" panose="020B0604020202020204" pitchFamily="34" charset="0"/>
                </a:rPr>
                <a:t>….Gia </a:t>
              </a:r>
              <a:r>
                <a:rPr lang="en-US" sz="3200" dirty="0" err="1">
                  <a:solidFill>
                    <a:srgbClr val="002060"/>
                  </a:solidFill>
                  <a:latin typeface="+mj-lt"/>
                  <a:ea typeface="Arial" panose="020B0604020202020204" pitchFamily="34" charset="0"/>
                </a:rPr>
                <a:t>đình</a:t>
              </a:r>
              <a:r>
                <a:rPr lang="en-US" sz="3200" dirty="0">
                  <a:solidFill>
                    <a:srgbClr val="002060"/>
                  </a:solidFill>
                  <a:latin typeface="+mj-lt"/>
                  <a:ea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+mj-lt"/>
                  <a:ea typeface="Arial" panose="020B0604020202020204" pitchFamily="34" charset="0"/>
                </a:rPr>
                <a:t>tôi</a:t>
              </a:r>
              <a:r>
                <a:rPr lang="en-US" sz="3200" dirty="0">
                  <a:solidFill>
                    <a:srgbClr val="002060"/>
                  </a:solidFill>
                  <a:latin typeface="+mj-lt"/>
                  <a:ea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+mj-lt"/>
                  <a:ea typeface="Arial" panose="020B0604020202020204" pitchFamily="34" charset="0"/>
                </a:rPr>
                <a:t>giống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+mj-lt"/>
                  <a:ea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+mj-lt"/>
                  <a:ea typeface="Arial" panose="020B0604020202020204" pitchFamily="34" charset="0"/>
                </a:rPr>
                <a:t>nhau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+mj-lt"/>
                  <a:ea typeface="Arial" panose="020B0604020202020204" pitchFamily="34" charset="0"/>
                </a:rPr>
                <a:t> ở</a:t>
              </a:r>
              <a:r>
                <a:rPr lang="en-US" sz="3200" spc="-85" dirty="0">
                  <a:solidFill>
                    <a:srgbClr val="002060"/>
                  </a:solidFill>
                  <a:effectLst/>
                  <a:latin typeface="+mj-lt"/>
                  <a:ea typeface="Arial" panose="020B0604020202020204" pitchFamily="34" charset="0"/>
                </a:rPr>
                <a:t>…”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rPr>
                <a:t>kèm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rPr>
                <a:t>theo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rPr>
                <a:t>những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rPr>
                <a:t>hành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rPr>
                <a:t>động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rPr>
                <a:t>mô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rPr>
                <a:t>tả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rPr>
                <a:t>nhé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rPr>
                <a:t>.</a:t>
              </a:r>
              <a:endParaRPr lang="en-US" sz="3200" dirty="0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0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47" y="3732525"/>
            <a:ext cx="3169447" cy="31073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AE0DF32-BFD0-4AFD-8067-5E27449BF9B6}"/>
              </a:ext>
            </a:extLst>
          </p:cNvPr>
          <p:cNvSpPr txBox="1"/>
          <p:nvPr/>
        </p:nvSpPr>
        <p:spPr>
          <a:xfrm>
            <a:off x="4200525" y="5101057"/>
            <a:ext cx="7067550" cy="131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F9ECC1D-A476-4664-B25B-39ED7286947E}"/>
              </a:ext>
            </a:extLst>
          </p:cNvPr>
          <p:cNvSpPr/>
          <p:nvPr/>
        </p:nvSpPr>
        <p:spPr>
          <a:xfrm>
            <a:off x="3973602" y="5158591"/>
            <a:ext cx="7067550" cy="119964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Ví</a:t>
            </a:r>
            <a:r>
              <a:rPr lang="en-US" sz="2400" dirty="0"/>
              <a:t> </a:t>
            </a:r>
            <a:r>
              <a:rPr lang="en-US" sz="2400" dirty="0" err="1"/>
              <a:t>dụ</a:t>
            </a:r>
            <a:r>
              <a:rPr lang="en-US" sz="2400" dirty="0"/>
              <a:t>: </a:t>
            </a:r>
            <a:r>
              <a:rPr lang="en-US" sz="2400" dirty="0" err="1"/>
              <a:t>Tôi</a:t>
            </a:r>
            <a:r>
              <a:rPr lang="en-US" sz="2400" dirty="0"/>
              <a:t> </a:t>
            </a:r>
            <a:r>
              <a:rPr lang="en-US" sz="2400" dirty="0" err="1"/>
              <a:t>thuộc</a:t>
            </a:r>
            <a:r>
              <a:rPr lang="en-US" sz="2400" dirty="0"/>
              <a:t> </a:t>
            </a:r>
            <a:r>
              <a:rPr lang="en-US" sz="2400" dirty="0" err="1"/>
              <a:t>gia</a:t>
            </a:r>
            <a:r>
              <a:rPr lang="en-US" sz="2400" dirty="0"/>
              <a:t> </a:t>
            </a:r>
            <a:r>
              <a:rPr lang="en-US" sz="2400" dirty="0" err="1"/>
              <a:t>đình</a:t>
            </a:r>
            <a:r>
              <a:rPr lang="en-US" sz="2400" dirty="0"/>
              <a:t> </a:t>
            </a:r>
            <a:r>
              <a:rPr lang="en-US" sz="2400" dirty="0" err="1"/>
              <a:t>Voi</a:t>
            </a:r>
            <a:r>
              <a:rPr lang="en-US" sz="2400" dirty="0"/>
              <a:t>. </a:t>
            </a:r>
            <a:r>
              <a:rPr lang="en-US" sz="2400" dirty="0" err="1"/>
              <a:t>Tôi</a:t>
            </a:r>
            <a:r>
              <a:rPr lang="en-US" sz="2400" dirty="0"/>
              <a:t> </a:t>
            </a:r>
            <a:r>
              <a:rPr lang="en-US" sz="2400" dirty="0" err="1"/>
              <a:t>rất</a:t>
            </a:r>
            <a:r>
              <a:rPr lang="en-US" sz="2400" dirty="0"/>
              <a:t> </a:t>
            </a:r>
            <a:r>
              <a:rPr lang="en-US" sz="2400" dirty="0" err="1"/>
              <a:t>khỏe</a:t>
            </a:r>
            <a:r>
              <a:rPr lang="en-US" sz="2400" dirty="0"/>
              <a:t> </a:t>
            </a:r>
            <a:r>
              <a:rPr lang="en-US" sz="2400" dirty="0" err="1"/>
              <a:t>mạnh</a:t>
            </a:r>
            <a:r>
              <a:rPr lang="en-US" sz="2400" dirty="0"/>
              <a:t>.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thành</a:t>
            </a:r>
            <a:r>
              <a:rPr lang="en-US" sz="2400" dirty="0"/>
              <a:t> </a:t>
            </a:r>
            <a:r>
              <a:rPr lang="en-US" sz="2400" dirty="0" err="1"/>
              <a:t>viên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gia</a:t>
            </a:r>
            <a:r>
              <a:rPr lang="en-US" sz="2400" dirty="0"/>
              <a:t> </a:t>
            </a:r>
            <a:r>
              <a:rPr lang="en-US" sz="2400" dirty="0" err="1"/>
              <a:t>đình</a:t>
            </a:r>
            <a:r>
              <a:rPr lang="en-US" sz="2400" dirty="0"/>
              <a:t> </a:t>
            </a:r>
            <a:r>
              <a:rPr lang="en-US" sz="2400" dirty="0" err="1"/>
              <a:t>tôi</a:t>
            </a:r>
            <a:r>
              <a:rPr lang="en-US" sz="2400" dirty="0"/>
              <a:t> </a:t>
            </a:r>
            <a:r>
              <a:rPr lang="en-US" sz="2400" dirty="0" err="1"/>
              <a:t>giống</a:t>
            </a:r>
            <a:r>
              <a:rPr lang="en-US" sz="2400" dirty="0"/>
              <a:t> </a:t>
            </a:r>
            <a:r>
              <a:rPr lang="en-US" sz="2400" dirty="0" err="1"/>
              <a:t>nhau</a:t>
            </a:r>
            <a:r>
              <a:rPr lang="en-US" sz="2400" dirty="0"/>
              <a:t> ở </a:t>
            </a:r>
            <a:r>
              <a:rPr lang="en-US" sz="2400" dirty="0" err="1"/>
              <a:t>điểm</a:t>
            </a:r>
            <a:r>
              <a:rPr lang="en-US" sz="2400" dirty="0"/>
              <a:t> </a:t>
            </a:r>
            <a:r>
              <a:rPr lang="en-US" sz="2400" dirty="0" err="1"/>
              <a:t>đều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cái</a:t>
            </a:r>
            <a:r>
              <a:rPr lang="en-US" sz="2400" dirty="0"/>
              <a:t> </a:t>
            </a:r>
            <a:r>
              <a:rPr lang="en-US" sz="2400" dirty="0" err="1"/>
              <a:t>vòi</a:t>
            </a:r>
            <a:r>
              <a:rPr lang="en-US" sz="2400" dirty="0"/>
              <a:t> </a:t>
            </a:r>
            <a:r>
              <a:rPr lang="en-US" sz="2400" dirty="0" err="1"/>
              <a:t>dài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70166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4" name="Google Shape;1214;p35"/>
          <p:cNvSpPr/>
          <p:nvPr/>
        </p:nvSpPr>
        <p:spPr>
          <a:xfrm>
            <a:off x="8197182" y="1954718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15" name="Google Shape;1215;p35"/>
          <p:cNvSpPr/>
          <p:nvPr/>
        </p:nvSpPr>
        <p:spPr>
          <a:xfrm>
            <a:off x="1072023" y="820334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16" name="Google Shape;1216;p35"/>
          <p:cNvSpPr/>
          <p:nvPr/>
        </p:nvSpPr>
        <p:spPr>
          <a:xfrm>
            <a:off x="4036164" y="694239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17" name="Google Shape;1217;p35"/>
          <p:cNvSpPr/>
          <p:nvPr/>
        </p:nvSpPr>
        <p:spPr>
          <a:xfrm>
            <a:off x="6390883" y="259567"/>
            <a:ext cx="2134879" cy="671784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18" name="Google Shape;1218;p35"/>
          <p:cNvSpPr/>
          <p:nvPr/>
        </p:nvSpPr>
        <p:spPr>
          <a:xfrm>
            <a:off x="8703728" y="534944"/>
            <a:ext cx="2883273" cy="1050509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19" name="Google Shape;1219;p35"/>
          <p:cNvSpPr/>
          <p:nvPr/>
        </p:nvSpPr>
        <p:spPr>
          <a:xfrm>
            <a:off x="-64303" y="3367051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" name="Oval 2"/>
          <p:cNvSpPr/>
          <p:nvPr/>
        </p:nvSpPr>
        <p:spPr>
          <a:xfrm>
            <a:off x="2365646" y="5513112"/>
            <a:ext cx="9936504" cy="1349184"/>
          </a:xfrm>
          <a:prstGeom prst="ellipse">
            <a:avLst/>
          </a:prstGeom>
          <a:solidFill>
            <a:srgbClr val="9ED21B"/>
          </a:solidFill>
          <a:ln>
            <a:solidFill>
              <a:srgbClr val="A2CA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2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44662"/>
            <a:ext cx="12192000" cy="220198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/>
          <a:srcRect l="30255"/>
          <a:stretch/>
        </p:blipFill>
        <p:spPr>
          <a:xfrm>
            <a:off x="8842096" y="0"/>
            <a:ext cx="3156718" cy="218381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1618" y="277990"/>
            <a:ext cx="2820348" cy="857984"/>
          </a:xfrm>
          <a:prstGeom prst="rect">
            <a:avLst/>
          </a:prstGeom>
        </p:spPr>
      </p:pic>
      <p:pic>
        <p:nvPicPr>
          <p:cNvPr id="1030" name="Picture 6" descr="Amazon.com: Love Grows Heart Tree Family Nature Tall Cartoon Vinyl Sticker  (8&amp;quot; Wide, Green with Branches Sparse) : Automotiv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948" y="465822"/>
            <a:ext cx="7995468" cy="6460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Bông hoa 1" descr="Cartoon Flowers PNG, Clipart, Cartoon, Cartoon Clipart, Flowers ...  #1163362 - PNG Images - PNGio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09" t="16175" r="11151" b="11485"/>
          <a:stretch/>
        </p:blipFill>
        <p:spPr bwMode="auto">
          <a:xfrm>
            <a:off x="2859286" y="3529263"/>
            <a:ext cx="1781988" cy="167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hlinkClick r:id="rId11" action="ppaction://hlinksldjump"/>
          </p:cNvPr>
          <p:cNvSpPr/>
          <p:nvPr/>
        </p:nvSpPr>
        <p:spPr>
          <a:xfrm>
            <a:off x="3320596" y="4048225"/>
            <a:ext cx="891443" cy="796601"/>
          </a:xfrm>
          <a:prstGeom prst="ellipse">
            <a:avLst/>
          </a:prstGeom>
          <a:solidFill>
            <a:srgbClr val="FEFE00"/>
          </a:solidFill>
          <a:ln>
            <a:solidFill>
              <a:srgbClr val="FEF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pic>
        <p:nvPicPr>
          <p:cNvPr id="26" name="Picture 2" descr="Clip Comverter Flv - Cute Flower Clipart Png Transparent Png (#759430) -  PinClipart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795" b="9689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301" y="2623705"/>
            <a:ext cx="2218151" cy="1623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Oval 26">
            <a:hlinkClick r:id="rId14" action="ppaction://hlinksldjump"/>
          </p:cNvPr>
          <p:cNvSpPr/>
          <p:nvPr/>
        </p:nvSpPr>
        <p:spPr>
          <a:xfrm>
            <a:off x="5302654" y="3037046"/>
            <a:ext cx="891443" cy="796601"/>
          </a:xfrm>
          <a:prstGeom prst="ellipse">
            <a:avLst/>
          </a:prstGeom>
          <a:solidFill>
            <a:srgbClr val="FEFE00"/>
          </a:solidFill>
          <a:ln>
            <a:solidFill>
              <a:srgbClr val="FEF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pic>
        <p:nvPicPr>
          <p:cNvPr id="28" name="Picture 4" descr="Flower Clip Art at Clker.com - vector clip art online, royalty free &amp;amp;  public domain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9936" y="3826335"/>
            <a:ext cx="1285526" cy="1208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Oval 28">
            <a:hlinkClick r:id="rId14" action="ppaction://hlinksldjump"/>
          </p:cNvPr>
          <p:cNvSpPr/>
          <p:nvPr/>
        </p:nvSpPr>
        <p:spPr>
          <a:xfrm>
            <a:off x="7502686" y="4008469"/>
            <a:ext cx="891443" cy="796601"/>
          </a:xfrm>
          <a:prstGeom prst="ellipse">
            <a:avLst/>
          </a:prstGeom>
          <a:solidFill>
            <a:schemeClr val="bg1"/>
          </a:solidFill>
          <a:ln>
            <a:solidFill>
              <a:srgbClr val="FEF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pic>
        <p:nvPicPr>
          <p:cNvPr id="30" name="Bông hoa 1" descr="Cartoon Flowers PNG, Clipart, Cartoon, Cartoon Clipart, Flowers ...  #1163362 - PNG Images - PNGio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09" t="16175" r="11151" b="11485"/>
          <a:stretch/>
        </p:blipFill>
        <p:spPr bwMode="auto">
          <a:xfrm>
            <a:off x="8428713" y="1604760"/>
            <a:ext cx="1781988" cy="167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Oval 30">
            <a:hlinkClick r:id="rId16" action="ppaction://hlinksldjump"/>
          </p:cNvPr>
          <p:cNvSpPr/>
          <p:nvPr/>
        </p:nvSpPr>
        <p:spPr>
          <a:xfrm>
            <a:off x="8890023" y="2123722"/>
            <a:ext cx="891443" cy="796601"/>
          </a:xfrm>
          <a:prstGeom prst="ellipse">
            <a:avLst/>
          </a:prstGeom>
          <a:solidFill>
            <a:schemeClr val="bg1"/>
          </a:solidFill>
          <a:ln>
            <a:solidFill>
              <a:srgbClr val="FEF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pic>
        <p:nvPicPr>
          <p:cNvPr id="32" name="Picture 2" descr="Clip Comverter Flv - Cute Flower Clipart Png Transparent Png (#759430) -  PinClipart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795" b="9689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9042" y="187076"/>
            <a:ext cx="2218151" cy="1623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Oval 32">
            <a:hlinkClick r:id="rId17" action="ppaction://hlinksldjump"/>
          </p:cNvPr>
          <p:cNvSpPr/>
          <p:nvPr/>
        </p:nvSpPr>
        <p:spPr>
          <a:xfrm>
            <a:off x="6932395" y="600417"/>
            <a:ext cx="891443" cy="796601"/>
          </a:xfrm>
          <a:prstGeom prst="ellipse">
            <a:avLst/>
          </a:prstGeom>
          <a:solidFill>
            <a:schemeClr val="bg1"/>
          </a:solidFill>
          <a:ln>
            <a:solidFill>
              <a:srgbClr val="FEF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</a:p>
        </p:txBody>
      </p:sp>
      <p:pic>
        <p:nvPicPr>
          <p:cNvPr id="34" name="Picture 4" descr="Flower Clip Art at Clker.com - vector clip art online, royalty free &amp;amp;  public domain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8130" y="1849727"/>
            <a:ext cx="1285526" cy="1208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Oval 34">
            <a:hlinkClick r:id="rId18" action="ppaction://hlinksldjump"/>
          </p:cNvPr>
          <p:cNvSpPr/>
          <p:nvPr/>
        </p:nvSpPr>
        <p:spPr>
          <a:xfrm>
            <a:off x="2850880" y="2031861"/>
            <a:ext cx="891443" cy="796601"/>
          </a:xfrm>
          <a:prstGeom prst="ellipse">
            <a:avLst/>
          </a:prstGeom>
          <a:solidFill>
            <a:schemeClr val="bg1"/>
          </a:solidFill>
          <a:ln>
            <a:solidFill>
              <a:srgbClr val="FEF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</a:t>
            </a:r>
          </a:p>
        </p:txBody>
      </p:sp>
      <p:pic>
        <p:nvPicPr>
          <p:cNvPr id="36" name="Picture 4" descr="Flower Clip Art at Clker.com - vector clip art online, royalty free &amp;amp;  public domain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3695" y="277990"/>
            <a:ext cx="1285526" cy="1208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Oval 36">
            <a:hlinkClick r:id="rId19" action="ppaction://hlinksldjump"/>
          </p:cNvPr>
          <p:cNvSpPr/>
          <p:nvPr/>
        </p:nvSpPr>
        <p:spPr>
          <a:xfrm>
            <a:off x="5041205" y="490604"/>
            <a:ext cx="891443" cy="79660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</a:t>
            </a:r>
          </a:p>
        </p:txBody>
      </p:sp>
      <p:pic>
        <p:nvPicPr>
          <p:cNvPr id="1036" name="Picture 12" descr="360000+ Cartoon Gift Box hd photos free download - Lovepik.com">
            <a:hlinkClick r:id="rId20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89" t="22666" r="16111" b="9999"/>
          <a:stretch/>
        </p:blipFill>
        <p:spPr bwMode="auto">
          <a:xfrm>
            <a:off x="98186" y="4844826"/>
            <a:ext cx="1721414" cy="1756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>
            <a:hlinkClick r:id="rId23" action="ppaction://hlinksldjump"/>
          </p:cNvPr>
          <p:cNvSpPr/>
          <p:nvPr/>
        </p:nvSpPr>
        <p:spPr>
          <a:xfrm>
            <a:off x="8842096" y="5991927"/>
            <a:ext cx="3263638" cy="802662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chơi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30353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8" name="17950329">
            <a:hlinkClick r:id="" action="ppaction://media"/>
            <a:extLst>
              <a:ext uri="{FF2B5EF4-FFF2-40B4-BE49-F238E27FC236}">
                <a16:creationId xmlns:a16="http://schemas.microsoft.com/office/drawing/2014/main" id="{27F425F5-1B94-4927-B200-9E88DF70A9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304256" y="6491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3595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555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 showWhenStopped="0">
                <p:cTn id="7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2" grpId="0" animBg="1"/>
      <p:bldP spid="27" grpId="0" animBg="1"/>
      <p:bldP spid="29" grpId="0" animBg="1"/>
      <p:bldP spid="31" grpId="0" animBg="1"/>
      <p:bldP spid="33" grpId="0" animBg="1"/>
      <p:bldP spid="35" grpId="0" animBg="1"/>
      <p:bldP spid="3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896" y="6318623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rId8" action="ppaction://hlinksldjump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76" y="1059555"/>
            <a:ext cx="1969179" cy="174360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51" y="547446"/>
            <a:ext cx="2060627" cy="1383912"/>
          </a:xfrm>
          <a:prstGeom prst="rect">
            <a:avLst/>
          </a:prstGeom>
        </p:spPr>
      </p:pic>
      <p:sp>
        <p:nvSpPr>
          <p:cNvPr id="46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250223" y="170881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cộng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70" y="117751"/>
            <a:ext cx="495300" cy="43815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641" y="20748"/>
            <a:ext cx="714375" cy="119062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991" y="1078569"/>
            <a:ext cx="1969179" cy="1743607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266" y="566460"/>
            <a:ext cx="2060627" cy="1383912"/>
          </a:xfrm>
          <a:prstGeom prst="rect">
            <a:avLst/>
          </a:prstGeom>
        </p:spPr>
      </p:pic>
      <p:sp>
        <p:nvSpPr>
          <p:cNvPr id="51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5113704" y="137962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kẹo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921" y="48858"/>
            <a:ext cx="495300" cy="43815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656" y="39762"/>
            <a:ext cx="714375" cy="1190625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044" y="1122761"/>
            <a:ext cx="1969179" cy="1743607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8319" y="610652"/>
            <a:ext cx="2060627" cy="1383912"/>
          </a:xfrm>
          <a:prstGeom prst="rect">
            <a:avLst/>
          </a:prstGeom>
        </p:spPr>
      </p:pic>
      <p:sp>
        <p:nvSpPr>
          <p:cNvPr id="56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7667757" y="18215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bút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chì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538" y="180957"/>
            <a:ext cx="495300" cy="43815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1709" y="83954"/>
            <a:ext cx="714375" cy="1190625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8318" y="1071868"/>
            <a:ext cx="1969179" cy="1743607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593" y="559759"/>
            <a:ext cx="2060627" cy="1383912"/>
          </a:xfrm>
          <a:prstGeom prst="rect">
            <a:avLst/>
          </a:prstGeom>
        </p:spPr>
      </p:pic>
      <p:sp>
        <p:nvSpPr>
          <p:cNvPr id="61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10122031" y="131261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bút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mực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812" y="130064"/>
            <a:ext cx="495300" cy="43815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73" y="4437866"/>
            <a:ext cx="1969179" cy="1743607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8" y="3925757"/>
            <a:ext cx="2060627" cy="1383912"/>
          </a:xfrm>
          <a:prstGeom prst="rect">
            <a:avLst/>
          </a:prstGeom>
        </p:spPr>
      </p:pic>
      <p:sp>
        <p:nvSpPr>
          <p:cNvPr id="65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280486" y="3497259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Nhảy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điệu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nhảy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67" y="3496062"/>
            <a:ext cx="495300" cy="438150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641" y="3361172"/>
            <a:ext cx="714375" cy="1190625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230" y="4396827"/>
            <a:ext cx="1969179" cy="1743607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505" y="3884718"/>
            <a:ext cx="2060627" cy="1383912"/>
          </a:xfrm>
          <a:prstGeom prst="rect">
            <a:avLst/>
          </a:prstGeom>
        </p:spPr>
      </p:pic>
      <p:sp>
        <p:nvSpPr>
          <p:cNvPr id="70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2607943" y="3456220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Hát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hát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452" y="3457319"/>
            <a:ext cx="495300" cy="438150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895" y="3358020"/>
            <a:ext cx="714375" cy="1190625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140" y="4416047"/>
            <a:ext cx="1969179" cy="1743607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415" y="3903938"/>
            <a:ext cx="2060627" cy="1383912"/>
          </a:xfrm>
          <a:prstGeom prst="rect">
            <a:avLst/>
          </a:prstGeom>
        </p:spPr>
      </p:pic>
      <p:sp>
        <p:nvSpPr>
          <p:cNvPr id="75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4961946" y="3437761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Nhảy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lò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cò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634" y="3474243"/>
            <a:ext cx="495300" cy="43815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805" y="3377240"/>
            <a:ext cx="714375" cy="1190625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9204" y="4375295"/>
            <a:ext cx="1969179" cy="1743607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479" y="3863186"/>
            <a:ext cx="2060627" cy="1383912"/>
          </a:xfrm>
          <a:prstGeom prst="rect">
            <a:avLst/>
          </a:prstGeom>
        </p:spPr>
      </p:pic>
      <p:sp>
        <p:nvSpPr>
          <p:cNvPr id="80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7432917" y="3434688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Nhảy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cái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9853" y="3396113"/>
            <a:ext cx="495300" cy="43815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7721" y="3327956"/>
            <a:ext cx="714375" cy="1190625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530" y="1088124"/>
            <a:ext cx="1969179" cy="1743607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805" y="576015"/>
            <a:ext cx="2060627" cy="1383912"/>
          </a:xfrm>
          <a:prstGeom prst="rect">
            <a:avLst/>
          </a:prstGeom>
        </p:spPr>
      </p:pic>
      <p:sp>
        <p:nvSpPr>
          <p:cNvPr id="85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2767243" y="147517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tràng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pháo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tay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6" name="Picture 85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333" y="104679"/>
            <a:ext cx="495300" cy="438150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353" y="62729"/>
            <a:ext cx="714375" cy="1190625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595" y="4314494"/>
            <a:ext cx="1969179" cy="1743607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870" y="3802385"/>
            <a:ext cx="2060627" cy="1383912"/>
          </a:xfrm>
          <a:prstGeom prst="rect">
            <a:avLst/>
          </a:prstGeom>
        </p:spPr>
      </p:pic>
      <p:sp>
        <p:nvSpPr>
          <p:cNvPr id="93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876870" y="3373887"/>
            <a:ext cx="1670098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kêu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yêu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cầu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4" name="Picture 93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089" y="3372690"/>
            <a:ext cx="495300" cy="43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435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500"/>
                            </p:stCondLst>
                            <p:childTnLst>
                              <p:par>
                                <p:cTn id="81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"/>
                            </p:stCondLst>
                            <p:childTnLst>
                              <p:par>
                                <p:cTn id="9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500"/>
                            </p:stCondLst>
                            <p:childTnLst>
                              <p:par>
                                <p:cTn id="10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500"/>
                            </p:stCondLst>
                            <p:childTnLst>
                              <p:par>
                                <p:cTn id="125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35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000"/>
                            </p:stCondLst>
                            <p:childTnLst>
                              <p:par>
                                <p:cTn id="1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2500"/>
                            </p:stCondLst>
                            <p:childTnLst>
                              <p:par>
                                <p:cTn id="147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57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2000"/>
                            </p:stCondLst>
                            <p:childTnLst>
                              <p:par>
                                <p:cTn id="15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2500"/>
                            </p:stCondLst>
                            <p:childTnLst>
                              <p:par>
                                <p:cTn id="169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79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2000"/>
                            </p:stCondLst>
                            <p:childTnLst>
                              <p:par>
                                <p:cTn id="18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2500"/>
                            </p:stCondLst>
                            <p:childTnLst>
                              <p:par>
                                <p:cTn id="191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01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2000"/>
                            </p:stCondLst>
                            <p:childTnLst>
                              <p:par>
                                <p:cTn id="20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2500"/>
                            </p:stCondLst>
                            <p:childTnLst>
                              <p:par>
                                <p:cTn id="210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</p:childTnLst>
        </p:cTn>
      </p:par>
    </p:tnLst>
    <p:bldLst>
      <p:bldP spid="46" grpId="0" animBg="1"/>
      <p:bldP spid="46" grpId="1" animBg="1"/>
      <p:bldP spid="51" grpId="0" animBg="1"/>
      <p:bldP spid="51" grpId="1" animBg="1"/>
      <p:bldP spid="56" grpId="0" animBg="1"/>
      <p:bldP spid="56" grpId="1" animBg="1"/>
      <p:bldP spid="61" grpId="0" animBg="1"/>
      <p:bldP spid="61" grpId="1" animBg="1"/>
      <p:bldP spid="65" grpId="0" animBg="1"/>
      <p:bldP spid="65" grpId="1" animBg="1"/>
      <p:bldP spid="70" grpId="0" animBg="1"/>
      <p:bldP spid="70" grpId="1" animBg="1"/>
      <p:bldP spid="75" grpId="0" animBg="1"/>
      <p:bldP spid="75" grpId="1" animBg="1"/>
      <p:bldP spid="80" grpId="0" animBg="1"/>
      <p:bldP spid="80" grpId="1" animBg="1"/>
      <p:bldP spid="85" grpId="0" animBg="1"/>
      <p:bldP spid="85" grpId="1" animBg="1"/>
      <p:bldP spid="93" grpId="0" animBg="1"/>
      <p:bldP spid="9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445518" y="445770"/>
            <a:ext cx="9916901" cy="2728575"/>
            <a:chOff x="1359003" y="989202"/>
            <a:chExt cx="9003416" cy="2185143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D038CE0-6875-466E-B5CD-77C95F6DE8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59003" y="989202"/>
              <a:ext cx="9003416" cy="2185143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1577151" y="1164546"/>
              <a:ext cx="8623402" cy="1834457"/>
            </a:xfrm>
            <a:prstGeom prst="rect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Tôi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thuộc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gia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đình</a:t>
              </a:r>
              <a:r>
                <a:rPr lang="en-US" sz="4800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Calibri" panose="020F0502020204030204"/>
                </a:rPr>
                <a:t>nhà</a:t>
              </a:r>
              <a:r>
                <a:rPr lang="en-US" sz="4800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Calibri" panose="020F0502020204030204"/>
                </a:rPr>
                <a:t>chó</a:t>
              </a:r>
              <a:r>
                <a:rPr lang="en-US" sz="4800" dirty="0">
                  <a:solidFill>
                    <a:srgbClr val="002060"/>
                  </a:solidFill>
                  <a:latin typeface="Calibri" panose="020F0502020204030204"/>
                </a:rPr>
                <a:t>.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Tôi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rất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……..Gia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đình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tôi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cùng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có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….. 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714CDEBD-A514-41CB-B791-2EF52E3CD5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1959" y="2560221"/>
            <a:ext cx="2315654" cy="3345161"/>
          </a:xfrm>
          <a:prstGeom prst="rect">
            <a:avLst/>
          </a:prstGeom>
        </p:spPr>
      </p:pic>
      <p:sp>
        <p:nvSpPr>
          <p:cNvPr id="2" name="Left Arrow 1">
            <a:hlinkClick r:id="rId5" action="ppaction://hlinksldjump"/>
          </p:cNvPr>
          <p:cNvSpPr/>
          <p:nvPr/>
        </p:nvSpPr>
        <p:spPr>
          <a:xfrm>
            <a:off x="176246" y="5666843"/>
            <a:ext cx="1692311" cy="1191157"/>
          </a:xfrm>
          <a:prstGeom prst="lef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về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0353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Oval 2"/>
          <p:cNvSpPr/>
          <p:nvPr/>
        </p:nvSpPr>
        <p:spPr>
          <a:xfrm>
            <a:off x="10713720" y="228600"/>
            <a:ext cx="1203960" cy="1112520"/>
          </a:xfrm>
          <a:prstGeom prst="ellipse">
            <a:avLst/>
          </a:prstGeom>
          <a:gradFill flip="none" rotWithShape="1">
            <a:gsLst>
              <a:gs pos="0">
                <a:srgbClr val="FEFE00">
                  <a:tint val="66000"/>
                  <a:satMod val="160000"/>
                </a:srgbClr>
              </a:gs>
              <a:gs pos="50000">
                <a:srgbClr val="FEFE00">
                  <a:tint val="44500"/>
                  <a:satMod val="160000"/>
                </a:srgbClr>
              </a:gs>
              <a:gs pos="100000">
                <a:srgbClr val="FEFE00">
                  <a:tint val="23500"/>
                  <a:satMod val="160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720299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359003" y="989202"/>
            <a:ext cx="9003416" cy="2185143"/>
            <a:chOff x="1359003" y="989202"/>
            <a:chExt cx="9003416" cy="218514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D038CE0-6875-466E-B5CD-77C95F6DE8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59003" y="989202"/>
              <a:ext cx="9003416" cy="2185143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2044197" y="1164546"/>
              <a:ext cx="7633029" cy="1834457"/>
            </a:xfrm>
            <a:prstGeom prst="rect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+mn-cs"/>
                </a:rPr>
                <a:t>Tôi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+mn-cs"/>
                </a:rPr>
                <a:t>thuộc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+mn-cs"/>
                </a:rPr>
                <a:t>gia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+mn-cs"/>
                </a:rPr>
                <a:t>đình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+mn-cs"/>
                </a:rPr>
                <a:t>thỏ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+mn-cs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+mn-cs"/>
                </a:rPr>
                <a:t>Tôi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+mn-cs"/>
                </a:rPr>
                <a:t>chạy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+mn-cs"/>
                </a:rPr>
                <a:t>…. Gia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+mn-cs"/>
                </a:rPr>
                <a:t>đình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+mn-cs"/>
                </a:rPr>
                <a:t>cùng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+mn-cs"/>
                </a:rPr>
                <a:t>có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+mn-cs"/>
                </a:rPr>
                <a:t>……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C0F61DFF-DA5C-4F9C-A167-987487BEA6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9470" y="2687782"/>
            <a:ext cx="2554049" cy="3282905"/>
          </a:xfrm>
          <a:prstGeom prst="rect">
            <a:avLst/>
          </a:prstGeom>
        </p:spPr>
      </p:pic>
      <p:sp>
        <p:nvSpPr>
          <p:cNvPr id="7" name="Left Arrow 6">
            <a:hlinkClick r:id="rId4" action="ppaction://hlinksldjump"/>
          </p:cNvPr>
          <p:cNvSpPr/>
          <p:nvPr/>
        </p:nvSpPr>
        <p:spPr>
          <a:xfrm>
            <a:off x="176246" y="5666843"/>
            <a:ext cx="1692311" cy="1191157"/>
          </a:xfrm>
          <a:prstGeom prst="lef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về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0353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Oval 8"/>
          <p:cNvSpPr/>
          <p:nvPr/>
        </p:nvSpPr>
        <p:spPr>
          <a:xfrm>
            <a:off x="10713720" y="228600"/>
            <a:ext cx="1203960" cy="1112520"/>
          </a:xfrm>
          <a:prstGeom prst="ellipse">
            <a:avLst/>
          </a:prstGeom>
          <a:gradFill flip="none" rotWithShape="1">
            <a:gsLst>
              <a:gs pos="0">
                <a:srgbClr val="FEFE00">
                  <a:tint val="66000"/>
                  <a:satMod val="160000"/>
                </a:srgbClr>
              </a:gs>
              <a:gs pos="50000">
                <a:srgbClr val="FEFE00">
                  <a:tint val="44500"/>
                  <a:satMod val="160000"/>
                </a:srgbClr>
              </a:gs>
              <a:gs pos="100000">
                <a:srgbClr val="FEFE00">
                  <a:tint val="23500"/>
                  <a:satMod val="160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257286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D038CE0-6875-466E-B5CD-77C95F6DE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2239" y="1164546"/>
            <a:ext cx="9003416" cy="21851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14CDEBD-A514-41CB-B791-2EF52E3CD5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7636" y="2794495"/>
            <a:ext cx="2302234" cy="332577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852356" y="1339888"/>
            <a:ext cx="7928953" cy="1834457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400" dirty="0">
                <a:solidFill>
                  <a:srgbClr val="002060"/>
                </a:solidFill>
                <a:latin typeface="Calibri" panose="020F0502020204030204"/>
              </a:rPr>
              <a:t>Tôi thuộc gia đình </a:t>
            </a:r>
            <a:r>
              <a:rPr lang="en-US" sz="4400" dirty="0" err="1">
                <a:solidFill>
                  <a:srgbClr val="002060"/>
                </a:solidFill>
                <a:latin typeface="Calibri" panose="020F0502020204030204"/>
              </a:rPr>
              <a:t>khỉ</a:t>
            </a:r>
            <a:r>
              <a:rPr lang="vi-VN" sz="4400" dirty="0">
                <a:solidFill>
                  <a:srgbClr val="002060"/>
                </a:solidFill>
                <a:latin typeface="Calibri" panose="020F0502020204030204"/>
              </a:rPr>
              <a:t>. Tôi </a:t>
            </a:r>
            <a:r>
              <a:rPr lang="en-US" sz="4400" dirty="0" err="1">
                <a:solidFill>
                  <a:srgbClr val="002060"/>
                </a:solidFill>
                <a:latin typeface="Calibri" panose="020F0502020204030204"/>
              </a:rPr>
              <a:t>có</a:t>
            </a:r>
            <a:r>
              <a:rPr lang="en-US" sz="440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libri" panose="020F0502020204030204"/>
              </a:rPr>
              <a:t>cái</a:t>
            </a:r>
            <a:r>
              <a:rPr lang="en-US" sz="440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libri" panose="020F0502020204030204"/>
              </a:rPr>
              <a:t>đuôi</a:t>
            </a:r>
            <a:r>
              <a:rPr lang="en-US" sz="4400" dirty="0">
                <a:solidFill>
                  <a:srgbClr val="002060"/>
                </a:solidFill>
                <a:latin typeface="Calibri" panose="020F0502020204030204"/>
              </a:rPr>
              <a:t>…..</a:t>
            </a:r>
            <a:r>
              <a:rPr lang="vi-VN" sz="4400" dirty="0">
                <a:solidFill>
                  <a:srgbClr val="002060"/>
                </a:solidFill>
                <a:latin typeface="Calibri" panose="020F0502020204030204"/>
              </a:rPr>
              <a:t> Gia đình </a:t>
            </a:r>
            <a:r>
              <a:rPr lang="en-US" sz="4400" dirty="0" err="1">
                <a:solidFill>
                  <a:srgbClr val="002060"/>
                </a:solidFill>
                <a:latin typeface="Calibri" panose="020F0502020204030204"/>
              </a:rPr>
              <a:t>đều</a:t>
            </a:r>
            <a:r>
              <a:rPr lang="vi-VN" sz="4400" dirty="0">
                <a:solidFill>
                  <a:srgbClr val="002060"/>
                </a:solidFill>
                <a:latin typeface="Calibri" panose="020F0502020204030204"/>
              </a:rPr>
              <a:t>……</a:t>
            </a:r>
          </a:p>
        </p:txBody>
      </p:sp>
      <p:sp>
        <p:nvSpPr>
          <p:cNvPr id="5" name="Left Arrow 4">
            <a:hlinkClick r:id="rId5" action="ppaction://hlinksldjump"/>
          </p:cNvPr>
          <p:cNvSpPr/>
          <p:nvPr/>
        </p:nvSpPr>
        <p:spPr>
          <a:xfrm>
            <a:off x="176246" y="5666843"/>
            <a:ext cx="1692311" cy="1191157"/>
          </a:xfrm>
          <a:prstGeom prst="lef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về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0353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10713720" y="228600"/>
            <a:ext cx="1203960" cy="1112520"/>
          </a:xfrm>
          <a:prstGeom prst="ellipse">
            <a:avLst/>
          </a:prstGeom>
          <a:gradFill flip="none" rotWithShape="1">
            <a:gsLst>
              <a:gs pos="0">
                <a:srgbClr val="FEFE00">
                  <a:tint val="66000"/>
                  <a:satMod val="160000"/>
                </a:srgbClr>
              </a:gs>
              <a:gs pos="50000">
                <a:srgbClr val="FEFE00">
                  <a:tint val="44500"/>
                  <a:satMod val="160000"/>
                </a:srgbClr>
              </a:gs>
              <a:gs pos="100000">
                <a:srgbClr val="FEFE00">
                  <a:tint val="23500"/>
                  <a:satMod val="160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538699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D038CE0-6875-466E-B5CD-77C95F6DE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4626" y="1093027"/>
            <a:ext cx="9287982" cy="21851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F61DFF-DA5C-4F9C-A167-987487BEA6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3325" y="2812472"/>
            <a:ext cx="2554049" cy="328290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620982" y="1268371"/>
            <a:ext cx="7763048" cy="1834457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Tôi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thuộc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gia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đình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cú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mèo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/>
              </a:rPr>
              <a:t>Tôi</a:t>
            </a:r>
            <a:r>
              <a:rPr lang="en-US" sz="480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/>
              </a:rPr>
              <a:t>có</a:t>
            </a:r>
            <a:r>
              <a:rPr lang="en-US" sz="480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/>
              </a:rPr>
              <a:t>đôi</a:t>
            </a:r>
            <a:r>
              <a:rPr lang="en-US" sz="480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/>
              </a:rPr>
              <a:t>mắt</a:t>
            </a:r>
            <a:r>
              <a:rPr lang="en-US" sz="4800" dirty="0">
                <a:solidFill>
                  <a:srgbClr val="002060"/>
                </a:solidFill>
                <a:latin typeface="Calibri" panose="020F0502020204030204"/>
              </a:rPr>
              <a:t>….. Gia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/>
              </a:rPr>
              <a:t>đình</a:t>
            </a:r>
            <a:r>
              <a:rPr lang="en-US" sz="480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/>
              </a:rPr>
              <a:t>tôi</a:t>
            </a:r>
            <a:r>
              <a:rPr lang="en-US" sz="480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/>
              </a:rPr>
              <a:t>thường</a:t>
            </a:r>
            <a:r>
              <a:rPr lang="en-US" sz="480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/>
              </a:rPr>
              <a:t>săn</a:t>
            </a:r>
            <a:r>
              <a:rPr lang="en-US" sz="480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/>
              </a:rPr>
              <a:t>mồi</a:t>
            </a:r>
            <a:r>
              <a:rPr lang="en-US" sz="4800" dirty="0">
                <a:solidFill>
                  <a:srgbClr val="002060"/>
                </a:solidFill>
                <a:latin typeface="Calibri" panose="020F0502020204030204"/>
              </a:rPr>
              <a:t>……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Left Arrow 4">
            <a:hlinkClick r:id="rId5" action="ppaction://hlinksldjump"/>
          </p:cNvPr>
          <p:cNvSpPr/>
          <p:nvPr/>
        </p:nvSpPr>
        <p:spPr>
          <a:xfrm>
            <a:off x="176246" y="5666843"/>
            <a:ext cx="1692311" cy="1191157"/>
          </a:xfrm>
          <a:prstGeom prst="lef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về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0353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10713720" y="228600"/>
            <a:ext cx="1203960" cy="1112520"/>
          </a:xfrm>
          <a:prstGeom prst="ellipse">
            <a:avLst/>
          </a:prstGeom>
          <a:gradFill flip="none" rotWithShape="1">
            <a:gsLst>
              <a:gs pos="0">
                <a:srgbClr val="FEFE00">
                  <a:tint val="66000"/>
                  <a:satMod val="160000"/>
                </a:srgbClr>
              </a:gs>
              <a:gs pos="50000">
                <a:srgbClr val="FEFE00">
                  <a:tint val="44500"/>
                  <a:satMod val="160000"/>
                </a:srgbClr>
              </a:gs>
              <a:gs pos="100000">
                <a:srgbClr val="FEFE00">
                  <a:tint val="23500"/>
                  <a:satMod val="160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488351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427018" y="1269473"/>
            <a:ext cx="9003416" cy="2185143"/>
            <a:chOff x="1427018" y="1269473"/>
            <a:chExt cx="9003416" cy="218514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D038CE0-6875-466E-B5CD-77C95F6DE8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27018" y="1269473"/>
              <a:ext cx="9003416" cy="2185143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1759527" y="1444815"/>
              <a:ext cx="7785796" cy="1834457"/>
            </a:xfrm>
            <a:prstGeom prst="rect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Tôi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thuộc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gia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đình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nhà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Tôi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sống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ở….. Gia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đình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tôi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đều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….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714CDEBD-A514-41CB-B791-2EF52E3CD5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7636" y="2794495"/>
            <a:ext cx="2302234" cy="3325773"/>
          </a:xfrm>
          <a:prstGeom prst="rect">
            <a:avLst/>
          </a:prstGeom>
        </p:spPr>
      </p:pic>
      <p:sp>
        <p:nvSpPr>
          <p:cNvPr id="8" name="Left Arrow 7">
            <a:hlinkClick r:id="rId5" action="ppaction://hlinksldjump"/>
          </p:cNvPr>
          <p:cNvSpPr/>
          <p:nvPr/>
        </p:nvSpPr>
        <p:spPr>
          <a:xfrm>
            <a:off x="176246" y="5666843"/>
            <a:ext cx="1692311" cy="1191157"/>
          </a:xfrm>
          <a:prstGeom prst="lef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về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0353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Oval 8"/>
          <p:cNvSpPr/>
          <p:nvPr/>
        </p:nvSpPr>
        <p:spPr>
          <a:xfrm>
            <a:off x="10713720" y="228600"/>
            <a:ext cx="1203960" cy="1112520"/>
          </a:xfrm>
          <a:prstGeom prst="ellipse">
            <a:avLst/>
          </a:prstGeom>
          <a:gradFill flip="none" rotWithShape="1">
            <a:gsLst>
              <a:gs pos="0">
                <a:srgbClr val="FEFE00">
                  <a:tint val="66000"/>
                  <a:satMod val="160000"/>
                </a:srgbClr>
              </a:gs>
              <a:gs pos="50000">
                <a:srgbClr val="FEFE00">
                  <a:tint val="44500"/>
                  <a:satMod val="160000"/>
                </a:srgbClr>
              </a:gs>
              <a:gs pos="100000">
                <a:srgbClr val="FEFE00">
                  <a:tint val="23500"/>
                  <a:satMod val="160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43998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359003" y="989202"/>
            <a:ext cx="9003416" cy="2185143"/>
            <a:chOff x="1359003" y="989202"/>
            <a:chExt cx="9003416" cy="218514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D038CE0-6875-466E-B5CD-77C95F6DE8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59003" y="989202"/>
              <a:ext cx="9003416" cy="2185143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1608881" y="1164546"/>
              <a:ext cx="8068345" cy="1834457"/>
            </a:xfrm>
            <a:prstGeom prst="rect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685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544195" algn="l"/>
                </a:tabLst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+mn-cs"/>
                </a:rPr>
                <a:t>Tôi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+mn-cs"/>
                </a:rPr>
                <a:t>thuộc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+mn-cs"/>
                </a:rPr>
                <a:t>gia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+mn-cs"/>
                </a:rPr>
                <a:t>đình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+mn-cs"/>
                </a:rPr>
                <a:t>nhà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+mn-cs"/>
                </a:rPr>
                <a:t>hổ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+mn-cs"/>
                </a:rPr>
                <a:t>.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+mn-cs"/>
                </a:rPr>
                <a:t>Tôi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+mn-cs"/>
                </a:rPr>
                <a:t>rất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+mn-cs"/>
                </a:rPr>
                <a:t>….Gia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+mn-cs"/>
                </a:rPr>
                <a:t>đình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+mn-cs"/>
                </a:rPr>
                <a:t>tôi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+mn-cs"/>
                </a:rPr>
                <a:t>đều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+mn-cs"/>
                </a:rPr>
                <a:t>săn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+mn-cs"/>
                </a:rPr>
                <a:t>mồi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+mn-cs"/>
                </a:rPr>
                <a:t>…..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C0F61DFF-DA5C-4F9C-A167-987487BEA6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9470" y="2687782"/>
            <a:ext cx="2554049" cy="3282905"/>
          </a:xfrm>
          <a:prstGeom prst="rect">
            <a:avLst/>
          </a:prstGeom>
        </p:spPr>
      </p:pic>
      <p:sp>
        <p:nvSpPr>
          <p:cNvPr id="7" name="Left Arrow 6">
            <a:hlinkClick r:id="rId4" action="ppaction://hlinksldjump"/>
          </p:cNvPr>
          <p:cNvSpPr/>
          <p:nvPr/>
        </p:nvSpPr>
        <p:spPr>
          <a:xfrm>
            <a:off x="176246" y="5666843"/>
            <a:ext cx="1692311" cy="1191157"/>
          </a:xfrm>
          <a:prstGeom prst="lef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về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0353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Oval 8"/>
          <p:cNvSpPr/>
          <p:nvPr/>
        </p:nvSpPr>
        <p:spPr>
          <a:xfrm>
            <a:off x="10713720" y="228600"/>
            <a:ext cx="1203960" cy="1112520"/>
          </a:xfrm>
          <a:prstGeom prst="ellipse">
            <a:avLst/>
          </a:prstGeom>
          <a:gradFill flip="none" rotWithShape="1">
            <a:gsLst>
              <a:gs pos="0">
                <a:srgbClr val="FEFE00">
                  <a:tint val="66000"/>
                  <a:satMod val="160000"/>
                </a:srgbClr>
              </a:gs>
              <a:gs pos="50000">
                <a:srgbClr val="FEFE00">
                  <a:tint val="44500"/>
                  <a:satMod val="160000"/>
                </a:srgbClr>
              </a:gs>
              <a:gs pos="100000">
                <a:srgbClr val="FEFE00">
                  <a:tint val="23500"/>
                  <a:satMod val="160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558424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622239" y="1164546"/>
            <a:ext cx="9003416" cy="2185143"/>
            <a:chOff x="1622239" y="1164546"/>
            <a:chExt cx="9003416" cy="218514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D038CE0-6875-466E-B5CD-77C95F6DE8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22239" y="1164546"/>
              <a:ext cx="9003416" cy="2185143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2044197" y="1341120"/>
              <a:ext cx="8174223" cy="1657883"/>
            </a:xfrm>
            <a:prstGeom prst="rect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+mn-cs"/>
                </a:rPr>
                <a:t>Tôi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+mn-cs"/>
                </a:rPr>
                <a:t>là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+mn-cs"/>
                </a:rPr>
                <a:t>thành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+mn-cs"/>
                </a:rPr>
                <a:t>viên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+mn-cs"/>
                </a:rPr>
                <a:t>trong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+mn-cs"/>
                </a:rPr>
                <a:t>gia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+mn-cs"/>
                </a:rPr>
                <a:t>đình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+mn-cs"/>
                </a:rPr>
                <a:t>nhà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+mn-cs"/>
                </a:rPr>
                <a:t>sóc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+mn-cs"/>
                </a:rPr>
                <a:t>.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+mn-cs"/>
                </a:rPr>
                <a:t>Tôi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+mn-cs"/>
                </a:rPr>
                <a:t>chạy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+mn-cs"/>
                </a:rPr>
                <a:t>… Gia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+mn-cs"/>
                </a:rPr>
                <a:t>đình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+mn-cs"/>
                </a:rPr>
                <a:t>tôi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+mn-cs"/>
                </a:rPr>
                <a:t>đều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+mn-cs"/>
                </a:rPr>
                <a:t>thích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+mn-cs"/>
                </a:rPr>
                <a:t>ăn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+mn-cs"/>
                </a:rPr>
                <a:t>…. 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714CDEBD-A514-41CB-B791-2EF52E3CD5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7636" y="2794495"/>
            <a:ext cx="2302234" cy="3325773"/>
          </a:xfrm>
          <a:prstGeom prst="rect">
            <a:avLst/>
          </a:prstGeom>
        </p:spPr>
      </p:pic>
      <p:sp>
        <p:nvSpPr>
          <p:cNvPr id="8" name="Left Arrow 7">
            <a:hlinkClick r:id="rId4" action="ppaction://hlinksldjump"/>
          </p:cNvPr>
          <p:cNvSpPr/>
          <p:nvPr/>
        </p:nvSpPr>
        <p:spPr>
          <a:xfrm>
            <a:off x="176246" y="5666843"/>
            <a:ext cx="1692311" cy="1191157"/>
          </a:xfrm>
          <a:prstGeom prst="lef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về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0353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0713720" y="228600"/>
            <a:ext cx="1203960" cy="1112520"/>
          </a:xfrm>
          <a:prstGeom prst="ellipse">
            <a:avLst/>
          </a:prstGeom>
          <a:gradFill flip="none" rotWithShape="1">
            <a:gsLst>
              <a:gs pos="0">
                <a:srgbClr val="FEFE00">
                  <a:tint val="66000"/>
                  <a:satMod val="160000"/>
                </a:srgbClr>
              </a:gs>
              <a:gs pos="50000">
                <a:srgbClr val="FEFE00">
                  <a:tint val="44500"/>
                  <a:satMod val="160000"/>
                </a:srgbClr>
              </a:gs>
              <a:gs pos="100000">
                <a:srgbClr val="FEFE00">
                  <a:tint val="23500"/>
                  <a:satMod val="160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519098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10">
            <a:extLst>
              <a:ext uri="{FF2B5EF4-FFF2-40B4-BE49-F238E27FC236}">
                <a16:creationId xmlns:a16="http://schemas.microsoft.com/office/drawing/2014/main" id="{18E7BFBE-E510-442F-998E-354C483E7C8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55"/>
          <a:stretch/>
        </p:blipFill>
        <p:spPr>
          <a:xfrm>
            <a:off x="7012" y="2226037"/>
            <a:ext cx="12192000" cy="592455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AA7FF2A-B8AC-4C35-8528-F372FAE4AF9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8" t="9722" r="19580" b="81359"/>
          <a:stretch/>
        </p:blipFill>
        <p:spPr>
          <a:xfrm>
            <a:off x="9715703" y="525429"/>
            <a:ext cx="844886" cy="82263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36AEE4F-C2F7-4CF0-9727-179BDE37F9E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3" t="15351" r="79586" b="75833"/>
          <a:stretch/>
        </p:blipFill>
        <p:spPr>
          <a:xfrm>
            <a:off x="1044079" y="74247"/>
            <a:ext cx="914400" cy="96735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B7AE9E3-F46C-4643-A706-D80B0DD96EE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03" t="36666" b="50329"/>
          <a:stretch/>
        </p:blipFill>
        <p:spPr>
          <a:xfrm>
            <a:off x="10560589" y="1520718"/>
            <a:ext cx="1265204" cy="141063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CDF1D69-1364-492D-9FB3-EC8E097D793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03" t="36666" b="50329"/>
          <a:stretch/>
        </p:blipFill>
        <p:spPr>
          <a:xfrm>
            <a:off x="11542732" y="1869586"/>
            <a:ext cx="649268" cy="7239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7BDCC05-4AE9-4489-BBC3-46BFAFF9E2F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8" t="9722" r="19580" b="81359"/>
          <a:stretch/>
        </p:blipFill>
        <p:spPr>
          <a:xfrm flipH="1">
            <a:off x="369320" y="1657542"/>
            <a:ext cx="844886" cy="82263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BB61BBEA-E3DC-4429-8003-B640C1E42F6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478" y="3070485"/>
            <a:ext cx="6121933" cy="43233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8CD98B4-575E-4F50-868F-789D31A414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76514" y="2587829"/>
            <a:ext cx="7164857" cy="275569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F5B1018-D754-43CD-9EE7-08BBF5C2F9E2}"/>
              </a:ext>
            </a:extLst>
          </p:cNvPr>
          <p:cNvSpPr txBox="1"/>
          <p:nvPr/>
        </p:nvSpPr>
        <p:spPr>
          <a:xfrm>
            <a:off x="2709388" y="487599"/>
            <a:ext cx="5797869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B999B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B999B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...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B999B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ngày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B999B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...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B999B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tháng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B999B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...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B999B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B999B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6B09C8B-6ABB-434B-BEF4-233A81CCCB5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03049" y="1073597"/>
            <a:ext cx="5627096" cy="10729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DE47FCD-F242-4FE9-B6B3-A8253774EC9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72236" y="2150878"/>
            <a:ext cx="5773412" cy="85961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ABC7D44-4B06-41EE-8BED-7D3446FE8CE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52873" y="2891569"/>
            <a:ext cx="6633023" cy="217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471518"/>
      </p:ext>
    </p:extLst>
  </p:cSld>
  <p:clrMapOvr>
    <a:masterClrMapping/>
  </p:clrMapOvr>
  <p:transition spd="med">
    <p:pull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3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2" name="Google Shape;1202;p34"/>
          <p:cNvSpPr/>
          <p:nvPr/>
        </p:nvSpPr>
        <p:spPr>
          <a:xfrm flipH="1">
            <a:off x="161498" y="1063039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03" name="Google Shape;1203;p34"/>
          <p:cNvSpPr/>
          <p:nvPr/>
        </p:nvSpPr>
        <p:spPr>
          <a:xfrm flipH="1">
            <a:off x="896056" y="126818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04" name="Google Shape;1204;p34"/>
          <p:cNvSpPr/>
          <p:nvPr/>
        </p:nvSpPr>
        <p:spPr>
          <a:xfrm>
            <a:off x="9115902" y="214128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05" name="Google Shape;1205;p34"/>
          <p:cNvSpPr/>
          <p:nvPr/>
        </p:nvSpPr>
        <p:spPr>
          <a:xfrm>
            <a:off x="10426063" y="846467"/>
            <a:ext cx="1843805" cy="671784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0" name="图片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1003">
            <a:off x="250732" y="-141520"/>
            <a:ext cx="1618541" cy="134708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5BDCB1E-1391-41AA-AA27-D00BD9C03908}"/>
              </a:ext>
            </a:extLst>
          </p:cNvPr>
          <p:cNvGrpSpPr/>
          <p:nvPr/>
        </p:nvGrpSpPr>
        <p:grpSpPr>
          <a:xfrm>
            <a:off x="329190" y="1119112"/>
            <a:ext cx="11701312" cy="4038600"/>
            <a:chOff x="774124" y="1388682"/>
            <a:chExt cx="6293857" cy="4038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268BA2A3-622A-41B3-B8B3-57FC49A59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4124" y="1388682"/>
              <a:ext cx="6293857" cy="403860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47670A7-C4B0-4F56-B143-FE1ACB017AC0}"/>
                </a:ext>
              </a:extLst>
            </p:cNvPr>
            <p:cNvSpPr txBox="1"/>
            <p:nvPr/>
          </p:nvSpPr>
          <p:spPr>
            <a:xfrm>
              <a:off x="987056" y="2001510"/>
              <a:ext cx="5777795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 thành viên trong gia đình thường có điểm chung nào đó giống nhau và họ tự hào về điều đó.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571500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Ngoài ra, các em học được những đức tính và kĩ năng tốt của gia đình.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FE08C14-601A-4710-983A-3CD8C1169A1D}"/>
              </a:ext>
            </a:extLst>
          </p:cNvPr>
          <p:cNvGrpSpPr/>
          <p:nvPr/>
        </p:nvGrpSpPr>
        <p:grpSpPr>
          <a:xfrm>
            <a:off x="4490812" y="4120873"/>
            <a:ext cx="3916499" cy="2746185"/>
            <a:chOff x="1197026" y="4232126"/>
            <a:chExt cx="3751815" cy="2630711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C0F61DFF-DA5C-4F9C-A167-987487BEA6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01180" y="4246637"/>
              <a:ext cx="2047661" cy="2616200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714CDEBD-A514-41CB-B791-2EF52E3CD5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97026" y="4232126"/>
              <a:ext cx="1811038" cy="2616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818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>
            <a:extLst>
              <a:ext uri="{FF2B5EF4-FFF2-40B4-BE49-F238E27FC236}">
                <a16:creationId xmlns:a16="http://schemas.microsoft.com/office/drawing/2014/main" id="{C5020FBA-E703-4932-AC74-6C340CA45B49}"/>
              </a:ext>
            </a:extLst>
          </p:cNvPr>
          <p:cNvSpPr txBox="1"/>
          <p:nvPr/>
        </p:nvSpPr>
        <p:spPr>
          <a:xfrm>
            <a:off x="4051079" y="-255999"/>
            <a:ext cx="368999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800" b="1" i="0" u="none" strike="noStrike" kern="1200" cap="none" spc="0" normalizeH="0" baseline="0" noProof="0" dirty="0">
                <a:ln>
                  <a:noFill/>
                </a:ln>
                <a:solidFill>
                  <a:srgbClr val="3AC5B9"/>
                </a:solidFill>
                <a:effectLst/>
                <a:uLnTx/>
                <a:uFillTx/>
                <a:latin typeface="#9Slide03 AmpleSoft Bold" panose="02000000000000000000" pitchFamily="2" charset="0"/>
                <a:ea typeface="字魂59号-创粗黑" panose="00000500000000000000" charset="-122"/>
                <a:cs typeface="+mn-cs"/>
              </a:rPr>
              <a:t>04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6768787-74C1-416F-BA06-F4BEEC93C5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55"/>
          <a:stretch/>
        </p:blipFill>
        <p:spPr>
          <a:xfrm>
            <a:off x="0" y="2057400"/>
            <a:ext cx="12192000" cy="592455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7E5BAF23-35CF-4825-89C4-BDA39E35DE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8" t="9722" r="19580" b="81359"/>
          <a:stretch/>
        </p:blipFill>
        <p:spPr>
          <a:xfrm>
            <a:off x="9715703" y="525429"/>
            <a:ext cx="844886" cy="82263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496081-BF6E-4F51-954C-09F3A36B4F9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3" t="15351" r="79586" b="75833"/>
          <a:stretch/>
        </p:blipFill>
        <p:spPr>
          <a:xfrm>
            <a:off x="1162050" y="427850"/>
            <a:ext cx="914400" cy="96735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FD5DF66-BA55-468E-ABE8-61CCD65F44E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" t="43255" r="64459" b="41870"/>
          <a:stretch/>
        </p:blipFill>
        <p:spPr>
          <a:xfrm>
            <a:off x="-15801" y="2349272"/>
            <a:ext cx="2537384" cy="163217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0E60C6F4-DEF3-48FF-A0E8-295EF291F72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03" t="36666" b="50329"/>
          <a:stretch/>
        </p:blipFill>
        <p:spPr>
          <a:xfrm>
            <a:off x="10107605" y="1730580"/>
            <a:ext cx="1523316" cy="169842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15FA4EE0-3AED-49FF-8187-23014218F027}"/>
              </a:ext>
            </a:extLst>
          </p:cNvPr>
          <p:cNvSpPr/>
          <p:nvPr/>
        </p:nvSpPr>
        <p:spPr>
          <a:xfrm>
            <a:off x="2537384" y="1730580"/>
            <a:ext cx="7435672" cy="223220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F6E53679-80E8-4724-8CD9-434B0BEA120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445"/>
          <a:stretch/>
        </p:blipFill>
        <p:spPr>
          <a:xfrm>
            <a:off x="3872457" y="3834534"/>
            <a:ext cx="4447084" cy="270556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18DA30C-5A41-40C0-9134-E4246D6FED7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80"/>
          <a:stretch/>
        </p:blipFill>
        <p:spPr>
          <a:xfrm>
            <a:off x="0" y="3962788"/>
            <a:ext cx="12192000" cy="29958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E1317A1-77EB-44C7-98F5-5D6EF17A894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37384" y="2250963"/>
            <a:ext cx="7279255" cy="13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4620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2B22AD1F-631E-4BB2-934C-25E5DB34DEC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55"/>
          <a:stretch/>
        </p:blipFill>
        <p:spPr>
          <a:xfrm>
            <a:off x="13757" y="2039472"/>
            <a:ext cx="12192000" cy="59245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843685" y="79243"/>
            <a:ext cx="1662144" cy="120468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932" t="19413" r="17424" b="15357"/>
          <a:stretch/>
        </p:blipFill>
        <p:spPr>
          <a:xfrm>
            <a:off x="0" y="157995"/>
            <a:ext cx="907278" cy="929865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6322767F-3206-4B47-8C40-0C7C655B5AF8}"/>
              </a:ext>
            </a:extLst>
          </p:cNvPr>
          <p:cNvGrpSpPr/>
          <p:nvPr/>
        </p:nvGrpSpPr>
        <p:grpSpPr>
          <a:xfrm>
            <a:off x="889702" y="342433"/>
            <a:ext cx="11316055" cy="1349009"/>
            <a:chOff x="2873170" y="343910"/>
            <a:chExt cx="4327369" cy="1280575"/>
          </a:xfrm>
        </p:grpSpPr>
        <p:sp>
          <p:nvSpPr>
            <p:cNvPr id="20" name="îṥḷíďê">
              <a:extLst>
                <a:ext uri="{FF2B5EF4-FFF2-40B4-BE49-F238E27FC236}">
                  <a16:creationId xmlns:a16="http://schemas.microsoft.com/office/drawing/2014/main" id="{1F0B85B4-1B7C-4A39-A707-BF60EA0F3532}"/>
                </a:ext>
              </a:extLst>
            </p:cNvPr>
            <p:cNvSpPr/>
            <p:nvPr/>
          </p:nvSpPr>
          <p:spPr bwMode="auto">
            <a:xfrm>
              <a:off x="2873170" y="343910"/>
              <a:ext cx="4149203" cy="128057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3AC5B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1" name="Google Shape;5317;p41">
              <a:extLst>
                <a:ext uri="{FF2B5EF4-FFF2-40B4-BE49-F238E27FC236}">
                  <a16:creationId xmlns:a16="http://schemas.microsoft.com/office/drawing/2014/main" id="{11D6344A-89E1-4E91-A7B8-A06FFD973DED}"/>
                </a:ext>
              </a:extLst>
            </p:cNvPr>
            <p:cNvSpPr txBox="1">
              <a:spLocks/>
            </p:cNvSpPr>
            <p:nvPr/>
          </p:nvSpPr>
          <p:spPr>
            <a:xfrm>
              <a:off x="2978973" y="398587"/>
              <a:ext cx="4221566" cy="1004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l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lang="en-US" sz="3600" dirty="0">
                  <a:solidFill>
                    <a:srgbClr val="32A9AE"/>
                  </a:solidFill>
                  <a:latin typeface="#9Slide03 AmpleSoft Bold" panose="02000000000000000000" pitchFamily="2" charset="0"/>
                  <a:cs typeface="Calibri" panose="020F0502020204030204" pitchFamily="34" charset="0"/>
                </a:rPr>
                <a:t>L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2A9AE"/>
                  </a:solidFill>
                  <a:effectLst/>
                  <a:uLnTx/>
                  <a:uFillTx/>
                  <a:latin typeface="#9Slide03 AmpleSoft Bold" panose="02000000000000000000" pitchFamily="2" charset="0"/>
                  <a:cs typeface="Calibri" panose="020F0502020204030204" pitchFamily="34" charset="0"/>
                  <a:sym typeface="Gloria Hallelujah"/>
                </a:rPr>
                <a:t>ựa chọn những việc vừa sức để thực hiện ở nhà, thể hiện sự quan tâm, chăm sóc người thân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BEC3096-24DB-4CA7-AC20-7C4FDE8F6CE1}"/>
              </a:ext>
            </a:extLst>
          </p:cNvPr>
          <p:cNvGrpSpPr/>
          <p:nvPr/>
        </p:nvGrpSpPr>
        <p:grpSpPr>
          <a:xfrm>
            <a:off x="1302330" y="1344407"/>
            <a:ext cx="13681841" cy="5753211"/>
            <a:chOff x="-1611558" y="1438222"/>
            <a:chExt cx="13681841" cy="5515660"/>
          </a:xfrm>
        </p:grpSpPr>
        <p:pic>
          <p:nvPicPr>
            <p:cNvPr id="23" name="图片 2">
              <a:extLst>
                <a:ext uri="{FF2B5EF4-FFF2-40B4-BE49-F238E27FC236}">
                  <a16:creationId xmlns:a16="http://schemas.microsoft.com/office/drawing/2014/main" id="{A87D4CAC-9FDD-410B-A092-3AB94DA7452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71730">
              <a:off x="-1611558" y="1438222"/>
              <a:ext cx="13681841" cy="5515660"/>
            </a:xfrm>
            <a:prstGeom prst="rect">
              <a:avLst/>
            </a:prstGeom>
          </p:spPr>
        </p:pic>
        <p:sp>
          <p:nvSpPr>
            <p:cNvPr id="4" name="Rounded Rectangle 3"/>
            <p:cNvSpPr/>
            <p:nvPr/>
          </p:nvSpPr>
          <p:spPr>
            <a:xfrm>
              <a:off x="2087765" y="3093583"/>
              <a:ext cx="6766918" cy="2547535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prstClr val="black"/>
                  </a:solidFill>
                  <a:latin typeface="Arial"/>
                  <a:ea typeface="微软雅黑"/>
                </a:rPr>
                <a:t>Ghi</a:t>
              </a:r>
              <a:r>
                <a:rPr lang="en-US" sz="3200" b="1" dirty="0">
                  <a:solidFill>
                    <a:prstClr val="black"/>
                  </a:solidFill>
                  <a:latin typeface="Arial"/>
                  <a:ea typeface="微软雅黑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Arial"/>
                  <a:ea typeface="微软雅黑"/>
                </a:rPr>
                <a:t>vào</a:t>
              </a:r>
              <a:r>
                <a:rPr lang="en-US" sz="3200" b="1" dirty="0">
                  <a:solidFill>
                    <a:prstClr val="black"/>
                  </a:solidFill>
                  <a:latin typeface="Arial"/>
                  <a:ea typeface="微软雅黑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Arial"/>
                  <a:ea typeface="微软雅黑"/>
                </a:rPr>
                <a:t>giấy</a:t>
              </a:r>
              <a:r>
                <a:rPr lang="en-US" sz="3200" b="1" dirty="0">
                  <a:solidFill>
                    <a:prstClr val="black"/>
                  </a:solidFill>
                  <a:latin typeface="Arial"/>
                  <a:ea typeface="微软雅黑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Arial"/>
                  <a:ea typeface="微软雅黑"/>
                </a:rPr>
                <a:t>hoặc</a:t>
              </a:r>
              <a:r>
                <a:rPr lang="en-US" sz="3200" b="1" dirty="0">
                  <a:solidFill>
                    <a:prstClr val="black"/>
                  </a:solidFill>
                  <a:latin typeface="Arial"/>
                  <a:ea typeface="微软雅黑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Arial"/>
                  <a:ea typeface="微软雅黑"/>
                </a:rPr>
                <a:t>vở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  <a:p>
              <a:pPr marL="457200" marR="0" lvl="0" indent="-45720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Tặng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một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món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quà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  <a:p>
              <a:pPr marL="457200" marR="0" lvl="0" indent="-45720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Mời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nước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hoặc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món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ăn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  <a:p>
              <a:pPr marL="457200" marR="0" lvl="0" indent="-45720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lang="en-US" sz="3200" dirty="0" err="1">
                  <a:solidFill>
                    <a:prstClr val="black"/>
                  </a:solidFill>
                  <a:latin typeface="Arial"/>
                  <a:ea typeface="微软雅黑"/>
                </a:rPr>
                <a:t>Hành</a:t>
              </a:r>
              <a:r>
                <a:rPr lang="en-US" sz="3200" dirty="0">
                  <a:solidFill>
                    <a:prstClr val="black"/>
                  </a:solidFill>
                  <a:latin typeface="Arial"/>
                  <a:ea typeface="微软雅黑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Arial"/>
                  <a:ea typeface="微软雅黑"/>
                </a:rPr>
                <a:t>động</a:t>
              </a:r>
              <a:r>
                <a:rPr lang="en-US" sz="3200" dirty="0">
                  <a:solidFill>
                    <a:prstClr val="black"/>
                  </a:solidFill>
                  <a:latin typeface="Arial"/>
                  <a:ea typeface="微软雅黑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Arial"/>
                  <a:ea typeface="微软雅黑"/>
                </a:rPr>
                <a:t>chăm</a:t>
              </a:r>
              <a:r>
                <a:rPr lang="en-US" sz="3200" dirty="0">
                  <a:solidFill>
                    <a:prstClr val="black"/>
                  </a:solidFill>
                  <a:latin typeface="Arial"/>
                  <a:ea typeface="微软雅黑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Arial"/>
                  <a:ea typeface="微软雅黑"/>
                </a:rPr>
                <a:t>sóc</a:t>
              </a:r>
              <a:r>
                <a:rPr lang="en-US" sz="3200" dirty="0">
                  <a:solidFill>
                    <a:prstClr val="black"/>
                  </a:solidFill>
                  <a:latin typeface="Arial"/>
                  <a:ea typeface="微软雅黑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Arial"/>
                  <a:ea typeface="微软雅黑"/>
                </a:rPr>
                <a:t>ân</a:t>
              </a:r>
              <a:r>
                <a:rPr lang="en-US" sz="3200" dirty="0">
                  <a:solidFill>
                    <a:prstClr val="black"/>
                  </a:solidFill>
                  <a:latin typeface="Arial"/>
                  <a:ea typeface="微软雅黑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Arial"/>
                  <a:ea typeface="微软雅黑"/>
                </a:rPr>
                <a:t>cần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F73545D-8638-417D-8DE5-EF29DDB63082}"/>
              </a:ext>
            </a:extLst>
          </p:cNvPr>
          <p:cNvGrpSpPr/>
          <p:nvPr/>
        </p:nvGrpSpPr>
        <p:grpSpPr>
          <a:xfrm>
            <a:off x="138317" y="3385708"/>
            <a:ext cx="4426151" cy="3435893"/>
            <a:chOff x="138317" y="3385708"/>
            <a:chExt cx="4426151" cy="3435893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A2238D00-71E4-45D6-A6BD-9387EEB84DD8}"/>
                </a:ext>
              </a:extLst>
            </p:cNvPr>
            <p:cNvSpPr/>
            <p:nvPr/>
          </p:nvSpPr>
          <p:spPr>
            <a:xfrm>
              <a:off x="1733678" y="3733779"/>
              <a:ext cx="1046098" cy="10454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49BC611-CFE3-4DFE-8414-A57178B8E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317" y="3385708"/>
              <a:ext cx="4426151" cy="34358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745966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6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2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/>
        </p:nvSpPr>
        <p:spPr>
          <a:xfrm>
            <a:off x="-67158" y="-20783"/>
            <a:ext cx="12320711" cy="2016000"/>
          </a:xfrm>
          <a:prstGeom prst="rect">
            <a:avLst/>
          </a:prstGeom>
          <a:solidFill>
            <a:srgbClr val="3AC5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6" name="AutoShape 6"/>
          <p:cNvSpPr>
            <a:spLocks/>
          </p:cNvSpPr>
          <p:nvPr/>
        </p:nvSpPr>
        <p:spPr bwMode="auto">
          <a:xfrm rot="2881067">
            <a:off x="1324855" y="526050"/>
            <a:ext cx="613397" cy="331039"/>
          </a:xfrm>
          <a:custGeom>
            <a:avLst/>
            <a:gdLst>
              <a:gd name="T0" fmla="*/ 778 w 19937"/>
              <a:gd name="T1" fmla="*/ 168005 h 14258"/>
              <a:gd name="T2" fmla="*/ 500037 w 19937"/>
              <a:gd name="T3" fmla="*/ 24909 h 14258"/>
              <a:gd name="T4" fmla="*/ 372570 w 19937"/>
              <a:gd name="T5" fmla="*/ 178226 h 14258"/>
              <a:gd name="T6" fmla="*/ 778 w 19937"/>
              <a:gd name="T7" fmla="*/ 168005 h 1425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937" h="14258">
                <a:moveTo>
                  <a:pt x="31" y="8876"/>
                </a:moveTo>
                <a:cubicBezTo>
                  <a:pt x="31" y="8876"/>
                  <a:pt x="-1663" y="-4084"/>
                  <a:pt x="19936" y="1316"/>
                </a:cubicBezTo>
                <a:cubicBezTo>
                  <a:pt x="19936" y="1316"/>
                  <a:pt x="17819" y="4016"/>
                  <a:pt x="14854" y="9416"/>
                </a:cubicBezTo>
                <a:cubicBezTo>
                  <a:pt x="11889" y="14276"/>
                  <a:pt x="2995" y="17515"/>
                  <a:pt x="31" y="8876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7" name="AutoShape 18"/>
          <p:cNvSpPr>
            <a:spLocks/>
          </p:cNvSpPr>
          <p:nvPr/>
        </p:nvSpPr>
        <p:spPr bwMode="auto">
          <a:xfrm>
            <a:off x="1371215" y="1188706"/>
            <a:ext cx="520677" cy="284660"/>
          </a:xfrm>
          <a:custGeom>
            <a:avLst/>
            <a:gdLst>
              <a:gd name="T0" fmla="*/ 20914 w 19743"/>
              <a:gd name="T1" fmla="*/ 65328 h 11814"/>
              <a:gd name="T2" fmla="*/ 458764 w 19743"/>
              <a:gd name="T3" fmla="*/ 197832 h 11814"/>
              <a:gd name="T4" fmla="*/ 52959 w 19743"/>
              <a:gd name="T5" fmla="*/ 208023 h 11814"/>
              <a:gd name="T6" fmla="*/ 20914 w 19743"/>
              <a:gd name="T7" fmla="*/ 65328 h 1181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743" h="11814">
                <a:moveTo>
                  <a:pt x="900" y="3077"/>
                </a:moveTo>
                <a:cubicBezTo>
                  <a:pt x="900" y="3077"/>
                  <a:pt x="12389" y="-7002"/>
                  <a:pt x="19742" y="9318"/>
                </a:cubicBezTo>
                <a:cubicBezTo>
                  <a:pt x="19742" y="9318"/>
                  <a:pt x="11011" y="14598"/>
                  <a:pt x="2279" y="9798"/>
                </a:cubicBezTo>
                <a:cubicBezTo>
                  <a:pt x="-1857" y="7878"/>
                  <a:pt x="900" y="4038"/>
                  <a:pt x="900" y="3077"/>
                </a:cubicBezTo>
                <a:close/>
              </a:path>
            </a:pathLst>
          </a:custGeom>
          <a:solidFill>
            <a:srgbClr val="FFBF53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7" name="AutoShape 13"/>
          <p:cNvSpPr>
            <a:spLocks/>
          </p:cNvSpPr>
          <p:nvPr/>
        </p:nvSpPr>
        <p:spPr bwMode="auto">
          <a:xfrm>
            <a:off x="10128448" y="592954"/>
            <a:ext cx="432000" cy="252000"/>
          </a:xfrm>
          <a:custGeom>
            <a:avLst/>
            <a:gdLst>
              <a:gd name="T0" fmla="*/ 520184 w 21189"/>
              <a:gd name="T1" fmla="*/ 157142 h 15674"/>
              <a:gd name="T2" fmla="*/ 95544 w 21189"/>
              <a:gd name="T3" fmla="*/ 34366 h 15674"/>
              <a:gd name="T4" fmla="*/ 0 w 21189"/>
              <a:gd name="T5" fmla="*/ 105980 h 15674"/>
              <a:gd name="T6" fmla="*/ 244143 w 21189"/>
              <a:gd name="T7" fmla="*/ 249208 h 15674"/>
              <a:gd name="T8" fmla="*/ 520184 w 21189"/>
              <a:gd name="T9" fmla="*/ 157142 h 1567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189" h="15674">
                <a:moveTo>
                  <a:pt x="21168" y="9758"/>
                </a:moveTo>
                <a:cubicBezTo>
                  <a:pt x="21168" y="9758"/>
                  <a:pt x="12959" y="-5489"/>
                  <a:pt x="3888" y="2134"/>
                </a:cubicBezTo>
                <a:cubicBezTo>
                  <a:pt x="3888" y="2134"/>
                  <a:pt x="1296" y="5311"/>
                  <a:pt x="0" y="6581"/>
                </a:cubicBezTo>
                <a:cubicBezTo>
                  <a:pt x="0" y="6581"/>
                  <a:pt x="4320" y="14840"/>
                  <a:pt x="9935" y="15475"/>
                </a:cubicBezTo>
                <a:cubicBezTo>
                  <a:pt x="15119" y="16111"/>
                  <a:pt x="21599" y="15475"/>
                  <a:pt x="21168" y="9758"/>
                </a:cubicBezTo>
                <a:close/>
              </a:path>
            </a:pathLst>
          </a:custGeom>
          <a:gradFill rotWithShape="1">
            <a:gsLst>
              <a:gs pos="0">
                <a:sysClr val="window" lastClr="FFFFFF"/>
              </a:gs>
              <a:gs pos="100000">
                <a:srgbClr val="D9D9D9"/>
              </a:gs>
            </a:gsLst>
            <a:lin ang="5400000" scaled="1"/>
          </a:gradFill>
          <a:ln w="12700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8" name="AutoShape 17"/>
          <p:cNvSpPr>
            <a:spLocks/>
          </p:cNvSpPr>
          <p:nvPr/>
        </p:nvSpPr>
        <p:spPr bwMode="auto">
          <a:xfrm rot="-1260000">
            <a:off x="10052206" y="1145284"/>
            <a:ext cx="286706" cy="449387"/>
          </a:xfrm>
          <a:custGeom>
            <a:avLst/>
            <a:gdLst>
              <a:gd name="T0" fmla="*/ 251649 w 16246"/>
              <a:gd name="T1" fmla="*/ 413107 h 20641"/>
              <a:gd name="T2" fmla="*/ 144297 w 16246"/>
              <a:gd name="T3" fmla="*/ 110830 h 20641"/>
              <a:gd name="T4" fmla="*/ 4766 w 16246"/>
              <a:gd name="T5" fmla="*/ 0 h 20641"/>
              <a:gd name="T6" fmla="*/ 4766 w 16246"/>
              <a:gd name="T7" fmla="*/ 191426 h 20641"/>
              <a:gd name="T8" fmla="*/ 101369 w 16246"/>
              <a:gd name="T9" fmla="*/ 433256 h 20641"/>
              <a:gd name="T10" fmla="*/ 251649 w 16246"/>
              <a:gd name="T11" fmla="*/ 413107 h 2064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6246" h="20641">
                <a:moveTo>
                  <a:pt x="14468" y="19252"/>
                </a:moveTo>
                <a:cubicBezTo>
                  <a:pt x="14468" y="19252"/>
                  <a:pt x="21257" y="11739"/>
                  <a:pt x="8296" y="5165"/>
                </a:cubicBezTo>
                <a:cubicBezTo>
                  <a:pt x="1508" y="1408"/>
                  <a:pt x="274" y="0"/>
                  <a:pt x="274" y="0"/>
                </a:cubicBezTo>
                <a:cubicBezTo>
                  <a:pt x="274" y="0"/>
                  <a:pt x="-343" y="6573"/>
                  <a:pt x="274" y="8921"/>
                </a:cubicBezTo>
                <a:cubicBezTo>
                  <a:pt x="274" y="11269"/>
                  <a:pt x="-343" y="17843"/>
                  <a:pt x="5828" y="20191"/>
                </a:cubicBezTo>
                <a:cubicBezTo>
                  <a:pt x="10148" y="21600"/>
                  <a:pt x="14468" y="19252"/>
                  <a:pt x="14468" y="19252"/>
                </a:cubicBezTo>
                <a:close/>
              </a:path>
            </a:pathLst>
          </a:custGeom>
          <a:solidFill>
            <a:srgbClr val="02B3C5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cxnSp>
        <p:nvCxnSpPr>
          <p:cNvPr id="72" name="直接连接符 71"/>
          <p:cNvCxnSpPr/>
          <p:nvPr/>
        </p:nvCxnSpPr>
        <p:spPr>
          <a:xfrm>
            <a:off x="-150458" y="1775461"/>
            <a:ext cx="12341665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74EC2ABA-405C-4030-B275-972703C683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9773" y="329328"/>
            <a:ext cx="7010400" cy="943704"/>
          </a:xfrm>
          <a:prstGeom prst="rect">
            <a:avLst/>
          </a:prstGeom>
        </p:spPr>
      </p:pic>
      <p:grpSp>
        <p:nvGrpSpPr>
          <p:cNvPr id="22" name="组合 34">
            <a:extLst>
              <a:ext uri="{FF2B5EF4-FFF2-40B4-BE49-F238E27FC236}">
                <a16:creationId xmlns:a16="http://schemas.microsoft.com/office/drawing/2014/main" id="{8FA8DCEE-C574-4657-B5E3-97BAA2F63C9F}"/>
              </a:ext>
            </a:extLst>
          </p:cNvPr>
          <p:cNvGrpSpPr/>
          <p:nvPr/>
        </p:nvGrpSpPr>
        <p:grpSpPr>
          <a:xfrm>
            <a:off x="5447929" y="2641199"/>
            <a:ext cx="6230867" cy="357231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5" name="同心圆 54">
              <a:extLst>
                <a:ext uri="{FF2B5EF4-FFF2-40B4-BE49-F238E27FC236}">
                  <a16:creationId xmlns:a16="http://schemas.microsoft.com/office/drawing/2014/main" id="{30FD84E1-DE8D-4EB4-BF1D-3CCC88F2F33B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roundRect">
              <a:avLst>
                <a:gd name="adj" fmla="val 9468"/>
              </a:avLst>
            </a:prstGeom>
            <a:solidFill>
              <a:srgbClr val="EE6060"/>
            </a:solidFill>
            <a:ln>
              <a:solidFill>
                <a:srgbClr val="FF9F9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6" name="椭圆 55">
              <a:extLst>
                <a:ext uri="{FF2B5EF4-FFF2-40B4-BE49-F238E27FC236}">
                  <a16:creationId xmlns:a16="http://schemas.microsoft.com/office/drawing/2014/main" id="{FBAD6F9C-8169-4380-909E-98DE14EC23D6}"/>
                </a:ext>
              </a:extLst>
            </p:cNvPr>
            <p:cNvSpPr/>
            <p:nvPr/>
          </p:nvSpPr>
          <p:spPr>
            <a:xfrm>
              <a:off x="392113" y="760413"/>
              <a:ext cx="3825874" cy="3825874"/>
            </a:xfrm>
            <a:prstGeom prst="roundRect">
              <a:avLst>
                <a:gd name="adj" fmla="val 5913"/>
              </a:avLst>
            </a:prstGeom>
            <a:solidFill>
              <a:srgbClr val="FFE1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27" name="图片 9">
            <a:extLst>
              <a:ext uri="{FF2B5EF4-FFF2-40B4-BE49-F238E27FC236}">
                <a16:creationId xmlns:a16="http://schemas.microsoft.com/office/drawing/2014/main" id="{94279ED1-0174-42D4-946D-E326199927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5" y="2277892"/>
            <a:ext cx="3847836" cy="4879909"/>
          </a:xfrm>
          <a:prstGeom prst="rect">
            <a:avLst/>
          </a:prstGeom>
        </p:spPr>
      </p:pic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2C6E33F9-D430-4F37-9110-9F78F8C3E5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388" y="3257525"/>
            <a:ext cx="6134852" cy="2516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78054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75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67" grpId="0" animBg="1"/>
      <p:bldP spid="6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/>
        </p:nvSpPr>
        <p:spPr>
          <a:xfrm>
            <a:off x="-67158" y="-20783"/>
            <a:ext cx="12320711" cy="2016000"/>
          </a:xfrm>
          <a:prstGeom prst="rect">
            <a:avLst/>
          </a:prstGeom>
          <a:solidFill>
            <a:srgbClr val="3AC5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6" name="AutoShape 6"/>
          <p:cNvSpPr>
            <a:spLocks/>
          </p:cNvSpPr>
          <p:nvPr/>
        </p:nvSpPr>
        <p:spPr bwMode="auto">
          <a:xfrm rot="2881067">
            <a:off x="1324855" y="526050"/>
            <a:ext cx="613397" cy="331039"/>
          </a:xfrm>
          <a:custGeom>
            <a:avLst/>
            <a:gdLst>
              <a:gd name="T0" fmla="*/ 778 w 19937"/>
              <a:gd name="T1" fmla="*/ 168005 h 14258"/>
              <a:gd name="T2" fmla="*/ 500037 w 19937"/>
              <a:gd name="T3" fmla="*/ 24909 h 14258"/>
              <a:gd name="T4" fmla="*/ 372570 w 19937"/>
              <a:gd name="T5" fmla="*/ 178226 h 14258"/>
              <a:gd name="T6" fmla="*/ 778 w 19937"/>
              <a:gd name="T7" fmla="*/ 168005 h 1425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937" h="14258">
                <a:moveTo>
                  <a:pt x="31" y="8876"/>
                </a:moveTo>
                <a:cubicBezTo>
                  <a:pt x="31" y="8876"/>
                  <a:pt x="-1663" y="-4084"/>
                  <a:pt x="19936" y="1316"/>
                </a:cubicBezTo>
                <a:cubicBezTo>
                  <a:pt x="19936" y="1316"/>
                  <a:pt x="17819" y="4016"/>
                  <a:pt x="14854" y="9416"/>
                </a:cubicBezTo>
                <a:cubicBezTo>
                  <a:pt x="11889" y="14276"/>
                  <a:pt x="2995" y="17515"/>
                  <a:pt x="31" y="8876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7" name="AutoShape 18"/>
          <p:cNvSpPr>
            <a:spLocks/>
          </p:cNvSpPr>
          <p:nvPr/>
        </p:nvSpPr>
        <p:spPr bwMode="auto">
          <a:xfrm>
            <a:off x="1371215" y="1188706"/>
            <a:ext cx="520677" cy="284660"/>
          </a:xfrm>
          <a:custGeom>
            <a:avLst/>
            <a:gdLst>
              <a:gd name="T0" fmla="*/ 20914 w 19743"/>
              <a:gd name="T1" fmla="*/ 65328 h 11814"/>
              <a:gd name="T2" fmla="*/ 458764 w 19743"/>
              <a:gd name="T3" fmla="*/ 197832 h 11814"/>
              <a:gd name="T4" fmla="*/ 52959 w 19743"/>
              <a:gd name="T5" fmla="*/ 208023 h 11814"/>
              <a:gd name="T6" fmla="*/ 20914 w 19743"/>
              <a:gd name="T7" fmla="*/ 65328 h 1181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743" h="11814">
                <a:moveTo>
                  <a:pt x="900" y="3077"/>
                </a:moveTo>
                <a:cubicBezTo>
                  <a:pt x="900" y="3077"/>
                  <a:pt x="12389" y="-7002"/>
                  <a:pt x="19742" y="9318"/>
                </a:cubicBezTo>
                <a:cubicBezTo>
                  <a:pt x="19742" y="9318"/>
                  <a:pt x="11011" y="14598"/>
                  <a:pt x="2279" y="9798"/>
                </a:cubicBezTo>
                <a:cubicBezTo>
                  <a:pt x="-1857" y="7878"/>
                  <a:pt x="900" y="4038"/>
                  <a:pt x="900" y="3077"/>
                </a:cubicBezTo>
                <a:close/>
              </a:path>
            </a:pathLst>
          </a:custGeom>
          <a:solidFill>
            <a:srgbClr val="FFBF53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7" name="AutoShape 13"/>
          <p:cNvSpPr>
            <a:spLocks/>
          </p:cNvSpPr>
          <p:nvPr/>
        </p:nvSpPr>
        <p:spPr bwMode="auto">
          <a:xfrm>
            <a:off x="10128448" y="592954"/>
            <a:ext cx="432000" cy="252000"/>
          </a:xfrm>
          <a:custGeom>
            <a:avLst/>
            <a:gdLst>
              <a:gd name="T0" fmla="*/ 520184 w 21189"/>
              <a:gd name="T1" fmla="*/ 157142 h 15674"/>
              <a:gd name="T2" fmla="*/ 95544 w 21189"/>
              <a:gd name="T3" fmla="*/ 34366 h 15674"/>
              <a:gd name="T4" fmla="*/ 0 w 21189"/>
              <a:gd name="T5" fmla="*/ 105980 h 15674"/>
              <a:gd name="T6" fmla="*/ 244143 w 21189"/>
              <a:gd name="T7" fmla="*/ 249208 h 15674"/>
              <a:gd name="T8" fmla="*/ 520184 w 21189"/>
              <a:gd name="T9" fmla="*/ 157142 h 1567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189" h="15674">
                <a:moveTo>
                  <a:pt x="21168" y="9758"/>
                </a:moveTo>
                <a:cubicBezTo>
                  <a:pt x="21168" y="9758"/>
                  <a:pt x="12959" y="-5489"/>
                  <a:pt x="3888" y="2134"/>
                </a:cubicBezTo>
                <a:cubicBezTo>
                  <a:pt x="3888" y="2134"/>
                  <a:pt x="1296" y="5311"/>
                  <a:pt x="0" y="6581"/>
                </a:cubicBezTo>
                <a:cubicBezTo>
                  <a:pt x="0" y="6581"/>
                  <a:pt x="4320" y="14840"/>
                  <a:pt x="9935" y="15475"/>
                </a:cubicBezTo>
                <a:cubicBezTo>
                  <a:pt x="15119" y="16111"/>
                  <a:pt x="21599" y="15475"/>
                  <a:pt x="21168" y="9758"/>
                </a:cubicBezTo>
                <a:close/>
              </a:path>
            </a:pathLst>
          </a:custGeom>
          <a:gradFill rotWithShape="1">
            <a:gsLst>
              <a:gs pos="0">
                <a:sysClr val="window" lastClr="FFFFFF"/>
              </a:gs>
              <a:gs pos="100000">
                <a:srgbClr val="D9D9D9"/>
              </a:gs>
            </a:gsLst>
            <a:lin ang="5400000" scaled="1"/>
          </a:gradFill>
          <a:ln w="12700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8" name="AutoShape 17"/>
          <p:cNvSpPr>
            <a:spLocks/>
          </p:cNvSpPr>
          <p:nvPr/>
        </p:nvSpPr>
        <p:spPr bwMode="auto">
          <a:xfrm rot="-1260000">
            <a:off x="10052206" y="1145284"/>
            <a:ext cx="286706" cy="449387"/>
          </a:xfrm>
          <a:custGeom>
            <a:avLst/>
            <a:gdLst>
              <a:gd name="T0" fmla="*/ 251649 w 16246"/>
              <a:gd name="T1" fmla="*/ 413107 h 20641"/>
              <a:gd name="T2" fmla="*/ 144297 w 16246"/>
              <a:gd name="T3" fmla="*/ 110830 h 20641"/>
              <a:gd name="T4" fmla="*/ 4766 w 16246"/>
              <a:gd name="T5" fmla="*/ 0 h 20641"/>
              <a:gd name="T6" fmla="*/ 4766 w 16246"/>
              <a:gd name="T7" fmla="*/ 191426 h 20641"/>
              <a:gd name="T8" fmla="*/ 101369 w 16246"/>
              <a:gd name="T9" fmla="*/ 433256 h 20641"/>
              <a:gd name="T10" fmla="*/ 251649 w 16246"/>
              <a:gd name="T11" fmla="*/ 413107 h 2064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6246" h="20641">
                <a:moveTo>
                  <a:pt x="14468" y="19252"/>
                </a:moveTo>
                <a:cubicBezTo>
                  <a:pt x="14468" y="19252"/>
                  <a:pt x="21257" y="11739"/>
                  <a:pt x="8296" y="5165"/>
                </a:cubicBezTo>
                <a:cubicBezTo>
                  <a:pt x="1508" y="1408"/>
                  <a:pt x="274" y="0"/>
                  <a:pt x="274" y="0"/>
                </a:cubicBezTo>
                <a:cubicBezTo>
                  <a:pt x="274" y="0"/>
                  <a:pt x="-343" y="6573"/>
                  <a:pt x="274" y="8921"/>
                </a:cubicBezTo>
                <a:cubicBezTo>
                  <a:pt x="274" y="11269"/>
                  <a:pt x="-343" y="17843"/>
                  <a:pt x="5828" y="20191"/>
                </a:cubicBezTo>
                <a:cubicBezTo>
                  <a:pt x="10148" y="21600"/>
                  <a:pt x="14468" y="19252"/>
                  <a:pt x="14468" y="19252"/>
                </a:cubicBezTo>
                <a:close/>
              </a:path>
            </a:pathLst>
          </a:custGeom>
          <a:solidFill>
            <a:srgbClr val="02B3C5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cxnSp>
        <p:nvCxnSpPr>
          <p:cNvPr id="72" name="直接连接符 71"/>
          <p:cNvCxnSpPr/>
          <p:nvPr/>
        </p:nvCxnSpPr>
        <p:spPr>
          <a:xfrm>
            <a:off x="-150458" y="1775461"/>
            <a:ext cx="12341665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组合 34">
            <a:extLst>
              <a:ext uri="{FF2B5EF4-FFF2-40B4-BE49-F238E27FC236}">
                <a16:creationId xmlns:a16="http://schemas.microsoft.com/office/drawing/2014/main" id="{8FA8DCEE-C574-4657-B5E3-97BAA2F63C9F}"/>
              </a:ext>
            </a:extLst>
          </p:cNvPr>
          <p:cNvGrpSpPr/>
          <p:nvPr/>
        </p:nvGrpSpPr>
        <p:grpSpPr>
          <a:xfrm>
            <a:off x="3044143" y="2169435"/>
            <a:ext cx="8634654" cy="404407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5" name="同心圆 54">
              <a:extLst>
                <a:ext uri="{FF2B5EF4-FFF2-40B4-BE49-F238E27FC236}">
                  <a16:creationId xmlns:a16="http://schemas.microsoft.com/office/drawing/2014/main" id="{30FD84E1-DE8D-4EB4-BF1D-3CCC88F2F33B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roundRect">
              <a:avLst>
                <a:gd name="adj" fmla="val 9468"/>
              </a:avLst>
            </a:prstGeom>
            <a:solidFill>
              <a:srgbClr val="EE6060"/>
            </a:solidFill>
            <a:ln>
              <a:solidFill>
                <a:srgbClr val="FF9F9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6" name="椭圆 55">
              <a:extLst>
                <a:ext uri="{FF2B5EF4-FFF2-40B4-BE49-F238E27FC236}">
                  <a16:creationId xmlns:a16="http://schemas.microsoft.com/office/drawing/2014/main" id="{FBAD6F9C-8169-4380-909E-98DE14EC23D6}"/>
                </a:ext>
              </a:extLst>
            </p:cNvPr>
            <p:cNvSpPr/>
            <p:nvPr/>
          </p:nvSpPr>
          <p:spPr>
            <a:xfrm>
              <a:off x="392113" y="760413"/>
              <a:ext cx="3825874" cy="3825874"/>
            </a:xfrm>
            <a:prstGeom prst="roundRect">
              <a:avLst>
                <a:gd name="adj" fmla="val 5913"/>
              </a:avLst>
            </a:prstGeom>
            <a:solidFill>
              <a:srgbClr val="FFE1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27" name="图片 9">
            <a:extLst>
              <a:ext uri="{FF2B5EF4-FFF2-40B4-BE49-F238E27FC236}">
                <a16:creationId xmlns:a16="http://schemas.microsoft.com/office/drawing/2014/main" id="{94279ED1-0174-42D4-946D-E326199927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5" y="2277892"/>
            <a:ext cx="3847836" cy="48799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6703FD9-C352-4AF8-BCCD-19D4C4C4DD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8375" y="485193"/>
            <a:ext cx="5547841" cy="19265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6515798-CFFD-44F1-B990-AF2F097DCB7D}"/>
              </a:ext>
            </a:extLst>
          </p:cNvPr>
          <p:cNvSpPr txBox="1"/>
          <p:nvPr/>
        </p:nvSpPr>
        <p:spPr>
          <a:xfrm>
            <a:off x="3483980" y="2608954"/>
            <a:ext cx="777818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600" dirty="0">
                <a:solidFill>
                  <a:prstClr val="black"/>
                </a:solidFill>
              </a:rPr>
              <a:t>V</a:t>
            </a:r>
            <a:r>
              <a:rPr lang="vi-VN" sz="3600" dirty="0">
                <a:solidFill>
                  <a:prstClr val="black"/>
                </a:solidFill>
              </a:rPr>
              <a:t>ề nhà tìm lại những món quà mà người thân đã tặng mình và mang theo món quà đó đến lớp để chia sẻ với các bạn.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94696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67" grpId="0" animBg="1"/>
      <p:bldP spid="68" grpId="0" animBg="1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2B22AD1F-631E-4BB2-934C-25E5DB34DEC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55"/>
          <a:stretch/>
        </p:blipFill>
        <p:spPr>
          <a:xfrm>
            <a:off x="13757" y="2039472"/>
            <a:ext cx="12192000" cy="592455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659931E-E79C-4B62-AB6E-5817C858C000}"/>
              </a:ext>
            </a:extLst>
          </p:cNvPr>
          <p:cNvSpPr/>
          <p:nvPr/>
        </p:nvSpPr>
        <p:spPr>
          <a:xfrm>
            <a:off x="500898" y="281754"/>
            <a:ext cx="11210246" cy="783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67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5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CD89CA6-D055-4E5C-AF97-761586B08A38}"/>
              </a:ext>
            </a:extLst>
          </p:cNvPr>
          <p:cNvSpPr/>
          <p:nvPr/>
        </p:nvSpPr>
        <p:spPr>
          <a:xfrm>
            <a:off x="8281502" y="634335"/>
            <a:ext cx="3439660" cy="78152"/>
          </a:xfrm>
          <a:prstGeom prst="rect">
            <a:avLst/>
          </a:prstGeom>
          <a:solidFill>
            <a:srgbClr val="008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67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5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734E664-A117-460E-BDE0-A21BE025AC5E}"/>
              </a:ext>
            </a:extLst>
          </p:cNvPr>
          <p:cNvSpPr/>
          <p:nvPr/>
        </p:nvSpPr>
        <p:spPr>
          <a:xfrm>
            <a:off x="500897" y="670192"/>
            <a:ext cx="4223458" cy="78152"/>
          </a:xfrm>
          <a:prstGeom prst="rect">
            <a:avLst/>
          </a:prstGeom>
          <a:solidFill>
            <a:srgbClr val="008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67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5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2" name="图片 4">
            <a:extLst>
              <a:ext uri="{FF2B5EF4-FFF2-40B4-BE49-F238E27FC236}">
                <a16:creationId xmlns:a16="http://schemas.microsoft.com/office/drawing/2014/main" id="{9001CD0F-0E23-45D4-B273-D7544BBEA0A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563387" y="156416"/>
            <a:ext cx="1525569" cy="1105699"/>
          </a:xfrm>
          <a:prstGeom prst="rect">
            <a:avLst/>
          </a:prstGeom>
        </p:spPr>
      </p:pic>
      <p:sp>
        <p:nvSpPr>
          <p:cNvPr id="27" name="TextBox 7">
            <a:extLst>
              <a:ext uri="{FF2B5EF4-FFF2-40B4-BE49-F238E27FC236}">
                <a16:creationId xmlns:a16="http://schemas.microsoft.com/office/drawing/2014/main" id="{A41E8E88-6BE1-461A-B374-F982668175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5883" y="4035711"/>
            <a:ext cx="994782" cy="569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3905" tIns="41952" rIns="83905" bIns="41952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67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69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28" name="Rounded Rectangle 22">
            <a:extLst>
              <a:ext uri="{FF2B5EF4-FFF2-40B4-BE49-F238E27FC236}">
                <a16:creationId xmlns:a16="http://schemas.microsoft.com/office/drawing/2014/main" id="{41BFA6C0-897C-42BC-876A-FAD08D979F19}"/>
              </a:ext>
            </a:extLst>
          </p:cNvPr>
          <p:cNvSpPr/>
          <p:nvPr/>
        </p:nvSpPr>
        <p:spPr>
          <a:xfrm>
            <a:off x="761246" y="2204990"/>
            <a:ext cx="8128111" cy="71508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67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Hôm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nay,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nội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dung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29" name="Rounded Rectangle 13">
            <a:extLst>
              <a:ext uri="{FF2B5EF4-FFF2-40B4-BE49-F238E27FC236}">
                <a16:creationId xmlns:a16="http://schemas.microsoft.com/office/drawing/2014/main" id="{FFB5EB9C-52E2-4260-89B6-67FCD98D1D5E}"/>
              </a:ext>
            </a:extLst>
          </p:cNvPr>
          <p:cNvSpPr/>
          <p:nvPr/>
        </p:nvSpPr>
        <p:spPr>
          <a:xfrm>
            <a:off x="2854290" y="4573780"/>
            <a:ext cx="6498256" cy="715089"/>
          </a:xfrm>
          <a:prstGeom prst="roundRect">
            <a:avLst/>
          </a:prstGeom>
          <a:solidFill>
            <a:srgbClr val="E9D7ED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67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ý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kiến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về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FFD3B23D-6A37-4EE7-93B0-2A7D76EB39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7934">
            <a:off x="10725335" y="2977513"/>
            <a:ext cx="745352" cy="85795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FC7B393-FAD0-447B-B9DF-CAD860BFA9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87477" y="4125231"/>
            <a:ext cx="1585049" cy="202514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014A2A5-0F81-41FF-BB9D-45DFF51FDF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0266" y="3572304"/>
            <a:ext cx="1314431" cy="1898809"/>
          </a:xfrm>
          <a:prstGeom prst="rect">
            <a:avLst/>
          </a:prstGeom>
        </p:spPr>
      </p:pic>
      <p:pic>
        <p:nvPicPr>
          <p:cNvPr id="33" name="Picture 32" descr="A picture containing light&#10;&#10;Description automatically generated">
            <a:extLst>
              <a:ext uri="{FF2B5EF4-FFF2-40B4-BE49-F238E27FC236}">
                <a16:creationId xmlns:a16="http://schemas.microsoft.com/office/drawing/2014/main" id="{2B6B47CB-03BD-44A4-A4B2-2CF3ED8DED5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85408">
            <a:off x="10113596" y="5261563"/>
            <a:ext cx="1152561" cy="795861"/>
          </a:xfrm>
          <a:prstGeom prst="rect">
            <a:avLst/>
          </a:prstGeom>
        </p:spPr>
      </p:pic>
      <p:pic>
        <p:nvPicPr>
          <p:cNvPr id="34" name="Picture 33" descr="A picture containing light&#10;&#10;Description automatically generated">
            <a:extLst>
              <a:ext uri="{FF2B5EF4-FFF2-40B4-BE49-F238E27FC236}">
                <a16:creationId xmlns:a16="http://schemas.microsoft.com/office/drawing/2014/main" id="{12F330CE-B4A9-4E14-923A-0673AB920E3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90575">
            <a:off x="976478" y="4626709"/>
            <a:ext cx="1043958" cy="72087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4F91EE4-BE7F-433A-AA8F-AA4B80559BD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29471" y="-55124"/>
            <a:ext cx="3182388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9308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grpId="0" nodeType="after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5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3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3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3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3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 p14:presetBounceEnd="66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7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8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5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6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9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30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 autoUpdateAnimBg="0"/>
          <p:bldP spid="28" grpId="0" animBg="1"/>
          <p:bldP spid="2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grpId="0" nodeType="after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5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3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3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3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3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 autoUpdateAnimBg="0"/>
          <p:bldP spid="28" grpId="0" animBg="1"/>
          <p:bldP spid="29" grpId="0" animBg="1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7D638D6-E414-44E3-8186-BBC0F233FD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55"/>
          <a:stretch/>
        </p:blipFill>
        <p:spPr>
          <a:xfrm>
            <a:off x="0" y="2057400"/>
            <a:ext cx="12192000" cy="592455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90922A1-1F67-4266-8DE4-9BFF84645AB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445"/>
          <a:stretch/>
        </p:blipFill>
        <p:spPr>
          <a:xfrm>
            <a:off x="2609850" y="3443751"/>
            <a:ext cx="6286500" cy="382464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341AE46-AAEB-4BC8-98B1-3124486815D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80"/>
          <a:stretch/>
        </p:blipFill>
        <p:spPr>
          <a:xfrm>
            <a:off x="0" y="3981450"/>
            <a:ext cx="12192000" cy="299585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F8FA454-52A6-4A85-BF9C-0469EE50ED2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03" t="36666" b="50329"/>
          <a:stretch/>
        </p:blipFill>
        <p:spPr>
          <a:xfrm>
            <a:off x="11029950" y="495418"/>
            <a:ext cx="1523316" cy="169842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7C0D5C7-F04B-4276-B6F8-C34D38D5616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8" t="9722" r="19580" b="81359"/>
          <a:stretch/>
        </p:blipFill>
        <p:spPr>
          <a:xfrm>
            <a:off x="9262719" y="344009"/>
            <a:ext cx="844886" cy="82263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C8095ED-0FE2-4030-BCBB-D547552150B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3" t="15351" r="79586" b="75833"/>
          <a:stretch/>
        </p:blipFill>
        <p:spPr>
          <a:xfrm>
            <a:off x="1162050" y="427850"/>
            <a:ext cx="914400" cy="96735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414669F-1572-41C6-BC83-BA5B6A68E98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" t="43255" r="64459" b="41870"/>
          <a:stretch/>
        </p:blipFill>
        <p:spPr>
          <a:xfrm>
            <a:off x="-15801" y="2349272"/>
            <a:ext cx="2537384" cy="1632178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7DD53806-F7AF-443F-947F-63294EAB8B3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03" t="36666" b="50329"/>
          <a:stretch/>
        </p:blipFill>
        <p:spPr>
          <a:xfrm>
            <a:off x="11586827" y="2349272"/>
            <a:ext cx="649268" cy="723900"/>
          </a:xfrm>
          <a:prstGeom prst="rect">
            <a:avLst/>
          </a:prstGeom>
        </p:spPr>
      </p:pic>
      <p:pic>
        <p:nvPicPr>
          <p:cNvPr id="5" name="Picture 4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52413B9C-DB37-4203-98F0-C80FB30BCE3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674" y="137155"/>
            <a:ext cx="9923384" cy="3698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6000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>
            <a:extLst>
              <a:ext uri="{FF2B5EF4-FFF2-40B4-BE49-F238E27FC236}">
                <a16:creationId xmlns:a16="http://schemas.microsoft.com/office/drawing/2014/main" id="{C5020FBA-E703-4932-AC74-6C340CA45B49}"/>
              </a:ext>
            </a:extLst>
          </p:cNvPr>
          <p:cNvSpPr txBox="1"/>
          <p:nvPr/>
        </p:nvSpPr>
        <p:spPr>
          <a:xfrm>
            <a:off x="4051079" y="-255999"/>
            <a:ext cx="368999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800" b="1" i="0" u="none" strike="noStrike" kern="1200" cap="none" spc="0" normalizeH="0" baseline="0" noProof="0" dirty="0">
                <a:ln>
                  <a:noFill/>
                </a:ln>
                <a:solidFill>
                  <a:srgbClr val="3AC5B9"/>
                </a:solidFill>
                <a:effectLst/>
                <a:uLnTx/>
                <a:uFillTx/>
                <a:latin typeface="#9Slide03 AmpleSoft Bold" panose="02000000000000000000" pitchFamily="2" charset="0"/>
                <a:ea typeface="字魂59号-创粗黑" panose="00000500000000000000" charset="-122"/>
                <a:cs typeface="+mn-cs"/>
              </a:rPr>
              <a:t>02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6768787-74C1-416F-BA06-F4BEEC93C5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55"/>
          <a:stretch/>
        </p:blipFill>
        <p:spPr>
          <a:xfrm>
            <a:off x="0" y="2057400"/>
            <a:ext cx="12192000" cy="592455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7E5BAF23-35CF-4825-89C4-BDA39E35DE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8" t="9722" r="19580" b="81359"/>
          <a:stretch/>
        </p:blipFill>
        <p:spPr>
          <a:xfrm>
            <a:off x="9715703" y="525429"/>
            <a:ext cx="844886" cy="82263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496081-BF6E-4F51-954C-09F3A36B4F9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3" t="15351" r="79586" b="75833"/>
          <a:stretch/>
        </p:blipFill>
        <p:spPr>
          <a:xfrm>
            <a:off x="1162050" y="427850"/>
            <a:ext cx="914400" cy="96735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FD5DF66-BA55-468E-ABE8-61CCD65F44E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" t="43255" r="64459" b="41870"/>
          <a:stretch/>
        </p:blipFill>
        <p:spPr>
          <a:xfrm>
            <a:off x="-15801" y="2349272"/>
            <a:ext cx="2537384" cy="163217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0E60C6F4-DEF3-48FF-A0E8-295EF291F72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03" t="36666" b="50329"/>
          <a:stretch/>
        </p:blipFill>
        <p:spPr>
          <a:xfrm>
            <a:off x="10107605" y="1730580"/>
            <a:ext cx="1523316" cy="169842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15FA4EE0-3AED-49FF-8187-23014218F027}"/>
              </a:ext>
            </a:extLst>
          </p:cNvPr>
          <p:cNvSpPr/>
          <p:nvPr/>
        </p:nvSpPr>
        <p:spPr>
          <a:xfrm>
            <a:off x="2943225" y="1569117"/>
            <a:ext cx="6134100" cy="301236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F6E53679-80E8-4724-8CD9-434B0BEA120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445"/>
          <a:stretch/>
        </p:blipFill>
        <p:spPr>
          <a:xfrm>
            <a:off x="3872457" y="3834534"/>
            <a:ext cx="4447084" cy="270556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18DA30C-5A41-40C0-9134-E4246D6FED7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80"/>
          <a:stretch/>
        </p:blipFill>
        <p:spPr>
          <a:xfrm>
            <a:off x="0" y="3981450"/>
            <a:ext cx="12192000" cy="29958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E05F20-8E44-419D-A35A-8ADFE3609C2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48632" y="2205479"/>
            <a:ext cx="6523285" cy="149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704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8" name="Google Shape;1778;p46"/>
          <p:cNvSpPr/>
          <p:nvPr/>
        </p:nvSpPr>
        <p:spPr>
          <a:xfrm>
            <a:off x="1660964" y="1558139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44" name="Picture 143">
            <a:extLst>
              <a:ext uri="{FF2B5EF4-FFF2-40B4-BE49-F238E27FC236}">
                <a16:creationId xmlns:a16="http://schemas.microsoft.com/office/drawing/2014/main" id="{9D038CE0-6875-466E-B5CD-77C95F6DE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878" y="1662810"/>
            <a:ext cx="9003416" cy="2185143"/>
          </a:xfrm>
          <a:prstGeom prst="rect">
            <a:avLst/>
          </a:prstGeom>
        </p:spPr>
      </p:pic>
      <p:grpSp>
        <p:nvGrpSpPr>
          <p:cNvPr id="145" name="Google Shape;1268;p37"/>
          <p:cNvGrpSpPr/>
          <p:nvPr/>
        </p:nvGrpSpPr>
        <p:grpSpPr>
          <a:xfrm>
            <a:off x="8172697" y="1535446"/>
            <a:ext cx="2072967" cy="4449667"/>
            <a:chOff x="6435050" y="1025875"/>
            <a:chExt cx="1554725" cy="3337250"/>
          </a:xfrm>
        </p:grpSpPr>
        <p:sp>
          <p:nvSpPr>
            <p:cNvPr id="146" name="Google Shape;1269;p37"/>
            <p:cNvSpPr/>
            <p:nvPr/>
          </p:nvSpPr>
          <p:spPr>
            <a:xfrm>
              <a:off x="6601175" y="3198075"/>
              <a:ext cx="100975" cy="96350"/>
            </a:xfrm>
            <a:custGeom>
              <a:avLst/>
              <a:gdLst/>
              <a:ahLst/>
              <a:cxnLst/>
              <a:rect l="l" t="t" r="r" b="b"/>
              <a:pathLst>
                <a:path w="4039" h="3854" extrusionOk="0">
                  <a:moveTo>
                    <a:pt x="940" y="1"/>
                  </a:moveTo>
                  <a:cubicBezTo>
                    <a:pt x="837" y="1"/>
                    <a:pt x="750" y="29"/>
                    <a:pt x="687" y="96"/>
                  </a:cubicBezTo>
                  <a:cubicBezTo>
                    <a:pt x="294" y="541"/>
                    <a:pt x="1368" y="1746"/>
                    <a:pt x="1368" y="1746"/>
                  </a:cubicBezTo>
                  <a:cubicBezTo>
                    <a:pt x="1368" y="1746"/>
                    <a:pt x="812" y="1475"/>
                    <a:pt x="461" y="1475"/>
                  </a:cubicBezTo>
                  <a:cubicBezTo>
                    <a:pt x="149" y="1475"/>
                    <a:pt x="0" y="1690"/>
                    <a:pt x="556" y="2505"/>
                  </a:cubicBezTo>
                  <a:cubicBezTo>
                    <a:pt x="1362" y="3669"/>
                    <a:pt x="2695" y="3853"/>
                    <a:pt x="3457" y="3853"/>
                  </a:cubicBezTo>
                  <a:cubicBezTo>
                    <a:pt x="3809" y="3853"/>
                    <a:pt x="4038" y="3814"/>
                    <a:pt x="4038" y="3814"/>
                  </a:cubicBezTo>
                  <a:lnTo>
                    <a:pt x="2441" y="777"/>
                  </a:lnTo>
                  <a:cubicBezTo>
                    <a:pt x="2441" y="777"/>
                    <a:pt x="1480" y="1"/>
                    <a:pt x="940" y="1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" name="Google Shape;1270;p37"/>
            <p:cNvSpPr/>
            <p:nvPr/>
          </p:nvSpPr>
          <p:spPr>
            <a:xfrm>
              <a:off x="6632725" y="3083250"/>
              <a:ext cx="216700" cy="211525"/>
            </a:xfrm>
            <a:custGeom>
              <a:avLst/>
              <a:gdLst/>
              <a:ahLst/>
              <a:cxnLst/>
              <a:rect l="l" t="t" r="r" b="b"/>
              <a:pathLst>
                <a:path w="8668" h="8461" extrusionOk="0">
                  <a:moveTo>
                    <a:pt x="5267" y="1"/>
                  </a:moveTo>
                  <a:cubicBezTo>
                    <a:pt x="3710" y="1"/>
                    <a:pt x="1" y="2557"/>
                    <a:pt x="1" y="2961"/>
                  </a:cubicBezTo>
                  <a:cubicBezTo>
                    <a:pt x="1" y="3406"/>
                    <a:pt x="1651" y="8171"/>
                    <a:pt x="2541" y="8433"/>
                  </a:cubicBezTo>
                  <a:cubicBezTo>
                    <a:pt x="2595" y="8451"/>
                    <a:pt x="2664" y="8460"/>
                    <a:pt x="2745" y="8460"/>
                  </a:cubicBezTo>
                  <a:cubicBezTo>
                    <a:pt x="3958" y="8460"/>
                    <a:pt x="7958" y="6526"/>
                    <a:pt x="8301" y="5029"/>
                  </a:cubicBezTo>
                  <a:cubicBezTo>
                    <a:pt x="8668" y="3432"/>
                    <a:pt x="5840" y="238"/>
                    <a:pt x="5840" y="238"/>
                  </a:cubicBezTo>
                  <a:cubicBezTo>
                    <a:pt x="5727" y="72"/>
                    <a:pt x="5527" y="1"/>
                    <a:pt x="5267" y="1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" name="Google Shape;1271;p37"/>
            <p:cNvSpPr/>
            <p:nvPr/>
          </p:nvSpPr>
          <p:spPr>
            <a:xfrm>
              <a:off x="6649375" y="3211600"/>
              <a:ext cx="31700" cy="63675"/>
            </a:xfrm>
            <a:custGeom>
              <a:avLst/>
              <a:gdLst/>
              <a:ahLst/>
              <a:cxnLst/>
              <a:rect l="l" t="t" r="r" b="b"/>
              <a:pathLst>
                <a:path w="1268" h="2547" extrusionOk="0">
                  <a:moveTo>
                    <a:pt x="94" y="1"/>
                  </a:moveTo>
                  <a:cubicBezTo>
                    <a:pt x="47" y="1"/>
                    <a:pt x="1" y="44"/>
                    <a:pt x="16" y="105"/>
                  </a:cubicBezTo>
                  <a:cubicBezTo>
                    <a:pt x="94" y="576"/>
                    <a:pt x="225" y="995"/>
                    <a:pt x="435" y="1414"/>
                  </a:cubicBezTo>
                  <a:cubicBezTo>
                    <a:pt x="513" y="1623"/>
                    <a:pt x="618" y="1833"/>
                    <a:pt x="749" y="2016"/>
                  </a:cubicBezTo>
                  <a:cubicBezTo>
                    <a:pt x="801" y="2121"/>
                    <a:pt x="880" y="2200"/>
                    <a:pt x="958" y="2304"/>
                  </a:cubicBezTo>
                  <a:cubicBezTo>
                    <a:pt x="1011" y="2383"/>
                    <a:pt x="1063" y="2488"/>
                    <a:pt x="1168" y="2540"/>
                  </a:cubicBezTo>
                  <a:cubicBezTo>
                    <a:pt x="1177" y="2545"/>
                    <a:pt x="1187" y="2547"/>
                    <a:pt x="1196" y="2547"/>
                  </a:cubicBezTo>
                  <a:cubicBezTo>
                    <a:pt x="1237" y="2547"/>
                    <a:pt x="1268" y="2504"/>
                    <a:pt x="1246" y="2461"/>
                  </a:cubicBezTo>
                  <a:cubicBezTo>
                    <a:pt x="1220" y="2383"/>
                    <a:pt x="1168" y="2304"/>
                    <a:pt x="1115" y="2200"/>
                  </a:cubicBezTo>
                  <a:cubicBezTo>
                    <a:pt x="1037" y="2121"/>
                    <a:pt x="985" y="2042"/>
                    <a:pt x="932" y="1938"/>
                  </a:cubicBezTo>
                  <a:cubicBezTo>
                    <a:pt x="801" y="1754"/>
                    <a:pt x="696" y="1545"/>
                    <a:pt x="592" y="1335"/>
                  </a:cubicBezTo>
                  <a:cubicBezTo>
                    <a:pt x="408" y="943"/>
                    <a:pt x="251" y="498"/>
                    <a:pt x="173" y="79"/>
                  </a:cubicBezTo>
                  <a:cubicBezTo>
                    <a:pt x="162" y="24"/>
                    <a:pt x="128" y="1"/>
                    <a:pt x="94" y="1"/>
                  </a:cubicBezTo>
                  <a:close/>
                </a:path>
              </a:pathLst>
            </a:custGeom>
            <a:solidFill>
              <a:srgbClr val="C6322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" name="Google Shape;1272;p37"/>
            <p:cNvSpPr/>
            <p:nvPr/>
          </p:nvSpPr>
          <p:spPr>
            <a:xfrm>
              <a:off x="6435050" y="2274100"/>
              <a:ext cx="578025" cy="934900"/>
            </a:xfrm>
            <a:custGeom>
              <a:avLst/>
              <a:gdLst/>
              <a:ahLst/>
              <a:cxnLst/>
              <a:rect l="l" t="t" r="r" b="b"/>
              <a:pathLst>
                <a:path w="23121" h="37396" extrusionOk="0">
                  <a:moveTo>
                    <a:pt x="20423" y="0"/>
                  </a:moveTo>
                  <a:cubicBezTo>
                    <a:pt x="17322" y="0"/>
                    <a:pt x="7494" y="7410"/>
                    <a:pt x="3797" y="12992"/>
                  </a:cubicBezTo>
                  <a:cubicBezTo>
                    <a:pt x="0" y="18726"/>
                    <a:pt x="3011" y="26581"/>
                    <a:pt x="6311" y="35170"/>
                  </a:cubicBezTo>
                  <a:cubicBezTo>
                    <a:pt x="6337" y="35248"/>
                    <a:pt x="6363" y="35327"/>
                    <a:pt x="6389" y="35405"/>
                  </a:cubicBezTo>
                  <a:cubicBezTo>
                    <a:pt x="6651" y="36060"/>
                    <a:pt x="6913" y="36741"/>
                    <a:pt x="7175" y="37395"/>
                  </a:cubicBezTo>
                  <a:lnTo>
                    <a:pt x="14873" y="31975"/>
                  </a:lnTo>
                  <a:cubicBezTo>
                    <a:pt x="14873" y="31975"/>
                    <a:pt x="14506" y="31111"/>
                    <a:pt x="14009" y="29828"/>
                  </a:cubicBezTo>
                  <a:cubicBezTo>
                    <a:pt x="13983" y="29749"/>
                    <a:pt x="13930" y="29671"/>
                    <a:pt x="13904" y="29566"/>
                  </a:cubicBezTo>
                  <a:cubicBezTo>
                    <a:pt x="12778" y="26607"/>
                    <a:pt x="11102" y="21606"/>
                    <a:pt x="11495" y="18909"/>
                  </a:cubicBezTo>
                  <a:cubicBezTo>
                    <a:pt x="12097" y="14877"/>
                    <a:pt x="17282" y="12703"/>
                    <a:pt x="20215" y="11211"/>
                  </a:cubicBezTo>
                  <a:cubicBezTo>
                    <a:pt x="22571" y="10033"/>
                    <a:pt x="23121" y="1575"/>
                    <a:pt x="21052" y="161"/>
                  </a:cubicBezTo>
                  <a:cubicBezTo>
                    <a:pt x="20895" y="52"/>
                    <a:pt x="20682" y="0"/>
                    <a:pt x="204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" name="Google Shape;1273;p37"/>
            <p:cNvSpPr/>
            <p:nvPr/>
          </p:nvSpPr>
          <p:spPr>
            <a:xfrm>
              <a:off x="6592800" y="3013250"/>
              <a:ext cx="192475" cy="146000"/>
            </a:xfrm>
            <a:custGeom>
              <a:avLst/>
              <a:gdLst/>
              <a:ahLst/>
              <a:cxnLst/>
              <a:rect l="l" t="t" r="r" b="b"/>
              <a:pathLst>
                <a:path w="7699" h="5840" extrusionOk="0">
                  <a:moveTo>
                    <a:pt x="7594" y="0"/>
                  </a:moveTo>
                  <a:cubicBezTo>
                    <a:pt x="7542" y="26"/>
                    <a:pt x="7516" y="53"/>
                    <a:pt x="7463" y="79"/>
                  </a:cubicBezTo>
                  <a:cubicBezTo>
                    <a:pt x="6730" y="524"/>
                    <a:pt x="5997" y="969"/>
                    <a:pt x="5264" y="1466"/>
                  </a:cubicBezTo>
                  <a:cubicBezTo>
                    <a:pt x="3850" y="2409"/>
                    <a:pt x="2514" y="3430"/>
                    <a:pt x="1205" y="4530"/>
                  </a:cubicBezTo>
                  <a:cubicBezTo>
                    <a:pt x="812" y="4897"/>
                    <a:pt x="393" y="5237"/>
                    <a:pt x="1" y="5604"/>
                  </a:cubicBezTo>
                  <a:cubicBezTo>
                    <a:pt x="27" y="5682"/>
                    <a:pt x="53" y="5761"/>
                    <a:pt x="79" y="5839"/>
                  </a:cubicBezTo>
                  <a:cubicBezTo>
                    <a:pt x="1415" y="4661"/>
                    <a:pt x="2776" y="3535"/>
                    <a:pt x="4243" y="2488"/>
                  </a:cubicBezTo>
                  <a:cubicBezTo>
                    <a:pt x="5133" y="1859"/>
                    <a:pt x="6023" y="1283"/>
                    <a:pt x="6940" y="707"/>
                  </a:cubicBezTo>
                  <a:cubicBezTo>
                    <a:pt x="7201" y="550"/>
                    <a:pt x="7437" y="419"/>
                    <a:pt x="7699" y="262"/>
                  </a:cubicBezTo>
                  <a:cubicBezTo>
                    <a:pt x="7673" y="183"/>
                    <a:pt x="7620" y="105"/>
                    <a:pt x="7594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" name="Google Shape;1274;p37"/>
            <p:cNvSpPr/>
            <p:nvPr/>
          </p:nvSpPr>
          <p:spPr>
            <a:xfrm>
              <a:off x="7015675" y="2177300"/>
              <a:ext cx="857575" cy="1069875"/>
            </a:xfrm>
            <a:custGeom>
              <a:avLst/>
              <a:gdLst/>
              <a:ahLst/>
              <a:cxnLst/>
              <a:rect l="l" t="t" r="r" b="b"/>
              <a:pathLst>
                <a:path w="34303" h="42795" extrusionOk="0">
                  <a:moveTo>
                    <a:pt x="17536" y="1"/>
                  </a:moveTo>
                  <a:cubicBezTo>
                    <a:pt x="11261" y="1"/>
                    <a:pt x="5914" y="1081"/>
                    <a:pt x="5342" y="1938"/>
                  </a:cubicBezTo>
                  <a:cubicBezTo>
                    <a:pt x="1" y="10056"/>
                    <a:pt x="603" y="37968"/>
                    <a:pt x="3379" y="40901"/>
                  </a:cubicBezTo>
                  <a:cubicBezTo>
                    <a:pt x="4635" y="42229"/>
                    <a:pt x="10000" y="42794"/>
                    <a:pt x="15743" y="42794"/>
                  </a:cubicBezTo>
                  <a:cubicBezTo>
                    <a:pt x="22681" y="42794"/>
                    <a:pt x="30170" y="41969"/>
                    <a:pt x="31631" y="40665"/>
                  </a:cubicBezTo>
                  <a:cubicBezTo>
                    <a:pt x="34302" y="38282"/>
                    <a:pt x="33019" y="22676"/>
                    <a:pt x="33019" y="16026"/>
                  </a:cubicBezTo>
                  <a:cubicBezTo>
                    <a:pt x="33045" y="9401"/>
                    <a:pt x="31343" y="1205"/>
                    <a:pt x="22991" y="289"/>
                  </a:cubicBezTo>
                  <a:cubicBezTo>
                    <a:pt x="21156" y="87"/>
                    <a:pt x="19309" y="1"/>
                    <a:pt x="175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" name="Google Shape;1275;p37"/>
            <p:cNvSpPr/>
            <p:nvPr/>
          </p:nvSpPr>
          <p:spPr>
            <a:xfrm>
              <a:off x="7767175" y="3051875"/>
              <a:ext cx="77275" cy="160400"/>
            </a:xfrm>
            <a:custGeom>
              <a:avLst/>
              <a:gdLst/>
              <a:ahLst/>
              <a:cxnLst/>
              <a:rect l="l" t="t" r="r" b="b"/>
              <a:pathLst>
                <a:path w="3091" h="6416" extrusionOk="0">
                  <a:moveTo>
                    <a:pt x="0" y="6415"/>
                  </a:moveTo>
                  <a:cubicBezTo>
                    <a:pt x="734" y="6180"/>
                    <a:pt x="1283" y="5944"/>
                    <a:pt x="1571" y="5682"/>
                  </a:cubicBezTo>
                  <a:cubicBezTo>
                    <a:pt x="2436" y="4923"/>
                    <a:pt x="2881" y="2776"/>
                    <a:pt x="3090" y="0"/>
                  </a:cubicBezTo>
                  <a:lnTo>
                    <a:pt x="3090" y="0"/>
                  </a:lnTo>
                  <a:cubicBezTo>
                    <a:pt x="2881" y="2776"/>
                    <a:pt x="2436" y="4923"/>
                    <a:pt x="1571" y="5682"/>
                  </a:cubicBezTo>
                  <a:cubicBezTo>
                    <a:pt x="1283" y="5944"/>
                    <a:pt x="734" y="6180"/>
                    <a:pt x="0" y="6415"/>
                  </a:cubicBezTo>
                  <a:close/>
                </a:path>
              </a:pathLst>
            </a:custGeom>
            <a:solidFill>
              <a:srgbClr val="A0DE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" name="Google Shape;1276;p37"/>
            <p:cNvSpPr/>
            <p:nvPr/>
          </p:nvSpPr>
          <p:spPr>
            <a:xfrm>
              <a:off x="7608100" y="2220500"/>
              <a:ext cx="236350" cy="1008125"/>
            </a:xfrm>
            <a:custGeom>
              <a:avLst/>
              <a:gdLst/>
              <a:ahLst/>
              <a:cxnLst/>
              <a:rect l="l" t="t" r="r" b="b"/>
              <a:pathLst>
                <a:path w="9454" h="40325" extrusionOk="0">
                  <a:moveTo>
                    <a:pt x="3666" y="1"/>
                  </a:moveTo>
                  <a:cubicBezTo>
                    <a:pt x="3038" y="472"/>
                    <a:pt x="2488" y="1101"/>
                    <a:pt x="2069" y="1886"/>
                  </a:cubicBezTo>
                  <a:cubicBezTo>
                    <a:pt x="1598" y="2724"/>
                    <a:pt x="1257" y="3667"/>
                    <a:pt x="1048" y="4636"/>
                  </a:cubicBezTo>
                  <a:cubicBezTo>
                    <a:pt x="1991" y="5395"/>
                    <a:pt x="2907" y="6233"/>
                    <a:pt x="3797" y="7071"/>
                  </a:cubicBezTo>
                  <a:cubicBezTo>
                    <a:pt x="5761" y="8904"/>
                    <a:pt x="7646" y="10894"/>
                    <a:pt x="9322" y="13041"/>
                  </a:cubicBezTo>
                  <a:cubicBezTo>
                    <a:pt x="9139" y="8092"/>
                    <a:pt x="7908" y="2593"/>
                    <a:pt x="3666" y="1"/>
                  </a:cubicBezTo>
                  <a:close/>
                  <a:moveTo>
                    <a:pt x="53" y="16995"/>
                  </a:moveTo>
                  <a:cubicBezTo>
                    <a:pt x="27" y="17597"/>
                    <a:pt x="27" y="18199"/>
                    <a:pt x="1" y="18775"/>
                  </a:cubicBezTo>
                  <a:cubicBezTo>
                    <a:pt x="262" y="21865"/>
                    <a:pt x="524" y="25059"/>
                    <a:pt x="786" y="28097"/>
                  </a:cubicBezTo>
                  <a:cubicBezTo>
                    <a:pt x="1834" y="25845"/>
                    <a:pt x="2671" y="23462"/>
                    <a:pt x="2619" y="21786"/>
                  </a:cubicBezTo>
                  <a:cubicBezTo>
                    <a:pt x="2567" y="20294"/>
                    <a:pt x="1807" y="18932"/>
                    <a:pt x="865" y="17832"/>
                  </a:cubicBezTo>
                  <a:cubicBezTo>
                    <a:pt x="603" y="17544"/>
                    <a:pt x="341" y="17256"/>
                    <a:pt x="53" y="16995"/>
                  </a:cubicBezTo>
                  <a:close/>
                  <a:moveTo>
                    <a:pt x="9453" y="33255"/>
                  </a:moveTo>
                  <a:lnTo>
                    <a:pt x="9453" y="33255"/>
                  </a:lnTo>
                  <a:cubicBezTo>
                    <a:pt x="8484" y="35193"/>
                    <a:pt x="7358" y="37157"/>
                    <a:pt x="6232" y="39147"/>
                  </a:cubicBezTo>
                  <a:cubicBezTo>
                    <a:pt x="6180" y="39225"/>
                    <a:pt x="6154" y="39304"/>
                    <a:pt x="6102" y="39356"/>
                  </a:cubicBezTo>
                  <a:cubicBezTo>
                    <a:pt x="6023" y="39513"/>
                    <a:pt x="5944" y="39644"/>
                    <a:pt x="5866" y="39801"/>
                  </a:cubicBezTo>
                  <a:cubicBezTo>
                    <a:pt x="6023" y="39749"/>
                    <a:pt x="6206" y="39723"/>
                    <a:pt x="6363" y="39670"/>
                  </a:cubicBezTo>
                  <a:cubicBezTo>
                    <a:pt x="7097" y="39435"/>
                    <a:pt x="7646" y="39199"/>
                    <a:pt x="7934" y="38937"/>
                  </a:cubicBezTo>
                  <a:cubicBezTo>
                    <a:pt x="8799" y="38178"/>
                    <a:pt x="9244" y="36031"/>
                    <a:pt x="9453" y="33255"/>
                  </a:cubicBezTo>
                  <a:close/>
                  <a:moveTo>
                    <a:pt x="1807" y="38570"/>
                  </a:moveTo>
                  <a:cubicBezTo>
                    <a:pt x="1807" y="38675"/>
                    <a:pt x="1834" y="38806"/>
                    <a:pt x="1834" y="38911"/>
                  </a:cubicBezTo>
                  <a:cubicBezTo>
                    <a:pt x="2226" y="39513"/>
                    <a:pt x="2698" y="39984"/>
                    <a:pt x="3221" y="40325"/>
                  </a:cubicBezTo>
                  <a:cubicBezTo>
                    <a:pt x="3405" y="40299"/>
                    <a:pt x="3588" y="40272"/>
                    <a:pt x="3745" y="40246"/>
                  </a:cubicBezTo>
                  <a:lnTo>
                    <a:pt x="1807" y="385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" name="Google Shape;1277;p37"/>
            <p:cNvSpPr/>
            <p:nvPr/>
          </p:nvSpPr>
          <p:spPr>
            <a:xfrm>
              <a:off x="6829125" y="3097675"/>
              <a:ext cx="864750" cy="1135775"/>
            </a:xfrm>
            <a:custGeom>
              <a:avLst/>
              <a:gdLst/>
              <a:ahLst/>
              <a:cxnLst/>
              <a:rect l="l" t="t" r="r" b="b"/>
              <a:pathLst>
                <a:path w="34590" h="45431" extrusionOk="0">
                  <a:moveTo>
                    <a:pt x="0" y="1"/>
                  </a:moveTo>
                  <a:cubicBezTo>
                    <a:pt x="79" y="7699"/>
                    <a:pt x="472" y="14638"/>
                    <a:pt x="943" y="17885"/>
                  </a:cubicBezTo>
                  <a:cubicBezTo>
                    <a:pt x="2174" y="26526"/>
                    <a:pt x="4137" y="45431"/>
                    <a:pt x="4137" y="45431"/>
                  </a:cubicBezTo>
                  <a:lnTo>
                    <a:pt x="14271" y="45431"/>
                  </a:lnTo>
                  <a:cubicBezTo>
                    <a:pt x="14218" y="37392"/>
                    <a:pt x="12804" y="6940"/>
                    <a:pt x="13459" y="6835"/>
                  </a:cubicBezTo>
                  <a:cubicBezTo>
                    <a:pt x="13631" y="6799"/>
                    <a:pt x="13818" y="6775"/>
                    <a:pt x="14029" y="6775"/>
                  </a:cubicBezTo>
                  <a:cubicBezTo>
                    <a:pt x="14589" y="6775"/>
                    <a:pt x="15312" y="6945"/>
                    <a:pt x="16339" y="7516"/>
                  </a:cubicBezTo>
                  <a:cubicBezTo>
                    <a:pt x="18198" y="8537"/>
                    <a:pt x="24561" y="45431"/>
                    <a:pt x="24561" y="45431"/>
                  </a:cubicBezTo>
                  <a:lnTo>
                    <a:pt x="34590" y="45431"/>
                  </a:lnTo>
                  <a:cubicBezTo>
                    <a:pt x="33673" y="36633"/>
                    <a:pt x="29772" y="9715"/>
                    <a:pt x="28646" y="891"/>
                  </a:cubicBezTo>
                  <a:cubicBezTo>
                    <a:pt x="28358" y="917"/>
                    <a:pt x="28096" y="970"/>
                    <a:pt x="27808" y="996"/>
                  </a:cubicBezTo>
                  <a:cubicBezTo>
                    <a:pt x="24174" y="1420"/>
                    <a:pt x="20520" y="1600"/>
                    <a:pt x="16864" y="1600"/>
                  </a:cubicBezTo>
                  <a:cubicBezTo>
                    <a:pt x="14646" y="1600"/>
                    <a:pt x="12427" y="1534"/>
                    <a:pt x="10212" y="1415"/>
                  </a:cubicBezTo>
                  <a:cubicBezTo>
                    <a:pt x="6808" y="1232"/>
                    <a:pt x="3326" y="865"/>
                    <a:pt x="0" y="1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" name="Google Shape;1278;p37"/>
            <p:cNvSpPr/>
            <p:nvPr/>
          </p:nvSpPr>
          <p:spPr>
            <a:xfrm>
              <a:off x="7418925" y="4062575"/>
              <a:ext cx="274950" cy="170875"/>
            </a:xfrm>
            <a:custGeom>
              <a:avLst/>
              <a:gdLst/>
              <a:ahLst/>
              <a:cxnLst/>
              <a:rect l="l" t="t" r="r" b="b"/>
              <a:pathLst>
                <a:path w="10998" h="6835" extrusionOk="0">
                  <a:moveTo>
                    <a:pt x="10186" y="1"/>
                  </a:moveTo>
                  <a:cubicBezTo>
                    <a:pt x="9217" y="184"/>
                    <a:pt x="8248" y="341"/>
                    <a:pt x="7280" y="472"/>
                  </a:cubicBezTo>
                  <a:cubicBezTo>
                    <a:pt x="4871" y="812"/>
                    <a:pt x="2435" y="1074"/>
                    <a:pt x="0" y="1284"/>
                  </a:cubicBezTo>
                  <a:cubicBezTo>
                    <a:pt x="603" y="4635"/>
                    <a:pt x="969" y="6835"/>
                    <a:pt x="969" y="6835"/>
                  </a:cubicBezTo>
                  <a:lnTo>
                    <a:pt x="10998" y="6835"/>
                  </a:lnTo>
                  <a:cubicBezTo>
                    <a:pt x="10814" y="5133"/>
                    <a:pt x="10526" y="2776"/>
                    <a:pt x="101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" name="Google Shape;1279;p37"/>
            <p:cNvSpPr/>
            <p:nvPr/>
          </p:nvSpPr>
          <p:spPr>
            <a:xfrm>
              <a:off x="6918150" y="4099900"/>
              <a:ext cx="267750" cy="133550"/>
            </a:xfrm>
            <a:custGeom>
              <a:avLst/>
              <a:gdLst/>
              <a:ahLst/>
              <a:cxnLst/>
              <a:rect l="l" t="t" r="r" b="b"/>
              <a:pathLst>
                <a:path w="10710" h="5342" extrusionOk="0">
                  <a:moveTo>
                    <a:pt x="0" y="0"/>
                  </a:moveTo>
                  <a:lnTo>
                    <a:pt x="0" y="0"/>
                  </a:lnTo>
                  <a:cubicBezTo>
                    <a:pt x="341" y="3195"/>
                    <a:pt x="576" y="5342"/>
                    <a:pt x="576" y="5342"/>
                  </a:cubicBezTo>
                  <a:lnTo>
                    <a:pt x="10710" y="5342"/>
                  </a:lnTo>
                  <a:cubicBezTo>
                    <a:pt x="10683" y="4111"/>
                    <a:pt x="10657" y="2331"/>
                    <a:pt x="10579" y="236"/>
                  </a:cubicBezTo>
                  <a:cubicBezTo>
                    <a:pt x="9809" y="247"/>
                    <a:pt x="9039" y="253"/>
                    <a:pt x="8269" y="253"/>
                  </a:cubicBezTo>
                  <a:cubicBezTo>
                    <a:pt x="7180" y="253"/>
                    <a:pt x="6091" y="240"/>
                    <a:pt x="5001" y="210"/>
                  </a:cubicBezTo>
                  <a:cubicBezTo>
                    <a:pt x="3326" y="157"/>
                    <a:pt x="1676" y="105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" name="Google Shape;1280;p37"/>
            <p:cNvSpPr/>
            <p:nvPr/>
          </p:nvSpPr>
          <p:spPr>
            <a:xfrm>
              <a:off x="6829125" y="3097675"/>
              <a:ext cx="807150" cy="712250"/>
            </a:xfrm>
            <a:custGeom>
              <a:avLst/>
              <a:gdLst/>
              <a:ahLst/>
              <a:cxnLst/>
              <a:rect l="l" t="t" r="r" b="b"/>
              <a:pathLst>
                <a:path w="32286" h="28490" extrusionOk="0">
                  <a:moveTo>
                    <a:pt x="0" y="1"/>
                  </a:moveTo>
                  <a:cubicBezTo>
                    <a:pt x="79" y="7699"/>
                    <a:pt x="472" y="14638"/>
                    <a:pt x="943" y="17885"/>
                  </a:cubicBezTo>
                  <a:cubicBezTo>
                    <a:pt x="1283" y="20320"/>
                    <a:pt x="1676" y="23567"/>
                    <a:pt x="2095" y="26971"/>
                  </a:cubicBezTo>
                  <a:cubicBezTo>
                    <a:pt x="3011" y="27154"/>
                    <a:pt x="3928" y="27311"/>
                    <a:pt x="4870" y="27442"/>
                  </a:cubicBezTo>
                  <a:cubicBezTo>
                    <a:pt x="7410" y="27809"/>
                    <a:pt x="9950" y="28018"/>
                    <a:pt x="12516" y="28228"/>
                  </a:cubicBezTo>
                  <a:cubicBezTo>
                    <a:pt x="12935" y="28254"/>
                    <a:pt x="13354" y="28280"/>
                    <a:pt x="13773" y="28306"/>
                  </a:cubicBezTo>
                  <a:cubicBezTo>
                    <a:pt x="13407" y="17806"/>
                    <a:pt x="13066" y="6887"/>
                    <a:pt x="13459" y="6835"/>
                  </a:cubicBezTo>
                  <a:cubicBezTo>
                    <a:pt x="13631" y="6799"/>
                    <a:pt x="13818" y="6775"/>
                    <a:pt x="14029" y="6775"/>
                  </a:cubicBezTo>
                  <a:cubicBezTo>
                    <a:pt x="14589" y="6775"/>
                    <a:pt x="15312" y="6945"/>
                    <a:pt x="16339" y="7516"/>
                  </a:cubicBezTo>
                  <a:cubicBezTo>
                    <a:pt x="17334" y="8040"/>
                    <a:pt x="19586" y="18618"/>
                    <a:pt x="21471" y="28489"/>
                  </a:cubicBezTo>
                  <a:cubicBezTo>
                    <a:pt x="25085" y="28385"/>
                    <a:pt x="28698" y="28018"/>
                    <a:pt x="32286" y="27573"/>
                  </a:cubicBezTo>
                  <a:cubicBezTo>
                    <a:pt x="30898" y="17309"/>
                    <a:pt x="29301" y="6050"/>
                    <a:pt x="28646" y="891"/>
                  </a:cubicBezTo>
                  <a:cubicBezTo>
                    <a:pt x="28358" y="917"/>
                    <a:pt x="28096" y="970"/>
                    <a:pt x="27808" y="996"/>
                  </a:cubicBezTo>
                  <a:cubicBezTo>
                    <a:pt x="24174" y="1420"/>
                    <a:pt x="20520" y="1600"/>
                    <a:pt x="16864" y="1600"/>
                  </a:cubicBezTo>
                  <a:cubicBezTo>
                    <a:pt x="14646" y="1600"/>
                    <a:pt x="12427" y="1534"/>
                    <a:pt x="10212" y="1415"/>
                  </a:cubicBezTo>
                  <a:cubicBezTo>
                    <a:pt x="6808" y="1232"/>
                    <a:pt x="3326" y="865"/>
                    <a:pt x="0" y="1"/>
                  </a:cubicBezTo>
                  <a:close/>
                </a:path>
              </a:pathLst>
            </a:custGeom>
            <a:solidFill>
              <a:srgbClr val="B224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" name="Google Shape;1281;p37"/>
            <p:cNvSpPr/>
            <p:nvPr/>
          </p:nvSpPr>
          <p:spPr>
            <a:xfrm>
              <a:off x="6766925" y="4219550"/>
              <a:ext cx="455625" cy="143575"/>
            </a:xfrm>
            <a:custGeom>
              <a:avLst/>
              <a:gdLst/>
              <a:ahLst/>
              <a:cxnLst/>
              <a:rect l="l" t="t" r="r" b="b"/>
              <a:pathLst>
                <a:path w="18225" h="5743" extrusionOk="0">
                  <a:moveTo>
                    <a:pt x="9100" y="1"/>
                  </a:moveTo>
                  <a:cubicBezTo>
                    <a:pt x="7660" y="1"/>
                    <a:pt x="6562" y="25"/>
                    <a:pt x="6442" y="84"/>
                  </a:cubicBezTo>
                  <a:cubicBezTo>
                    <a:pt x="6442" y="84"/>
                    <a:pt x="5578" y="137"/>
                    <a:pt x="2960" y="1865"/>
                  </a:cubicBezTo>
                  <a:cubicBezTo>
                    <a:pt x="1362" y="2912"/>
                    <a:pt x="524" y="3907"/>
                    <a:pt x="184" y="4588"/>
                  </a:cubicBezTo>
                  <a:cubicBezTo>
                    <a:pt x="1" y="4955"/>
                    <a:pt x="236" y="5347"/>
                    <a:pt x="629" y="5374"/>
                  </a:cubicBezTo>
                  <a:cubicBezTo>
                    <a:pt x="2685" y="5472"/>
                    <a:pt x="8637" y="5742"/>
                    <a:pt x="12944" y="5742"/>
                  </a:cubicBezTo>
                  <a:cubicBezTo>
                    <a:pt x="15547" y="5742"/>
                    <a:pt x="17550" y="5643"/>
                    <a:pt x="17728" y="5347"/>
                  </a:cubicBezTo>
                  <a:cubicBezTo>
                    <a:pt x="18225" y="4431"/>
                    <a:pt x="17256" y="320"/>
                    <a:pt x="16811" y="189"/>
                  </a:cubicBezTo>
                  <a:cubicBezTo>
                    <a:pt x="16494" y="101"/>
                    <a:pt x="12069" y="1"/>
                    <a:pt x="91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9" name="Google Shape;1282;p37"/>
            <p:cNvSpPr/>
            <p:nvPr/>
          </p:nvSpPr>
          <p:spPr>
            <a:xfrm>
              <a:off x="7278825" y="4219550"/>
              <a:ext cx="456300" cy="143575"/>
            </a:xfrm>
            <a:custGeom>
              <a:avLst/>
              <a:gdLst/>
              <a:ahLst/>
              <a:cxnLst/>
              <a:rect l="l" t="t" r="r" b="b"/>
              <a:pathLst>
                <a:path w="18252" h="5743" extrusionOk="0">
                  <a:moveTo>
                    <a:pt x="9109" y="1"/>
                  </a:moveTo>
                  <a:cubicBezTo>
                    <a:pt x="7672" y="1"/>
                    <a:pt x="6580" y="25"/>
                    <a:pt x="6468" y="84"/>
                  </a:cubicBezTo>
                  <a:cubicBezTo>
                    <a:pt x="6468" y="84"/>
                    <a:pt x="5604" y="137"/>
                    <a:pt x="2986" y="1865"/>
                  </a:cubicBezTo>
                  <a:cubicBezTo>
                    <a:pt x="1389" y="2912"/>
                    <a:pt x="525" y="3907"/>
                    <a:pt x="184" y="4588"/>
                  </a:cubicBezTo>
                  <a:cubicBezTo>
                    <a:pt x="1" y="4955"/>
                    <a:pt x="263" y="5347"/>
                    <a:pt x="629" y="5374"/>
                  </a:cubicBezTo>
                  <a:cubicBezTo>
                    <a:pt x="2702" y="5472"/>
                    <a:pt x="8660" y="5742"/>
                    <a:pt x="12963" y="5742"/>
                  </a:cubicBezTo>
                  <a:cubicBezTo>
                    <a:pt x="15564" y="5742"/>
                    <a:pt x="17560" y="5643"/>
                    <a:pt x="17728" y="5347"/>
                  </a:cubicBezTo>
                  <a:cubicBezTo>
                    <a:pt x="18251" y="4431"/>
                    <a:pt x="17283" y="320"/>
                    <a:pt x="16811" y="189"/>
                  </a:cubicBezTo>
                  <a:cubicBezTo>
                    <a:pt x="16494" y="101"/>
                    <a:pt x="12069" y="1"/>
                    <a:pt x="9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0" name="Google Shape;1283;p37"/>
            <p:cNvSpPr/>
            <p:nvPr/>
          </p:nvSpPr>
          <p:spPr>
            <a:xfrm>
              <a:off x="6750575" y="3088525"/>
              <a:ext cx="955100" cy="669275"/>
            </a:xfrm>
            <a:custGeom>
              <a:avLst/>
              <a:gdLst/>
              <a:ahLst/>
              <a:cxnLst/>
              <a:rect l="l" t="t" r="r" b="b"/>
              <a:pathLst>
                <a:path w="38204" h="26771" extrusionOk="0">
                  <a:moveTo>
                    <a:pt x="629" y="0"/>
                  </a:moveTo>
                  <a:cubicBezTo>
                    <a:pt x="629" y="0"/>
                    <a:pt x="471" y="2645"/>
                    <a:pt x="314" y="6023"/>
                  </a:cubicBezTo>
                  <a:cubicBezTo>
                    <a:pt x="314" y="6180"/>
                    <a:pt x="314" y="6311"/>
                    <a:pt x="314" y="6442"/>
                  </a:cubicBezTo>
                  <a:cubicBezTo>
                    <a:pt x="131" y="10238"/>
                    <a:pt x="0" y="14795"/>
                    <a:pt x="131" y="17675"/>
                  </a:cubicBezTo>
                  <a:cubicBezTo>
                    <a:pt x="419" y="23252"/>
                    <a:pt x="681" y="24745"/>
                    <a:pt x="681" y="24745"/>
                  </a:cubicBezTo>
                  <a:cubicBezTo>
                    <a:pt x="681" y="24745"/>
                    <a:pt x="6049" y="25713"/>
                    <a:pt x="10657" y="26106"/>
                  </a:cubicBezTo>
                  <a:cubicBezTo>
                    <a:pt x="11774" y="26208"/>
                    <a:pt x="12830" y="26246"/>
                    <a:pt x="13788" y="26246"/>
                  </a:cubicBezTo>
                  <a:cubicBezTo>
                    <a:pt x="16783" y="26246"/>
                    <a:pt x="18827" y="25870"/>
                    <a:pt x="18827" y="25870"/>
                  </a:cubicBezTo>
                  <a:cubicBezTo>
                    <a:pt x="18827" y="25870"/>
                    <a:pt x="16994" y="18198"/>
                    <a:pt x="17596" y="17518"/>
                  </a:cubicBezTo>
                  <a:lnTo>
                    <a:pt x="17675" y="17465"/>
                  </a:lnTo>
                  <a:cubicBezTo>
                    <a:pt x="17753" y="17465"/>
                    <a:pt x="17832" y="17518"/>
                    <a:pt x="17936" y="17649"/>
                  </a:cubicBezTo>
                  <a:cubicBezTo>
                    <a:pt x="18800" y="18853"/>
                    <a:pt x="20136" y="25713"/>
                    <a:pt x="20136" y="25713"/>
                  </a:cubicBezTo>
                  <a:cubicBezTo>
                    <a:pt x="20136" y="25713"/>
                    <a:pt x="23379" y="26771"/>
                    <a:pt x="29175" y="26771"/>
                  </a:cubicBezTo>
                  <a:cubicBezTo>
                    <a:pt x="29497" y="26771"/>
                    <a:pt x="29827" y="26768"/>
                    <a:pt x="30164" y="26761"/>
                  </a:cubicBezTo>
                  <a:cubicBezTo>
                    <a:pt x="32547" y="26708"/>
                    <a:pt x="34275" y="26316"/>
                    <a:pt x="35480" y="25818"/>
                  </a:cubicBezTo>
                  <a:cubicBezTo>
                    <a:pt x="35585" y="25792"/>
                    <a:pt x="35689" y="25740"/>
                    <a:pt x="35768" y="25687"/>
                  </a:cubicBezTo>
                  <a:cubicBezTo>
                    <a:pt x="37627" y="24875"/>
                    <a:pt x="38203" y="23907"/>
                    <a:pt x="38203" y="23907"/>
                  </a:cubicBezTo>
                  <a:cubicBezTo>
                    <a:pt x="38203" y="23907"/>
                    <a:pt x="34406" y="3483"/>
                    <a:pt x="33516" y="917"/>
                  </a:cubicBezTo>
                  <a:cubicBezTo>
                    <a:pt x="33516" y="917"/>
                    <a:pt x="33149" y="917"/>
                    <a:pt x="32443" y="891"/>
                  </a:cubicBezTo>
                  <a:lnTo>
                    <a:pt x="32050" y="891"/>
                  </a:lnTo>
                  <a:cubicBezTo>
                    <a:pt x="30531" y="838"/>
                    <a:pt x="27991" y="760"/>
                    <a:pt x="24980" y="681"/>
                  </a:cubicBezTo>
                  <a:cubicBezTo>
                    <a:pt x="24875" y="681"/>
                    <a:pt x="24744" y="681"/>
                    <a:pt x="24640" y="655"/>
                  </a:cubicBezTo>
                  <a:cubicBezTo>
                    <a:pt x="21681" y="576"/>
                    <a:pt x="18329" y="472"/>
                    <a:pt x="15082" y="393"/>
                  </a:cubicBezTo>
                  <a:lnTo>
                    <a:pt x="14794" y="393"/>
                  </a:lnTo>
                  <a:cubicBezTo>
                    <a:pt x="14428" y="367"/>
                    <a:pt x="14061" y="367"/>
                    <a:pt x="13695" y="341"/>
                  </a:cubicBezTo>
                  <a:lnTo>
                    <a:pt x="13459" y="341"/>
                  </a:lnTo>
                  <a:cubicBezTo>
                    <a:pt x="9557" y="236"/>
                    <a:pt x="5970" y="131"/>
                    <a:pt x="3692" y="53"/>
                  </a:cubicBezTo>
                  <a:lnTo>
                    <a:pt x="3378" y="53"/>
                  </a:lnTo>
                  <a:cubicBezTo>
                    <a:pt x="2069" y="27"/>
                    <a:pt x="1257" y="0"/>
                    <a:pt x="1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" name="Google Shape;1284;p37"/>
            <p:cNvSpPr/>
            <p:nvPr/>
          </p:nvSpPr>
          <p:spPr>
            <a:xfrm>
              <a:off x="7366550" y="3104875"/>
              <a:ext cx="278225" cy="629125"/>
            </a:xfrm>
            <a:custGeom>
              <a:avLst/>
              <a:gdLst/>
              <a:ahLst/>
              <a:cxnLst/>
              <a:rect l="l" t="t" r="r" b="b"/>
              <a:pathLst>
                <a:path w="11129" h="25165" extrusionOk="0">
                  <a:moveTo>
                    <a:pt x="1" y="1"/>
                  </a:moveTo>
                  <a:cubicBezTo>
                    <a:pt x="550" y="3379"/>
                    <a:pt x="2410" y="6521"/>
                    <a:pt x="5185" y="8616"/>
                  </a:cubicBezTo>
                  <a:cubicBezTo>
                    <a:pt x="6232" y="9427"/>
                    <a:pt x="7411" y="10082"/>
                    <a:pt x="8668" y="10501"/>
                  </a:cubicBezTo>
                  <a:cubicBezTo>
                    <a:pt x="9113" y="13826"/>
                    <a:pt x="9584" y="17152"/>
                    <a:pt x="10108" y="20477"/>
                  </a:cubicBezTo>
                  <a:cubicBezTo>
                    <a:pt x="10265" y="21524"/>
                    <a:pt x="10448" y="22598"/>
                    <a:pt x="10605" y="23672"/>
                  </a:cubicBezTo>
                  <a:cubicBezTo>
                    <a:pt x="10684" y="24169"/>
                    <a:pt x="10762" y="24667"/>
                    <a:pt x="10841" y="25164"/>
                  </a:cubicBezTo>
                  <a:cubicBezTo>
                    <a:pt x="10946" y="25138"/>
                    <a:pt x="11050" y="25086"/>
                    <a:pt x="11129" y="25033"/>
                  </a:cubicBezTo>
                  <a:cubicBezTo>
                    <a:pt x="11077" y="24745"/>
                    <a:pt x="11024" y="24431"/>
                    <a:pt x="10998" y="24117"/>
                  </a:cubicBezTo>
                  <a:cubicBezTo>
                    <a:pt x="10841" y="23148"/>
                    <a:pt x="10684" y="22205"/>
                    <a:pt x="10553" y="21236"/>
                  </a:cubicBezTo>
                  <a:cubicBezTo>
                    <a:pt x="10265" y="19299"/>
                    <a:pt x="9977" y="17387"/>
                    <a:pt x="9715" y="15450"/>
                  </a:cubicBezTo>
                  <a:cubicBezTo>
                    <a:pt x="9165" y="11574"/>
                    <a:pt x="8668" y="7699"/>
                    <a:pt x="8222" y="3824"/>
                  </a:cubicBezTo>
                  <a:cubicBezTo>
                    <a:pt x="8092" y="2750"/>
                    <a:pt x="7961" y="1677"/>
                    <a:pt x="7856" y="603"/>
                  </a:cubicBezTo>
                  <a:lnTo>
                    <a:pt x="7804" y="237"/>
                  </a:lnTo>
                  <a:lnTo>
                    <a:pt x="7411" y="237"/>
                  </a:lnTo>
                  <a:lnTo>
                    <a:pt x="7411" y="289"/>
                  </a:lnTo>
                  <a:cubicBezTo>
                    <a:pt x="7542" y="1258"/>
                    <a:pt x="7646" y="2227"/>
                    <a:pt x="7751" y="3195"/>
                  </a:cubicBezTo>
                  <a:cubicBezTo>
                    <a:pt x="7987" y="5107"/>
                    <a:pt x="8222" y="7045"/>
                    <a:pt x="8458" y="8982"/>
                  </a:cubicBezTo>
                  <a:cubicBezTo>
                    <a:pt x="8537" y="9427"/>
                    <a:pt x="8589" y="9872"/>
                    <a:pt x="8668" y="10344"/>
                  </a:cubicBezTo>
                  <a:cubicBezTo>
                    <a:pt x="6547" y="9401"/>
                    <a:pt x="4661" y="8066"/>
                    <a:pt x="3169" y="6285"/>
                  </a:cubicBezTo>
                  <a:cubicBezTo>
                    <a:pt x="1703" y="4479"/>
                    <a:pt x="734" y="2305"/>
                    <a:pt x="341" y="27"/>
                  </a:cubicBezTo>
                  <a:cubicBezTo>
                    <a:pt x="236" y="27"/>
                    <a:pt x="105" y="27"/>
                    <a:pt x="1" y="1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" name="Google Shape;1285;p37"/>
            <p:cNvSpPr/>
            <p:nvPr/>
          </p:nvSpPr>
          <p:spPr>
            <a:xfrm>
              <a:off x="7076550" y="3097025"/>
              <a:ext cx="51100" cy="267100"/>
            </a:xfrm>
            <a:custGeom>
              <a:avLst/>
              <a:gdLst/>
              <a:ahLst/>
              <a:cxnLst/>
              <a:rect l="l" t="t" r="r" b="b"/>
              <a:pathLst>
                <a:path w="2044" h="10684" extrusionOk="0">
                  <a:moveTo>
                    <a:pt x="420" y="1"/>
                  </a:moveTo>
                  <a:cubicBezTo>
                    <a:pt x="210" y="1441"/>
                    <a:pt x="106" y="2907"/>
                    <a:pt x="53" y="4374"/>
                  </a:cubicBezTo>
                  <a:cubicBezTo>
                    <a:pt x="1" y="6442"/>
                    <a:pt x="79" y="8511"/>
                    <a:pt x="315" y="10553"/>
                  </a:cubicBezTo>
                  <a:cubicBezTo>
                    <a:pt x="341" y="10605"/>
                    <a:pt x="367" y="10684"/>
                    <a:pt x="446" y="10684"/>
                  </a:cubicBezTo>
                  <a:cubicBezTo>
                    <a:pt x="891" y="10632"/>
                    <a:pt x="1310" y="10579"/>
                    <a:pt x="1729" y="10527"/>
                  </a:cubicBezTo>
                  <a:cubicBezTo>
                    <a:pt x="1781" y="10527"/>
                    <a:pt x="1860" y="10474"/>
                    <a:pt x="1860" y="10396"/>
                  </a:cubicBezTo>
                  <a:cubicBezTo>
                    <a:pt x="1441" y="6966"/>
                    <a:pt x="1520" y="3457"/>
                    <a:pt x="2043" y="53"/>
                  </a:cubicBezTo>
                  <a:lnTo>
                    <a:pt x="1755" y="53"/>
                  </a:lnTo>
                  <a:cubicBezTo>
                    <a:pt x="1703" y="446"/>
                    <a:pt x="1651" y="839"/>
                    <a:pt x="1598" y="1231"/>
                  </a:cubicBezTo>
                  <a:cubicBezTo>
                    <a:pt x="1362" y="3169"/>
                    <a:pt x="1284" y="5133"/>
                    <a:pt x="1336" y="7071"/>
                  </a:cubicBezTo>
                  <a:cubicBezTo>
                    <a:pt x="1389" y="8144"/>
                    <a:pt x="1467" y="9218"/>
                    <a:pt x="1598" y="10265"/>
                  </a:cubicBezTo>
                  <a:cubicBezTo>
                    <a:pt x="1258" y="10317"/>
                    <a:pt x="917" y="10370"/>
                    <a:pt x="577" y="10396"/>
                  </a:cubicBezTo>
                  <a:cubicBezTo>
                    <a:pt x="341" y="8432"/>
                    <a:pt x="237" y="6442"/>
                    <a:pt x="289" y="4478"/>
                  </a:cubicBezTo>
                  <a:cubicBezTo>
                    <a:pt x="341" y="2986"/>
                    <a:pt x="472" y="1493"/>
                    <a:pt x="656" y="1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" name="Google Shape;1286;p37"/>
            <p:cNvSpPr/>
            <p:nvPr/>
          </p:nvSpPr>
          <p:spPr>
            <a:xfrm>
              <a:off x="6758425" y="3089825"/>
              <a:ext cx="84475" cy="159750"/>
            </a:xfrm>
            <a:custGeom>
              <a:avLst/>
              <a:gdLst/>
              <a:ahLst/>
              <a:cxnLst/>
              <a:rect l="l" t="t" r="r" b="b"/>
              <a:pathLst>
                <a:path w="3379" h="6390" extrusionOk="0">
                  <a:moveTo>
                    <a:pt x="3064" y="1"/>
                  </a:moveTo>
                  <a:cubicBezTo>
                    <a:pt x="3038" y="79"/>
                    <a:pt x="3038" y="158"/>
                    <a:pt x="3011" y="236"/>
                  </a:cubicBezTo>
                  <a:cubicBezTo>
                    <a:pt x="2514" y="2122"/>
                    <a:pt x="1650" y="3902"/>
                    <a:pt x="445" y="5447"/>
                  </a:cubicBezTo>
                  <a:cubicBezTo>
                    <a:pt x="315" y="5630"/>
                    <a:pt x="157" y="5814"/>
                    <a:pt x="0" y="5971"/>
                  </a:cubicBezTo>
                  <a:cubicBezTo>
                    <a:pt x="0" y="6128"/>
                    <a:pt x="0" y="6259"/>
                    <a:pt x="0" y="6390"/>
                  </a:cubicBezTo>
                  <a:cubicBezTo>
                    <a:pt x="1624" y="4609"/>
                    <a:pt x="2802" y="2384"/>
                    <a:pt x="3378" y="1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" name="Google Shape;1287;p37"/>
            <p:cNvSpPr/>
            <p:nvPr/>
          </p:nvSpPr>
          <p:spPr>
            <a:xfrm>
              <a:off x="7054950" y="3481950"/>
              <a:ext cx="155450" cy="51350"/>
            </a:xfrm>
            <a:custGeom>
              <a:avLst/>
              <a:gdLst/>
              <a:ahLst/>
              <a:cxnLst/>
              <a:rect l="l" t="t" r="r" b="b"/>
              <a:pathLst>
                <a:path w="6218" h="2054" extrusionOk="0">
                  <a:moveTo>
                    <a:pt x="106" y="0"/>
                  </a:moveTo>
                  <a:cubicBezTo>
                    <a:pt x="27" y="0"/>
                    <a:pt x="1" y="131"/>
                    <a:pt x="79" y="157"/>
                  </a:cubicBezTo>
                  <a:cubicBezTo>
                    <a:pt x="2148" y="602"/>
                    <a:pt x="4138" y="1231"/>
                    <a:pt x="6076" y="2043"/>
                  </a:cubicBezTo>
                  <a:cubicBezTo>
                    <a:pt x="6087" y="2050"/>
                    <a:pt x="6098" y="2053"/>
                    <a:pt x="6108" y="2053"/>
                  </a:cubicBezTo>
                  <a:cubicBezTo>
                    <a:pt x="6173" y="2053"/>
                    <a:pt x="6218" y="1934"/>
                    <a:pt x="6128" y="1912"/>
                  </a:cubicBezTo>
                  <a:cubicBezTo>
                    <a:pt x="4269" y="943"/>
                    <a:pt x="2200" y="288"/>
                    <a:pt x="106" y="0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" name="Google Shape;1288;p37"/>
            <p:cNvSpPr/>
            <p:nvPr/>
          </p:nvSpPr>
          <p:spPr>
            <a:xfrm>
              <a:off x="6854000" y="2219025"/>
              <a:ext cx="580650" cy="898100"/>
            </a:xfrm>
            <a:custGeom>
              <a:avLst/>
              <a:gdLst/>
              <a:ahLst/>
              <a:cxnLst/>
              <a:rect l="l" t="t" r="r" b="b"/>
              <a:pathLst>
                <a:path w="23226" h="35924" extrusionOk="0">
                  <a:moveTo>
                    <a:pt x="14428" y="0"/>
                  </a:moveTo>
                  <a:cubicBezTo>
                    <a:pt x="12402" y="0"/>
                    <a:pt x="9955" y="547"/>
                    <a:pt x="8039" y="1186"/>
                  </a:cubicBezTo>
                  <a:cubicBezTo>
                    <a:pt x="7986" y="1212"/>
                    <a:pt x="7934" y="1212"/>
                    <a:pt x="7856" y="1238"/>
                  </a:cubicBezTo>
                  <a:cubicBezTo>
                    <a:pt x="6284" y="1762"/>
                    <a:pt x="5106" y="2364"/>
                    <a:pt x="4844" y="2783"/>
                  </a:cubicBezTo>
                  <a:cubicBezTo>
                    <a:pt x="3090" y="5611"/>
                    <a:pt x="1336" y="19148"/>
                    <a:pt x="0" y="33916"/>
                  </a:cubicBezTo>
                  <a:cubicBezTo>
                    <a:pt x="864" y="34283"/>
                    <a:pt x="1755" y="34597"/>
                    <a:pt x="2671" y="34833"/>
                  </a:cubicBezTo>
                  <a:cubicBezTo>
                    <a:pt x="5775" y="35666"/>
                    <a:pt x="9003" y="35924"/>
                    <a:pt x="12234" y="35924"/>
                  </a:cubicBezTo>
                  <a:cubicBezTo>
                    <a:pt x="13473" y="35924"/>
                    <a:pt x="14713" y="35886"/>
                    <a:pt x="15946" y="35828"/>
                  </a:cubicBezTo>
                  <a:cubicBezTo>
                    <a:pt x="18382" y="35697"/>
                    <a:pt x="20817" y="35383"/>
                    <a:pt x="23226" y="34885"/>
                  </a:cubicBezTo>
                  <a:cubicBezTo>
                    <a:pt x="23147" y="34231"/>
                    <a:pt x="23069" y="33707"/>
                    <a:pt x="23016" y="33340"/>
                  </a:cubicBezTo>
                  <a:cubicBezTo>
                    <a:pt x="22388" y="27920"/>
                    <a:pt x="22152" y="4433"/>
                    <a:pt x="21733" y="3202"/>
                  </a:cubicBezTo>
                  <a:cubicBezTo>
                    <a:pt x="21419" y="2259"/>
                    <a:pt x="19717" y="924"/>
                    <a:pt x="17177" y="322"/>
                  </a:cubicBezTo>
                  <a:cubicBezTo>
                    <a:pt x="17099" y="296"/>
                    <a:pt x="17020" y="269"/>
                    <a:pt x="16941" y="269"/>
                  </a:cubicBezTo>
                  <a:cubicBezTo>
                    <a:pt x="16287" y="112"/>
                    <a:pt x="15580" y="34"/>
                    <a:pt x="14821" y="8"/>
                  </a:cubicBezTo>
                  <a:cubicBezTo>
                    <a:pt x="14692" y="3"/>
                    <a:pt x="14560" y="0"/>
                    <a:pt x="14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" name="Google Shape;1289;p37"/>
            <p:cNvSpPr/>
            <p:nvPr/>
          </p:nvSpPr>
          <p:spPr>
            <a:xfrm>
              <a:off x="6698200" y="2212500"/>
              <a:ext cx="972775" cy="1116950"/>
            </a:xfrm>
            <a:custGeom>
              <a:avLst/>
              <a:gdLst/>
              <a:ahLst/>
              <a:cxnLst/>
              <a:rect l="l" t="t" r="r" b="b"/>
              <a:pathLst>
                <a:path w="38911" h="44678" extrusionOk="0">
                  <a:moveTo>
                    <a:pt x="23117" y="0"/>
                  </a:moveTo>
                  <a:cubicBezTo>
                    <a:pt x="19869" y="0"/>
                    <a:pt x="15945" y="600"/>
                    <a:pt x="12883" y="1316"/>
                  </a:cubicBezTo>
                  <a:cubicBezTo>
                    <a:pt x="12778" y="1342"/>
                    <a:pt x="12674" y="1368"/>
                    <a:pt x="12569" y="1395"/>
                  </a:cubicBezTo>
                  <a:cubicBezTo>
                    <a:pt x="10081" y="1997"/>
                    <a:pt x="8196" y="2678"/>
                    <a:pt x="7777" y="3123"/>
                  </a:cubicBezTo>
                  <a:cubicBezTo>
                    <a:pt x="4949" y="6291"/>
                    <a:pt x="2147" y="25851"/>
                    <a:pt x="0" y="42425"/>
                  </a:cubicBezTo>
                  <a:cubicBezTo>
                    <a:pt x="1414" y="42844"/>
                    <a:pt x="2828" y="43185"/>
                    <a:pt x="4295" y="43473"/>
                  </a:cubicBezTo>
                  <a:cubicBezTo>
                    <a:pt x="6677" y="43918"/>
                    <a:pt x="9112" y="44206"/>
                    <a:pt x="11574" y="44389"/>
                  </a:cubicBezTo>
                  <a:cubicBezTo>
                    <a:pt x="11469" y="42923"/>
                    <a:pt x="11364" y="41457"/>
                    <a:pt x="11260" y="39964"/>
                  </a:cubicBezTo>
                  <a:cubicBezTo>
                    <a:pt x="10945" y="35827"/>
                    <a:pt x="10684" y="27317"/>
                    <a:pt x="10553" y="23154"/>
                  </a:cubicBezTo>
                  <a:cubicBezTo>
                    <a:pt x="10422" y="19069"/>
                    <a:pt x="10396" y="14958"/>
                    <a:pt x="10867" y="10873"/>
                  </a:cubicBezTo>
                  <a:cubicBezTo>
                    <a:pt x="11155" y="8360"/>
                    <a:pt x="11600" y="5558"/>
                    <a:pt x="13669" y="3856"/>
                  </a:cubicBezTo>
                  <a:cubicBezTo>
                    <a:pt x="14585" y="3070"/>
                    <a:pt x="15685" y="2625"/>
                    <a:pt x="16837" y="2259"/>
                  </a:cubicBezTo>
                  <a:cubicBezTo>
                    <a:pt x="17989" y="1892"/>
                    <a:pt x="19141" y="1578"/>
                    <a:pt x="20319" y="1395"/>
                  </a:cubicBezTo>
                  <a:cubicBezTo>
                    <a:pt x="20818" y="1325"/>
                    <a:pt x="21338" y="1271"/>
                    <a:pt x="21853" y="1271"/>
                  </a:cubicBezTo>
                  <a:cubicBezTo>
                    <a:pt x="22500" y="1271"/>
                    <a:pt x="23140" y="1356"/>
                    <a:pt x="23723" y="1604"/>
                  </a:cubicBezTo>
                  <a:cubicBezTo>
                    <a:pt x="24195" y="1787"/>
                    <a:pt x="24614" y="2102"/>
                    <a:pt x="24928" y="2494"/>
                  </a:cubicBezTo>
                  <a:cubicBezTo>
                    <a:pt x="25321" y="3018"/>
                    <a:pt x="25425" y="3620"/>
                    <a:pt x="25321" y="4275"/>
                  </a:cubicBezTo>
                  <a:cubicBezTo>
                    <a:pt x="25216" y="4982"/>
                    <a:pt x="24954" y="5689"/>
                    <a:pt x="24666" y="6343"/>
                  </a:cubicBezTo>
                  <a:cubicBezTo>
                    <a:pt x="24378" y="7103"/>
                    <a:pt x="24142" y="7862"/>
                    <a:pt x="23907" y="8648"/>
                  </a:cubicBezTo>
                  <a:cubicBezTo>
                    <a:pt x="23304" y="10585"/>
                    <a:pt x="22728" y="12549"/>
                    <a:pt x="22205" y="14513"/>
                  </a:cubicBezTo>
                  <a:cubicBezTo>
                    <a:pt x="21707" y="16477"/>
                    <a:pt x="21262" y="18467"/>
                    <a:pt x="20843" y="20457"/>
                  </a:cubicBezTo>
                  <a:cubicBezTo>
                    <a:pt x="20424" y="22447"/>
                    <a:pt x="20058" y="24463"/>
                    <a:pt x="19770" y="26505"/>
                  </a:cubicBezTo>
                  <a:cubicBezTo>
                    <a:pt x="19481" y="28521"/>
                    <a:pt x="19298" y="30590"/>
                    <a:pt x="19193" y="32632"/>
                  </a:cubicBezTo>
                  <a:cubicBezTo>
                    <a:pt x="19115" y="34701"/>
                    <a:pt x="19246" y="41142"/>
                    <a:pt x="19377" y="43211"/>
                  </a:cubicBezTo>
                  <a:cubicBezTo>
                    <a:pt x="19403" y="43708"/>
                    <a:pt x="19455" y="44206"/>
                    <a:pt x="19429" y="44677"/>
                  </a:cubicBezTo>
                  <a:cubicBezTo>
                    <a:pt x="21472" y="44677"/>
                    <a:pt x="23488" y="44625"/>
                    <a:pt x="25478" y="44572"/>
                  </a:cubicBezTo>
                  <a:cubicBezTo>
                    <a:pt x="29405" y="44415"/>
                    <a:pt x="35061" y="44154"/>
                    <a:pt x="38910" y="43630"/>
                  </a:cubicBezTo>
                  <a:cubicBezTo>
                    <a:pt x="38753" y="42870"/>
                    <a:pt x="38648" y="42294"/>
                    <a:pt x="38570" y="41875"/>
                  </a:cubicBezTo>
                  <a:cubicBezTo>
                    <a:pt x="37549" y="35801"/>
                    <a:pt x="35454" y="4929"/>
                    <a:pt x="34799" y="3542"/>
                  </a:cubicBezTo>
                  <a:cubicBezTo>
                    <a:pt x="34302" y="2520"/>
                    <a:pt x="31526" y="1028"/>
                    <a:pt x="27468" y="373"/>
                  </a:cubicBezTo>
                  <a:cubicBezTo>
                    <a:pt x="27337" y="347"/>
                    <a:pt x="27206" y="321"/>
                    <a:pt x="27075" y="295"/>
                  </a:cubicBezTo>
                  <a:cubicBezTo>
                    <a:pt x="26028" y="138"/>
                    <a:pt x="24902" y="33"/>
                    <a:pt x="23697" y="7"/>
                  </a:cubicBezTo>
                  <a:cubicBezTo>
                    <a:pt x="23507" y="2"/>
                    <a:pt x="23313" y="0"/>
                    <a:pt x="231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" name="Google Shape;1290;p37"/>
            <p:cNvSpPr/>
            <p:nvPr/>
          </p:nvSpPr>
          <p:spPr>
            <a:xfrm>
              <a:off x="7314175" y="2212650"/>
              <a:ext cx="349600" cy="845675"/>
            </a:xfrm>
            <a:custGeom>
              <a:avLst/>
              <a:gdLst/>
              <a:ahLst/>
              <a:cxnLst/>
              <a:rect l="l" t="t" r="r" b="b"/>
              <a:pathLst>
                <a:path w="13984" h="33827" extrusionOk="0">
                  <a:moveTo>
                    <a:pt x="2567" y="1"/>
                  </a:moveTo>
                  <a:cubicBezTo>
                    <a:pt x="2488" y="1"/>
                    <a:pt x="2384" y="53"/>
                    <a:pt x="2357" y="132"/>
                  </a:cubicBezTo>
                  <a:cubicBezTo>
                    <a:pt x="1" y="5395"/>
                    <a:pt x="79" y="12281"/>
                    <a:pt x="1729" y="18356"/>
                  </a:cubicBezTo>
                  <a:cubicBezTo>
                    <a:pt x="3405" y="24614"/>
                    <a:pt x="7254" y="30270"/>
                    <a:pt x="12124" y="33595"/>
                  </a:cubicBezTo>
                  <a:cubicBezTo>
                    <a:pt x="12337" y="33750"/>
                    <a:pt x="12572" y="33826"/>
                    <a:pt x="12796" y="33826"/>
                  </a:cubicBezTo>
                  <a:cubicBezTo>
                    <a:pt x="13178" y="33826"/>
                    <a:pt x="13530" y="33605"/>
                    <a:pt x="13695" y="33176"/>
                  </a:cubicBezTo>
                  <a:cubicBezTo>
                    <a:pt x="13983" y="32391"/>
                    <a:pt x="13460" y="31370"/>
                    <a:pt x="12936" y="30636"/>
                  </a:cubicBezTo>
                  <a:cubicBezTo>
                    <a:pt x="11496" y="28620"/>
                    <a:pt x="7725" y="23279"/>
                    <a:pt x="6023" y="16628"/>
                  </a:cubicBezTo>
                  <a:cubicBezTo>
                    <a:pt x="4321" y="10003"/>
                    <a:pt x="5814" y="4662"/>
                    <a:pt x="6887" y="1572"/>
                  </a:cubicBezTo>
                  <a:cubicBezTo>
                    <a:pt x="6940" y="1389"/>
                    <a:pt x="6913" y="1179"/>
                    <a:pt x="6730" y="1101"/>
                  </a:cubicBezTo>
                  <a:cubicBezTo>
                    <a:pt x="5683" y="577"/>
                    <a:pt x="3640" y="132"/>
                    <a:pt x="25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" name="Google Shape;1291;p37"/>
            <p:cNvSpPr/>
            <p:nvPr/>
          </p:nvSpPr>
          <p:spPr>
            <a:xfrm>
              <a:off x="6690350" y="2237900"/>
              <a:ext cx="324700" cy="675800"/>
            </a:xfrm>
            <a:custGeom>
              <a:avLst/>
              <a:gdLst/>
              <a:ahLst/>
              <a:cxnLst/>
              <a:rect l="l" t="t" r="r" b="b"/>
              <a:pathLst>
                <a:path w="12988" h="27032" extrusionOk="0">
                  <a:moveTo>
                    <a:pt x="12596" y="1"/>
                  </a:moveTo>
                  <a:cubicBezTo>
                    <a:pt x="11951" y="1"/>
                    <a:pt x="10718" y="452"/>
                    <a:pt x="10526" y="509"/>
                  </a:cubicBezTo>
                  <a:cubicBezTo>
                    <a:pt x="10369" y="588"/>
                    <a:pt x="10212" y="667"/>
                    <a:pt x="10029" y="719"/>
                  </a:cubicBezTo>
                  <a:cubicBezTo>
                    <a:pt x="8405" y="1478"/>
                    <a:pt x="6965" y="2657"/>
                    <a:pt x="6023" y="4385"/>
                  </a:cubicBezTo>
                  <a:cubicBezTo>
                    <a:pt x="0" y="15435"/>
                    <a:pt x="1362" y="26458"/>
                    <a:pt x="1676" y="26903"/>
                  </a:cubicBezTo>
                  <a:cubicBezTo>
                    <a:pt x="1740" y="26993"/>
                    <a:pt x="1810" y="27031"/>
                    <a:pt x="1883" y="27031"/>
                  </a:cubicBezTo>
                  <a:cubicBezTo>
                    <a:pt x="2258" y="27031"/>
                    <a:pt x="2701" y="26027"/>
                    <a:pt x="2723" y="25830"/>
                  </a:cubicBezTo>
                  <a:cubicBezTo>
                    <a:pt x="4556" y="15094"/>
                    <a:pt x="6887" y="9229"/>
                    <a:pt x="8484" y="6349"/>
                  </a:cubicBezTo>
                  <a:cubicBezTo>
                    <a:pt x="9217" y="5039"/>
                    <a:pt x="10029" y="3835"/>
                    <a:pt x="10945" y="2709"/>
                  </a:cubicBezTo>
                  <a:cubicBezTo>
                    <a:pt x="11417" y="2133"/>
                    <a:pt x="11914" y="1583"/>
                    <a:pt x="12385" y="1033"/>
                  </a:cubicBezTo>
                  <a:cubicBezTo>
                    <a:pt x="12542" y="850"/>
                    <a:pt x="12988" y="483"/>
                    <a:pt x="12988" y="221"/>
                  </a:cubicBezTo>
                  <a:cubicBezTo>
                    <a:pt x="12988" y="61"/>
                    <a:pt x="12831" y="1"/>
                    <a:pt x="125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" name="Google Shape;1292;p37"/>
            <p:cNvSpPr/>
            <p:nvPr/>
          </p:nvSpPr>
          <p:spPr>
            <a:xfrm>
              <a:off x="7017000" y="2118400"/>
              <a:ext cx="310300" cy="201100"/>
            </a:xfrm>
            <a:custGeom>
              <a:avLst/>
              <a:gdLst/>
              <a:ahLst/>
              <a:cxnLst/>
              <a:rect l="l" t="t" r="r" b="b"/>
              <a:pathLst>
                <a:path w="12412" h="8044" extrusionOk="0">
                  <a:moveTo>
                    <a:pt x="10788" y="0"/>
                  </a:moveTo>
                  <a:lnTo>
                    <a:pt x="0" y="2331"/>
                  </a:lnTo>
                  <a:lnTo>
                    <a:pt x="1336" y="7175"/>
                  </a:lnTo>
                  <a:cubicBezTo>
                    <a:pt x="1336" y="7175"/>
                    <a:pt x="1870" y="8043"/>
                    <a:pt x="4046" y="8043"/>
                  </a:cubicBezTo>
                  <a:cubicBezTo>
                    <a:pt x="4916" y="8043"/>
                    <a:pt x="6049" y="7904"/>
                    <a:pt x="7515" y="7515"/>
                  </a:cubicBezTo>
                  <a:cubicBezTo>
                    <a:pt x="12412" y="6206"/>
                    <a:pt x="11940" y="3849"/>
                    <a:pt x="11940" y="3849"/>
                  </a:cubicBezTo>
                  <a:lnTo>
                    <a:pt x="10788" y="0"/>
                  </a:ln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" name="Google Shape;1293;p37"/>
            <p:cNvSpPr/>
            <p:nvPr/>
          </p:nvSpPr>
          <p:spPr>
            <a:xfrm>
              <a:off x="6988850" y="2072650"/>
              <a:ext cx="336475" cy="166975"/>
            </a:xfrm>
            <a:custGeom>
              <a:avLst/>
              <a:gdLst/>
              <a:ahLst/>
              <a:cxnLst/>
              <a:rect l="l" t="t" r="r" b="b"/>
              <a:pathLst>
                <a:path w="13459" h="6679" extrusionOk="0">
                  <a:moveTo>
                    <a:pt x="11180" y="0"/>
                  </a:moveTo>
                  <a:cubicBezTo>
                    <a:pt x="10619" y="0"/>
                    <a:pt x="10055" y="58"/>
                    <a:pt x="9479" y="128"/>
                  </a:cubicBezTo>
                  <a:cubicBezTo>
                    <a:pt x="6939" y="469"/>
                    <a:pt x="4452" y="1254"/>
                    <a:pt x="2043" y="2118"/>
                  </a:cubicBezTo>
                  <a:cubicBezTo>
                    <a:pt x="1440" y="2328"/>
                    <a:pt x="812" y="2590"/>
                    <a:pt x="498" y="3035"/>
                  </a:cubicBezTo>
                  <a:cubicBezTo>
                    <a:pt x="105" y="3637"/>
                    <a:pt x="0" y="4868"/>
                    <a:pt x="393" y="5444"/>
                  </a:cubicBezTo>
                  <a:cubicBezTo>
                    <a:pt x="917" y="6177"/>
                    <a:pt x="2252" y="6543"/>
                    <a:pt x="3221" y="6648"/>
                  </a:cubicBezTo>
                  <a:cubicBezTo>
                    <a:pt x="3452" y="6669"/>
                    <a:pt x="3684" y="6678"/>
                    <a:pt x="3918" y="6678"/>
                  </a:cubicBezTo>
                  <a:cubicBezTo>
                    <a:pt x="4878" y="6678"/>
                    <a:pt x="5855" y="6518"/>
                    <a:pt x="6782" y="6308"/>
                  </a:cubicBezTo>
                  <a:cubicBezTo>
                    <a:pt x="8222" y="5967"/>
                    <a:pt x="9636" y="5496"/>
                    <a:pt x="10841" y="4737"/>
                  </a:cubicBezTo>
                  <a:cubicBezTo>
                    <a:pt x="12045" y="3977"/>
                    <a:pt x="13014" y="2904"/>
                    <a:pt x="13328" y="1699"/>
                  </a:cubicBezTo>
                  <a:cubicBezTo>
                    <a:pt x="13433" y="1307"/>
                    <a:pt x="13459" y="861"/>
                    <a:pt x="13171" y="521"/>
                  </a:cubicBezTo>
                  <a:cubicBezTo>
                    <a:pt x="12909" y="233"/>
                    <a:pt x="12464" y="102"/>
                    <a:pt x="12019" y="50"/>
                  </a:cubicBezTo>
                  <a:cubicBezTo>
                    <a:pt x="11740" y="15"/>
                    <a:pt x="11460" y="0"/>
                    <a:pt x="11180" y="0"/>
                  </a:cubicBezTo>
                  <a:close/>
                </a:path>
              </a:pathLst>
            </a:custGeom>
            <a:solidFill>
              <a:srgbClr val="B224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1" name="Google Shape;1294;p37"/>
            <p:cNvSpPr/>
            <p:nvPr/>
          </p:nvSpPr>
          <p:spPr>
            <a:xfrm>
              <a:off x="6990150" y="2251275"/>
              <a:ext cx="357450" cy="104775"/>
            </a:xfrm>
            <a:custGeom>
              <a:avLst/>
              <a:gdLst/>
              <a:ahLst/>
              <a:cxnLst/>
              <a:rect l="l" t="t" r="r" b="b"/>
              <a:pathLst>
                <a:path w="14298" h="4191" extrusionOk="0">
                  <a:moveTo>
                    <a:pt x="14297" y="1"/>
                  </a:moveTo>
                  <a:cubicBezTo>
                    <a:pt x="14035" y="472"/>
                    <a:pt x="13774" y="917"/>
                    <a:pt x="13459" y="1310"/>
                  </a:cubicBezTo>
                  <a:cubicBezTo>
                    <a:pt x="13486" y="1362"/>
                    <a:pt x="13512" y="1415"/>
                    <a:pt x="13538" y="1467"/>
                  </a:cubicBezTo>
                  <a:cubicBezTo>
                    <a:pt x="13800" y="1048"/>
                    <a:pt x="14062" y="603"/>
                    <a:pt x="14297" y="105"/>
                  </a:cubicBezTo>
                  <a:cubicBezTo>
                    <a:pt x="14297" y="79"/>
                    <a:pt x="14297" y="53"/>
                    <a:pt x="14297" y="1"/>
                  </a:cubicBezTo>
                  <a:close/>
                  <a:moveTo>
                    <a:pt x="53" y="1703"/>
                  </a:moveTo>
                  <a:cubicBezTo>
                    <a:pt x="27" y="1781"/>
                    <a:pt x="1" y="1860"/>
                    <a:pt x="1" y="1912"/>
                  </a:cubicBezTo>
                  <a:cubicBezTo>
                    <a:pt x="1" y="2331"/>
                    <a:pt x="210" y="3378"/>
                    <a:pt x="472" y="4190"/>
                  </a:cubicBezTo>
                  <a:cubicBezTo>
                    <a:pt x="524" y="4112"/>
                    <a:pt x="577" y="4033"/>
                    <a:pt x="629" y="3928"/>
                  </a:cubicBezTo>
                  <a:cubicBezTo>
                    <a:pt x="367" y="3274"/>
                    <a:pt x="131" y="2331"/>
                    <a:pt x="53" y="1703"/>
                  </a:cubicBezTo>
                  <a:close/>
                </a:path>
              </a:pathLst>
            </a:custGeom>
            <a:solidFill>
              <a:srgbClr val="3C40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2" name="Google Shape;1295;p37"/>
            <p:cNvSpPr/>
            <p:nvPr/>
          </p:nvSpPr>
          <p:spPr>
            <a:xfrm>
              <a:off x="7067400" y="2299725"/>
              <a:ext cx="17050" cy="16375"/>
            </a:xfrm>
            <a:custGeom>
              <a:avLst/>
              <a:gdLst/>
              <a:ahLst/>
              <a:cxnLst/>
              <a:rect l="l" t="t" r="r" b="b"/>
              <a:pathLst>
                <a:path w="682" h="655" extrusionOk="0">
                  <a:moveTo>
                    <a:pt x="315" y="0"/>
                  </a:moveTo>
                  <a:cubicBezTo>
                    <a:pt x="315" y="0"/>
                    <a:pt x="184" y="184"/>
                    <a:pt x="0" y="445"/>
                  </a:cubicBezTo>
                  <a:cubicBezTo>
                    <a:pt x="184" y="524"/>
                    <a:pt x="393" y="603"/>
                    <a:pt x="681" y="655"/>
                  </a:cubicBezTo>
                  <a:cubicBezTo>
                    <a:pt x="445" y="288"/>
                    <a:pt x="315" y="0"/>
                    <a:pt x="315" y="0"/>
                  </a:cubicBezTo>
                  <a:close/>
                </a:path>
              </a:pathLst>
            </a:custGeom>
            <a:solidFill>
              <a:srgbClr val="A87E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" name="Google Shape;1296;p37"/>
            <p:cNvSpPr/>
            <p:nvPr/>
          </p:nvSpPr>
          <p:spPr>
            <a:xfrm>
              <a:off x="6990150" y="2160125"/>
              <a:ext cx="368000" cy="224225"/>
            </a:xfrm>
            <a:custGeom>
              <a:avLst/>
              <a:gdLst/>
              <a:ahLst/>
              <a:cxnLst/>
              <a:rect l="l" t="t" r="r" b="b"/>
              <a:pathLst>
                <a:path w="14720" h="8969" extrusionOk="0">
                  <a:moveTo>
                    <a:pt x="12544" y="1"/>
                  </a:moveTo>
                  <a:cubicBezTo>
                    <a:pt x="12411" y="1"/>
                    <a:pt x="12279" y="43"/>
                    <a:pt x="12150" y="138"/>
                  </a:cubicBezTo>
                  <a:cubicBezTo>
                    <a:pt x="11033" y="982"/>
                    <a:pt x="8459" y="3989"/>
                    <a:pt x="4047" y="3989"/>
                  </a:cubicBezTo>
                  <a:cubicBezTo>
                    <a:pt x="3803" y="3989"/>
                    <a:pt x="3554" y="3980"/>
                    <a:pt x="3300" y="3961"/>
                  </a:cubicBezTo>
                  <a:cubicBezTo>
                    <a:pt x="2148" y="3882"/>
                    <a:pt x="1703" y="2547"/>
                    <a:pt x="1493" y="1971"/>
                  </a:cubicBezTo>
                  <a:cubicBezTo>
                    <a:pt x="1464" y="1912"/>
                    <a:pt x="1401" y="1878"/>
                    <a:pt x="1343" y="1878"/>
                  </a:cubicBezTo>
                  <a:cubicBezTo>
                    <a:pt x="1297" y="1878"/>
                    <a:pt x="1254" y="1899"/>
                    <a:pt x="1231" y="1945"/>
                  </a:cubicBezTo>
                  <a:cubicBezTo>
                    <a:pt x="838" y="2652"/>
                    <a:pt x="27" y="4432"/>
                    <a:pt x="1" y="4877"/>
                  </a:cubicBezTo>
                  <a:cubicBezTo>
                    <a:pt x="1" y="5637"/>
                    <a:pt x="655" y="8229"/>
                    <a:pt x="1100" y="8307"/>
                  </a:cubicBezTo>
                  <a:cubicBezTo>
                    <a:pt x="1104" y="8308"/>
                    <a:pt x="1109" y="8308"/>
                    <a:pt x="1113" y="8308"/>
                  </a:cubicBezTo>
                  <a:cubicBezTo>
                    <a:pt x="1580" y="8308"/>
                    <a:pt x="3405" y="5584"/>
                    <a:pt x="3405" y="5584"/>
                  </a:cubicBezTo>
                  <a:cubicBezTo>
                    <a:pt x="3405" y="5584"/>
                    <a:pt x="5246" y="8969"/>
                    <a:pt x="5897" y="8969"/>
                  </a:cubicBezTo>
                  <a:cubicBezTo>
                    <a:pt x="5913" y="8969"/>
                    <a:pt x="5929" y="8967"/>
                    <a:pt x="5944" y="8962"/>
                  </a:cubicBezTo>
                  <a:cubicBezTo>
                    <a:pt x="6966" y="8674"/>
                    <a:pt x="11993" y="8569"/>
                    <a:pt x="14533" y="3175"/>
                  </a:cubicBezTo>
                  <a:cubicBezTo>
                    <a:pt x="14719" y="2802"/>
                    <a:pt x="13619" y="1"/>
                    <a:pt x="12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4" name="Google Shape;1297;p37"/>
            <p:cNvSpPr/>
            <p:nvPr/>
          </p:nvSpPr>
          <p:spPr>
            <a:xfrm>
              <a:off x="6975100" y="2369775"/>
              <a:ext cx="170225" cy="693300"/>
            </a:xfrm>
            <a:custGeom>
              <a:avLst/>
              <a:gdLst/>
              <a:ahLst/>
              <a:cxnLst/>
              <a:rect l="l" t="t" r="r" b="b"/>
              <a:pathLst>
                <a:path w="6809" h="27732" extrusionOk="0">
                  <a:moveTo>
                    <a:pt x="4007" y="0"/>
                  </a:moveTo>
                  <a:cubicBezTo>
                    <a:pt x="2750" y="52"/>
                    <a:pt x="53" y="22257"/>
                    <a:pt x="27" y="23121"/>
                  </a:cubicBezTo>
                  <a:cubicBezTo>
                    <a:pt x="1" y="23973"/>
                    <a:pt x="1861" y="27731"/>
                    <a:pt x="2816" y="27731"/>
                  </a:cubicBezTo>
                  <a:cubicBezTo>
                    <a:pt x="2829" y="27731"/>
                    <a:pt x="2842" y="27731"/>
                    <a:pt x="2854" y="27729"/>
                  </a:cubicBezTo>
                  <a:cubicBezTo>
                    <a:pt x="3771" y="27651"/>
                    <a:pt x="6049" y="24561"/>
                    <a:pt x="6442" y="23749"/>
                  </a:cubicBezTo>
                  <a:cubicBezTo>
                    <a:pt x="6808" y="22911"/>
                    <a:pt x="4530" y="0"/>
                    <a:pt x="40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" name="Google Shape;1298;p37"/>
            <p:cNvSpPr/>
            <p:nvPr/>
          </p:nvSpPr>
          <p:spPr>
            <a:xfrm>
              <a:off x="7029425" y="2303625"/>
              <a:ext cx="102800" cy="105050"/>
            </a:xfrm>
            <a:custGeom>
              <a:avLst/>
              <a:gdLst/>
              <a:ahLst/>
              <a:cxnLst/>
              <a:rect l="l" t="t" r="r" b="b"/>
              <a:pathLst>
                <a:path w="4112" h="4202" extrusionOk="0">
                  <a:moveTo>
                    <a:pt x="2016" y="1"/>
                  </a:moveTo>
                  <a:cubicBezTo>
                    <a:pt x="1056" y="1"/>
                    <a:pt x="79" y="2753"/>
                    <a:pt x="27" y="3013"/>
                  </a:cubicBezTo>
                  <a:cubicBezTo>
                    <a:pt x="1" y="3301"/>
                    <a:pt x="655" y="4086"/>
                    <a:pt x="1624" y="4191"/>
                  </a:cubicBezTo>
                  <a:cubicBezTo>
                    <a:pt x="1688" y="4198"/>
                    <a:pt x="1752" y="4201"/>
                    <a:pt x="1816" y="4201"/>
                  </a:cubicBezTo>
                  <a:cubicBezTo>
                    <a:pt x="2730" y="4201"/>
                    <a:pt x="3680" y="3542"/>
                    <a:pt x="3876" y="3248"/>
                  </a:cubicBezTo>
                  <a:cubicBezTo>
                    <a:pt x="4112" y="2934"/>
                    <a:pt x="2567" y="54"/>
                    <a:pt x="2043" y="1"/>
                  </a:cubicBezTo>
                  <a:cubicBezTo>
                    <a:pt x="2034" y="1"/>
                    <a:pt x="2025" y="1"/>
                    <a:pt x="20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" name="Google Shape;1299;p37"/>
            <p:cNvSpPr/>
            <p:nvPr/>
          </p:nvSpPr>
          <p:spPr>
            <a:xfrm>
              <a:off x="6674625" y="1196475"/>
              <a:ext cx="274975" cy="428475"/>
            </a:xfrm>
            <a:custGeom>
              <a:avLst/>
              <a:gdLst/>
              <a:ahLst/>
              <a:cxnLst/>
              <a:rect l="l" t="t" r="r" b="b"/>
              <a:pathLst>
                <a:path w="10999" h="17139" extrusionOk="0">
                  <a:moveTo>
                    <a:pt x="8598" y="1"/>
                  </a:moveTo>
                  <a:cubicBezTo>
                    <a:pt x="7518" y="1"/>
                    <a:pt x="6223" y="722"/>
                    <a:pt x="5526" y="1267"/>
                  </a:cubicBezTo>
                  <a:cubicBezTo>
                    <a:pt x="1729" y="4147"/>
                    <a:pt x="1" y="9488"/>
                    <a:pt x="1362" y="14071"/>
                  </a:cubicBezTo>
                  <a:cubicBezTo>
                    <a:pt x="1572" y="14830"/>
                    <a:pt x="1886" y="15589"/>
                    <a:pt x="2436" y="16192"/>
                  </a:cubicBezTo>
                  <a:cubicBezTo>
                    <a:pt x="2930" y="16735"/>
                    <a:pt x="3657" y="17139"/>
                    <a:pt x="4397" y="17139"/>
                  </a:cubicBezTo>
                  <a:cubicBezTo>
                    <a:pt x="4442" y="17139"/>
                    <a:pt x="4486" y="17137"/>
                    <a:pt x="4531" y="17134"/>
                  </a:cubicBezTo>
                  <a:cubicBezTo>
                    <a:pt x="5971" y="17003"/>
                    <a:pt x="6835" y="15537"/>
                    <a:pt x="7437" y="14228"/>
                  </a:cubicBezTo>
                  <a:cubicBezTo>
                    <a:pt x="8484" y="11976"/>
                    <a:pt x="9506" y="9698"/>
                    <a:pt x="10055" y="7289"/>
                  </a:cubicBezTo>
                  <a:cubicBezTo>
                    <a:pt x="10474" y="5508"/>
                    <a:pt x="10998" y="2471"/>
                    <a:pt x="10029" y="769"/>
                  </a:cubicBezTo>
                  <a:cubicBezTo>
                    <a:pt x="9699" y="210"/>
                    <a:pt x="9180" y="1"/>
                    <a:pt x="85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" name="Google Shape;1300;p37"/>
            <p:cNvSpPr/>
            <p:nvPr/>
          </p:nvSpPr>
          <p:spPr>
            <a:xfrm>
              <a:off x="6685100" y="1187300"/>
              <a:ext cx="892250" cy="1016875"/>
            </a:xfrm>
            <a:custGeom>
              <a:avLst/>
              <a:gdLst/>
              <a:ahLst/>
              <a:cxnLst/>
              <a:rect l="l" t="t" r="r" b="b"/>
              <a:pathLst>
                <a:path w="35690" h="40675" extrusionOk="0">
                  <a:moveTo>
                    <a:pt x="17215" y="0"/>
                  </a:moveTo>
                  <a:cubicBezTo>
                    <a:pt x="7374" y="0"/>
                    <a:pt x="178" y="8179"/>
                    <a:pt x="27" y="21167"/>
                  </a:cubicBezTo>
                  <a:cubicBezTo>
                    <a:pt x="1" y="22817"/>
                    <a:pt x="79" y="24388"/>
                    <a:pt x="236" y="25906"/>
                  </a:cubicBezTo>
                  <a:lnTo>
                    <a:pt x="236" y="25985"/>
                  </a:lnTo>
                  <a:cubicBezTo>
                    <a:pt x="289" y="26456"/>
                    <a:pt x="341" y="26901"/>
                    <a:pt x="420" y="27347"/>
                  </a:cubicBezTo>
                  <a:cubicBezTo>
                    <a:pt x="996" y="31248"/>
                    <a:pt x="2357" y="34547"/>
                    <a:pt x="4949" y="36878"/>
                  </a:cubicBezTo>
                  <a:lnTo>
                    <a:pt x="5002" y="36930"/>
                  </a:lnTo>
                  <a:cubicBezTo>
                    <a:pt x="5447" y="37323"/>
                    <a:pt x="5944" y="37716"/>
                    <a:pt x="6468" y="38056"/>
                  </a:cubicBezTo>
                  <a:lnTo>
                    <a:pt x="6494" y="38056"/>
                  </a:lnTo>
                  <a:cubicBezTo>
                    <a:pt x="8720" y="39522"/>
                    <a:pt x="11679" y="40413"/>
                    <a:pt x="15580" y="40622"/>
                  </a:cubicBezTo>
                  <a:cubicBezTo>
                    <a:pt x="15764" y="40648"/>
                    <a:pt x="15921" y="40648"/>
                    <a:pt x="16104" y="40648"/>
                  </a:cubicBezTo>
                  <a:cubicBezTo>
                    <a:pt x="16314" y="40648"/>
                    <a:pt x="16497" y="40648"/>
                    <a:pt x="16706" y="40674"/>
                  </a:cubicBezTo>
                  <a:cubicBezTo>
                    <a:pt x="17151" y="40674"/>
                    <a:pt x="17597" y="40674"/>
                    <a:pt x="18042" y="40622"/>
                  </a:cubicBezTo>
                  <a:cubicBezTo>
                    <a:pt x="23567" y="40255"/>
                    <a:pt x="28515" y="36878"/>
                    <a:pt x="31527" y="31772"/>
                  </a:cubicBezTo>
                  <a:cubicBezTo>
                    <a:pt x="31553" y="31719"/>
                    <a:pt x="31579" y="31693"/>
                    <a:pt x="31605" y="31641"/>
                  </a:cubicBezTo>
                  <a:cubicBezTo>
                    <a:pt x="31841" y="31222"/>
                    <a:pt x="32076" y="30803"/>
                    <a:pt x="32286" y="30358"/>
                  </a:cubicBezTo>
                  <a:cubicBezTo>
                    <a:pt x="33386" y="28106"/>
                    <a:pt x="34145" y="25540"/>
                    <a:pt x="34433" y="22764"/>
                  </a:cubicBezTo>
                  <a:cubicBezTo>
                    <a:pt x="35690" y="11296"/>
                    <a:pt x="28594" y="691"/>
                    <a:pt x="18356" y="36"/>
                  </a:cubicBezTo>
                  <a:cubicBezTo>
                    <a:pt x="17972" y="12"/>
                    <a:pt x="17592" y="0"/>
                    <a:pt x="17215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" name="Google Shape;1301;p37"/>
            <p:cNvSpPr/>
            <p:nvPr/>
          </p:nvSpPr>
          <p:spPr>
            <a:xfrm>
              <a:off x="6649750" y="1025875"/>
              <a:ext cx="1097150" cy="779300"/>
            </a:xfrm>
            <a:custGeom>
              <a:avLst/>
              <a:gdLst/>
              <a:ahLst/>
              <a:cxnLst/>
              <a:rect l="l" t="t" r="r" b="b"/>
              <a:pathLst>
                <a:path w="43886" h="31172" extrusionOk="0">
                  <a:moveTo>
                    <a:pt x="8694" y="1"/>
                  </a:moveTo>
                  <a:cubicBezTo>
                    <a:pt x="7664" y="1"/>
                    <a:pt x="6631" y="61"/>
                    <a:pt x="5604" y="183"/>
                  </a:cubicBezTo>
                  <a:cubicBezTo>
                    <a:pt x="4845" y="261"/>
                    <a:pt x="4085" y="392"/>
                    <a:pt x="3378" y="654"/>
                  </a:cubicBezTo>
                  <a:cubicBezTo>
                    <a:pt x="2881" y="838"/>
                    <a:pt x="2357" y="1152"/>
                    <a:pt x="2148" y="1649"/>
                  </a:cubicBezTo>
                  <a:cubicBezTo>
                    <a:pt x="1860" y="2382"/>
                    <a:pt x="2383" y="3168"/>
                    <a:pt x="2986" y="3613"/>
                  </a:cubicBezTo>
                  <a:cubicBezTo>
                    <a:pt x="3614" y="4084"/>
                    <a:pt x="4400" y="4320"/>
                    <a:pt x="5185" y="4372"/>
                  </a:cubicBezTo>
                  <a:cubicBezTo>
                    <a:pt x="3195" y="5184"/>
                    <a:pt x="1467" y="6781"/>
                    <a:pt x="551" y="8824"/>
                  </a:cubicBezTo>
                  <a:cubicBezTo>
                    <a:pt x="236" y="9505"/>
                    <a:pt x="1" y="10264"/>
                    <a:pt x="53" y="11023"/>
                  </a:cubicBezTo>
                  <a:cubicBezTo>
                    <a:pt x="105" y="11992"/>
                    <a:pt x="655" y="12856"/>
                    <a:pt x="1362" y="13406"/>
                  </a:cubicBezTo>
                  <a:cubicBezTo>
                    <a:pt x="2095" y="13982"/>
                    <a:pt x="2986" y="14270"/>
                    <a:pt x="3902" y="14375"/>
                  </a:cubicBezTo>
                  <a:cubicBezTo>
                    <a:pt x="4165" y="14406"/>
                    <a:pt x="4431" y="14421"/>
                    <a:pt x="4698" y="14421"/>
                  </a:cubicBezTo>
                  <a:cubicBezTo>
                    <a:pt x="6927" y="14421"/>
                    <a:pt x="9223" y="13360"/>
                    <a:pt x="10579" y="11442"/>
                  </a:cubicBezTo>
                  <a:lnTo>
                    <a:pt x="10579" y="11442"/>
                  </a:lnTo>
                  <a:cubicBezTo>
                    <a:pt x="10344" y="11809"/>
                    <a:pt x="10396" y="12280"/>
                    <a:pt x="10605" y="12620"/>
                  </a:cubicBezTo>
                  <a:cubicBezTo>
                    <a:pt x="10789" y="12961"/>
                    <a:pt x="11129" y="13197"/>
                    <a:pt x="11496" y="13354"/>
                  </a:cubicBezTo>
                  <a:cubicBezTo>
                    <a:pt x="12230" y="13685"/>
                    <a:pt x="13028" y="13803"/>
                    <a:pt x="13833" y="13803"/>
                  </a:cubicBezTo>
                  <a:cubicBezTo>
                    <a:pt x="13918" y="13803"/>
                    <a:pt x="14003" y="13801"/>
                    <a:pt x="14088" y="13799"/>
                  </a:cubicBezTo>
                  <a:cubicBezTo>
                    <a:pt x="16052" y="13746"/>
                    <a:pt x="17963" y="13144"/>
                    <a:pt x="19665" y="12097"/>
                  </a:cubicBezTo>
                  <a:lnTo>
                    <a:pt x="19665" y="12097"/>
                  </a:lnTo>
                  <a:cubicBezTo>
                    <a:pt x="19194" y="12778"/>
                    <a:pt x="18853" y="13563"/>
                    <a:pt x="19037" y="14349"/>
                  </a:cubicBezTo>
                  <a:cubicBezTo>
                    <a:pt x="19168" y="14846"/>
                    <a:pt x="19508" y="15265"/>
                    <a:pt x="19875" y="15605"/>
                  </a:cubicBezTo>
                  <a:cubicBezTo>
                    <a:pt x="20979" y="16661"/>
                    <a:pt x="22498" y="17210"/>
                    <a:pt x="24021" y="17210"/>
                  </a:cubicBezTo>
                  <a:cubicBezTo>
                    <a:pt x="24122" y="17210"/>
                    <a:pt x="24224" y="17208"/>
                    <a:pt x="24326" y="17203"/>
                  </a:cubicBezTo>
                  <a:cubicBezTo>
                    <a:pt x="25976" y="17150"/>
                    <a:pt x="27573" y="16496"/>
                    <a:pt x="28908" y="15448"/>
                  </a:cubicBezTo>
                  <a:lnTo>
                    <a:pt x="28908" y="15448"/>
                  </a:lnTo>
                  <a:cubicBezTo>
                    <a:pt x="28620" y="16653"/>
                    <a:pt x="27861" y="17726"/>
                    <a:pt x="27468" y="18905"/>
                  </a:cubicBezTo>
                  <a:cubicBezTo>
                    <a:pt x="27232" y="19612"/>
                    <a:pt x="27154" y="20345"/>
                    <a:pt x="27206" y="21078"/>
                  </a:cubicBezTo>
                  <a:cubicBezTo>
                    <a:pt x="27232" y="21733"/>
                    <a:pt x="27416" y="22387"/>
                    <a:pt x="27861" y="22806"/>
                  </a:cubicBezTo>
                  <a:cubicBezTo>
                    <a:pt x="28110" y="23028"/>
                    <a:pt x="28448" y="23154"/>
                    <a:pt x="28776" y="23154"/>
                  </a:cubicBezTo>
                  <a:cubicBezTo>
                    <a:pt x="29068" y="23154"/>
                    <a:pt x="29353" y="23054"/>
                    <a:pt x="29563" y="22832"/>
                  </a:cubicBezTo>
                  <a:lnTo>
                    <a:pt x="29563" y="22832"/>
                  </a:lnTo>
                  <a:cubicBezTo>
                    <a:pt x="29406" y="23435"/>
                    <a:pt x="29353" y="24037"/>
                    <a:pt x="29353" y="24639"/>
                  </a:cubicBezTo>
                  <a:cubicBezTo>
                    <a:pt x="29380" y="24979"/>
                    <a:pt x="29406" y="25346"/>
                    <a:pt x="29615" y="25582"/>
                  </a:cubicBezTo>
                  <a:cubicBezTo>
                    <a:pt x="29799" y="25782"/>
                    <a:pt x="30057" y="25865"/>
                    <a:pt x="30322" y="25865"/>
                  </a:cubicBezTo>
                  <a:cubicBezTo>
                    <a:pt x="30473" y="25865"/>
                    <a:pt x="30625" y="25839"/>
                    <a:pt x="30767" y="25791"/>
                  </a:cubicBezTo>
                  <a:cubicBezTo>
                    <a:pt x="31160" y="25660"/>
                    <a:pt x="31500" y="25372"/>
                    <a:pt x="31841" y="25084"/>
                  </a:cubicBezTo>
                  <a:lnTo>
                    <a:pt x="31841" y="25084"/>
                  </a:lnTo>
                  <a:cubicBezTo>
                    <a:pt x="31579" y="26132"/>
                    <a:pt x="30977" y="27100"/>
                    <a:pt x="30689" y="28148"/>
                  </a:cubicBezTo>
                  <a:cubicBezTo>
                    <a:pt x="30401" y="29195"/>
                    <a:pt x="30584" y="30531"/>
                    <a:pt x="31474" y="31002"/>
                  </a:cubicBezTo>
                  <a:cubicBezTo>
                    <a:pt x="31700" y="31119"/>
                    <a:pt x="31947" y="31172"/>
                    <a:pt x="32198" y="31172"/>
                  </a:cubicBezTo>
                  <a:cubicBezTo>
                    <a:pt x="32732" y="31172"/>
                    <a:pt x="33282" y="30931"/>
                    <a:pt x="33674" y="30557"/>
                  </a:cubicBezTo>
                  <a:cubicBezTo>
                    <a:pt x="34276" y="29981"/>
                    <a:pt x="34564" y="29143"/>
                    <a:pt x="34721" y="28331"/>
                  </a:cubicBezTo>
                  <a:cubicBezTo>
                    <a:pt x="35417" y="28397"/>
                    <a:pt x="36133" y="28464"/>
                    <a:pt x="36851" y="28464"/>
                  </a:cubicBezTo>
                  <a:cubicBezTo>
                    <a:pt x="37268" y="28464"/>
                    <a:pt x="37685" y="28441"/>
                    <a:pt x="38099" y="28383"/>
                  </a:cubicBezTo>
                  <a:cubicBezTo>
                    <a:pt x="38492" y="28331"/>
                    <a:pt x="38937" y="28252"/>
                    <a:pt x="39303" y="28069"/>
                  </a:cubicBezTo>
                  <a:cubicBezTo>
                    <a:pt x="40141" y="27650"/>
                    <a:pt x="40717" y="26760"/>
                    <a:pt x="41163" y="25896"/>
                  </a:cubicBezTo>
                  <a:cubicBezTo>
                    <a:pt x="42524" y="23304"/>
                    <a:pt x="43414" y="20450"/>
                    <a:pt x="43729" y="17543"/>
                  </a:cubicBezTo>
                  <a:cubicBezTo>
                    <a:pt x="43807" y="16836"/>
                    <a:pt x="43860" y="16155"/>
                    <a:pt x="43860" y="15448"/>
                  </a:cubicBezTo>
                  <a:cubicBezTo>
                    <a:pt x="43886" y="14165"/>
                    <a:pt x="43807" y="12856"/>
                    <a:pt x="43388" y="11652"/>
                  </a:cubicBezTo>
                  <a:cubicBezTo>
                    <a:pt x="43205" y="11128"/>
                    <a:pt x="42943" y="10630"/>
                    <a:pt x="42629" y="10185"/>
                  </a:cubicBezTo>
                  <a:cubicBezTo>
                    <a:pt x="42210" y="9609"/>
                    <a:pt x="41686" y="9138"/>
                    <a:pt x="41084" y="8824"/>
                  </a:cubicBezTo>
                  <a:cubicBezTo>
                    <a:pt x="40509" y="8545"/>
                    <a:pt x="39881" y="8425"/>
                    <a:pt x="39238" y="8425"/>
                  </a:cubicBezTo>
                  <a:cubicBezTo>
                    <a:pt x="38973" y="8425"/>
                    <a:pt x="38706" y="8445"/>
                    <a:pt x="38439" y="8483"/>
                  </a:cubicBezTo>
                  <a:cubicBezTo>
                    <a:pt x="38099" y="6781"/>
                    <a:pt x="37130" y="5341"/>
                    <a:pt x="35873" y="4215"/>
                  </a:cubicBezTo>
                  <a:cubicBezTo>
                    <a:pt x="35350" y="3718"/>
                    <a:pt x="34774" y="3299"/>
                    <a:pt x="34171" y="2958"/>
                  </a:cubicBezTo>
                  <a:cubicBezTo>
                    <a:pt x="32851" y="2201"/>
                    <a:pt x="31371" y="1694"/>
                    <a:pt x="29838" y="1694"/>
                  </a:cubicBezTo>
                  <a:cubicBezTo>
                    <a:pt x="29729" y="1694"/>
                    <a:pt x="29620" y="1696"/>
                    <a:pt x="29510" y="1702"/>
                  </a:cubicBezTo>
                  <a:cubicBezTo>
                    <a:pt x="29432" y="1702"/>
                    <a:pt x="29353" y="1702"/>
                    <a:pt x="29275" y="1728"/>
                  </a:cubicBezTo>
                  <a:cubicBezTo>
                    <a:pt x="28594" y="1780"/>
                    <a:pt x="27913" y="1990"/>
                    <a:pt x="27442" y="2513"/>
                  </a:cubicBezTo>
                  <a:cubicBezTo>
                    <a:pt x="27311" y="2670"/>
                    <a:pt x="27206" y="2854"/>
                    <a:pt x="27154" y="3063"/>
                  </a:cubicBezTo>
                  <a:cubicBezTo>
                    <a:pt x="25818" y="1728"/>
                    <a:pt x="24116" y="759"/>
                    <a:pt x="22284" y="314"/>
                  </a:cubicBezTo>
                  <a:cubicBezTo>
                    <a:pt x="21931" y="211"/>
                    <a:pt x="21554" y="141"/>
                    <a:pt x="21176" y="141"/>
                  </a:cubicBezTo>
                  <a:cubicBezTo>
                    <a:pt x="20879" y="141"/>
                    <a:pt x="20581" y="184"/>
                    <a:pt x="20294" y="288"/>
                  </a:cubicBezTo>
                  <a:cubicBezTo>
                    <a:pt x="19979" y="419"/>
                    <a:pt x="19639" y="654"/>
                    <a:pt x="19534" y="1021"/>
                  </a:cubicBezTo>
                  <a:cubicBezTo>
                    <a:pt x="19482" y="1256"/>
                    <a:pt x="19534" y="1492"/>
                    <a:pt x="19613" y="1702"/>
                  </a:cubicBezTo>
                  <a:cubicBezTo>
                    <a:pt x="19770" y="2121"/>
                    <a:pt x="19979" y="2539"/>
                    <a:pt x="20241" y="2854"/>
                  </a:cubicBezTo>
                  <a:cubicBezTo>
                    <a:pt x="19351" y="2278"/>
                    <a:pt x="18382" y="1859"/>
                    <a:pt x="17361" y="1492"/>
                  </a:cubicBezTo>
                  <a:cubicBezTo>
                    <a:pt x="14602" y="501"/>
                    <a:pt x="11656" y="1"/>
                    <a:pt x="86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" name="Google Shape;1302;p37"/>
            <p:cNvSpPr/>
            <p:nvPr/>
          </p:nvSpPr>
          <p:spPr>
            <a:xfrm>
              <a:off x="7462125" y="1653400"/>
              <a:ext cx="272350" cy="327925"/>
            </a:xfrm>
            <a:custGeom>
              <a:avLst/>
              <a:gdLst/>
              <a:ahLst/>
              <a:cxnLst/>
              <a:rect l="l" t="t" r="r" b="b"/>
              <a:pathLst>
                <a:path w="10894" h="13117" extrusionOk="0">
                  <a:moveTo>
                    <a:pt x="6820" y="0"/>
                  </a:moveTo>
                  <a:cubicBezTo>
                    <a:pt x="2909" y="0"/>
                    <a:pt x="669" y="4544"/>
                    <a:pt x="184" y="7917"/>
                  </a:cubicBezTo>
                  <a:cubicBezTo>
                    <a:pt x="53" y="8781"/>
                    <a:pt x="0" y="9671"/>
                    <a:pt x="210" y="10509"/>
                  </a:cubicBezTo>
                  <a:cubicBezTo>
                    <a:pt x="577" y="12076"/>
                    <a:pt x="1815" y="13117"/>
                    <a:pt x="3408" y="13117"/>
                  </a:cubicBezTo>
                  <a:cubicBezTo>
                    <a:pt x="3519" y="13117"/>
                    <a:pt x="3631" y="13112"/>
                    <a:pt x="3745" y="13102"/>
                  </a:cubicBezTo>
                  <a:cubicBezTo>
                    <a:pt x="5316" y="12971"/>
                    <a:pt x="6782" y="12080"/>
                    <a:pt x="7908" y="11059"/>
                  </a:cubicBezTo>
                  <a:cubicBezTo>
                    <a:pt x="9741" y="9436"/>
                    <a:pt x="10867" y="7131"/>
                    <a:pt x="10867" y="4723"/>
                  </a:cubicBezTo>
                  <a:cubicBezTo>
                    <a:pt x="10893" y="3623"/>
                    <a:pt x="10658" y="2471"/>
                    <a:pt x="10003" y="1528"/>
                  </a:cubicBezTo>
                  <a:cubicBezTo>
                    <a:pt x="9401" y="690"/>
                    <a:pt x="8615" y="245"/>
                    <a:pt x="7777" y="88"/>
                  </a:cubicBezTo>
                  <a:cubicBezTo>
                    <a:pt x="7448" y="29"/>
                    <a:pt x="7129" y="0"/>
                    <a:pt x="6820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" name="Google Shape;1303;p37"/>
            <p:cNvSpPr/>
            <p:nvPr/>
          </p:nvSpPr>
          <p:spPr>
            <a:xfrm>
              <a:off x="7548525" y="1740650"/>
              <a:ext cx="134875" cy="155125"/>
            </a:xfrm>
            <a:custGeom>
              <a:avLst/>
              <a:gdLst/>
              <a:ahLst/>
              <a:cxnLst/>
              <a:rect l="l" t="t" r="r" b="b"/>
              <a:pathLst>
                <a:path w="5395" h="6205" extrusionOk="0">
                  <a:moveTo>
                    <a:pt x="3713" y="1"/>
                  </a:moveTo>
                  <a:cubicBezTo>
                    <a:pt x="2925" y="1"/>
                    <a:pt x="2215" y="514"/>
                    <a:pt x="1729" y="1102"/>
                  </a:cubicBezTo>
                  <a:cubicBezTo>
                    <a:pt x="525" y="2463"/>
                    <a:pt x="1" y="4218"/>
                    <a:pt x="210" y="5998"/>
                  </a:cubicBezTo>
                  <a:cubicBezTo>
                    <a:pt x="224" y="6132"/>
                    <a:pt x="333" y="6204"/>
                    <a:pt x="433" y="6204"/>
                  </a:cubicBezTo>
                  <a:cubicBezTo>
                    <a:pt x="529" y="6204"/>
                    <a:pt x="616" y="6139"/>
                    <a:pt x="603" y="5998"/>
                  </a:cubicBezTo>
                  <a:cubicBezTo>
                    <a:pt x="525" y="4584"/>
                    <a:pt x="996" y="3092"/>
                    <a:pt x="1860" y="1966"/>
                  </a:cubicBezTo>
                  <a:cubicBezTo>
                    <a:pt x="2043" y="1704"/>
                    <a:pt x="2279" y="1442"/>
                    <a:pt x="2541" y="1233"/>
                  </a:cubicBezTo>
                  <a:cubicBezTo>
                    <a:pt x="2776" y="1521"/>
                    <a:pt x="2960" y="1861"/>
                    <a:pt x="3038" y="2254"/>
                  </a:cubicBezTo>
                  <a:cubicBezTo>
                    <a:pt x="3064" y="2463"/>
                    <a:pt x="3091" y="2646"/>
                    <a:pt x="3064" y="2908"/>
                  </a:cubicBezTo>
                  <a:cubicBezTo>
                    <a:pt x="3064" y="2961"/>
                    <a:pt x="3064" y="3013"/>
                    <a:pt x="3064" y="3065"/>
                  </a:cubicBezTo>
                  <a:cubicBezTo>
                    <a:pt x="3064" y="3062"/>
                    <a:pt x="3064" y="3060"/>
                    <a:pt x="3063" y="3060"/>
                  </a:cubicBezTo>
                  <a:cubicBezTo>
                    <a:pt x="3057" y="3060"/>
                    <a:pt x="3038" y="3118"/>
                    <a:pt x="3038" y="3118"/>
                  </a:cubicBezTo>
                  <a:lnTo>
                    <a:pt x="3038" y="3223"/>
                  </a:lnTo>
                  <a:cubicBezTo>
                    <a:pt x="3012" y="3353"/>
                    <a:pt x="2960" y="3458"/>
                    <a:pt x="2960" y="3615"/>
                  </a:cubicBezTo>
                  <a:cubicBezTo>
                    <a:pt x="2978" y="3760"/>
                    <a:pt x="3109" y="3868"/>
                    <a:pt x="3240" y="3868"/>
                  </a:cubicBezTo>
                  <a:cubicBezTo>
                    <a:pt x="3298" y="3868"/>
                    <a:pt x="3357" y="3847"/>
                    <a:pt x="3405" y="3799"/>
                  </a:cubicBezTo>
                  <a:cubicBezTo>
                    <a:pt x="3614" y="3563"/>
                    <a:pt x="3667" y="3223"/>
                    <a:pt x="3693" y="2935"/>
                  </a:cubicBezTo>
                  <a:cubicBezTo>
                    <a:pt x="3719" y="2646"/>
                    <a:pt x="3693" y="2358"/>
                    <a:pt x="3614" y="2097"/>
                  </a:cubicBezTo>
                  <a:cubicBezTo>
                    <a:pt x="3510" y="1651"/>
                    <a:pt x="3274" y="1259"/>
                    <a:pt x="2960" y="918"/>
                  </a:cubicBezTo>
                  <a:cubicBezTo>
                    <a:pt x="3091" y="840"/>
                    <a:pt x="3248" y="787"/>
                    <a:pt x="3379" y="761"/>
                  </a:cubicBezTo>
                  <a:cubicBezTo>
                    <a:pt x="3504" y="727"/>
                    <a:pt x="3630" y="708"/>
                    <a:pt x="3754" y="708"/>
                  </a:cubicBezTo>
                  <a:cubicBezTo>
                    <a:pt x="3913" y="708"/>
                    <a:pt x="4069" y="740"/>
                    <a:pt x="4217" y="814"/>
                  </a:cubicBezTo>
                  <a:cubicBezTo>
                    <a:pt x="4478" y="918"/>
                    <a:pt x="4609" y="1180"/>
                    <a:pt x="4845" y="1311"/>
                  </a:cubicBezTo>
                  <a:cubicBezTo>
                    <a:pt x="4892" y="1335"/>
                    <a:pt x="4944" y="1346"/>
                    <a:pt x="4994" y="1346"/>
                  </a:cubicBezTo>
                  <a:cubicBezTo>
                    <a:pt x="5111" y="1346"/>
                    <a:pt x="5219" y="1282"/>
                    <a:pt x="5238" y="1154"/>
                  </a:cubicBezTo>
                  <a:cubicBezTo>
                    <a:pt x="5395" y="421"/>
                    <a:pt x="4374" y="2"/>
                    <a:pt x="3771" y="2"/>
                  </a:cubicBezTo>
                  <a:cubicBezTo>
                    <a:pt x="3752" y="1"/>
                    <a:pt x="3732" y="1"/>
                    <a:pt x="3713" y="1"/>
                  </a:cubicBezTo>
                  <a:close/>
                </a:path>
              </a:pathLst>
            </a:custGeom>
            <a:solidFill>
              <a:srgbClr val="C529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" name="Google Shape;1304;p37"/>
            <p:cNvSpPr/>
            <p:nvPr/>
          </p:nvSpPr>
          <p:spPr>
            <a:xfrm>
              <a:off x="7048400" y="1861775"/>
              <a:ext cx="439275" cy="342400"/>
            </a:xfrm>
            <a:custGeom>
              <a:avLst/>
              <a:gdLst/>
              <a:ahLst/>
              <a:cxnLst/>
              <a:rect l="l" t="t" r="r" b="b"/>
              <a:pathLst>
                <a:path w="17571" h="13696" extrusionOk="0">
                  <a:moveTo>
                    <a:pt x="11574" y="1"/>
                  </a:moveTo>
                  <a:cubicBezTo>
                    <a:pt x="11365" y="1"/>
                    <a:pt x="11156" y="1"/>
                    <a:pt x="10946" y="27"/>
                  </a:cubicBezTo>
                  <a:cubicBezTo>
                    <a:pt x="8877" y="184"/>
                    <a:pt x="6940" y="1022"/>
                    <a:pt x="5212" y="2174"/>
                  </a:cubicBezTo>
                  <a:cubicBezTo>
                    <a:pt x="3562" y="3274"/>
                    <a:pt x="2070" y="4714"/>
                    <a:pt x="1179" y="6469"/>
                  </a:cubicBezTo>
                  <a:cubicBezTo>
                    <a:pt x="289" y="8249"/>
                    <a:pt x="1" y="10396"/>
                    <a:pt x="734" y="12229"/>
                  </a:cubicBezTo>
                  <a:cubicBezTo>
                    <a:pt x="944" y="12753"/>
                    <a:pt x="1232" y="13250"/>
                    <a:pt x="1572" y="13669"/>
                  </a:cubicBezTo>
                  <a:cubicBezTo>
                    <a:pt x="1782" y="13669"/>
                    <a:pt x="1965" y="13669"/>
                    <a:pt x="2174" y="13695"/>
                  </a:cubicBezTo>
                  <a:lnTo>
                    <a:pt x="2488" y="13695"/>
                  </a:lnTo>
                  <a:cubicBezTo>
                    <a:pt x="2829" y="13695"/>
                    <a:pt x="3169" y="13669"/>
                    <a:pt x="3510" y="13643"/>
                  </a:cubicBezTo>
                  <a:cubicBezTo>
                    <a:pt x="9035" y="13276"/>
                    <a:pt x="13983" y="9899"/>
                    <a:pt x="16995" y="4793"/>
                  </a:cubicBezTo>
                  <a:cubicBezTo>
                    <a:pt x="17021" y="4740"/>
                    <a:pt x="17047" y="4714"/>
                    <a:pt x="17073" y="4662"/>
                  </a:cubicBezTo>
                  <a:cubicBezTo>
                    <a:pt x="17230" y="4374"/>
                    <a:pt x="17414" y="4060"/>
                    <a:pt x="17571" y="3745"/>
                  </a:cubicBezTo>
                  <a:cubicBezTo>
                    <a:pt x="17178" y="3326"/>
                    <a:pt x="16890" y="2803"/>
                    <a:pt x="16759" y="2174"/>
                  </a:cubicBezTo>
                  <a:cubicBezTo>
                    <a:pt x="16733" y="2096"/>
                    <a:pt x="16707" y="2017"/>
                    <a:pt x="16707" y="1939"/>
                  </a:cubicBezTo>
                  <a:cubicBezTo>
                    <a:pt x="16680" y="1939"/>
                    <a:pt x="16654" y="1912"/>
                    <a:pt x="16654" y="1886"/>
                  </a:cubicBezTo>
                  <a:cubicBezTo>
                    <a:pt x="15319" y="603"/>
                    <a:pt x="13434" y="1"/>
                    <a:pt x="11574" y="1"/>
                  </a:cubicBezTo>
                  <a:close/>
                </a:path>
              </a:pathLst>
            </a:custGeom>
            <a:solidFill>
              <a:srgbClr val="F57D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" name="Google Shape;1305;p37"/>
            <p:cNvSpPr/>
            <p:nvPr/>
          </p:nvSpPr>
          <p:spPr>
            <a:xfrm>
              <a:off x="7466050" y="1910225"/>
              <a:ext cx="26200" cy="45200"/>
            </a:xfrm>
            <a:custGeom>
              <a:avLst/>
              <a:gdLst/>
              <a:ahLst/>
              <a:cxnLst/>
              <a:rect l="l" t="t" r="r" b="b"/>
              <a:pathLst>
                <a:path w="1048" h="1808" extrusionOk="0">
                  <a:moveTo>
                    <a:pt x="1" y="1"/>
                  </a:moveTo>
                  <a:cubicBezTo>
                    <a:pt x="1" y="79"/>
                    <a:pt x="27" y="158"/>
                    <a:pt x="53" y="236"/>
                  </a:cubicBezTo>
                  <a:cubicBezTo>
                    <a:pt x="184" y="865"/>
                    <a:pt x="472" y="1388"/>
                    <a:pt x="865" y="1807"/>
                  </a:cubicBezTo>
                  <a:cubicBezTo>
                    <a:pt x="917" y="1703"/>
                    <a:pt x="996" y="1572"/>
                    <a:pt x="1048" y="1441"/>
                  </a:cubicBezTo>
                  <a:cubicBezTo>
                    <a:pt x="786" y="917"/>
                    <a:pt x="420" y="420"/>
                    <a:pt x="1" y="1"/>
                  </a:cubicBezTo>
                  <a:close/>
                </a:path>
              </a:pathLst>
            </a:custGeom>
            <a:solidFill>
              <a:srgbClr val="F57D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3" name="Google Shape;1306;p37"/>
            <p:cNvSpPr/>
            <p:nvPr/>
          </p:nvSpPr>
          <p:spPr>
            <a:xfrm>
              <a:off x="6691000" y="1834950"/>
              <a:ext cx="119150" cy="275625"/>
            </a:xfrm>
            <a:custGeom>
              <a:avLst/>
              <a:gdLst/>
              <a:ahLst/>
              <a:cxnLst/>
              <a:rect l="l" t="t" r="r" b="b"/>
              <a:pathLst>
                <a:path w="4766" h="11025" extrusionOk="0">
                  <a:moveTo>
                    <a:pt x="0" y="0"/>
                  </a:moveTo>
                  <a:lnTo>
                    <a:pt x="0" y="79"/>
                  </a:lnTo>
                  <a:cubicBezTo>
                    <a:pt x="53" y="550"/>
                    <a:pt x="105" y="995"/>
                    <a:pt x="184" y="1441"/>
                  </a:cubicBezTo>
                  <a:cubicBezTo>
                    <a:pt x="760" y="5342"/>
                    <a:pt x="2121" y="8641"/>
                    <a:pt x="4713" y="10972"/>
                  </a:cubicBezTo>
                  <a:lnTo>
                    <a:pt x="4766" y="11024"/>
                  </a:lnTo>
                  <a:cubicBezTo>
                    <a:pt x="4583" y="9113"/>
                    <a:pt x="4295" y="7227"/>
                    <a:pt x="3692" y="5447"/>
                  </a:cubicBezTo>
                  <a:cubicBezTo>
                    <a:pt x="2985" y="3326"/>
                    <a:pt x="1781" y="1310"/>
                    <a:pt x="0" y="0"/>
                  </a:cubicBezTo>
                  <a:close/>
                </a:path>
              </a:pathLst>
            </a:custGeom>
            <a:solidFill>
              <a:srgbClr val="F57D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4" name="Google Shape;1307;p37"/>
            <p:cNvSpPr/>
            <p:nvPr/>
          </p:nvSpPr>
          <p:spPr>
            <a:xfrm>
              <a:off x="7026800" y="1522525"/>
              <a:ext cx="156575" cy="58700"/>
            </a:xfrm>
            <a:custGeom>
              <a:avLst/>
              <a:gdLst/>
              <a:ahLst/>
              <a:cxnLst/>
              <a:rect l="l" t="t" r="r" b="b"/>
              <a:pathLst>
                <a:path w="6263" h="2348" extrusionOk="0">
                  <a:moveTo>
                    <a:pt x="1506" y="0"/>
                  </a:moveTo>
                  <a:cubicBezTo>
                    <a:pt x="1423" y="0"/>
                    <a:pt x="1340" y="2"/>
                    <a:pt x="1258" y="8"/>
                  </a:cubicBezTo>
                  <a:cubicBezTo>
                    <a:pt x="813" y="34"/>
                    <a:pt x="367" y="217"/>
                    <a:pt x="158" y="610"/>
                  </a:cubicBezTo>
                  <a:cubicBezTo>
                    <a:pt x="1" y="924"/>
                    <a:pt x="79" y="1317"/>
                    <a:pt x="289" y="1631"/>
                  </a:cubicBezTo>
                  <a:cubicBezTo>
                    <a:pt x="686" y="2147"/>
                    <a:pt x="1339" y="2257"/>
                    <a:pt x="1986" y="2257"/>
                  </a:cubicBezTo>
                  <a:cubicBezTo>
                    <a:pt x="2192" y="2257"/>
                    <a:pt x="2397" y="2246"/>
                    <a:pt x="2593" y="2233"/>
                  </a:cubicBezTo>
                  <a:cubicBezTo>
                    <a:pt x="2754" y="2226"/>
                    <a:pt x="2913" y="2222"/>
                    <a:pt x="3071" y="2222"/>
                  </a:cubicBezTo>
                  <a:cubicBezTo>
                    <a:pt x="3452" y="2222"/>
                    <a:pt x="3828" y="2241"/>
                    <a:pt x="4217" y="2259"/>
                  </a:cubicBezTo>
                  <a:cubicBezTo>
                    <a:pt x="4358" y="2259"/>
                    <a:pt x="4904" y="2348"/>
                    <a:pt x="5373" y="2348"/>
                  </a:cubicBezTo>
                  <a:cubicBezTo>
                    <a:pt x="5859" y="2348"/>
                    <a:pt x="6263" y="2253"/>
                    <a:pt x="6049" y="1867"/>
                  </a:cubicBezTo>
                  <a:cubicBezTo>
                    <a:pt x="5997" y="1762"/>
                    <a:pt x="5892" y="1683"/>
                    <a:pt x="5788" y="1605"/>
                  </a:cubicBezTo>
                  <a:cubicBezTo>
                    <a:pt x="5552" y="1448"/>
                    <a:pt x="5290" y="1291"/>
                    <a:pt x="5028" y="1133"/>
                  </a:cubicBezTo>
                  <a:cubicBezTo>
                    <a:pt x="3975" y="521"/>
                    <a:pt x="2715" y="0"/>
                    <a:pt x="1506" y="0"/>
                  </a:cubicBezTo>
                  <a:close/>
                </a:path>
              </a:pathLst>
            </a:custGeom>
            <a:solidFill>
              <a:srgbClr val="5C19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" name="Google Shape;1308;p37"/>
            <p:cNvSpPr/>
            <p:nvPr/>
          </p:nvSpPr>
          <p:spPr>
            <a:xfrm>
              <a:off x="6752375" y="1518700"/>
              <a:ext cx="120625" cy="56525"/>
            </a:xfrm>
            <a:custGeom>
              <a:avLst/>
              <a:gdLst/>
              <a:ahLst/>
              <a:cxnLst/>
              <a:rect l="l" t="t" r="r" b="b"/>
              <a:pathLst>
                <a:path w="4825" h="2261" extrusionOk="0">
                  <a:moveTo>
                    <a:pt x="3258" y="0"/>
                  </a:moveTo>
                  <a:cubicBezTo>
                    <a:pt x="2370" y="0"/>
                    <a:pt x="1508" y="446"/>
                    <a:pt x="845" y="972"/>
                  </a:cubicBezTo>
                  <a:cubicBezTo>
                    <a:pt x="635" y="1129"/>
                    <a:pt x="478" y="1260"/>
                    <a:pt x="321" y="1417"/>
                  </a:cubicBezTo>
                  <a:cubicBezTo>
                    <a:pt x="242" y="1496"/>
                    <a:pt x="164" y="1548"/>
                    <a:pt x="138" y="1653"/>
                  </a:cubicBezTo>
                  <a:cubicBezTo>
                    <a:pt x="0" y="2081"/>
                    <a:pt x="460" y="2170"/>
                    <a:pt x="918" y="2170"/>
                  </a:cubicBezTo>
                  <a:cubicBezTo>
                    <a:pt x="1246" y="2170"/>
                    <a:pt x="1573" y="2124"/>
                    <a:pt x="1682" y="2124"/>
                  </a:cubicBezTo>
                  <a:cubicBezTo>
                    <a:pt x="2101" y="2151"/>
                    <a:pt x="2520" y="2151"/>
                    <a:pt x="2965" y="2203"/>
                  </a:cubicBezTo>
                  <a:cubicBezTo>
                    <a:pt x="3191" y="2230"/>
                    <a:pt x="3433" y="2260"/>
                    <a:pt x="3664" y="2260"/>
                  </a:cubicBezTo>
                  <a:cubicBezTo>
                    <a:pt x="4103" y="2260"/>
                    <a:pt x="4505" y="2151"/>
                    <a:pt x="4694" y="1705"/>
                  </a:cubicBezTo>
                  <a:cubicBezTo>
                    <a:pt x="4825" y="1417"/>
                    <a:pt x="4825" y="1025"/>
                    <a:pt x="4641" y="684"/>
                  </a:cubicBezTo>
                  <a:cubicBezTo>
                    <a:pt x="4406" y="291"/>
                    <a:pt x="4013" y="108"/>
                    <a:pt x="3646" y="30"/>
                  </a:cubicBezTo>
                  <a:cubicBezTo>
                    <a:pt x="3517" y="10"/>
                    <a:pt x="3387" y="0"/>
                    <a:pt x="3258" y="0"/>
                  </a:cubicBezTo>
                  <a:close/>
                </a:path>
              </a:pathLst>
            </a:custGeom>
            <a:solidFill>
              <a:srgbClr val="5C19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" name="Google Shape;1309;p37"/>
            <p:cNvSpPr/>
            <p:nvPr/>
          </p:nvSpPr>
          <p:spPr>
            <a:xfrm>
              <a:off x="6857275" y="1641375"/>
              <a:ext cx="73325" cy="192500"/>
            </a:xfrm>
            <a:custGeom>
              <a:avLst/>
              <a:gdLst/>
              <a:ahLst/>
              <a:cxnLst/>
              <a:rect l="l" t="t" r="r" b="b"/>
              <a:pathLst>
                <a:path w="2933" h="7700" extrusionOk="0">
                  <a:moveTo>
                    <a:pt x="2026" y="1"/>
                  </a:moveTo>
                  <a:cubicBezTo>
                    <a:pt x="1925" y="1"/>
                    <a:pt x="1828" y="79"/>
                    <a:pt x="1859" y="202"/>
                  </a:cubicBezTo>
                  <a:cubicBezTo>
                    <a:pt x="2121" y="1302"/>
                    <a:pt x="2304" y="2402"/>
                    <a:pt x="2357" y="3502"/>
                  </a:cubicBezTo>
                  <a:cubicBezTo>
                    <a:pt x="2383" y="3763"/>
                    <a:pt x="2409" y="4051"/>
                    <a:pt x="2383" y="4313"/>
                  </a:cubicBezTo>
                  <a:lnTo>
                    <a:pt x="2383" y="4392"/>
                  </a:lnTo>
                  <a:cubicBezTo>
                    <a:pt x="2304" y="4392"/>
                    <a:pt x="2226" y="4339"/>
                    <a:pt x="2147" y="4313"/>
                  </a:cubicBezTo>
                  <a:cubicBezTo>
                    <a:pt x="2003" y="4286"/>
                    <a:pt x="1855" y="4272"/>
                    <a:pt x="1708" y="4272"/>
                  </a:cubicBezTo>
                  <a:cubicBezTo>
                    <a:pt x="1430" y="4272"/>
                    <a:pt x="1157" y="4324"/>
                    <a:pt x="917" y="4444"/>
                  </a:cubicBezTo>
                  <a:cubicBezTo>
                    <a:pt x="131" y="4889"/>
                    <a:pt x="0" y="5937"/>
                    <a:pt x="341" y="6696"/>
                  </a:cubicBezTo>
                  <a:cubicBezTo>
                    <a:pt x="498" y="7115"/>
                    <a:pt x="812" y="7455"/>
                    <a:pt x="1231" y="7612"/>
                  </a:cubicBezTo>
                  <a:cubicBezTo>
                    <a:pt x="1375" y="7670"/>
                    <a:pt x="1529" y="7700"/>
                    <a:pt x="1683" y="7700"/>
                  </a:cubicBezTo>
                  <a:cubicBezTo>
                    <a:pt x="1948" y="7700"/>
                    <a:pt x="2210" y="7612"/>
                    <a:pt x="2409" y="7429"/>
                  </a:cubicBezTo>
                  <a:cubicBezTo>
                    <a:pt x="2514" y="7351"/>
                    <a:pt x="2435" y="7141"/>
                    <a:pt x="2278" y="7141"/>
                  </a:cubicBezTo>
                  <a:cubicBezTo>
                    <a:pt x="2190" y="7153"/>
                    <a:pt x="2102" y="7159"/>
                    <a:pt x="2014" y="7159"/>
                  </a:cubicBezTo>
                  <a:cubicBezTo>
                    <a:pt x="1713" y="7159"/>
                    <a:pt x="1422" y="7082"/>
                    <a:pt x="1178" y="6879"/>
                  </a:cubicBezTo>
                  <a:cubicBezTo>
                    <a:pt x="890" y="6617"/>
                    <a:pt x="759" y="6199"/>
                    <a:pt x="759" y="5806"/>
                  </a:cubicBezTo>
                  <a:cubicBezTo>
                    <a:pt x="786" y="5413"/>
                    <a:pt x="969" y="5020"/>
                    <a:pt x="1362" y="4889"/>
                  </a:cubicBezTo>
                  <a:cubicBezTo>
                    <a:pt x="1454" y="4859"/>
                    <a:pt x="1564" y="4846"/>
                    <a:pt x="1676" y="4846"/>
                  </a:cubicBezTo>
                  <a:cubicBezTo>
                    <a:pt x="1755" y="4846"/>
                    <a:pt x="1836" y="4852"/>
                    <a:pt x="1912" y="4863"/>
                  </a:cubicBezTo>
                  <a:cubicBezTo>
                    <a:pt x="2069" y="4889"/>
                    <a:pt x="2252" y="4994"/>
                    <a:pt x="2409" y="4994"/>
                  </a:cubicBezTo>
                  <a:cubicBezTo>
                    <a:pt x="2802" y="4994"/>
                    <a:pt x="2933" y="4654"/>
                    <a:pt x="2933" y="4313"/>
                  </a:cubicBezTo>
                  <a:cubicBezTo>
                    <a:pt x="2933" y="3842"/>
                    <a:pt x="2880" y="3371"/>
                    <a:pt x="2828" y="2899"/>
                  </a:cubicBezTo>
                  <a:cubicBezTo>
                    <a:pt x="2697" y="1957"/>
                    <a:pt x="2488" y="1014"/>
                    <a:pt x="2200" y="124"/>
                  </a:cubicBezTo>
                  <a:cubicBezTo>
                    <a:pt x="2167" y="38"/>
                    <a:pt x="2096" y="1"/>
                    <a:pt x="2026" y="1"/>
                  </a:cubicBezTo>
                  <a:close/>
                </a:path>
              </a:pathLst>
            </a:custGeom>
            <a:solidFill>
              <a:srgbClr val="C529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7" name="Google Shape;1310;p37"/>
            <p:cNvSpPr/>
            <p:nvPr/>
          </p:nvSpPr>
          <p:spPr>
            <a:xfrm>
              <a:off x="7030075" y="1704775"/>
              <a:ext cx="152325" cy="58450"/>
            </a:xfrm>
            <a:custGeom>
              <a:avLst/>
              <a:gdLst/>
              <a:ahLst/>
              <a:cxnLst/>
              <a:rect l="l" t="t" r="r" b="b"/>
              <a:pathLst>
                <a:path w="6093" h="2338" extrusionOk="0">
                  <a:moveTo>
                    <a:pt x="2994" y="0"/>
                  </a:moveTo>
                  <a:cubicBezTo>
                    <a:pt x="2868" y="0"/>
                    <a:pt x="2743" y="7"/>
                    <a:pt x="2619" y="23"/>
                  </a:cubicBezTo>
                  <a:cubicBezTo>
                    <a:pt x="1991" y="101"/>
                    <a:pt x="1415" y="337"/>
                    <a:pt x="943" y="730"/>
                  </a:cubicBezTo>
                  <a:cubicBezTo>
                    <a:pt x="708" y="913"/>
                    <a:pt x="498" y="1123"/>
                    <a:pt x="341" y="1358"/>
                  </a:cubicBezTo>
                  <a:cubicBezTo>
                    <a:pt x="184" y="1594"/>
                    <a:pt x="1" y="1908"/>
                    <a:pt x="27" y="2196"/>
                  </a:cubicBezTo>
                  <a:cubicBezTo>
                    <a:pt x="27" y="2285"/>
                    <a:pt x="100" y="2338"/>
                    <a:pt x="179" y="2338"/>
                  </a:cubicBezTo>
                  <a:cubicBezTo>
                    <a:pt x="216" y="2338"/>
                    <a:pt x="255" y="2326"/>
                    <a:pt x="289" y="2301"/>
                  </a:cubicBezTo>
                  <a:cubicBezTo>
                    <a:pt x="472" y="2118"/>
                    <a:pt x="577" y="1882"/>
                    <a:pt x="734" y="1699"/>
                  </a:cubicBezTo>
                  <a:cubicBezTo>
                    <a:pt x="891" y="1489"/>
                    <a:pt x="1101" y="1306"/>
                    <a:pt x="1310" y="1149"/>
                  </a:cubicBezTo>
                  <a:cubicBezTo>
                    <a:pt x="1729" y="861"/>
                    <a:pt x="2226" y="651"/>
                    <a:pt x="2724" y="599"/>
                  </a:cubicBezTo>
                  <a:cubicBezTo>
                    <a:pt x="2854" y="581"/>
                    <a:pt x="2982" y="573"/>
                    <a:pt x="3109" y="573"/>
                  </a:cubicBezTo>
                  <a:cubicBezTo>
                    <a:pt x="3546" y="573"/>
                    <a:pt x="3968" y="672"/>
                    <a:pt x="4374" y="835"/>
                  </a:cubicBezTo>
                  <a:cubicBezTo>
                    <a:pt x="4635" y="966"/>
                    <a:pt x="4897" y="1096"/>
                    <a:pt x="5159" y="1254"/>
                  </a:cubicBezTo>
                  <a:cubicBezTo>
                    <a:pt x="5395" y="1411"/>
                    <a:pt x="5604" y="1620"/>
                    <a:pt x="5840" y="1777"/>
                  </a:cubicBezTo>
                  <a:cubicBezTo>
                    <a:pt x="5864" y="1792"/>
                    <a:pt x="5889" y="1798"/>
                    <a:pt x="5912" y="1798"/>
                  </a:cubicBezTo>
                  <a:cubicBezTo>
                    <a:pt x="6013" y="1798"/>
                    <a:pt x="6092" y="1674"/>
                    <a:pt x="6049" y="1568"/>
                  </a:cubicBezTo>
                  <a:cubicBezTo>
                    <a:pt x="5918" y="1280"/>
                    <a:pt x="5630" y="1018"/>
                    <a:pt x="5369" y="835"/>
                  </a:cubicBezTo>
                  <a:cubicBezTo>
                    <a:pt x="5107" y="625"/>
                    <a:pt x="4819" y="442"/>
                    <a:pt x="4505" y="311"/>
                  </a:cubicBezTo>
                  <a:cubicBezTo>
                    <a:pt x="4021" y="122"/>
                    <a:pt x="3504" y="0"/>
                    <a:pt x="2994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" name="Google Shape;1311;p37"/>
            <p:cNvSpPr/>
            <p:nvPr/>
          </p:nvSpPr>
          <p:spPr>
            <a:xfrm>
              <a:off x="6750025" y="1704775"/>
              <a:ext cx="98100" cy="58450"/>
            </a:xfrm>
            <a:custGeom>
              <a:avLst/>
              <a:gdLst/>
              <a:ahLst/>
              <a:cxnLst/>
              <a:rect l="l" t="t" r="r" b="b"/>
              <a:pathLst>
                <a:path w="3924" h="2338" extrusionOk="0">
                  <a:moveTo>
                    <a:pt x="2000" y="0"/>
                  </a:moveTo>
                  <a:cubicBezTo>
                    <a:pt x="1665" y="0"/>
                    <a:pt x="1332" y="122"/>
                    <a:pt x="1017" y="311"/>
                  </a:cubicBezTo>
                  <a:cubicBezTo>
                    <a:pt x="808" y="442"/>
                    <a:pt x="624" y="625"/>
                    <a:pt x="441" y="835"/>
                  </a:cubicBezTo>
                  <a:cubicBezTo>
                    <a:pt x="284" y="1018"/>
                    <a:pt x="101" y="1280"/>
                    <a:pt x="22" y="1568"/>
                  </a:cubicBezTo>
                  <a:cubicBezTo>
                    <a:pt x="1" y="1674"/>
                    <a:pt x="49" y="1798"/>
                    <a:pt x="110" y="1798"/>
                  </a:cubicBezTo>
                  <a:cubicBezTo>
                    <a:pt x="124" y="1798"/>
                    <a:pt x="138" y="1792"/>
                    <a:pt x="153" y="1777"/>
                  </a:cubicBezTo>
                  <a:cubicBezTo>
                    <a:pt x="310" y="1620"/>
                    <a:pt x="441" y="1411"/>
                    <a:pt x="598" y="1254"/>
                  </a:cubicBezTo>
                  <a:cubicBezTo>
                    <a:pt x="755" y="1096"/>
                    <a:pt x="939" y="966"/>
                    <a:pt x="1096" y="835"/>
                  </a:cubicBezTo>
                  <a:cubicBezTo>
                    <a:pt x="1359" y="672"/>
                    <a:pt x="1639" y="573"/>
                    <a:pt x="1922" y="573"/>
                  </a:cubicBezTo>
                  <a:cubicBezTo>
                    <a:pt x="2004" y="573"/>
                    <a:pt x="2087" y="581"/>
                    <a:pt x="2169" y="599"/>
                  </a:cubicBezTo>
                  <a:cubicBezTo>
                    <a:pt x="2483" y="651"/>
                    <a:pt x="2824" y="861"/>
                    <a:pt x="3086" y="1149"/>
                  </a:cubicBezTo>
                  <a:cubicBezTo>
                    <a:pt x="3217" y="1306"/>
                    <a:pt x="3347" y="1489"/>
                    <a:pt x="3452" y="1699"/>
                  </a:cubicBezTo>
                  <a:cubicBezTo>
                    <a:pt x="3557" y="1882"/>
                    <a:pt x="3636" y="2118"/>
                    <a:pt x="3740" y="2301"/>
                  </a:cubicBezTo>
                  <a:cubicBezTo>
                    <a:pt x="3765" y="2325"/>
                    <a:pt x="3791" y="2337"/>
                    <a:pt x="3817" y="2337"/>
                  </a:cubicBezTo>
                  <a:cubicBezTo>
                    <a:pt x="3874" y="2337"/>
                    <a:pt x="3924" y="2279"/>
                    <a:pt x="3924" y="2170"/>
                  </a:cubicBezTo>
                  <a:cubicBezTo>
                    <a:pt x="3924" y="1908"/>
                    <a:pt x="3819" y="1594"/>
                    <a:pt x="3714" y="1358"/>
                  </a:cubicBezTo>
                  <a:cubicBezTo>
                    <a:pt x="3609" y="1123"/>
                    <a:pt x="3478" y="913"/>
                    <a:pt x="3321" y="730"/>
                  </a:cubicBezTo>
                  <a:cubicBezTo>
                    <a:pt x="3007" y="337"/>
                    <a:pt x="2641" y="101"/>
                    <a:pt x="2248" y="23"/>
                  </a:cubicBezTo>
                  <a:cubicBezTo>
                    <a:pt x="2165" y="7"/>
                    <a:pt x="2082" y="0"/>
                    <a:pt x="2000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" name="Google Shape;1312;p37"/>
            <p:cNvSpPr/>
            <p:nvPr/>
          </p:nvSpPr>
          <p:spPr>
            <a:xfrm>
              <a:off x="6839050" y="1829000"/>
              <a:ext cx="223425" cy="73225"/>
            </a:xfrm>
            <a:custGeom>
              <a:avLst/>
              <a:gdLst/>
              <a:ahLst/>
              <a:cxnLst/>
              <a:rect l="l" t="t" r="r" b="b"/>
              <a:pathLst>
                <a:path w="8937" h="2929" extrusionOk="0">
                  <a:moveTo>
                    <a:pt x="8700" y="1"/>
                  </a:moveTo>
                  <a:cubicBezTo>
                    <a:pt x="8670" y="1"/>
                    <a:pt x="8640" y="9"/>
                    <a:pt x="8611" y="29"/>
                  </a:cubicBezTo>
                  <a:cubicBezTo>
                    <a:pt x="8296" y="265"/>
                    <a:pt x="8008" y="526"/>
                    <a:pt x="7694" y="762"/>
                  </a:cubicBezTo>
                  <a:cubicBezTo>
                    <a:pt x="7406" y="972"/>
                    <a:pt x="7118" y="1181"/>
                    <a:pt x="6804" y="1338"/>
                  </a:cubicBezTo>
                  <a:cubicBezTo>
                    <a:pt x="6175" y="1705"/>
                    <a:pt x="5495" y="1993"/>
                    <a:pt x="4788" y="2150"/>
                  </a:cubicBezTo>
                  <a:cubicBezTo>
                    <a:pt x="4081" y="2333"/>
                    <a:pt x="3348" y="2412"/>
                    <a:pt x="2614" y="2412"/>
                  </a:cubicBezTo>
                  <a:cubicBezTo>
                    <a:pt x="2248" y="2412"/>
                    <a:pt x="1855" y="2359"/>
                    <a:pt x="1488" y="2307"/>
                  </a:cubicBezTo>
                  <a:cubicBezTo>
                    <a:pt x="1096" y="2228"/>
                    <a:pt x="651" y="2150"/>
                    <a:pt x="336" y="1888"/>
                  </a:cubicBezTo>
                  <a:cubicBezTo>
                    <a:pt x="300" y="1852"/>
                    <a:pt x="261" y="1836"/>
                    <a:pt x="223" y="1836"/>
                  </a:cubicBezTo>
                  <a:cubicBezTo>
                    <a:pt x="100" y="1836"/>
                    <a:pt x="0" y="2003"/>
                    <a:pt x="101" y="2124"/>
                  </a:cubicBezTo>
                  <a:cubicBezTo>
                    <a:pt x="651" y="2726"/>
                    <a:pt x="1619" y="2831"/>
                    <a:pt x="2379" y="2909"/>
                  </a:cubicBezTo>
                  <a:cubicBezTo>
                    <a:pt x="2569" y="2922"/>
                    <a:pt x="2761" y="2928"/>
                    <a:pt x="2954" y="2928"/>
                  </a:cubicBezTo>
                  <a:cubicBezTo>
                    <a:pt x="3557" y="2928"/>
                    <a:pt x="4167" y="2865"/>
                    <a:pt x="4762" y="2726"/>
                  </a:cubicBezTo>
                  <a:cubicBezTo>
                    <a:pt x="5547" y="2543"/>
                    <a:pt x="6306" y="2255"/>
                    <a:pt x="7013" y="1862"/>
                  </a:cubicBezTo>
                  <a:cubicBezTo>
                    <a:pt x="7668" y="1469"/>
                    <a:pt x="8427" y="972"/>
                    <a:pt x="8872" y="291"/>
                  </a:cubicBezTo>
                  <a:cubicBezTo>
                    <a:pt x="8936" y="163"/>
                    <a:pt x="8827" y="1"/>
                    <a:pt x="8700" y="1"/>
                  </a:cubicBezTo>
                  <a:close/>
                </a:path>
              </a:pathLst>
            </a:custGeom>
            <a:solidFill>
              <a:srgbClr val="C529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" name="Google Shape;1313;p37"/>
            <p:cNvSpPr/>
            <p:nvPr/>
          </p:nvSpPr>
          <p:spPr>
            <a:xfrm>
              <a:off x="7625775" y="3240625"/>
              <a:ext cx="119775" cy="91050"/>
            </a:xfrm>
            <a:custGeom>
              <a:avLst/>
              <a:gdLst/>
              <a:ahLst/>
              <a:cxnLst/>
              <a:rect l="l" t="t" r="r" b="b"/>
              <a:pathLst>
                <a:path w="4791" h="3642" extrusionOk="0">
                  <a:moveTo>
                    <a:pt x="3782" y="0"/>
                  </a:moveTo>
                  <a:cubicBezTo>
                    <a:pt x="3168" y="0"/>
                    <a:pt x="2148" y="567"/>
                    <a:pt x="2148" y="567"/>
                  </a:cubicBezTo>
                  <a:lnTo>
                    <a:pt x="1" y="3474"/>
                  </a:lnTo>
                  <a:cubicBezTo>
                    <a:pt x="1" y="3474"/>
                    <a:pt x="570" y="3642"/>
                    <a:pt x="1331" y="3642"/>
                  </a:cubicBezTo>
                  <a:cubicBezTo>
                    <a:pt x="2160" y="3642"/>
                    <a:pt x="3215" y="3442"/>
                    <a:pt x="4007" y="2610"/>
                  </a:cubicBezTo>
                  <a:cubicBezTo>
                    <a:pt x="4791" y="1757"/>
                    <a:pt x="4527" y="1554"/>
                    <a:pt x="4100" y="1554"/>
                  </a:cubicBezTo>
                  <a:cubicBezTo>
                    <a:pt x="3714" y="1554"/>
                    <a:pt x="3195" y="1719"/>
                    <a:pt x="3195" y="1719"/>
                  </a:cubicBezTo>
                  <a:cubicBezTo>
                    <a:pt x="3195" y="1719"/>
                    <a:pt x="4557" y="620"/>
                    <a:pt x="4164" y="148"/>
                  </a:cubicBezTo>
                  <a:cubicBezTo>
                    <a:pt x="4086" y="42"/>
                    <a:pt x="3949" y="0"/>
                    <a:pt x="3782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" name="Google Shape;1314;p37"/>
            <p:cNvSpPr/>
            <p:nvPr/>
          </p:nvSpPr>
          <p:spPr>
            <a:xfrm>
              <a:off x="7480450" y="3103300"/>
              <a:ext cx="240775" cy="226300"/>
            </a:xfrm>
            <a:custGeom>
              <a:avLst/>
              <a:gdLst/>
              <a:ahLst/>
              <a:cxnLst/>
              <a:rect l="l" t="t" r="r" b="b"/>
              <a:pathLst>
                <a:path w="9631" h="9052" extrusionOk="0">
                  <a:moveTo>
                    <a:pt x="3981" y="0"/>
                  </a:moveTo>
                  <a:cubicBezTo>
                    <a:pt x="3781" y="0"/>
                    <a:pt x="3620" y="52"/>
                    <a:pt x="3509" y="169"/>
                  </a:cubicBezTo>
                  <a:cubicBezTo>
                    <a:pt x="3509" y="169"/>
                    <a:pt x="1" y="3075"/>
                    <a:pt x="210" y="4751"/>
                  </a:cubicBezTo>
                  <a:cubicBezTo>
                    <a:pt x="388" y="6406"/>
                    <a:pt x="4826" y="9052"/>
                    <a:pt x="5985" y="9052"/>
                  </a:cubicBezTo>
                  <a:cubicBezTo>
                    <a:pt x="6018" y="9052"/>
                    <a:pt x="6048" y="9050"/>
                    <a:pt x="6075" y="9045"/>
                  </a:cubicBezTo>
                  <a:cubicBezTo>
                    <a:pt x="7070" y="8888"/>
                    <a:pt x="9506" y="4227"/>
                    <a:pt x="9584" y="3756"/>
                  </a:cubicBezTo>
                  <a:cubicBezTo>
                    <a:pt x="9631" y="3337"/>
                    <a:pt x="5580" y="0"/>
                    <a:pt x="3981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" name="Google Shape;1315;p37"/>
            <p:cNvSpPr/>
            <p:nvPr/>
          </p:nvSpPr>
          <p:spPr>
            <a:xfrm>
              <a:off x="7651425" y="3250775"/>
              <a:ext cx="42875" cy="61175"/>
            </a:xfrm>
            <a:custGeom>
              <a:avLst/>
              <a:gdLst/>
              <a:ahLst/>
              <a:cxnLst/>
              <a:rect l="l" t="t" r="r" b="b"/>
              <a:pathLst>
                <a:path w="1715" h="2447" extrusionOk="0">
                  <a:moveTo>
                    <a:pt x="1600" y="1"/>
                  </a:moveTo>
                  <a:cubicBezTo>
                    <a:pt x="1567" y="1"/>
                    <a:pt x="1534" y="18"/>
                    <a:pt x="1514" y="56"/>
                  </a:cubicBezTo>
                  <a:cubicBezTo>
                    <a:pt x="1357" y="502"/>
                    <a:pt x="1148" y="921"/>
                    <a:pt x="886" y="1313"/>
                  </a:cubicBezTo>
                  <a:cubicBezTo>
                    <a:pt x="755" y="1497"/>
                    <a:pt x="624" y="1680"/>
                    <a:pt x="467" y="1863"/>
                  </a:cubicBezTo>
                  <a:cubicBezTo>
                    <a:pt x="389" y="1942"/>
                    <a:pt x="310" y="2046"/>
                    <a:pt x="231" y="2125"/>
                  </a:cubicBezTo>
                  <a:cubicBezTo>
                    <a:pt x="153" y="2204"/>
                    <a:pt x="74" y="2282"/>
                    <a:pt x="22" y="2361"/>
                  </a:cubicBezTo>
                  <a:cubicBezTo>
                    <a:pt x="1" y="2403"/>
                    <a:pt x="32" y="2446"/>
                    <a:pt x="72" y="2446"/>
                  </a:cubicBezTo>
                  <a:cubicBezTo>
                    <a:pt x="81" y="2446"/>
                    <a:pt x="91" y="2444"/>
                    <a:pt x="101" y="2439"/>
                  </a:cubicBezTo>
                  <a:cubicBezTo>
                    <a:pt x="231" y="2413"/>
                    <a:pt x="310" y="2308"/>
                    <a:pt x="389" y="2230"/>
                  </a:cubicBezTo>
                  <a:cubicBezTo>
                    <a:pt x="467" y="2151"/>
                    <a:pt x="572" y="2073"/>
                    <a:pt x="650" y="1968"/>
                  </a:cubicBezTo>
                  <a:cubicBezTo>
                    <a:pt x="807" y="1785"/>
                    <a:pt x="938" y="1601"/>
                    <a:pt x="1069" y="1392"/>
                  </a:cubicBezTo>
                  <a:cubicBezTo>
                    <a:pt x="1331" y="999"/>
                    <a:pt x="1541" y="580"/>
                    <a:pt x="1698" y="135"/>
                  </a:cubicBezTo>
                  <a:cubicBezTo>
                    <a:pt x="1714" y="52"/>
                    <a:pt x="1657" y="1"/>
                    <a:pt x="1600" y="1"/>
                  </a:cubicBezTo>
                  <a:close/>
                </a:path>
              </a:pathLst>
            </a:custGeom>
            <a:solidFill>
              <a:srgbClr val="C6322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" name="Google Shape;1316;p37"/>
            <p:cNvSpPr/>
            <p:nvPr/>
          </p:nvSpPr>
          <p:spPr>
            <a:xfrm>
              <a:off x="7454300" y="2261475"/>
              <a:ext cx="535475" cy="992025"/>
            </a:xfrm>
            <a:custGeom>
              <a:avLst/>
              <a:gdLst/>
              <a:ahLst/>
              <a:cxnLst/>
              <a:rect l="l" t="t" r="r" b="b"/>
              <a:pathLst>
                <a:path w="21419" h="39681" extrusionOk="0">
                  <a:moveTo>
                    <a:pt x="2080" y="1"/>
                  </a:moveTo>
                  <a:cubicBezTo>
                    <a:pt x="1" y="1"/>
                    <a:pt x="480" y="4619"/>
                    <a:pt x="706" y="6427"/>
                  </a:cubicBezTo>
                  <a:cubicBezTo>
                    <a:pt x="994" y="8521"/>
                    <a:pt x="1727" y="10564"/>
                    <a:pt x="2932" y="12318"/>
                  </a:cubicBezTo>
                  <a:cubicBezTo>
                    <a:pt x="3587" y="13235"/>
                    <a:pt x="4398" y="13811"/>
                    <a:pt x="5262" y="14518"/>
                  </a:cubicBezTo>
                  <a:cubicBezTo>
                    <a:pt x="5891" y="15041"/>
                    <a:pt x="6493" y="15591"/>
                    <a:pt x="7017" y="16193"/>
                  </a:cubicBezTo>
                  <a:cubicBezTo>
                    <a:pt x="7959" y="17293"/>
                    <a:pt x="8719" y="18655"/>
                    <a:pt x="8771" y="20147"/>
                  </a:cubicBezTo>
                  <a:cubicBezTo>
                    <a:pt x="8850" y="22975"/>
                    <a:pt x="6388" y="27846"/>
                    <a:pt x="4765" y="30726"/>
                  </a:cubicBezTo>
                  <a:cubicBezTo>
                    <a:pt x="4712" y="30831"/>
                    <a:pt x="4660" y="30909"/>
                    <a:pt x="4608" y="30988"/>
                  </a:cubicBezTo>
                  <a:cubicBezTo>
                    <a:pt x="3901" y="32244"/>
                    <a:pt x="3377" y="33056"/>
                    <a:pt x="3377" y="33056"/>
                  </a:cubicBezTo>
                  <a:lnTo>
                    <a:pt x="11154" y="39681"/>
                  </a:lnTo>
                  <a:cubicBezTo>
                    <a:pt x="11520" y="39026"/>
                    <a:pt x="11887" y="38372"/>
                    <a:pt x="12254" y="37717"/>
                  </a:cubicBezTo>
                  <a:cubicBezTo>
                    <a:pt x="12306" y="37665"/>
                    <a:pt x="12332" y="37586"/>
                    <a:pt x="12384" y="37508"/>
                  </a:cubicBezTo>
                  <a:cubicBezTo>
                    <a:pt x="17098" y="29181"/>
                    <a:pt x="21418" y="21535"/>
                    <a:pt x="17962" y="15146"/>
                  </a:cubicBezTo>
                  <a:cubicBezTo>
                    <a:pt x="17648" y="14622"/>
                    <a:pt x="17360" y="14073"/>
                    <a:pt x="16993" y="13549"/>
                  </a:cubicBezTo>
                  <a:cubicBezTo>
                    <a:pt x="15029" y="10564"/>
                    <a:pt x="12542" y="7867"/>
                    <a:pt x="9949" y="5432"/>
                  </a:cubicBezTo>
                  <a:cubicBezTo>
                    <a:pt x="8692" y="4253"/>
                    <a:pt x="7383" y="3075"/>
                    <a:pt x="5995" y="2054"/>
                  </a:cubicBezTo>
                  <a:cubicBezTo>
                    <a:pt x="5289" y="1556"/>
                    <a:pt x="4032" y="797"/>
                    <a:pt x="3272" y="378"/>
                  </a:cubicBezTo>
                  <a:cubicBezTo>
                    <a:pt x="2803" y="117"/>
                    <a:pt x="2409" y="1"/>
                    <a:pt x="20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" name="Google Shape;1317;p37"/>
            <p:cNvSpPr/>
            <p:nvPr/>
          </p:nvSpPr>
          <p:spPr>
            <a:xfrm>
              <a:off x="7569475" y="3029600"/>
              <a:ext cx="194450" cy="174800"/>
            </a:xfrm>
            <a:custGeom>
              <a:avLst/>
              <a:gdLst/>
              <a:ahLst/>
              <a:cxnLst/>
              <a:rect l="l" t="t" r="r" b="b"/>
              <a:pathLst>
                <a:path w="7778" h="6992" extrusionOk="0">
                  <a:moveTo>
                    <a:pt x="158" y="1"/>
                  </a:moveTo>
                  <a:cubicBezTo>
                    <a:pt x="105" y="106"/>
                    <a:pt x="53" y="184"/>
                    <a:pt x="1" y="263"/>
                  </a:cubicBezTo>
                  <a:cubicBezTo>
                    <a:pt x="263" y="446"/>
                    <a:pt x="524" y="629"/>
                    <a:pt x="760" y="812"/>
                  </a:cubicBezTo>
                  <a:cubicBezTo>
                    <a:pt x="1703" y="1519"/>
                    <a:pt x="2619" y="2253"/>
                    <a:pt x="3509" y="3012"/>
                  </a:cubicBezTo>
                  <a:cubicBezTo>
                    <a:pt x="4976" y="4269"/>
                    <a:pt x="6337" y="5630"/>
                    <a:pt x="7647" y="6992"/>
                  </a:cubicBezTo>
                  <a:cubicBezTo>
                    <a:pt x="7699" y="6940"/>
                    <a:pt x="7725" y="6861"/>
                    <a:pt x="7777" y="6783"/>
                  </a:cubicBezTo>
                  <a:cubicBezTo>
                    <a:pt x="7385" y="6364"/>
                    <a:pt x="6966" y="5945"/>
                    <a:pt x="6573" y="5526"/>
                  </a:cubicBezTo>
                  <a:cubicBezTo>
                    <a:pt x="5290" y="4216"/>
                    <a:pt x="3955" y="2986"/>
                    <a:pt x="2514" y="1808"/>
                  </a:cubicBezTo>
                  <a:cubicBezTo>
                    <a:pt x="1781" y="1231"/>
                    <a:pt x="1048" y="655"/>
                    <a:pt x="289" y="106"/>
                  </a:cubicBezTo>
                  <a:cubicBezTo>
                    <a:pt x="236" y="79"/>
                    <a:pt x="184" y="27"/>
                    <a:pt x="158" y="1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5" name="Google Shape;1318;p37"/>
            <p:cNvSpPr/>
            <p:nvPr/>
          </p:nvSpPr>
          <p:spPr>
            <a:xfrm>
              <a:off x="7509250" y="2579225"/>
              <a:ext cx="94300" cy="60925"/>
            </a:xfrm>
            <a:custGeom>
              <a:avLst/>
              <a:gdLst/>
              <a:ahLst/>
              <a:cxnLst/>
              <a:rect l="l" t="t" r="r" b="b"/>
              <a:pathLst>
                <a:path w="3772" h="2437" extrusionOk="0">
                  <a:moveTo>
                    <a:pt x="1" y="1"/>
                  </a:moveTo>
                  <a:cubicBezTo>
                    <a:pt x="551" y="551"/>
                    <a:pt x="1179" y="970"/>
                    <a:pt x="1807" y="1389"/>
                  </a:cubicBezTo>
                  <a:cubicBezTo>
                    <a:pt x="2043" y="1546"/>
                    <a:pt x="2305" y="1703"/>
                    <a:pt x="2567" y="1834"/>
                  </a:cubicBezTo>
                  <a:cubicBezTo>
                    <a:pt x="2541" y="1834"/>
                    <a:pt x="2488" y="1808"/>
                    <a:pt x="2462" y="1808"/>
                  </a:cubicBezTo>
                  <a:cubicBezTo>
                    <a:pt x="2253" y="1782"/>
                    <a:pt x="2069" y="1755"/>
                    <a:pt x="1886" y="1755"/>
                  </a:cubicBezTo>
                  <a:cubicBezTo>
                    <a:pt x="1834" y="1755"/>
                    <a:pt x="1781" y="1782"/>
                    <a:pt x="1729" y="1782"/>
                  </a:cubicBezTo>
                  <a:cubicBezTo>
                    <a:pt x="1467" y="1782"/>
                    <a:pt x="1231" y="1808"/>
                    <a:pt x="996" y="1912"/>
                  </a:cubicBezTo>
                  <a:cubicBezTo>
                    <a:pt x="1467" y="2096"/>
                    <a:pt x="1912" y="2174"/>
                    <a:pt x="2384" y="2253"/>
                  </a:cubicBezTo>
                  <a:cubicBezTo>
                    <a:pt x="2855" y="2305"/>
                    <a:pt x="3274" y="2358"/>
                    <a:pt x="3771" y="2436"/>
                  </a:cubicBezTo>
                  <a:cubicBezTo>
                    <a:pt x="3562" y="2227"/>
                    <a:pt x="3326" y="2017"/>
                    <a:pt x="3064" y="1808"/>
                  </a:cubicBezTo>
                  <a:cubicBezTo>
                    <a:pt x="2776" y="1572"/>
                    <a:pt x="2514" y="1363"/>
                    <a:pt x="2226" y="1127"/>
                  </a:cubicBezTo>
                  <a:cubicBezTo>
                    <a:pt x="2174" y="1101"/>
                    <a:pt x="2096" y="1048"/>
                    <a:pt x="2043" y="996"/>
                  </a:cubicBezTo>
                  <a:cubicBezTo>
                    <a:pt x="1389" y="603"/>
                    <a:pt x="734" y="263"/>
                    <a:pt x="1" y="1"/>
                  </a:cubicBezTo>
                  <a:close/>
                </a:path>
              </a:pathLst>
            </a:custGeom>
            <a:solidFill>
              <a:srgbClr val="36339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6" name="Google Shape;1319;p37"/>
            <p:cNvSpPr/>
            <p:nvPr/>
          </p:nvSpPr>
          <p:spPr>
            <a:xfrm>
              <a:off x="7564900" y="2607375"/>
              <a:ext cx="38650" cy="32775"/>
            </a:xfrm>
            <a:custGeom>
              <a:avLst/>
              <a:gdLst/>
              <a:ahLst/>
              <a:cxnLst/>
              <a:rect l="l" t="t" r="r" b="b"/>
              <a:pathLst>
                <a:path w="1546" h="1311" extrusionOk="0">
                  <a:moveTo>
                    <a:pt x="0" y="1"/>
                  </a:moveTo>
                  <a:lnTo>
                    <a:pt x="0" y="1"/>
                  </a:lnTo>
                  <a:cubicBezTo>
                    <a:pt x="288" y="237"/>
                    <a:pt x="550" y="446"/>
                    <a:pt x="838" y="682"/>
                  </a:cubicBezTo>
                  <a:cubicBezTo>
                    <a:pt x="1100" y="891"/>
                    <a:pt x="1336" y="1101"/>
                    <a:pt x="1545" y="1310"/>
                  </a:cubicBezTo>
                  <a:cubicBezTo>
                    <a:pt x="1100" y="786"/>
                    <a:pt x="550" y="394"/>
                    <a:pt x="0" y="1"/>
                  </a:cubicBezTo>
                  <a:close/>
                </a:path>
              </a:pathLst>
            </a:custGeom>
            <a:solidFill>
              <a:srgbClr val="36339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A236E35-DF35-40BE-95A9-3AE90F54B22A}"/>
              </a:ext>
            </a:extLst>
          </p:cNvPr>
          <p:cNvSpPr txBox="1"/>
          <p:nvPr/>
        </p:nvSpPr>
        <p:spPr>
          <a:xfrm>
            <a:off x="819149" y="2051966"/>
            <a:ext cx="74691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600" b="1">
                <a:solidFill>
                  <a:srgbClr val="002060"/>
                </a:solidFill>
                <a:latin typeface="Arial"/>
              </a:rPr>
              <a:t>HĐ1:Chia sẻ về những điều em học được từ người thân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06267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0">
            <a:extLst>
              <a:ext uri="{FF2B5EF4-FFF2-40B4-BE49-F238E27FC236}">
                <a16:creationId xmlns:a16="http://schemas.microsoft.com/office/drawing/2014/main" id="{81BFD9AD-7D60-46ED-B4B1-9A39B7DF55B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55"/>
          <a:stretch/>
        </p:blipFill>
        <p:spPr>
          <a:xfrm>
            <a:off x="0" y="2096773"/>
            <a:ext cx="12192000" cy="592455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D0E3FD8-55F9-4FDC-8BCA-8C63C799E5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6336" y="3640493"/>
            <a:ext cx="3618106" cy="361810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AA7FF2A-B8AC-4C35-8528-F372FAE4AF9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8" t="9722" r="19580" b="81359"/>
          <a:stretch/>
        </p:blipFill>
        <p:spPr>
          <a:xfrm>
            <a:off x="9715703" y="525429"/>
            <a:ext cx="844886" cy="82263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36AEE4F-C2F7-4CF0-9727-179BDE37F9E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3" t="15351" r="79586" b="75833"/>
          <a:stretch/>
        </p:blipFill>
        <p:spPr>
          <a:xfrm>
            <a:off x="850039" y="525429"/>
            <a:ext cx="914400" cy="96735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B7AE9E3-F46C-4643-A706-D80B0DD96EE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03" t="36666" b="50329"/>
          <a:stretch/>
        </p:blipFill>
        <p:spPr>
          <a:xfrm>
            <a:off x="10560589" y="1520718"/>
            <a:ext cx="1265204" cy="141063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CDF1D69-1364-492D-9FB3-EC8E097D793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03" t="36666" b="50329"/>
          <a:stretch/>
        </p:blipFill>
        <p:spPr>
          <a:xfrm>
            <a:off x="11542732" y="1869586"/>
            <a:ext cx="649268" cy="7239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7BDCC05-4AE9-4489-BBC3-46BFAFF9E2F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8" t="9722" r="19580" b="81359"/>
          <a:stretch/>
        </p:blipFill>
        <p:spPr>
          <a:xfrm flipH="1">
            <a:off x="-24153" y="2290857"/>
            <a:ext cx="844886" cy="82263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71A1614-368D-4879-844A-50EFA0FA648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3" t="15351" r="79586" b="75833"/>
          <a:stretch/>
        </p:blipFill>
        <p:spPr>
          <a:xfrm>
            <a:off x="4723816" y="355106"/>
            <a:ext cx="914400" cy="96735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FD7BB1-A346-4141-9A29-6AE152443DF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3" t="15351" r="79586" b="75833"/>
          <a:stretch/>
        </p:blipFill>
        <p:spPr>
          <a:xfrm>
            <a:off x="2164871" y="3620226"/>
            <a:ext cx="914400" cy="967350"/>
          </a:xfrm>
          <a:prstGeom prst="rect">
            <a:avLst/>
          </a:prstGeom>
        </p:spPr>
      </p:pic>
      <p:pic>
        <p:nvPicPr>
          <p:cNvPr id="24" name="图片 2">
            <a:extLst>
              <a:ext uri="{FF2B5EF4-FFF2-40B4-BE49-F238E27FC236}">
                <a16:creationId xmlns:a16="http://schemas.microsoft.com/office/drawing/2014/main" id="{40547C5D-0B79-43F8-B660-5C6771E2346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03" y="355106"/>
            <a:ext cx="9848225" cy="474725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37DC085-7AE5-4D2E-9B1E-FA8A736ACCBA}"/>
              </a:ext>
            </a:extLst>
          </p:cNvPr>
          <p:cNvSpPr txBox="1"/>
          <p:nvPr/>
        </p:nvSpPr>
        <p:spPr>
          <a:xfrm>
            <a:off x="446045" y="1777194"/>
            <a:ext cx="926965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300" dirty="0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</a:rPr>
              <a:t>Chia </a:t>
            </a:r>
            <a:r>
              <a:rPr lang="en-US" sz="3300" dirty="0" err="1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</a:rPr>
              <a:t>sẻ</a:t>
            </a:r>
            <a:r>
              <a:rPr lang="en-US" sz="3300" dirty="0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</a:rPr>
              <a:t>với</a:t>
            </a:r>
            <a:r>
              <a:rPr lang="en-US" sz="3300" dirty="0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</a:rPr>
              <a:t>các</a:t>
            </a:r>
            <a:r>
              <a:rPr lang="en-US" sz="3300" dirty="0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</a:rPr>
              <a:t>bạn</a:t>
            </a:r>
            <a:r>
              <a:rPr lang="en-US" sz="3300" dirty="0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</a:rPr>
              <a:t>những</a:t>
            </a:r>
            <a:r>
              <a:rPr lang="en-US" sz="3300" dirty="0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</a:rPr>
              <a:t>tính</a:t>
            </a:r>
            <a:r>
              <a:rPr lang="en-US" sz="3300" dirty="0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</a:rPr>
              <a:t>cách</a:t>
            </a:r>
            <a:r>
              <a:rPr lang="en-US" sz="3300" dirty="0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</a:rPr>
              <a:t>mình</a:t>
            </a:r>
            <a:r>
              <a:rPr lang="en-US" sz="3300" dirty="0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</a:rPr>
              <a:t>thừa</a:t>
            </a:r>
            <a:r>
              <a:rPr lang="en-US" sz="3300" dirty="0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</a:rPr>
              <a:t>hưởng</a:t>
            </a:r>
            <a:r>
              <a:rPr lang="en-US" sz="3300" dirty="0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</a:rPr>
              <a:t>của</a:t>
            </a:r>
            <a:r>
              <a:rPr lang="en-US" sz="3300" dirty="0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</a:rPr>
              <a:t>gia</a:t>
            </a:r>
            <a:r>
              <a:rPr lang="en-US" sz="3300" dirty="0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</a:rPr>
              <a:t>đình</a:t>
            </a:r>
            <a:endParaRPr lang="en-US" sz="3300" dirty="0">
              <a:solidFill>
                <a:srgbClr val="002060"/>
              </a:solidFill>
              <a:latin typeface="+mj-lt"/>
              <a:ea typeface="Arial" panose="020B0604020202020204" pitchFamily="34" charset="0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300" dirty="0" err="1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</a:rPr>
              <a:t>Nêu</a:t>
            </a:r>
            <a:r>
              <a:rPr lang="en-US" sz="3300" dirty="0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</a:rPr>
              <a:t>cảm</a:t>
            </a:r>
            <a:r>
              <a:rPr lang="en-US" sz="3300" dirty="0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</a:rPr>
              <a:t>xúc</a:t>
            </a:r>
            <a:r>
              <a:rPr lang="en-US" sz="3300" dirty="0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</a:rPr>
              <a:t>biết</a:t>
            </a:r>
            <a:r>
              <a:rPr lang="en-US" sz="3300" dirty="0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</a:rPr>
              <a:t>ơn</a:t>
            </a:r>
            <a:r>
              <a:rPr lang="en-US" sz="3300" dirty="0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</a:rPr>
              <a:t>về</a:t>
            </a:r>
            <a:r>
              <a:rPr lang="en-US" sz="3300" dirty="0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</a:rPr>
              <a:t>những</a:t>
            </a:r>
            <a:r>
              <a:rPr lang="en-US" sz="3300" dirty="0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</a:rPr>
              <a:t>tính</a:t>
            </a:r>
            <a:r>
              <a:rPr lang="en-US" sz="3300" dirty="0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</a:rPr>
              <a:t>cách</a:t>
            </a:r>
            <a:r>
              <a:rPr lang="en-US" sz="3300" dirty="0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</a:rPr>
              <a:t>tốt</a:t>
            </a:r>
            <a:r>
              <a:rPr lang="en-US" sz="3300" dirty="0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</a:rPr>
              <a:t>đẹp</a:t>
            </a:r>
            <a:r>
              <a:rPr lang="en-US" sz="3300" dirty="0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</a:rPr>
              <a:t>mình</a:t>
            </a:r>
            <a:r>
              <a:rPr lang="en-US" sz="3300" dirty="0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</a:rPr>
              <a:t>được</a:t>
            </a:r>
            <a:r>
              <a:rPr lang="en-US" sz="3300" dirty="0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</a:rPr>
              <a:t>thừa</a:t>
            </a:r>
            <a:r>
              <a:rPr lang="en-US" sz="3300" dirty="0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</a:rPr>
              <a:t>hưởng</a:t>
            </a:r>
            <a:r>
              <a:rPr lang="en-US" sz="3300" dirty="0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</a:rPr>
              <a:t>.</a:t>
            </a:r>
            <a:endParaRPr kumimoji="0" lang="en-US" sz="3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微软雅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37863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EA38B9B-F497-4BE7-BD0F-C0FAF2AF7C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80"/>
          <a:stretch/>
        </p:blipFill>
        <p:spPr>
          <a:xfrm>
            <a:off x="0" y="5037221"/>
            <a:ext cx="12192000" cy="1820779"/>
          </a:xfrm>
          <a:prstGeom prst="rect">
            <a:avLst/>
          </a:prstGeom>
        </p:spPr>
      </p:pic>
      <p:pic>
        <p:nvPicPr>
          <p:cNvPr id="21" name="Picture 20" descr="A picture containing toy, doll, indoor, clipart&#10;&#10;Description automatically generated">
            <a:extLst>
              <a:ext uri="{FF2B5EF4-FFF2-40B4-BE49-F238E27FC236}">
                <a16:creationId xmlns:a16="http://schemas.microsoft.com/office/drawing/2014/main" id="{D000E2B0-2DF8-4971-8CDC-FA17361343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740" y="2072875"/>
            <a:ext cx="4051776" cy="3151380"/>
          </a:xfrm>
          <a:prstGeom prst="rect">
            <a:avLst/>
          </a:prstGeom>
        </p:spPr>
      </p:pic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D424194B-CF01-49C3-BA9D-C6696EF9C159}"/>
              </a:ext>
            </a:extLst>
          </p:cNvPr>
          <p:cNvSpPr/>
          <p:nvPr/>
        </p:nvSpPr>
        <p:spPr>
          <a:xfrm>
            <a:off x="266700" y="552450"/>
            <a:ext cx="4876800" cy="2114550"/>
          </a:xfrm>
          <a:prstGeom prst="wedgeEllipseCallout">
            <a:avLst>
              <a:gd name="adj1" fmla="val 42804"/>
              <a:gd name="adj2" fmla="val 61107"/>
            </a:avLst>
          </a:prstGeom>
          <a:solidFill>
            <a:srgbClr val="FFFF00"/>
          </a:solidFill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>
                <a:solidFill>
                  <a:srgbClr val="002060"/>
                </a:solidFill>
              </a:rPr>
              <a:t>Mình rất biết ơn mẹ vì nhờ mẹ hướng dẫn mà mình khéo tay.</a:t>
            </a:r>
            <a:endParaRPr lang="en-US" sz="3000" dirty="0">
              <a:solidFill>
                <a:srgbClr val="002060"/>
              </a:solidFill>
            </a:endParaRPr>
          </a:p>
        </p:txBody>
      </p:sp>
      <p:sp>
        <p:nvSpPr>
          <p:cNvPr id="25" name="Speech Bubble: Oval 24">
            <a:extLst>
              <a:ext uri="{FF2B5EF4-FFF2-40B4-BE49-F238E27FC236}">
                <a16:creationId xmlns:a16="http://schemas.microsoft.com/office/drawing/2014/main" id="{FF0DA88B-8C3E-4D41-80EB-05F0C70C4D93}"/>
              </a:ext>
            </a:extLst>
          </p:cNvPr>
          <p:cNvSpPr/>
          <p:nvPr/>
        </p:nvSpPr>
        <p:spPr>
          <a:xfrm>
            <a:off x="7315200" y="114300"/>
            <a:ext cx="4876800" cy="2114550"/>
          </a:xfrm>
          <a:prstGeom prst="wedgeEllipseCallout">
            <a:avLst>
              <a:gd name="adj1" fmla="val -31415"/>
              <a:gd name="adj2" fmla="val 75071"/>
            </a:avLst>
          </a:prstGeom>
          <a:solidFill>
            <a:srgbClr val="FFFF00"/>
          </a:solidFill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dirty="0">
                <a:solidFill>
                  <a:srgbClr val="002060"/>
                </a:solidFill>
              </a:rPr>
              <a:t>Mình rất biết ơn bố vì nhờ bố mà mình ham đọc sách</a:t>
            </a:r>
            <a:endParaRPr lang="en-US" sz="3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3589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12192000" cy="68580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4FB897-1F53-4F38-810B-72D48793A6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3985" y="3506140"/>
            <a:ext cx="2238704" cy="28602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716F99E-26C8-440C-B7E7-47B64E1823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4366" y="3429001"/>
            <a:ext cx="2049619" cy="29608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91515" y="1803462"/>
            <a:ext cx="6806206" cy="1109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67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Chia </a:t>
            </a:r>
            <a:r>
              <a:rPr kumimoji="0" lang="en-US" sz="6609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sẻ</a:t>
            </a:r>
            <a:r>
              <a:rPr kumimoji="0" lang="en-US" sz="660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 </a:t>
            </a:r>
            <a:r>
              <a:rPr kumimoji="0" lang="en-US" sz="6609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trước</a:t>
            </a:r>
            <a:r>
              <a:rPr kumimoji="0" lang="en-US" sz="660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 </a:t>
            </a:r>
            <a:r>
              <a:rPr kumimoji="0" lang="en-US" sz="6609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lớp</a:t>
            </a:r>
            <a:endParaRPr kumimoji="0" lang="en-US" sz="660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loo" panose="03080902040302020200" pitchFamily="66" charset="0"/>
              <a:ea typeface="+mn-ea"/>
              <a:cs typeface="Baloo" panose="030809020403020202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12280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2" name="Google Shape;1202;p34"/>
          <p:cNvSpPr/>
          <p:nvPr/>
        </p:nvSpPr>
        <p:spPr>
          <a:xfrm flipH="1">
            <a:off x="161498" y="1063039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03" name="Google Shape;1203;p34"/>
          <p:cNvSpPr/>
          <p:nvPr/>
        </p:nvSpPr>
        <p:spPr>
          <a:xfrm flipH="1">
            <a:off x="896056" y="126818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04" name="Google Shape;1204;p34"/>
          <p:cNvSpPr/>
          <p:nvPr/>
        </p:nvSpPr>
        <p:spPr>
          <a:xfrm>
            <a:off x="9115902" y="214128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05" name="Google Shape;1205;p34"/>
          <p:cNvSpPr/>
          <p:nvPr/>
        </p:nvSpPr>
        <p:spPr>
          <a:xfrm>
            <a:off x="10426063" y="846467"/>
            <a:ext cx="1843805" cy="671784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0" name="图片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1003">
            <a:off x="250732" y="-141520"/>
            <a:ext cx="1618541" cy="134708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5BDCB1E-1391-41AA-AA27-D00BD9C03908}"/>
              </a:ext>
            </a:extLst>
          </p:cNvPr>
          <p:cNvGrpSpPr/>
          <p:nvPr/>
        </p:nvGrpSpPr>
        <p:grpSpPr>
          <a:xfrm>
            <a:off x="329190" y="1257784"/>
            <a:ext cx="11701312" cy="4038600"/>
            <a:chOff x="774124" y="1527354"/>
            <a:chExt cx="6293857" cy="4038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268BA2A3-622A-41B3-B8B3-57FC49A59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4124" y="1527354"/>
              <a:ext cx="6293857" cy="403860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47670A7-C4B0-4F56-B143-FE1ACB017AC0}"/>
                </a:ext>
              </a:extLst>
            </p:cNvPr>
            <p:cNvSpPr txBox="1"/>
            <p:nvPr/>
          </p:nvSpPr>
          <p:spPr>
            <a:xfrm>
              <a:off x="1324565" y="2237621"/>
              <a:ext cx="5376296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Hoá ra, chúng ta đang được thừa hưởng rất nhiều tính cách tốt đẹp từ người thân trong gia đình.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FE08C14-601A-4710-983A-3CD8C1169A1D}"/>
              </a:ext>
            </a:extLst>
          </p:cNvPr>
          <p:cNvGrpSpPr/>
          <p:nvPr/>
        </p:nvGrpSpPr>
        <p:grpSpPr>
          <a:xfrm>
            <a:off x="4490812" y="4120873"/>
            <a:ext cx="3916499" cy="2746185"/>
            <a:chOff x="1197026" y="4232126"/>
            <a:chExt cx="3751815" cy="2630711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C0F61DFF-DA5C-4F9C-A167-987487BEA6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01180" y="4246637"/>
              <a:ext cx="2047661" cy="2616200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714CDEBD-A514-41CB-B791-2EF52E3CD5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97026" y="4232126"/>
              <a:ext cx="1811038" cy="2616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242209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>
            <a:extLst>
              <a:ext uri="{FF2B5EF4-FFF2-40B4-BE49-F238E27FC236}">
                <a16:creationId xmlns:a16="http://schemas.microsoft.com/office/drawing/2014/main" id="{C5020FBA-E703-4932-AC74-6C340CA45B49}"/>
              </a:ext>
            </a:extLst>
          </p:cNvPr>
          <p:cNvSpPr txBox="1"/>
          <p:nvPr/>
        </p:nvSpPr>
        <p:spPr>
          <a:xfrm>
            <a:off x="4051079" y="-255999"/>
            <a:ext cx="368999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800" b="1" i="0" u="none" strike="noStrike" kern="1200" cap="none" spc="0" normalizeH="0" baseline="0" noProof="0" dirty="0">
                <a:ln>
                  <a:noFill/>
                </a:ln>
                <a:solidFill>
                  <a:srgbClr val="3AC5B9"/>
                </a:solidFill>
                <a:effectLst/>
                <a:uLnTx/>
                <a:uFillTx/>
                <a:latin typeface="#9Slide03 AmpleSoft Bold" panose="02000000000000000000" pitchFamily="2" charset="0"/>
                <a:ea typeface="字魂59号-创粗黑" panose="00000500000000000000" charset="-122"/>
                <a:cs typeface="+mn-cs"/>
              </a:rPr>
              <a:t>03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6768787-74C1-416F-BA06-F4BEEC93C5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55"/>
          <a:stretch/>
        </p:blipFill>
        <p:spPr>
          <a:xfrm>
            <a:off x="0" y="2057400"/>
            <a:ext cx="12192000" cy="592455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7E5BAF23-35CF-4825-89C4-BDA39E35DE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8" t="9722" r="19580" b="81359"/>
          <a:stretch/>
        </p:blipFill>
        <p:spPr>
          <a:xfrm>
            <a:off x="9715703" y="525429"/>
            <a:ext cx="844886" cy="82263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496081-BF6E-4F51-954C-09F3A36B4F9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3" t="15351" r="79586" b="75833"/>
          <a:stretch/>
        </p:blipFill>
        <p:spPr>
          <a:xfrm>
            <a:off x="1162050" y="427850"/>
            <a:ext cx="914400" cy="96735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FD5DF66-BA55-468E-ABE8-61CCD65F44E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" t="43255" r="64459" b="41870"/>
          <a:stretch/>
        </p:blipFill>
        <p:spPr>
          <a:xfrm>
            <a:off x="-15801" y="2349272"/>
            <a:ext cx="2537384" cy="163217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0E60C6F4-DEF3-48FF-A0E8-295EF291F72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03" t="36666" b="50329"/>
          <a:stretch/>
        </p:blipFill>
        <p:spPr>
          <a:xfrm>
            <a:off x="10107605" y="1730580"/>
            <a:ext cx="1523316" cy="169842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15FA4EE0-3AED-49FF-8187-23014218F027}"/>
              </a:ext>
            </a:extLst>
          </p:cNvPr>
          <p:cNvSpPr/>
          <p:nvPr/>
        </p:nvSpPr>
        <p:spPr>
          <a:xfrm>
            <a:off x="2537384" y="1730580"/>
            <a:ext cx="7435672" cy="223220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F6E53679-80E8-4724-8CD9-434B0BEA120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445"/>
          <a:stretch/>
        </p:blipFill>
        <p:spPr>
          <a:xfrm>
            <a:off x="3872457" y="3834534"/>
            <a:ext cx="4447084" cy="270556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18DA30C-5A41-40C0-9134-E4246D6FED7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80"/>
          <a:stretch/>
        </p:blipFill>
        <p:spPr>
          <a:xfrm>
            <a:off x="0" y="3981450"/>
            <a:ext cx="12192000" cy="29958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7C3EB5F-FCF7-438D-A992-E0C0B68BE99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03484" y="1960265"/>
            <a:ext cx="8303472" cy="201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1234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co-Friendly School Center by Slidesgo">
  <a:themeElements>
    <a:clrScheme name="Simple Light">
      <a:dk1>
        <a:srgbClr val="30353A"/>
      </a:dk1>
      <a:lt1>
        <a:srgbClr val="FFFFFF"/>
      </a:lt1>
      <a:dk2>
        <a:srgbClr val="CBF0F1"/>
      </a:dk2>
      <a:lt2>
        <a:srgbClr val="A8DC7F"/>
      </a:lt2>
      <a:accent1>
        <a:srgbClr val="027182"/>
      </a:accent1>
      <a:accent2>
        <a:srgbClr val="01C1CB"/>
      </a:accent2>
      <a:accent3>
        <a:srgbClr val="078309"/>
      </a:accent3>
      <a:accent4>
        <a:srgbClr val="FB9C05"/>
      </a:accent4>
      <a:accent5>
        <a:srgbClr val="FEC128"/>
      </a:accent5>
      <a:accent6>
        <a:srgbClr val="FFFFFF"/>
      </a:accent6>
      <a:hlink>
        <a:srgbClr val="30353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605</Words>
  <Application>Microsoft Office PowerPoint</Application>
  <PresentationFormat>Widescreen</PresentationFormat>
  <Paragraphs>84</Paragraphs>
  <Slides>26</Slides>
  <Notes>21</Notes>
  <HiddenSlides>0</HiddenSlides>
  <MMClips>1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49" baseType="lpstr">
      <vt:lpstr>微软雅黑</vt:lpstr>
      <vt:lpstr>宋体</vt:lpstr>
      <vt:lpstr>#9Slide03 AmpleSoft Bold</vt:lpstr>
      <vt:lpstr>Arial</vt:lpstr>
      <vt:lpstr>Baloo</vt:lpstr>
      <vt:lpstr>Bebas Neue</vt:lpstr>
      <vt:lpstr>Calibri</vt:lpstr>
      <vt:lpstr>Calibri Light</vt:lpstr>
      <vt:lpstr>Chau Philomene One</vt:lpstr>
      <vt:lpstr>Coiny</vt:lpstr>
      <vt:lpstr>等线</vt:lpstr>
      <vt:lpstr>Didact Gothic</vt:lpstr>
      <vt:lpstr>Gloria Hallelujah</vt:lpstr>
      <vt:lpstr>Roboto Condensed Light</vt:lpstr>
      <vt:lpstr>Tahoma</vt:lpstr>
      <vt:lpstr>Times New Roman</vt:lpstr>
      <vt:lpstr>Wingdings</vt:lpstr>
      <vt:lpstr>字魂59号-创粗黑</vt:lpstr>
      <vt:lpstr>方正清刻本悦宋简体</vt:lpstr>
      <vt:lpstr>Office 主题​​</vt:lpstr>
      <vt:lpstr>Eco-Friendly School Center by Slidesgo</vt:lpstr>
      <vt:lpstr>1_Office 主题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31</cp:revision>
  <dcterms:created xsi:type="dcterms:W3CDTF">2021-12-12T07:42:58Z</dcterms:created>
  <dcterms:modified xsi:type="dcterms:W3CDTF">2026-01-17T13:27:58Z</dcterms:modified>
</cp:coreProperties>
</file>