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41" r:id="rId3"/>
    <p:sldMasterId id="2147483859" r:id="rId4"/>
    <p:sldMasterId id="2147483871" r:id="rId5"/>
    <p:sldMasterId id="2147483873" r:id="rId6"/>
    <p:sldMasterId id="2147483885" r:id="rId7"/>
  </p:sldMasterIdLst>
  <p:notesMasterIdLst>
    <p:notesMasterId r:id="rId32"/>
  </p:notesMasterIdLst>
  <p:sldIdLst>
    <p:sldId id="367" r:id="rId8"/>
    <p:sldId id="363" r:id="rId9"/>
    <p:sldId id="256" r:id="rId10"/>
    <p:sldId id="278" r:id="rId11"/>
    <p:sldId id="284" r:id="rId12"/>
    <p:sldId id="285" r:id="rId13"/>
    <p:sldId id="281" r:id="rId14"/>
    <p:sldId id="282" r:id="rId15"/>
    <p:sldId id="276" r:id="rId16"/>
    <p:sldId id="288" r:id="rId17"/>
    <p:sldId id="286" r:id="rId18"/>
    <p:sldId id="287" r:id="rId19"/>
    <p:sldId id="321" r:id="rId20"/>
    <p:sldId id="280" r:id="rId21"/>
    <p:sldId id="289" r:id="rId22"/>
    <p:sldId id="290" r:id="rId23"/>
    <p:sldId id="322" r:id="rId24"/>
    <p:sldId id="294" r:id="rId25"/>
    <p:sldId id="295" r:id="rId26"/>
    <p:sldId id="259" r:id="rId27"/>
    <p:sldId id="260" r:id="rId28"/>
    <p:sldId id="263" r:id="rId29"/>
    <p:sldId id="291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01A87-05CF-4C71-96F2-B8AF667EE0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0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5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47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6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45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526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63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02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686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5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217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6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690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509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700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59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30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5B77-85DC-A2F7-279E-77554764F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27D3-CF7C-907A-D6CC-E34442B65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E560E-A861-6C6D-885B-4CC8ECBD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9D71-40FA-EFC4-CEAE-6D2AC140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1EA38-130A-0485-821C-8532D090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45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F36D-BF55-0CA6-7C9C-ABAABCDA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A602D-B107-DA40-F4AA-272BC48B7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9FE6C-AB72-A400-781B-26D2FE59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CACAD-AA4A-BAA6-EED8-2303B03D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6D71F-6378-DBE5-CC4B-DF4D9789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D80E-22C5-9AC1-901D-6B92E7AC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D0CE-0758-0338-8D25-12DCD546F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D585C-4839-FD34-BAD0-BA53879F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D9312-7ED9-74E9-CAE7-3ADBC24F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EC62-A0C6-F7DE-29C4-2420F337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5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27DB9-D618-C0B5-95DE-1591CB90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974C2-EBD6-8E4A-8DD6-597F0CA00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5E90C-2732-D4B4-3018-08C69E8AF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D5B40-D701-DB06-C367-350B5801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01681-EF74-3088-BB7B-F4D34BD5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6D61-BCF9-E67B-2E41-2A987E6A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31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6DFF-D32A-3C9E-5A60-A86B91DF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252B0-083B-12EA-9F53-005867E8A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A7739-5C7F-3401-43AC-2AAEAD642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8A4B7-2B1A-7FC8-192B-2D408C16A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33671-2159-BA45-F71B-07A5DCDF4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A1CFD-72CA-2E57-A75F-DA2C249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02973-3D7C-7673-63E4-05CB86C4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42D6A4-5484-544B-382E-5FDD151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39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8570-50D3-5079-9D68-F81E115F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91A1-FBB2-94BB-99C2-77DA75E1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78AD3-C682-8D29-6557-01DFF617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800FB-7B73-21A6-BD0E-66D58410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3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55BED-E8E0-1418-6CBF-44727691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EE890-3A86-2A00-4F02-D0FEC535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98AA7-620D-9703-72A8-EB0A1891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56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A21F-1258-1533-C890-BBFC5F21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9BD9-7AEE-25E5-5E98-2A44E50B0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3E2F9-9A26-A82C-9817-46CB43808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DFF16-6865-024C-7F6B-24F715BB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CD882-2D4D-1374-9AF9-FBBEC73C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AFAB2-ADC5-BD19-D2D7-A97A0AD1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7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91EF-807B-75E9-E2DA-2FA869AD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C485C-5A16-28A9-4AE7-912A5E174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5E057-D902-D3CA-E779-40ACB69FF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13360-2095-C2A0-F970-8A90147E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B566E-9A20-A07C-B275-F81055CB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D22A8-100D-EEC8-A46D-4D6B704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56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E7722-6D3E-3211-91C7-E3FF9076C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BBD6F-4451-6DC2-4BE0-7603602C7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8C848-70A3-6BAB-AD4C-63C7B13C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C885-D490-C480-AECD-72535358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23027-1939-BC73-FCBC-F73A57C8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77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B3F7C-F9FA-D39C-0668-95C6EA51D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0C69-6E74-5D1B-D3A0-058C448AE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5A1E6-2595-9F61-478B-BAA4F3F4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D781-2DC4-25EA-3162-691FB0DB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49B2-7003-5E98-12A9-7A204988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1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8A598-A5E3-4113-B3EA-C26EBF4AF2F1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021966"/>
      </p:ext>
    </p:extLst>
  </p:cSld>
  <p:clrMapOvr>
    <a:masterClrMapping/>
  </p:clrMapOvr>
  <p:transition spd="med" advClick="0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7838-44C5-828C-F6C6-C84A460D5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76938-9438-1CCD-B142-FBC234628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062C6-E1E5-9A24-54BE-EEE82AC7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D360A-D955-2E02-72E1-F06538DC0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6D289-C445-FCFB-CBA4-08B94773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81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E98A2-E1AD-A598-1BC1-01415264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3DFAC-53CD-A047-E0F0-97DC19659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EEFCC-71D4-E160-BFFC-3D39767F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C0C6F-49EC-8A83-37CA-7643289E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6886A-22E0-0E23-B3A4-1B853A71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21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FE94-F446-0A48-5740-33C2F4F1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F4437-2B94-41CD-1DA3-AB114A4D9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F5425-259D-4BDA-583F-47F1143E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12C2C-A9DC-4716-2E4C-C8D1F7C0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5E2E-C083-B186-F831-4C704C8D9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75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810D-4F0E-EB89-2CE3-3DFE0064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650D0-7DFC-460E-4082-6662EBEDA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A91E6-A86C-C38F-09CF-AA58E611E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99ED8-D3D3-3716-9B68-6AA1C12B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8EF4C-666D-2071-B69A-2AC7908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7099-E9E9-8405-1E01-55882581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58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A9F1-E247-5E07-F989-A527CE3A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71776-7D8F-F2F4-0E2F-28D179FF4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89B2D-C0A0-1C91-A3E1-8E5BD8FA5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3B026-E009-D143-21B5-B6B98FE56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0C479-E6EA-3395-A9A7-FADF54BD8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0C59FB-E3F5-E480-FD3D-E819B491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23630-7EB4-8654-9375-EFFF2A4E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4F2E7-73EC-2C99-3095-F3E552E5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3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130E-14FD-1309-F295-6CD1749C4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2F816-07D7-C71E-58DD-06B9980F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5FDE4D-B5DE-A707-A5BC-7D6D7B84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3F41A-1C82-F8A3-055B-302E6409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13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41EF1-9C40-0BEA-E7BF-E7963557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7F0B7-F060-351E-0D48-0856C180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6EE32-19F6-0436-4126-BA07D669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15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EA15C-5A15-B0C6-AE30-AF3B1CE4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A5B9E-8C73-58D9-0F48-0F25F4AB1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E5F70-AACB-A3F9-2402-DE10DFC57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4539E-68FB-C2B6-D66B-210E0E18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AE214-C1F7-DEC0-A604-C6462EA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A0D41-40EE-1ED4-EAD8-53619C70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74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5EB72-BB01-B8DB-35E1-02D24C05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7C969-5B34-556B-4EB2-704B335E8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16D98-DFF5-4B04-4E30-1A16CAD52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FCCC4-AE61-59B7-3C6D-8C997D85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CBE82-2E22-8363-E46F-A82F5493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5A583-7807-4CA4-9AC2-AABE8E23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61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A150B-7378-8C9F-3255-A279C41D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9949E-239D-8CAF-D02A-D6C08E191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D57FE-023C-47C4-1005-26FC90A29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6A2D1-642F-FCC3-6D16-7B2F8182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A084D-A07A-1B46-5E0C-19603A23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6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447E4-5236-7EBC-ED2F-F5DCB4DC9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76CDE-6402-9298-FD12-A4449DF4B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8BD69-DB48-CA09-B456-780B8C2A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E6DB6-DC2B-ED90-6BCD-AF27D2BC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1C920-0D98-61C6-827D-71253562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93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980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994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646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5600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51642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33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377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984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87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569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83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34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A48AA-9D7E-A53E-2BAB-F5BD824AA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C2A2B-5BB7-9935-63C5-4DF33757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EC231-AF3E-AF72-9110-F6A49EC3C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8094-898F-49E7-B660-A16B91AFF3C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6C72B-7B79-A2E1-C14E-D6B00644A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3CDCC-843C-E805-2706-0352FFDA0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3F661D-368C-670E-2E10-E67772124B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84" y="8041607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8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8A598-A5E3-4113-B3EA-C26EBF4AF2F1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transition spd="med" advClick="0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D3C04C49-6699-D40F-C101-9B13906E1C2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D162FBC0-7B78-6287-9B5A-BCDA2854A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-1" y="6324599"/>
            <a:ext cx="12192000" cy="5531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796E4A-BCBD-BDF7-A349-2B5BAD89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AE5E-038B-EAE5-0E83-973B3D845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20BD2206-F300-A26A-9829-56D3833B3E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7" y="-31751"/>
            <a:ext cx="12192000" cy="3031689"/>
          </a:xfrm>
          <a:prstGeom prst="rect">
            <a:avLst/>
          </a:prstGeom>
        </p:spPr>
      </p:pic>
      <p:sp>
        <p:nvSpPr>
          <p:cNvPr id="8" name="矩形: 圆角 24">
            <a:extLst>
              <a:ext uri="{FF2B5EF4-FFF2-40B4-BE49-F238E27FC236}">
                <a16:creationId xmlns:a16="http://schemas.microsoft.com/office/drawing/2014/main" id="{1BF66132-E38B-26AF-478C-8AFEB4376302}"/>
              </a:ext>
            </a:extLst>
          </p:cNvPr>
          <p:cNvSpPr/>
          <p:nvPr userDrawn="1"/>
        </p:nvSpPr>
        <p:spPr>
          <a:xfrm>
            <a:off x="490329" y="438772"/>
            <a:ext cx="11211339" cy="57911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5AA2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27号-月岩体" panose="020F0502020204030204"/>
              <a:cs typeface="+mn-ea"/>
              <a:sym typeface="+mn-lt"/>
            </a:endParaRPr>
          </a:p>
        </p:txBody>
      </p:sp>
      <p:pic>
        <p:nvPicPr>
          <p:cNvPr id="9" name="图片 19">
            <a:extLst>
              <a:ext uri="{FF2B5EF4-FFF2-40B4-BE49-F238E27FC236}">
                <a16:creationId xmlns:a16="http://schemas.microsoft.com/office/drawing/2014/main" id="{CEF4EA7A-C27B-C07F-5538-DD96025FD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0" y="155131"/>
            <a:ext cx="1272209" cy="1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9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75FF6-8E09-478C-AFA3-26BAE2A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191B2-DEDF-44F5-BC9A-ED182E7A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00538-7378-4AA4-A457-C0BC46E0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45A2D-909E-478B-AB05-3818BFBE808A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8003-E691-4239-BEFE-41F0F41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8F72-E8DB-445C-A518-28A7A0C7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5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6.wdp"/><Relationship Id="rId26" Type="http://schemas.openxmlformats.org/officeDocument/2006/relationships/image" Target="../media/image27.png"/><Relationship Id="rId21" Type="http://schemas.openxmlformats.org/officeDocument/2006/relationships/image" Target="../media/image24.png"/><Relationship Id="rId34" Type="http://schemas.openxmlformats.org/officeDocument/2006/relationships/image" Target="../media/image31.png"/><Relationship Id="rId7" Type="http://schemas.openxmlformats.org/officeDocument/2006/relationships/image" Target="../media/image14.jp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microsoft.com/office/2007/relationships/hdphoto" Target="../media/hdphoto13.wdp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24" Type="http://schemas.microsoft.com/office/2007/relationships/hdphoto" Target="../media/hdphoto9.wdp"/><Relationship Id="rId32" Type="http://schemas.openxmlformats.org/officeDocument/2006/relationships/image" Target="../media/image30.png"/><Relationship Id="rId37" Type="http://schemas.microsoft.com/office/2007/relationships/hdphoto" Target="../media/hdphoto15.wdp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31" Type="http://schemas.microsoft.com/office/2007/relationships/hdphoto" Target="../media/hdphoto12.wdp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20.png"/><Relationship Id="rId22" Type="http://schemas.microsoft.com/office/2007/relationships/hdphoto" Target="../media/hdphoto8.wdp"/><Relationship Id="rId27" Type="http://schemas.microsoft.com/office/2007/relationships/hdphoto" Target="../media/hdphoto10.wdp"/><Relationship Id="rId30" Type="http://schemas.openxmlformats.org/officeDocument/2006/relationships/image" Target="../media/image29.png"/><Relationship Id="rId35" Type="http://schemas.microsoft.com/office/2007/relationships/hdphoto" Target="../media/hdphoto14.wdp"/><Relationship Id="rId8" Type="http://schemas.openxmlformats.org/officeDocument/2006/relationships/image" Target="../media/image15.png"/><Relationship Id="rId3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5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5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4.wav"/><Relationship Id="rId7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audio" Target="../media/audio5.wav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4.wav"/><Relationship Id="rId7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audio" Target="../media/audio5.wav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4.wav"/><Relationship Id="rId7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audio" Target="../media/audio5.wav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6.wav"/><Relationship Id="rId7" Type="http://schemas.openxmlformats.org/officeDocument/2006/relationships/image" Target="../media/image8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png"/><Relationship Id="rId11" Type="http://schemas.openxmlformats.org/officeDocument/2006/relationships/image" Target="../media/image8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97C967-DF2F-43BE-B7E9-D1F5665C5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27" b="96439" l="1253" r="99374">
                        <a14:foregroundMark x1="1253" y1="43620" x2="13257" y2="60831"/>
                        <a14:foregroundMark x1="90710" y1="49852" x2="99374" y2="83976"/>
                        <a14:foregroundMark x1="1983" y1="90208" x2="13257" y2="90208"/>
                        <a14:foregroundMark x1="13257" y1="90208" x2="36848" y2="89911"/>
                        <a14:foregroundMark x1="36848" y1="89911" x2="66388" y2="96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" t="37576" r="-1"/>
          <a:stretch/>
        </p:blipFill>
        <p:spPr>
          <a:xfrm>
            <a:off x="0" y="4072349"/>
            <a:ext cx="12192000" cy="2844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58EA05-C512-48FF-B195-5CBE97B16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7" b="93291" l="8147" r="89617">
                        <a14:foregroundMark x1="35942" y1="93291" x2="48083" y2="94089"/>
                        <a14:foregroundMark x1="48083" y1="94089" x2="71725" y2="93610"/>
                        <a14:foregroundMark x1="71725" y1="93610" x2="72524" y2="92173"/>
                        <a14:foregroundMark x1="8147" y1="41534" x2="9744" y2="44089"/>
                        <a14:foregroundMark x1="38818" y1="4952" x2="55751" y2="7188"/>
                        <a14:foregroundMark x1="57508" y1="4792" x2="59585" y2="4473"/>
                        <a14:foregroundMark x1="38498" y1="3355" x2="50799" y2="2556"/>
                        <a14:foregroundMark x1="50799" y1="2556" x2="52077" y2="2556"/>
                        <a14:foregroundMark x1="38498" y1="2077" x2="44569" y2="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29" y="2107426"/>
            <a:ext cx="3696076" cy="36960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3F0C59-8F84-4C73-B267-5264387DC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214" flipH="1">
            <a:off x="10233714" y="277648"/>
            <a:ext cx="1759048" cy="1663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48A537-0AAA-49CC-B3C1-BEDE12A1FD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28" b="24897" l="20590" r="33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8" t="70" r="64995" b="72344"/>
          <a:stretch/>
        </p:blipFill>
        <p:spPr>
          <a:xfrm>
            <a:off x="7818013" y="2672216"/>
            <a:ext cx="380365" cy="6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B738E-9AF0-498F-9C4E-3B4D083C80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28" b="24897" l="61733" r="94448">
                        <a14:foregroundMark x1="65655" y1="7759" x2="63738" y2="23621"/>
                        <a14:foregroundMark x1="71725" y1="4828" x2="73003" y2="9138"/>
                        <a14:foregroundMark x1="77636" y1="18621" x2="84984" y2="14310"/>
                        <a14:foregroundMark x1="88978" y1="16379" x2="93770" y2="17759"/>
                        <a14:foregroundMark x1="63099" y1="5517" x2="63099" y2="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44" t="70" r="1462" b="72344"/>
          <a:stretch/>
        </p:blipFill>
        <p:spPr>
          <a:xfrm>
            <a:off x="3855600" y="5925106"/>
            <a:ext cx="777360" cy="485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F3C2A-73D5-4994-9CEA-35DCFF8CD0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73" b="46048" l="4489" r="18478">
                        <a14:foregroundMark x1="8626" y1="35000" x2="15974" y2="3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" t="26501" r="79773" b="51780"/>
          <a:stretch/>
        </p:blipFill>
        <p:spPr>
          <a:xfrm>
            <a:off x="10777540" y="4883573"/>
            <a:ext cx="457200" cy="5260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94FB60-E9FD-4D80-B497-A94BB7AD51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13" b="97535" l="40642" r="53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75348" r="44944" b="-2934"/>
          <a:stretch/>
        </p:blipFill>
        <p:spPr>
          <a:xfrm>
            <a:off x="1202306" y="5185112"/>
            <a:ext cx="372494" cy="594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31CC28-A95A-446D-8272-BABCDC52CA4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471" b="94712" l="80785" r="97865">
                        <a14:foregroundMark x1="85144" y1="85517" x2="93930" y2="8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50" t="79816" r="-3868" b="3633"/>
          <a:stretch/>
        </p:blipFill>
        <p:spPr>
          <a:xfrm>
            <a:off x="8229601" y="6070699"/>
            <a:ext cx="584767" cy="355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E4B2E8-5A61-4C88-9E68-67826F5BCF6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172" b="46471" l="81510" r="97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55" t="25885" r="-1946" b="51242"/>
          <a:stretch/>
        </p:blipFill>
        <p:spPr>
          <a:xfrm>
            <a:off x="8237059" y="4974546"/>
            <a:ext cx="461794" cy="4351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EB146F-4205-40E5-A65A-6AF48CF533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471" b="94712" l="80785" r="97865">
                        <a14:foregroundMark x1="85144" y1="85517" x2="93930" y2="8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50" t="79816" r="-3868" b="3633"/>
          <a:stretch/>
        </p:blipFill>
        <p:spPr>
          <a:xfrm>
            <a:off x="11723414" y="5779515"/>
            <a:ext cx="478828" cy="291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F62949-2325-4F9F-A925-8161470E31F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56" b="97333" l="0" r="94787">
                        <a14:foregroundMark x1="8057" y1="16889" x2="7583" y2="35333"/>
                        <a14:foregroundMark x1="7583" y1="35333" x2="5924" y2="36222"/>
                        <a14:foregroundMark x1="21090" y1="8444" x2="29384" y2="8444"/>
                        <a14:foregroundMark x1="1185" y1="27556" x2="0" y2="34444"/>
                        <a14:foregroundMark x1="59242" y1="5111" x2="68957" y2="4889"/>
                        <a14:foregroundMark x1="60900" y1="2222" x2="62559" y2="1556"/>
                        <a14:foregroundMark x1="33886" y1="95111" x2="50000" y2="95111"/>
                        <a14:foregroundMark x1="50000" y1="95111" x2="67773" y2="94444"/>
                        <a14:foregroundMark x1="88863" y1="86222" x2="94787" y2="85333"/>
                        <a14:foregroundMark x1="50948" y1="86889" x2="29384" y2="95556"/>
                        <a14:foregroundMark x1="56161" y1="90000" x2="46919" y2="89556"/>
                        <a14:foregroundMark x1="27014" y1="94667" x2="29858" y2="91333"/>
                        <a14:foregroundMark x1="33412" y1="98222" x2="49289" y2="97333"/>
                        <a14:foregroundMark x1="49289" y1="97333" x2="50948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56" y="5084232"/>
            <a:ext cx="385588" cy="411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A79FA2-A4E1-481E-BB4B-D9B599204E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56" b="97333" l="0" r="94787">
                        <a14:foregroundMark x1="8057" y1="16889" x2="7583" y2="35333"/>
                        <a14:foregroundMark x1="7583" y1="35333" x2="5924" y2="36222"/>
                        <a14:foregroundMark x1="21090" y1="8444" x2="29384" y2="8444"/>
                        <a14:foregroundMark x1="1185" y1="27556" x2="0" y2="34444"/>
                        <a14:foregroundMark x1="59242" y1="5111" x2="68957" y2="4889"/>
                        <a14:foregroundMark x1="60900" y1="2222" x2="62559" y2="1556"/>
                        <a14:foregroundMark x1="33886" y1="95111" x2="50000" y2="95111"/>
                        <a14:foregroundMark x1="50000" y1="95111" x2="67773" y2="94444"/>
                        <a14:foregroundMark x1="88863" y1="86222" x2="94787" y2="85333"/>
                        <a14:foregroundMark x1="50948" y1="86889" x2="29384" y2="95556"/>
                        <a14:foregroundMark x1="56161" y1="90000" x2="46919" y2="89556"/>
                        <a14:foregroundMark x1="27014" y1="94667" x2="29858" y2="91333"/>
                        <a14:foregroundMark x1="33412" y1="98222" x2="49289" y2="97333"/>
                        <a14:foregroundMark x1="49289" y1="97333" x2="50948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33" y="5993164"/>
            <a:ext cx="356640" cy="3803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E1FBB2-9CBE-4824-B4FB-0D1D2E2F9955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56" b="97333" l="0" r="94787">
                        <a14:foregroundMark x1="8057" y1="16889" x2="7583" y2="35333"/>
                        <a14:foregroundMark x1="7583" y1="35333" x2="5924" y2="36222"/>
                        <a14:foregroundMark x1="21090" y1="8444" x2="29384" y2="8444"/>
                        <a14:foregroundMark x1="1185" y1="27556" x2="0" y2="34444"/>
                        <a14:foregroundMark x1="59242" y1="5111" x2="68957" y2="4889"/>
                        <a14:foregroundMark x1="60900" y1="2222" x2="62559" y2="1556"/>
                        <a14:foregroundMark x1="33886" y1="95111" x2="50000" y2="95111"/>
                        <a14:foregroundMark x1="50000" y1="95111" x2="67773" y2="94444"/>
                        <a14:foregroundMark x1="88863" y1="86222" x2="94787" y2="85333"/>
                        <a14:foregroundMark x1="50948" y1="86889" x2="29384" y2="95556"/>
                        <a14:foregroundMark x1="56161" y1="90000" x2="46919" y2="89556"/>
                        <a14:foregroundMark x1="27014" y1="94667" x2="29858" y2="91333"/>
                        <a14:foregroundMark x1="33412" y1="98222" x2="49289" y2="97333"/>
                        <a14:foregroundMark x1="49289" y1="97333" x2="50948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" y="6368757"/>
            <a:ext cx="494198" cy="5269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834135-AC4A-4DA4-8619-320FA83FCA8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556" b="97333" l="0" r="94787">
                        <a14:foregroundMark x1="8057" y1="16889" x2="7583" y2="35333"/>
                        <a14:foregroundMark x1="7583" y1="35333" x2="5924" y2="36222"/>
                        <a14:foregroundMark x1="21090" y1="8444" x2="29384" y2="8444"/>
                        <a14:foregroundMark x1="1185" y1="27556" x2="0" y2="34444"/>
                        <a14:foregroundMark x1="59242" y1="5111" x2="68957" y2="4889"/>
                        <a14:foregroundMark x1="60900" y1="2222" x2="62559" y2="1556"/>
                        <a14:foregroundMark x1="33886" y1="95111" x2="50000" y2="95111"/>
                        <a14:foregroundMark x1="50000" y1="95111" x2="67773" y2="94444"/>
                        <a14:foregroundMark x1="88863" y1="86222" x2="94787" y2="85333"/>
                        <a14:foregroundMark x1="50948" y1="86889" x2="29384" y2="95556"/>
                        <a14:foregroundMark x1="56161" y1="90000" x2="46919" y2="89556"/>
                        <a14:foregroundMark x1="27014" y1="94667" x2="29858" y2="91333"/>
                        <a14:foregroundMark x1="33412" y1="98222" x2="49289" y2="97333"/>
                        <a14:foregroundMark x1="49289" y1="97333" x2="50948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6" y="6465759"/>
            <a:ext cx="403232" cy="429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51AF34-16E6-4A46-8788-8A37C0F15EF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56" b="97333" l="0" r="94787">
                        <a14:foregroundMark x1="8057" y1="16889" x2="7583" y2="35333"/>
                        <a14:foregroundMark x1="7583" y1="35333" x2="5924" y2="36222"/>
                        <a14:foregroundMark x1="21090" y1="8444" x2="29384" y2="8444"/>
                        <a14:foregroundMark x1="1185" y1="27556" x2="0" y2="34444"/>
                        <a14:foregroundMark x1="59242" y1="5111" x2="68957" y2="4889"/>
                        <a14:foregroundMark x1="60900" y1="2222" x2="62559" y2="1556"/>
                        <a14:foregroundMark x1="33886" y1="95111" x2="50000" y2="95111"/>
                        <a14:foregroundMark x1="50000" y1="95111" x2="67773" y2="94444"/>
                        <a14:foregroundMark x1="88863" y1="86222" x2="94787" y2="85333"/>
                        <a14:foregroundMark x1="50948" y1="86889" x2="29384" y2="95556"/>
                        <a14:foregroundMark x1="56161" y1="90000" x2="46919" y2="89556"/>
                        <a14:foregroundMark x1="27014" y1="94667" x2="29858" y2="91333"/>
                        <a14:foregroundMark x1="33412" y1="98222" x2="49289" y2="97333"/>
                        <a14:foregroundMark x1="49289" y1="97333" x2="50948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61" y="6114274"/>
            <a:ext cx="494198" cy="5269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842D10C-4B19-4AF4-B3B1-A7B0B3BC4DA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672" b="94275" l="7292" r="95833">
                        <a14:foregroundMark x1="11979" y1="67557" x2="7292" y2="81679"/>
                        <a14:foregroundMark x1="22396" y1="95802" x2="69271" y2="94656"/>
                        <a14:foregroundMark x1="69271" y1="94656" x2="74479" y2="95038"/>
                        <a14:foregroundMark x1="96354" y1="67557" x2="91667" y2="85115"/>
                        <a14:foregroundMark x1="32292" y1="10687" x2="80208" y2="20611"/>
                        <a14:foregroundMark x1="43229" y1="2672" x2="54167" y2="2672"/>
                        <a14:foregroundMark x1="24479" y1="25191" x2="27604" y2="2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969"/>
          <a:stretch/>
        </p:blipFill>
        <p:spPr>
          <a:xfrm rot="20636669" flipH="1">
            <a:off x="9660241" y="2232496"/>
            <a:ext cx="1103872" cy="5757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188749-7236-41B1-B4AB-9F2F457E15F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672" b="94275" l="7292" r="95833">
                        <a14:foregroundMark x1="11979" y1="67557" x2="7292" y2="81679"/>
                        <a14:foregroundMark x1="22396" y1="95802" x2="69271" y2="94656"/>
                        <a14:foregroundMark x1="69271" y1="94656" x2="74479" y2="95038"/>
                        <a14:foregroundMark x1="96354" y1="67557" x2="91667" y2="85115"/>
                        <a14:foregroundMark x1="32292" y1="10687" x2="80208" y2="20611"/>
                        <a14:foregroundMark x1="43229" y1="2672" x2="54167" y2="2672"/>
                        <a14:foregroundMark x1="24479" y1="25191" x2="27604" y2="26336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100"/>
          <a:stretch/>
        </p:blipFill>
        <p:spPr>
          <a:xfrm rot="21136746" flipH="1">
            <a:off x="10141037" y="2814911"/>
            <a:ext cx="839536" cy="69896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08A012-EB91-4E9B-A924-74765813DE33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559" y="4511028"/>
            <a:ext cx="724663" cy="7246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4D471F-67A0-466F-9589-015FD3BB029B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14" y="5533221"/>
            <a:ext cx="776008" cy="7760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9E4894-767F-4FCB-95AC-8F019A22FCE7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55" y="5536956"/>
            <a:ext cx="942849" cy="9428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93DC3EF-41D5-43D3-8EEB-B1B16B6F734E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250" y="5787152"/>
            <a:ext cx="606059" cy="6060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397BD64-98B8-4555-9CA0-98F0CC78B1AE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556" b="97333" l="0" r="94787">
                        <a14:foregroundMark x1="8057" y1="16889" x2="7583" y2="35333"/>
                        <a14:foregroundMark x1="7583" y1="35333" x2="5924" y2="36222"/>
                        <a14:foregroundMark x1="21090" y1="8444" x2="29384" y2="8444"/>
                        <a14:foregroundMark x1="1185" y1="27556" x2="0" y2="34444"/>
                        <a14:foregroundMark x1="59242" y1="5111" x2="68957" y2="4889"/>
                        <a14:foregroundMark x1="60900" y1="2222" x2="62559" y2="1556"/>
                        <a14:foregroundMark x1="33886" y1="95111" x2="50000" y2="95111"/>
                        <a14:foregroundMark x1="50000" y1="95111" x2="67773" y2="94444"/>
                        <a14:foregroundMark x1="88863" y1="86222" x2="94787" y2="85333"/>
                        <a14:foregroundMark x1="50948" y1="86889" x2="29384" y2="95556"/>
                        <a14:foregroundMark x1="56161" y1="90000" x2="46919" y2="89556"/>
                        <a14:foregroundMark x1="27014" y1="94667" x2="29858" y2="91333"/>
                        <a14:foregroundMark x1="33412" y1="98222" x2="49289" y2="97333"/>
                        <a14:foregroundMark x1="49289" y1="97333" x2="50948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60" y="5990354"/>
            <a:ext cx="354858" cy="3784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5D3FAEA-FBA6-426E-A559-3B9C0C398950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50" y="4619450"/>
            <a:ext cx="786894" cy="78689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596F804-B5CB-6014-CB26-CFA5EBB728A8}"/>
              </a:ext>
            </a:extLst>
          </p:cNvPr>
          <p:cNvSpPr/>
          <p:nvPr/>
        </p:nvSpPr>
        <p:spPr>
          <a:xfrm>
            <a:off x="2185836" y="1131025"/>
            <a:ext cx="5996139" cy="3574325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" name="Google Shape;7561;p54">
            <a:extLst>
              <a:ext uri="{FF2B5EF4-FFF2-40B4-BE49-F238E27FC236}">
                <a16:creationId xmlns:a16="http://schemas.microsoft.com/office/drawing/2014/main" id="{DF93271A-17B6-4650-C575-445DE1B548A2}"/>
              </a:ext>
            </a:extLst>
          </p:cNvPr>
          <p:cNvGrpSpPr/>
          <p:nvPr/>
        </p:nvGrpSpPr>
        <p:grpSpPr>
          <a:xfrm>
            <a:off x="638175" y="457200"/>
            <a:ext cx="2743200" cy="1556197"/>
            <a:chOff x="5205307" y="859734"/>
            <a:chExt cx="1645890" cy="877283"/>
          </a:xfrm>
        </p:grpSpPr>
        <p:sp>
          <p:nvSpPr>
            <p:cNvPr id="67" name="Google Shape;7562;p54">
              <a:extLst>
                <a:ext uri="{FF2B5EF4-FFF2-40B4-BE49-F238E27FC236}">
                  <a16:creationId xmlns:a16="http://schemas.microsoft.com/office/drawing/2014/main" id="{F7309FB2-0DFA-9ACB-F486-0031CA04E596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" name="Google Shape;7563;p54">
              <a:extLst>
                <a:ext uri="{FF2B5EF4-FFF2-40B4-BE49-F238E27FC236}">
                  <a16:creationId xmlns:a16="http://schemas.microsoft.com/office/drawing/2014/main" id="{73A65479-3318-1B7B-789F-B14DA2873053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9" name="Google Shape;7564;p54">
                <a:extLst>
                  <a:ext uri="{FF2B5EF4-FFF2-40B4-BE49-F238E27FC236}">
                    <a16:creationId xmlns:a16="http://schemas.microsoft.com/office/drawing/2014/main" id="{832EC222-E472-E846-B423-82C857BA862C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1" name="Google Shape;7565;p54">
                  <a:extLst>
                    <a:ext uri="{FF2B5EF4-FFF2-40B4-BE49-F238E27FC236}">
                      <a16:creationId xmlns:a16="http://schemas.microsoft.com/office/drawing/2014/main" id="{540BA6EA-CFC6-1928-80F2-160ADFD008F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6;p54">
                  <a:extLst>
                    <a:ext uri="{FF2B5EF4-FFF2-40B4-BE49-F238E27FC236}">
                      <a16:creationId xmlns:a16="http://schemas.microsoft.com/office/drawing/2014/main" id="{7F52582A-5A68-0D75-761B-E64D42105B37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7;p54">
                  <a:extLst>
                    <a:ext uri="{FF2B5EF4-FFF2-40B4-BE49-F238E27FC236}">
                      <a16:creationId xmlns:a16="http://schemas.microsoft.com/office/drawing/2014/main" id="{7D8769C7-37BA-22E8-50AE-AF46BC789AB7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8;p54">
                  <a:extLst>
                    <a:ext uri="{FF2B5EF4-FFF2-40B4-BE49-F238E27FC236}">
                      <a16:creationId xmlns:a16="http://schemas.microsoft.com/office/drawing/2014/main" id="{939852C6-8B05-65FE-A098-63FBD860056A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69;p54">
                  <a:extLst>
                    <a:ext uri="{FF2B5EF4-FFF2-40B4-BE49-F238E27FC236}">
                      <a16:creationId xmlns:a16="http://schemas.microsoft.com/office/drawing/2014/main" id="{7B49E9A3-005F-885F-40D8-880463832C13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0;p54">
                  <a:extLst>
                    <a:ext uri="{FF2B5EF4-FFF2-40B4-BE49-F238E27FC236}">
                      <a16:creationId xmlns:a16="http://schemas.microsoft.com/office/drawing/2014/main" id="{04F5D52C-75F2-021B-72D5-615335C04916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1;p54">
                  <a:extLst>
                    <a:ext uri="{FF2B5EF4-FFF2-40B4-BE49-F238E27FC236}">
                      <a16:creationId xmlns:a16="http://schemas.microsoft.com/office/drawing/2014/main" id="{8AAA7B78-DCCB-F410-AA77-4AB76C22E93A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2;p54">
                  <a:extLst>
                    <a:ext uri="{FF2B5EF4-FFF2-40B4-BE49-F238E27FC236}">
                      <a16:creationId xmlns:a16="http://schemas.microsoft.com/office/drawing/2014/main" id="{4A0425DE-265A-2B0A-9338-BCEF76296134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3;p54">
                  <a:extLst>
                    <a:ext uri="{FF2B5EF4-FFF2-40B4-BE49-F238E27FC236}">
                      <a16:creationId xmlns:a16="http://schemas.microsoft.com/office/drawing/2014/main" id="{6B85A586-DAA2-D609-EA4A-BD7A2D91F576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4;p54">
                  <a:extLst>
                    <a:ext uri="{FF2B5EF4-FFF2-40B4-BE49-F238E27FC236}">
                      <a16:creationId xmlns:a16="http://schemas.microsoft.com/office/drawing/2014/main" id="{88FCD44C-74CE-A993-CAE7-612C1A63F643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5;p54">
                  <a:extLst>
                    <a:ext uri="{FF2B5EF4-FFF2-40B4-BE49-F238E27FC236}">
                      <a16:creationId xmlns:a16="http://schemas.microsoft.com/office/drawing/2014/main" id="{51A731FE-9290-D1FE-8F27-4D467B9B4CCA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6;p54">
                  <a:extLst>
                    <a:ext uri="{FF2B5EF4-FFF2-40B4-BE49-F238E27FC236}">
                      <a16:creationId xmlns:a16="http://schemas.microsoft.com/office/drawing/2014/main" id="{47C0D8A8-FEC1-281F-8502-45D857E8BCBD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7;p54">
                  <a:extLst>
                    <a:ext uri="{FF2B5EF4-FFF2-40B4-BE49-F238E27FC236}">
                      <a16:creationId xmlns:a16="http://schemas.microsoft.com/office/drawing/2014/main" id="{314DAC12-1346-19B6-9C0E-C4D5550A88B9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8;p54">
                  <a:extLst>
                    <a:ext uri="{FF2B5EF4-FFF2-40B4-BE49-F238E27FC236}">
                      <a16:creationId xmlns:a16="http://schemas.microsoft.com/office/drawing/2014/main" id="{8DCB5A57-1D63-6DD2-9F03-F42E95807D00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79;p54">
                  <a:extLst>
                    <a:ext uri="{FF2B5EF4-FFF2-40B4-BE49-F238E27FC236}">
                      <a16:creationId xmlns:a16="http://schemas.microsoft.com/office/drawing/2014/main" id="{97D77232-8940-F87E-9B77-5FE9ECEEA776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0;p54">
                  <a:extLst>
                    <a:ext uri="{FF2B5EF4-FFF2-40B4-BE49-F238E27FC236}">
                      <a16:creationId xmlns:a16="http://schemas.microsoft.com/office/drawing/2014/main" id="{1681D8D7-022C-CFD0-5BF1-9B56B3DCB132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1;p54">
                  <a:extLst>
                    <a:ext uri="{FF2B5EF4-FFF2-40B4-BE49-F238E27FC236}">
                      <a16:creationId xmlns:a16="http://schemas.microsoft.com/office/drawing/2014/main" id="{F11B5D1F-8215-1C24-BD6A-60EC37615AE5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2;p54">
                  <a:extLst>
                    <a:ext uri="{FF2B5EF4-FFF2-40B4-BE49-F238E27FC236}">
                      <a16:creationId xmlns:a16="http://schemas.microsoft.com/office/drawing/2014/main" id="{2FBC9D6E-671E-8574-2E47-A865467CB5C6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3;p54">
                  <a:extLst>
                    <a:ext uri="{FF2B5EF4-FFF2-40B4-BE49-F238E27FC236}">
                      <a16:creationId xmlns:a16="http://schemas.microsoft.com/office/drawing/2014/main" id="{A53A9E95-B2DA-D3F8-71CA-59EC33C6A05B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4;p54">
                  <a:extLst>
                    <a:ext uri="{FF2B5EF4-FFF2-40B4-BE49-F238E27FC236}">
                      <a16:creationId xmlns:a16="http://schemas.microsoft.com/office/drawing/2014/main" id="{A3873BA8-8244-677B-E62D-9F9AB28FEA66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5;p54">
                  <a:extLst>
                    <a:ext uri="{FF2B5EF4-FFF2-40B4-BE49-F238E27FC236}">
                      <a16:creationId xmlns:a16="http://schemas.microsoft.com/office/drawing/2014/main" id="{BD5F8721-00C0-BB9E-3BD4-E7B880AFD9E8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6;p54">
                  <a:extLst>
                    <a:ext uri="{FF2B5EF4-FFF2-40B4-BE49-F238E27FC236}">
                      <a16:creationId xmlns:a16="http://schemas.microsoft.com/office/drawing/2014/main" id="{387EA8CF-EF2F-18A1-48C8-D8E7D38DFA14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7;p54">
                  <a:extLst>
                    <a:ext uri="{FF2B5EF4-FFF2-40B4-BE49-F238E27FC236}">
                      <a16:creationId xmlns:a16="http://schemas.microsoft.com/office/drawing/2014/main" id="{3BFCF4B9-F7A6-C064-2DE8-E27C331B87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8;p54">
                  <a:extLst>
                    <a:ext uri="{FF2B5EF4-FFF2-40B4-BE49-F238E27FC236}">
                      <a16:creationId xmlns:a16="http://schemas.microsoft.com/office/drawing/2014/main" id="{FD1E6C2D-554F-D735-B3D3-11F66303D411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7589;p54">
                  <a:extLst>
                    <a:ext uri="{FF2B5EF4-FFF2-40B4-BE49-F238E27FC236}">
                      <a16:creationId xmlns:a16="http://schemas.microsoft.com/office/drawing/2014/main" id="{9C001B63-7C84-6544-D65C-65C8F1239805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0" name="Google Shape;7590;p54">
                <a:extLst>
                  <a:ext uri="{FF2B5EF4-FFF2-40B4-BE49-F238E27FC236}">
                    <a16:creationId xmlns:a16="http://schemas.microsoft.com/office/drawing/2014/main" id="{F1297D85-A475-AE6C-EA56-92D67377130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BD1CCAC1-07AC-B1B2-71D5-AE5EC093A051}"/>
              </a:ext>
            </a:extLst>
          </p:cNvPr>
          <p:cNvSpPr txBox="1"/>
          <p:nvPr/>
        </p:nvSpPr>
        <p:spPr>
          <a:xfrm>
            <a:off x="1963641" y="1564162"/>
            <a:ext cx="6716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6E85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C200">
                  <a:lumMod val="50000"/>
                </a:srgbClr>
              </a:solidFill>
              <a:effectLst/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CC470B-214E-2E07-27DD-9BF450C8C00F}"/>
              </a:ext>
            </a:extLst>
          </p:cNvPr>
          <p:cNvGrpSpPr/>
          <p:nvPr/>
        </p:nvGrpSpPr>
        <p:grpSpPr>
          <a:xfrm>
            <a:off x="5396567" y="643386"/>
            <a:ext cx="5958789" cy="5234899"/>
            <a:chOff x="4594134" y="0"/>
            <a:chExt cx="7597866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3074D8-B69C-2B6C-1150-B70A3856C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704" t="37980" r="47955" b="13333"/>
            <a:stretch/>
          </p:blipFill>
          <p:spPr>
            <a:xfrm>
              <a:off x="4594134" y="0"/>
              <a:ext cx="7597866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FED1D06-0151-A053-8E78-21CF01173ED8}"/>
                </a:ext>
              </a:extLst>
            </p:cNvPr>
            <p:cNvSpPr/>
            <p:nvPr/>
          </p:nvSpPr>
          <p:spPr>
            <a:xfrm>
              <a:off x="8393067" y="136072"/>
              <a:ext cx="969538" cy="364674"/>
            </a:xfrm>
            <a:prstGeom prst="wedgeRoundRectCallout">
              <a:avLst>
                <a:gd name="adj1" fmla="val -56360"/>
                <a:gd name="adj2" fmla="val 263105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F3C9830F-1ADD-4913-49CF-2A1D5605C339}"/>
                </a:ext>
              </a:extLst>
            </p:cNvPr>
            <p:cNvSpPr/>
            <p:nvPr/>
          </p:nvSpPr>
          <p:spPr>
            <a:xfrm flipH="1">
              <a:off x="4594134" y="1236516"/>
              <a:ext cx="1183494" cy="481447"/>
            </a:xfrm>
            <a:prstGeom prst="wedgeRoundRectCallout">
              <a:avLst>
                <a:gd name="adj1" fmla="val -48001"/>
                <a:gd name="adj2" fmla="val 171976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Ếch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2FD4B13-C1AA-077E-D64D-4CF7578B0DDC}"/>
                </a:ext>
              </a:extLst>
            </p:cNvPr>
            <p:cNvSpPr/>
            <p:nvPr/>
          </p:nvSpPr>
          <p:spPr>
            <a:xfrm>
              <a:off x="7648174" y="2578744"/>
              <a:ext cx="969538" cy="364674"/>
            </a:xfrm>
            <a:prstGeom prst="wedgeRoundRectCallout">
              <a:avLst>
                <a:gd name="adj1" fmla="val -60744"/>
                <a:gd name="adj2" fmla="val 25542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D40C44-12DB-02F7-E051-36A6715D9572}"/>
                </a:ext>
              </a:extLst>
            </p:cNvPr>
            <p:cNvSpPr/>
            <p:nvPr/>
          </p:nvSpPr>
          <p:spPr>
            <a:xfrm>
              <a:off x="10208029" y="2023186"/>
              <a:ext cx="1463723" cy="737895"/>
            </a:xfrm>
            <a:prstGeom prst="wedgeRoundRectCallout">
              <a:avLst>
                <a:gd name="adj1" fmla="val -16722"/>
                <a:gd name="adj2" fmla="val -116101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Chuồn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chuồn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EF9410D-3FB0-1702-A016-CCA4104F411A}"/>
                </a:ext>
              </a:extLst>
            </p:cNvPr>
            <p:cNvSpPr/>
            <p:nvPr/>
          </p:nvSpPr>
          <p:spPr>
            <a:xfrm flipH="1">
              <a:off x="5095701" y="5140037"/>
              <a:ext cx="1075395" cy="481447"/>
            </a:xfrm>
            <a:prstGeom prst="wedgeRoundRectCallout">
              <a:avLst>
                <a:gd name="adj1" fmla="val -60369"/>
                <a:gd name="adj2" fmla="val 168523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69F611E-A233-F32C-B7D5-E4F69563F7DC}"/>
                </a:ext>
              </a:extLst>
            </p:cNvPr>
            <p:cNvSpPr/>
            <p:nvPr/>
          </p:nvSpPr>
          <p:spPr>
            <a:xfrm>
              <a:off x="7347329" y="4907624"/>
              <a:ext cx="969537" cy="481447"/>
            </a:xfrm>
            <a:prstGeom prst="wedgeRoundRectCallout">
              <a:avLst>
                <a:gd name="adj1" fmla="val -48001"/>
                <a:gd name="adj2" fmla="val 171976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08288A5-E315-C2B4-A1A6-AF1A819F4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2" t="63526" r="-685"/>
          <a:stretch/>
        </p:blipFill>
        <p:spPr>
          <a:xfrm flipH="1">
            <a:off x="577388" y="1965464"/>
            <a:ext cx="2015967" cy="937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AB95D5-0E7D-DF25-C891-4CCCAB767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1" r="69459" b="21914"/>
          <a:stretch/>
        </p:blipFill>
        <p:spPr>
          <a:xfrm>
            <a:off x="767814" y="4934419"/>
            <a:ext cx="1322244" cy="1254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DE270F-3F20-33E3-4BF6-5877ED90E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4" t="-2099" r="13390" b="49935"/>
          <a:stretch/>
        </p:blipFill>
        <p:spPr>
          <a:xfrm>
            <a:off x="654495" y="3429000"/>
            <a:ext cx="1548881" cy="11393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2F5AB9-14F8-C243-2BBC-82834884DF4E}"/>
              </a:ext>
            </a:extLst>
          </p:cNvPr>
          <p:cNvSpPr txBox="1"/>
          <p:nvPr/>
        </p:nvSpPr>
        <p:spPr>
          <a:xfrm>
            <a:off x="2374251" y="2187739"/>
            <a:ext cx="273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581528-BE9C-403E-9253-1194226A46CE}"/>
              </a:ext>
            </a:extLst>
          </p:cNvPr>
          <p:cNvSpPr txBox="1"/>
          <p:nvPr/>
        </p:nvSpPr>
        <p:spPr>
          <a:xfrm>
            <a:off x="2374251" y="3500463"/>
            <a:ext cx="273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1A62CD-7073-F745-E833-C15B7E106E0E}"/>
              </a:ext>
            </a:extLst>
          </p:cNvPr>
          <p:cNvSpPr txBox="1"/>
          <p:nvPr/>
        </p:nvSpPr>
        <p:spPr>
          <a:xfrm>
            <a:off x="2203376" y="5144711"/>
            <a:ext cx="273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73BD73-49A7-A7BF-A6CE-7A8F84CB1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54" y="780838"/>
            <a:ext cx="424928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60F4500-2CE4-6A5E-F709-CDF7F69E2A91}"/>
              </a:ext>
            </a:extLst>
          </p:cNvPr>
          <p:cNvGrpSpPr/>
          <p:nvPr/>
        </p:nvGrpSpPr>
        <p:grpSpPr>
          <a:xfrm>
            <a:off x="5681757" y="556539"/>
            <a:ext cx="5617614" cy="5443045"/>
            <a:chOff x="92721" y="0"/>
            <a:chExt cx="6696405" cy="67729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F1AC2C-8279-3982-313E-2FD1F2D83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835"/>
            <a:stretch/>
          </p:blipFill>
          <p:spPr>
            <a:xfrm>
              <a:off x="92721" y="0"/>
              <a:ext cx="6696405" cy="6772946"/>
            </a:xfrm>
            <a:prstGeom prst="rect">
              <a:avLst/>
            </a:prstGeom>
          </p:spPr>
        </p:pic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BE482CBB-407B-CDEE-EEE6-D790D42020B5}"/>
                </a:ext>
              </a:extLst>
            </p:cNvPr>
            <p:cNvSpPr/>
            <p:nvPr/>
          </p:nvSpPr>
          <p:spPr>
            <a:xfrm flipH="1">
              <a:off x="1002450" y="275322"/>
              <a:ext cx="1456971" cy="481423"/>
            </a:xfrm>
            <a:prstGeom prst="wedgeRoundRectCallout">
              <a:avLst>
                <a:gd name="adj1" fmla="val -67957"/>
                <a:gd name="adj2" fmla="val 186755"/>
                <a:gd name="adj3" fmla="val 16667"/>
              </a:avLst>
            </a:prstGeom>
            <a:solidFill>
              <a:srgbClr val="E1F3F3"/>
            </a:solidFill>
            <a:ln w="19050" cap="flat" cmpd="sng" algn="ctr">
              <a:solidFill>
                <a:srgbClr val="404034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Chim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F6418268-149A-C7E5-E5F8-2B45FF81A098}"/>
                </a:ext>
              </a:extLst>
            </p:cNvPr>
            <p:cNvSpPr/>
            <p:nvPr/>
          </p:nvSpPr>
          <p:spPr>
            <a:xfrm flipH="1">
              <a:off x="3079530" y="2367171"/>
              <a:ext cx="1049135" cy="428581"/>
            </a:xfrm>
            <a:prstGeom prst="wedgeRoundRectCallout">
              <a:avLst>
                <a:gd name="adj1" fmla="val -52388"/>
                <a:gd name="adj2" fmla="val 181199"/>
                <a:gd name="adj3" fmla="val 16667"/>
              </a:avLst>
            </a:prstGeom>
            <a:solidFill>
              <a:srgbClr val="E1F3F3"/>
            </a:solidFill>
            <a:ln w="19050" cap="flat" cmpd="sng" algn="ctr">
              <a:solidFill>
                <a:srgbClr val="404034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Bò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1CF71FB6-8FC2-8508-90B0-FED7B0C52A0E}"/>
                </a:ext>
              </a:extLst>
            </p:cNvPr>
            <p:cNvSpPr/>
            <p:nvPr/>
          </p:nvSpPr>
          <p:spPr>
            <a:xfrm flipH="1">
              <a:off x="4128665" y="4403834"/>
              <a:ext cx="1049135" cy="428581"/>
            </a:xfrm>
            <a:prstGeom prst="wedgeRoundRectCallout">
              <a:avLst>
                <a:gd name="adj1" fmla="val -65412"/>
                <a:gd name="adj2" fmla="val -93466"/>
                <a:gd name="adj3" fmla="val 16667"/>
              </a:avLst>
            </a:prstGeom>
            <a:solidFill>
              <a:srgbClr val="E1F3F3"/>
            </a:solidFill>
            <a:ln w="19050" cap="flat" cmpd="sng" algn="ctr">
              <a:solidFill>
                <a:srgbClr val="404034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Ong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0BE3888-B414-EB85-EE84-A6B5143E3C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4" y="1937104"/>
            <a:ext cx="1518247" cy="13662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ADD07F1-0FEB-D09A-A4ED-3B9192175B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0" y="3640112"/>
            <a:ext cx="1658321" cy="11333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482C0A-72D7-A25D-C99C-89CA4396E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4" y="4892946"/>
            <a:ext cx="1004619" cy="119667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1833D00-A46D-401B-8CCB-2A1335D9CBC2}"/>
              </a:ext>
            </a:extLst>
          </p:cNvPr>
          <p:cNvSpPr txBox="1"/>
          <p:nvPr/>
        </p:nvSpPr>
        <p:spPr>
          <a:xfrm>
            <a:off x="2244371" y="2541721"/>
            <a:ext cx="364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0A6207-EDD2-A4DA-7225-8A2938BAF5B0}"/>
              </a:ext>
            </a:extLst>
          </p:cNvPr>
          <p:cNvSpPr txBox="1"/>
          <p:nvPr/>
        </p:nvSpPr>
        <p:spPr>
          <a:xfrm>
            <a:off x="2143056" y="3916866"/>
            <a:ext cx="364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A7CFA1-F926-86A2-9F6E-BCBF9E0C7CF1}"/>
              </a:ext>
            </a:extLst>
          </p:cNvPr>
          <p:cNvSpPr txBox="1"/>
          <p:nvPr/>
        </p:nvSpPr>
        <p:spPr>
          <a:xfrm>
            <a:off x="2143056" y="5229675"/>
            <a:ext cx="257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DD25A19-732B-D065-893C-AD9FA512A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54" y="780838"/>
            <a:ext cx="424928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1C7F2A-8005-3AD5-6FCA-72B40C46B43A}"/>
              </a:ext>
            </a:extLst>
          </p:cNvPr>
          <p:cNvGrpSpPr/>
          <p:nvPr/>
        </p:nvGrpSpPr>
        <p:grpSpPr>
          <a:xfrm>
            <a:off x="1" y="-18663"/>
            <a:ext cx="12192000" cy="7050084"/>
            <a:chOff x="0" y="97971"/>
            <a:chExt cx="12192000" cy="66620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D0F80D-C119-91E7-2A80-DE25CC1C8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02" t="17964" r="16963" b="15556"/>
            <a:stretch/>
          </p:blipFill>
          <p:spPr>
            <a:xfrm>
              <a:off x="0" y="97971"/>
              <a:ext cx="12192000" cy="66620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B9FB03-0FE3-3B90-58F6-03D6194DB564}"/>
                </a:ext>
              </a:extLst>
            </p:cNvPr>
            <p:cNvSpPr/>
            <p:nvPr/>
          </p:nvSpPr>
          <p:spPr>
            <a:xfrm>
              <a:off x="326571" y="566057"/>
              <a:ext cx="4180115" cy="653143"/>
            </a:xfrm>
            <a:prstGeom prst="rect">
              <a:avLst/>
            </a:prstGeom>
            <a:solidFill>
              <a:srgbClr val="B6E2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7D9781-BAF1-BAD0-D5DB-C056011D4E65}"/>
                </a:ext>
              </a:extLst>
            </p:cNvPr>
            <p:cNvSpPr/>
            <p:nvPr/>
          </p:nvSpPr>
          <p:spPr>
            <a:xfrm>
              <a:off x="326572" y="1687286"/>
              <a:ext cx="5366658" cy="887187"/>
            </a:xfrm>
            <a:prstGeom prst="rect">
              <a:avLst/>
            </a:prstGeom>
            <a:solidFill>
              <a:srgbClr val="FEF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845DB6-D5C7-FD42-8FF5-A59611729D7A}"/>
                </a:ext>
              </a:extLst>
            </p:cNvPr>
            <p:cNvSpPr/>
            <p:nvPr/>
          </p:nvSpPr>
          <p:spPr>
            <a:xfrm>
              <a:off x="326571" y="1322613"/>
              <a:ext cx="5366658" cy="576943"/>
            </a:xfrm>
            <a:prstGeom prst="rect">
              <a:avLst/>
            </a:prstGeom>
            <a:solidFill>
              <a:srgbClr val="D6E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9D0945D-7CB9-C239-1D4C-AEEAA9F8D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1" t="70297" r="62877" b="11796"/>
          <a:stretch/>
        </p:blipFill>
        <p:spPr>
          <a:xfrm>
            <a:off x="4506686" y="4223014"/>
            <a:ext cx="2982382" cy="2509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D7605F-E10B-BE8A-7ED4-0BB2A2676958}"/>
              </a:ext>
            </a:extLst>
          </p:cNvPr>
          <p:cNvGrpSpPr/>
          <p:nvPr/>
        </p:nvGrpSpPr>
        <p:grpSpPr>
          <a:xfrm>
            <a:off x="326572" y="235527"/>
            <a:ext cx="5786561" cy="2399459"/>
            <a:chOff x="608641" y="103958"/>
            <a:chExt cx="5825739" cy="3275248"/>
          </a:xfrm>
        </p:grpSpPr>
        <p:sp>
          <p:nvSpPr>
            <p:cNvPr id="9" name="矩形: 圆角 24">
              <a:extLst>
                <a:ext uri="{FF2B5EF4-FFF2-40B4-BE49-F238E27FC236}">
                  <a16:creationId xmlns:a16="http://schemas.microsoft.com/office/drawing/2014/main" id="{AB74A9E7-0C83-B506-FE0C-39C3A9363948}"/>
                </a:ext>
              </a:extLst>
            </p:cNvPr>
            <p:cNvSpPr/>
            <p:nvPr/>
          </p:nvSpPr>
          <p:spPr>
            <a:xfrm>
              <a:off x="608641" y="103958"/>
              <a:ext cx="5825739" cy="32752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5AA25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E1C594-3D94-7E26-56B6-2A61FDE14BAA}"/>
                </a:ext>
              </a:extLst>
            </p:cNvPr>
            <p:cNvSpPr txBox="1"/>
            <p:nvPr/>
          </p:nvSpPr>
          <p:spPr>
            <a:xfrm>
              <a:off x="608642" y="103958"/>
              <a:ext cx="5731774" cy="2825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47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nước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581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3D03E1DF-81EC-93DF-C672-1DC14225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3" y="1998405"/>
            <a:ext cx="12363450" cy="485959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8975499-1E10-C2B3-06D7-10E1A92D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401215" y="-855622"/>
            <a:ext cx="9960142" cy="5660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49" y="2710905"/>
            <a:ext cx="3988151" cy="3982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08FCDE-7044-4553-993E-8CD31F0986C5}"/>
              </a:ext>
            </a:extLst>
          </p:cNvPr>
          <p:cNvSpPr txBox="1"/>
          <p:nvPr/>
        </p:nvSpPr>
        <p:spPr>
          <a:xfrm>
            <a:off x="989398" y="954272"/>
            <a:ext cx="74434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LUYỆN TẬP,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THỰC HÀNH</a:t>
            </a:r>
            <a:endParaRPr kumimoji="0" lang="vi-VN" sz="8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gradFill>
                <a:gsLst>
                  <a:gs pos="99115">
                    <a:srgbClr val="F4B2B3"/>
                  </a:gs>
                  <a:gs pos="27000">
                    <a:srgbClr val="FBB107"/>
                  </a:gs>
                  <a:gs pos="62000">
                    <a:srgbClr val="F68788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766565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ABDE286-4B28-5C7E-BDBC-118CA0BBE09E}"/>
              </a:ext>
            </a:extLst>
          </p:cNvPr>
          <p:cNvGrpSpPr/>
          <p:nvPr/>
        </p:nvGrpSpPr>
        <p:grpSpPr>
          <a:xfrm>
            <a:off x="2858277" y="2114291"/>
            <a:ext cx="6475444" cy="4357396"/>
            <a:chOff x="2500604" y="1396606"/>
            <a:chExt cx="7473820" cy="51534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3E3471-79EA-9825-E779-B362BCA20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9" t="-1" r="45588" b="-6991"/>
            <a:stretch/>
          </p:blipFill>
          <p:spPr>
            <a:xfrm>
              <a:off x="2500604" y="1396606"/>
              <a:ext cx="7473820" cy="515348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A5BBAD-2144-2586-3068-866F9DE2913B}"/>
                </a:ext>
              </a:extLst>
            </p:cNvPr>
            <p:cNvSpPr/>
            <p:nvPr/>
          </p:nvSpPr>
          <p:spPr>
            <a:xfrm>
              <a:off x="5514392" y="3116424"/>
              <a:ext cx="839755" cy="5225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9E91C7D-7488-B5CB-36E2-371CD3B86296}"/>
              </a:ext>
            </a:extLst>
          </p:cNvPr>
          <p:cNvSpPr txBox="1"/>
          <p:nvPr/>
        </p:nvSpPr>
        <p:spPr>
          <a:xfrm>
            <a:off x="1380630" y="1655902"/>
            <a:ext cx="943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9B5A2F-1374-CA9C-7670-D8A18BF60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828" y="502105"/>
            <a:ext cx="8279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F20BD3-8C84-A6F6-E263-727F03FCE9CA}"/>
              </a:ext>
            </a:extLst>
          </p:cNvPr>
          <p:cNvSpPr txBox="1"/>
          <p:nvPr/>
        </p:nvSpPr>
        <p:spPr>
          <a:xfrm>
            <a:off x="1453720" y="498907"/>
            <a:ext cx="9430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5291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F48888-8F5A-DCBD-94EF-0343D35856AE}"/>
              </a:ext>
            </a:extLst>
          </p:cNvPr>
          <p:cNvGraphicFramePr>
            <a:graphicFrameLocks noGrp="1"/>
          </p:cNvGraphicFramePr>
          <p:nvPr/>
        </p:nvGraphicFramePr>
        <p:xfrm>
          <a:off x="911084" y="1566794"/>
          <a:ext cx="10097484" cy="441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522">
                  <a:extLst>
                    <a:ext uri="{9D8B030D-6E8A-4147-A177-3AD203B41FA5}">
                      <a16:colId xmlns:a16="http://schemas.microsoft.com/office/drawing/2014/main" val="2669779678"/>
                    </a:ext>
                  </a:extLst>
                </a:gridCol>
                <a:gridCol w="2311260">
                  <a:extLst>
                    <a:ext uri="{9D8B030D-6E8A-4147-A177-3AD203B41FA5}">
                      <a16:colId xmlns:a16="http://schemas.microsoft.com/office/drawing/2014/main" val="727734329"/>
                    </a:ext>
                  </a:extLst>
                </a:gridCol>
                <a:gridCol w="1740623">
                  <a:extLst>
                    <a:ext uri="{9D8B030D-6E8A-4147-A177-3AD203B41FA5}">
                      <a16:colId xmlns:a16="http://schemas.microsoft.com/office/drawing/2014/main" val="1165636562"/>
                    </a:ext>
                  </a:extLst>
                </a:gridCol>
                <a:gridCol w="1778057">
                  <a:extLst>
                    <a:ext uri="{9D8B030D-6E8A-4147-A177-3AD203B41FA5}">
                      <a16:colId xmlns:a16="http://schemas.microsoft.com/office/drawing/2014/main" val="1049194855"/>
                    </a:ext>
                  </a:extLst>
                </a:gridCol>
                <a:gridCol w="2770022">
                  <a:extLst>
                    <a:ext uri="{9D8B030D-6E8A-4147-A177-3AD203B41FA5}">
                      <a16:colId xmlns:a16="http://schemas.microsoft.com/office/drawing/2014/main" val="551907530"/>
                    </a:ext>
                  </a:extLst>
                </a:gridCol>
              </a:tblGrid>
              <a:tr h="499713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9324"/>
                  </a:ext>
                </a:extLst>
              </a:tr>
              <a:tr h="8744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cạn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Vừa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vừa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48036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44856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49350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118513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528284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101662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83362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3C33C3-DAA0-8325-A0E7-BCB988797067}"/>
              </a:ext>
            </a:extLst>
          </p:cNvPr>
          <p:cNvSpPr txBox="1"/>
          <p:nvPr/>
        </p:nvSpPr>
        <p:spPr>
          <a:xfrm>
            <a:off x="1287168" y="2905780"/>
            <a:ext cx="62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BD00C-3596-F7C4-7FBE-5EEB3CBC19EC}"/>
              </a:ext>
            </a:extLst>
          </p:cNvPr>
          <p:cNvSpPr txBox="1"/>
          <p:nvPr/>
        </p:nvSpPr>
        <p:spPr>
          <a:xfrm>
            <a:off x="2663590" y="2936558"/>
            <a:ext cx="196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B6323-3D11-25CB-F08E-A81CD3AE5420}"/>
              </a:ext>
            </a:extLst>
          </p:cNvPr>
          <p:cNvSpPr txBox="1"/>
          <p:nvPr/>
        </p:nvSpPr>
        <p:spPr>
          <a:xfrm>
            <a:off x="7201378" y="2967336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19321-F83A-9CD1-C53A-9BB046DF1393}"/>
              </a:ext>
            </a:extLst>
          </p:cNvPr>
          <p:cNvSpPr txBox="1"/>
          <p:nvPr/>
        </p:nvSpPr>
        <p:spPr>
          <a:xfrm>
            <a:off x="1210341" y="3429000"/>
            <a:ext cx="91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E013A-7AA3-DBAE-FA4D-13508CE91BE1}"/>
              </a:ext>
            </a:extLst>
          </p:cNvPr>
          <p:cNvSpPr txBox="1"/>
          <p:nvPr/>
        </p:nvSpPr>
        <p:spPr>
          <a:xfrm>
            <a:off x="2663590" y="3459777"/>
            <a:ext cx="214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9293B-0BF7-7123-910C-1A4C8BDBACDA}"/>
              </a:ext>
            </a:extLst>
          </p:cNvPr>
          <p:cNvSpPr txBox="1"/>
          <p:nvPr/>
        </p:nvSpPr>
        <p:spPr>
          <a:xfrm>
            <a:off x="9397183" y="3490555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0C4AA-FAE0-1883-F9F9-BDC71097E204}"/>
              </a:ext>
            </a:extLst>
          </p:cNvPr>
          <p:cNvSpPr txBox="1"/>
          <p:nvPr/>
        </p:nvSpPr>
        <p:spPr>
          <a:xfrm>
            <a:off x="1210341" y="3982996"/>
            <a:ext cx="91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E7D68E-341C-2233-4927-2537A400163E}"/>
              </a:ext>
            </a:extLst>
          </p:cNvPr>
          <p:cNvSpPr txBox="1"/>
          <p:nvPr/>
        </p:nvSpPr>
        <p:spPr>
          <a:xfrm>
            <a:off x="2663590" y="4013773"/>
            <a:ext cx="214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9375E-27BF-8ACF-F397-E23BE0CBB916}"/>
              </a:ext>
            </a:extLst>
          </p:cNvPr>
          <p:cNvSpPr txBox="1"/>
          <p:nvPr/>
        </p:nvSpPr>
        <p:spPr>
          <a:xfrm>
            <a:off x="9397183" y="4044551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9617FC-1ED7-012B-157E-55A33F79C9C8}"/>
              </a:ext>
            </a:extLst>
          </p:cNvPr>
          <p:cNvSpPr txBox="1"/>
          <p:nvPr/>
        </p:nvSpPr>
        <p:spPr>
          <a:xfrm>
            <a:off x="791342" y="4536991"/>
            <a:ext cx="1741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Chuồn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chuồn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604A51-4A4E-6238-8A27-01D8311E3A1C}"/>
              </a:ext>
            </a:extLst>
          </p:cNvPr>
          <p:cNvSpPr txBox="1"/>
          <p:nvPr/>
        </p:nvSpPr>
        <p:spPr>
          <a:xfrm>
            <a:off x="2453952" y="4536991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1F05C1-AAB8-582E-43C9-7F5915573151}"/>
              </a:ext>
            </a:extLst>
          </p:cNvPr>
          <p:cNvSpPr txBox="1"/>
          <p:nvPr/>
        </p:nvSpPr>
        <p:spPr>
          <a:xfrm>
            <a:off x="5315042" y="4506216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718621-870C-24E8-2E97-34559F3C17FF}"/>
              </a:ext>
            </a:extLst>
          </p:cNvPr>
          <p:cNvSpPr txBox="1"/>
          <p:nvPr/>
        </p:nvSpPr>
        <p:spPr>
          <a:xfrm>
            <a:off x="1210341" y="4967876"/>
            <a:ext cx="91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525475-41B3-9A9D-07C6-1B052072C042}"/>
              </a:ext>
            </a:extLst>
          </p:cNvPr>
          <p:cNvSpPr txBox="1"/>
          <p:nvPr/>
        </p:nvSpPr>
        <p:spPr>
          <a:xfrm>
            <a:off x="1183432" y="5521871"/>
            <a:ext cx="91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E99E26-C6EE-9909-90C3-B12798C104C8}"/>
              </a:ext>
            </a:extLst>
          </p:cNvPr>
          <p:cNvSpPr txBox="1"/>
          <p:nvPr/>
        </p:nvSpPr>
        <p:spPr>
          <a:xfrm>
            <a:off x="2690028" y="4977839"/>
            <a:ext cx="196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871CA5-5D1F-D5AC-BCD4-D9C2102635DE}"/>
              </a:ext>
            </a:extLst>
          </p:cNvPr>
          <p:cNvSpPr txBox="1"/>
          <p:nvPr/>
        </p:nvSpPr>
        <p:spPr>
          <a:xfrm>
            <a:off x="7227816" y="5008617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52BE-C08A-ECA2-53DF-CA2DA97FD091}"/>
              </a:ext>
            </a:extLst>
          </p:cNvPr>
          <p:cNvSpPr txBox="1"/>
          <p:nvPr/>
        </p:nvSpPr>
        <p:spPr>
          <a:xfrm>
            <a:off x="2690028" y="5547913"/>
            <a:ext cx="196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636905-1752-9D5F-4FED-15136CF06A1C}"/>
              </a:ext>
            </a:extLst>
          </p:cNvPr>
          <p:cNvSpPr txBox="1"/>
          <p:nvPr/>
        </p:nvSpPr>
        <p:spPr>
          <a:xfrm>
            <a:off x="7227816" y="5578691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05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F20BD3-8C84-A6F6-E263-727F03FCE9CA}"/>
              </a:ext>
            </a:extLst>
          </p:cNvPr>
          <p:cNvSpPr txBox="1"/>
          <p:nvPr/>
        </p:nvSpPr>
        <p:spPr>
          <a:xfrm>
            <a:off x="1453720" y="498907"/>
            <a:ext cx="9430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5291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F48888-8F5A-DCBD-94EF-0343D35856AE}"/>
              </a:ext>
            </a:extLst>
          </p:cNvPr>
          <p:cNvGraphicFramePr>
            <a:graphicFrameLocks noGrp="1"/>
          </p:cNvGraphicFramePr>
          <p:nvPr/>
        </p:nvGraphicFramePr>
        <p:xfrm>
          <a:off x="911084" y="1566794"/>
          <a:ext cx="10097484" cy="2894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522">
                  <a:extLst>
                    <a:ext uri="{9D8B030D-6E8A-4147-A177-3AD203B41FA5}">
                      <a16:colId xmlns:a16="http://schemas.microsoft.com/office/drawing/2014/main" val="2669779678"/>
                    </a:ext>
                  </a:extLst>
                </a:gridCol>
                <a:gridCol w="2311260">
                  <a:extLst>
                    <a:ext uri="{9D8B030D-6E8A-4147-A177-3AD203B41FA5}">
                      <a16:colId xmlns:a16="http://schemas.microsoft.com/office/drawing/2014/main" val="727734329"/>
                    </a:ext>
                  </a:extLst>
                </a:gridCol>
                <a:gridCol w="1740623">
                  <a:extLst>
                    <a:ext uri="{9D8B030D-6E8A-4147-A177-3AD203B41FA5}">
                      <a16:colId xmlns:a16="http://schemas.microsoft.com/office/drawing/2014/main" val="1165636562"/>
                    </a:ext>
                  </a:extLst>
                </a:gridCol>
                <a:gridCol w="1778057">
                  <a:extLst>
                    <a:ext uri="{9D8B030D-6E8A-4147-A177-3AD203B41FA5}">
                      <a16:colId xmlns:a16="http://schemas.microsoft.com/office/drawing/2014/main" val="1049194855"/>
                    </a:ext>
                  </a:extLst>
                </a:gridCol>
                <a:gridCol w="2770022">
                  <a:extLst>
                    <a:ext uri="{9D8B030D-6E8A-4147-A177-3AD203B41FA5}">
                      <a16:colId xmlns:a16="http://schemas.microsoft.com/office/drawing/2014/main" val="551907530"/>
                    </a:ext>
                  </a:extLst>
                </a:gridCol>
              </a:tblGrid>
              <a:tr h="499713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9324"/>
                  </a:ext>
                </a:extLst>
              </a:tr>
              <a:tr h="8744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cạn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Vừa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vừa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48036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44856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49350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7B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1185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C319321-F83A-9CD1-C53A-9BB046DF1393}"/>
              </a:ext>
            </a:extLst>
          </p:cNvPr>
          <p:cNvSpPr txBox="1"/>
          <p:nvPr/>
        </p:nvSpPr>
        <p:spPr>
          <a:xfrm>
            <a:off x="1045032" y="3429000"/>
            <a:ext cx="114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E013A-7AA3-DBAE-FA4D-13508CE91BE1}"/>
              </a:ext>
            </a:extLst>
          </p:cNvPr>
          <p:cNvSpPr txBox="1"/>
          <p:nvPr/>
        </p:nvSpPr>
        <p:spPr>
          <a:xfrm>
            <a:off x="2422744" y="3459777"/>
            <a:ext cx="2382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9293B-0BF7-7123-910C-1A4C8BDBACDA}"/>
              </a:ext>
            </a:extLst>
          </p:cNvPr>
          <p:cNvSpPr txBox="1"/>
          <p:nvPr/>
        </p:nvSpPr>
        <p:spPr>
          <a:xfrm>
            <a:off x="5372815" y="3559082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0C4AA-FAE0-1883-F9F9-BDC71097E204}"/>
              </a:ext>
            </a:extLst>
          </p:cNvPr>
          <p:cNvSpPr txBox="1"/>
          <p:nvPr/>
        </p:nvSpPr>
        <p:spPr>
          <a:xfrm>
            <a:off x="1210341" y="3982996"/>
            <a:ext cx="91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E7D68E-341C-2233-4927-2537A400163E}"/>
              </a:ext>
            </a:extLst>
          </p:cNvPr>
          <p:cNvSpPr txBox="1"/>
          <p:nvPr/>
        </p:nvSpPr>
        <p:spPr>
          <a:xfrm>
            <a:off x="2747565" y="3982996"/>
            <a:ext cx="214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9375E-27BF-8ACF-F397-E23BE0CBB916}"/>
              </a:ext>
            </a:extLst>
          </p:cNvPr>
          <p:cNvSpPr txBox="1"/>
          <p:nvPr/>
        </p:nvSpPr>
        <p:spPr>
          <a:xfrm>
            <a:off x="5372815" y="4021924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718621-870C-24E8-2E97-34559F3C17FF}"/>
              </a:ext>
            </a:extLst>
          </p:cNvPr>
          <p:cNvSpPr txBox="1"/>
          <p:nvPr/>
        </p:nvSpPr>
        <p:spPr>
          <a:xfrm>
            <a:off x="1159173" y="2957371"/>
            <a:ext cx="91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E99E26-C6EE-9909-90C3-B12798C104C8}"/>
              </a:ext>
            </a:extLst>
          </p:cNvPr>
          <p:cNvSpPr txBox="1"/>
          <p:nvPr/>
        </p:nvSpPr>
        <p:spPr>
          <a:xfrm>
            <a:off x="2541050" y="2967335"/>
            <a:ext cx="214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871CA5-5D1F-D5AC-BCD4-D9C2102635DE}"/>
              </a:ext>
            </a:extLst>
          </p:cNvPr>
          <p:cNvSpPr txBox="1"/>
          <p:nvPr/>
        </p:nvSpPr>
        <p:spPr>
          <a:xfrm>
            <a:off x="5372815" y="3028890"/>
            <a:ext cx="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672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6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3D03E1DF-81EC-93DF-C672-1DC14225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3" y="1998405"/>
            <a:ext cx="12363450" cy="485959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8975499-1E10-C2B3-06D7-10E1A92D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401215" y="-855622"/>
            <a:ext cx="9960142" cy="5660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49" y="2710905"/>
            <a:ext cx="3988151" cy="3982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08FCDE-7044-4553-993E-8CD31F0986C5}"/>
              </a:ext>
            </a:extLst>
          </p:cNvPr>
          <p:cNvSpPr txBox="1"/>
          <p:nvPr/>
        </p:nvSpPr>
        <p:spPr>
          <a:xfrm>
            <a:off x="1670119" y="1459776"/>
            <a:ext cx="5817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 DỤNG</a:t>
            </a:r>
            <a:endParaRPr kumimoji="0" lang="vi-VN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gradFill>
                <a:gsLst>
                  <a:gs pos="99115">
                    <a:srgbClr val="F4B2B3"/>
                  </a:gs>
                  <a:gs pos="27000">
                    <a:srgbClr val="FBB107"/>
                  </a:gs>
                  <a:gs pos="62000">
                    <a:srgbClr val="F68788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8052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350260" y="1495033"/>
              <a:ext cx="54694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mèo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F241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850" y="4878554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37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nước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3987433" y="5215241"/>
            <a:ext cx="4706520" cy="1299574"/>
            <a:chOff x="6274924" y="5348771"/>
            <a:chExt cx="4706520" cy="12995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2995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918612" y="5377364"/>
              <a:ext cx="35121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nước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479266" y="4144897"/>
              <a:ext cx="2609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4918" y="3542004"/>
            <a:ext cx="2530059" cy="5627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135D84-B8EF-BB8C-2358-D1F030BCD2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0" y="83820"/>
            <a:ext cx="2030730" cy="3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1423A7-85E7-62A7-F51A-363C566522AC}"/>
              </a:ext>
            </a:extLst>
          </p:cNvPr>
          <p:cNvPicPr/>
          <p:nvPr/>
        </p:nvPicPr>
        <p:blipFill>
          <a:blip r:embed="rId9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435571" y="700405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145AB710-FF29-9414-958A-25DC8585C7DC}"/>
              </a:ext>
            </a:extLst>
          </p:cNvPr>
          <p:cNvSpPr/>
          <p:nvPr/>
        </p:nvSpPr>
        <p:spPr>
          <a:xfrm>
            <a:off x="3419475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30956-5C25-1101-990F-0A0F3585B6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6259" y="2337588"/>
            <a:ext cx="7888908" cy="3023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6BE9E-7701-A0D0-6AD2-A006300E54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4776" y="1199854"/>
            <a:ext cx="332260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12877" y="1521680"/>
              <a:ext cx="61040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Rùa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ếch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môi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F241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976" y="351472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326897" y="3893926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62772" y="4169564"/>
              <a:ext cx="2127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6342149" y="3893927"/>
            <a:ext cx="4706520" cy="1115665"/>
            <a:chOff x="1176455" y="5391289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6455" y="5391289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02422" y="5589574"/>
              <a:ext cx="2637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nước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3732061" y="5066309"/>
            <a:ext cx="4706520" cy="1451512"/>
            <a:chOff x="1164030" y="3929770"/>
            <a:chExt cx="4706520" cy="14515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45151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861664" y="4113021"/>
              <a:ext cx="33112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nước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2471" y="365083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8B85A6-CEDC-A2BB-58CA-11BBA11036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0" y="83820"/>
            <a:ext cx="2030730" cy="3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78511" y="1427510"/>
              <a:ext cx="600637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F241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F241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292049" y="4186009"/>
              <a:ext cx="2620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ếch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446504" y="5609818"/>
              <a:ext cx="25661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ếch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52723" y="5511486"/>
              <a:ext cx="2712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55365" y="4152775"/>
              <a:ext cx="2609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sò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1437" y="3563107"/>
            <a:ext cx="2530059" cy="5627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F53777-F869-5094-DB80-8F15DCD595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0" y="83820"/>
            <a:ext cx="2030730" cy="3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33A07D-DE34-4DD8-87CC-AE63E1759B80}"/>
              </a:ext>
            </a:extLst>
          </p:cNvPr>
          <p:cNvGrpSpPr/>
          <p:nvPr/>
        </p:nvGrpSpPr>
        <p:grpSpPr>
          <a:xfrm>
            <a:off x="274488" y="1852809"/>
            <a:ext cx="12490318" cy="1212977"/>
            <a:chOff x="2424332" y="2027326"/>
            <a:chExt cx="7507459" cy="12129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9EDEE-8B38-4C4A-B95B-C6C29C3FEACC}"/>
                </a:ext>
              </a:extLst>
            </p:cNvPr>
            <p:cNvSpPr txBox="1"/>
            <p:nvPr/>
          </p:nvSpPr>
          <p:spPr>
            <a:xfrm>
              <a:off x="2424332" y="2027326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8FCDE-7044-4553-993E-8CD31F0986C5}"/>
                </a:ext>
              </a:extLst>
            </p:cNvPr>
            <p:cNvSpPr txBox="1"/>
            <p:nvPr/>
          </p:nvSpPr>
          <p:spPr>
            <a:xfrm>
              <a:off x="2424332" y="2039974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115">
                        <a:srgbClr val="F4B2B3"/>
                      </a:gs>
                      <a:gs pos="27000">
                        <a:srgbClr val="FBB107"/>
                      </a:gs>
                      <a:gs pos="62000">
                        <a:srgbClr val="F68788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0EE9B1-C3E0-DF40-EEEB-1509796116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1270" y="0"/>
            <a:ext cx="2030730" cy="3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10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2D905-EC0B-58EB-C102-E42E0C6B4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63" y="395360"/>
            <a:ext cx="6889021" cy="5828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ABFE3-44B8-CCCE-A11A-450CF11821EE}"/>
              </a:ext>
            </a:extLst>
          </p:cNvPr>
          <p:cNvSpPr txBox="1"/>
          <p:nvPr/>
        </p:nvSpPr>
        <p:spPr>
          <a:xfrm>
            <a:off x="768216" y="1324280"/>
            <a:ext cx="40370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5291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5291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9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125499" y="859213"/>
            <a:ext cx="9621999" cy="37585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27号-月岩体" panose="020F0502020204030204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02" y="3069414"/>
            <a:ext cx="1678682" cy="36026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860" y="4209483"/>
            <a:ext cx="2562718" cy="255915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767998" y="4940757"/>
            <a:ext cx="1598101" cy="177465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825070" y="55052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541" y="4999601"/>
            <a:ext cx="1710773" cy="1702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8786B-1263-18F3-1298-2892941AA6B0}"/>
              </a:ext>
            </a:extLst>
          </p:cNvPr>
          <p:cNvSpPr txBox="1"/>
          <p:nvPr/>
        </p:nvSpPr>
        <p:spPr>
          <a:xfrm>
            <a:off x="1726164" y="1954570"/>
            <a:ext cx="8627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thêm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07ABCB-15B8-F850-1996-0597097BEE0E}"/>
              </a:ext>
            </a:extLst>
          </p:cNvPr>
          <p:cNvSpPr txBox="1"/>
          <p:nvPr/>
        </p:nvSpPr>
        <p:spPr>
          <a:xfrm>
            <a:off x="1726164" y="3451926"/>
            <a:ext cx="870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 err="1">
              <a:ln>
                <a:noFill/>
              </a:ln>
              <a:solidFill>
                <a:srgbClr val="4A6D3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2EA55-8446-5455-6D07-40DBE0B443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545" y="874942"/>
            <a:ext cx="315190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36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478428" y="295470"/>
            <a:ext cx="9621999" cy="57334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27号-月岩体" panose="020F0502020204030204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02" y="3069414"/>
            <a:ext cx="1678682" cy="36026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860" y="4209483"/>
            <a:ext cx="2562718" cy="255915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767998" y="4940757"/>
            <a:ext cx="1598101" cy="177465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825070" y="55052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541" y="4999601"/>
            <a:ext cx="1710773" cy="1702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8786B-1263-18F3-1298-2892941AA6B0}"/>
              </a:ext>
            </a:extLst>
          </p:cNvPr>
          <p:cNvSpPr txBox="1"/>
          <p:nvPr/>
        </p:nvSpPr>
        <p:spPr>
          <a:xfrm>
            <a:off x="2311242" y="1111247"/>
            <a:ext cx="809167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Năng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lực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thù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A6D3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Năng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thức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khoa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Nêu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ảnh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SGK.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Năng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nhiên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ảnh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Năng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lực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A6D3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quyết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vấn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tạo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A6D3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chất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A6D3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Yêu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vệ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góp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yêu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xuyên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góp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6D3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nhiệm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A6D3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34A256-19E5-2394-B7F6-261B741637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8080" y="295470"/>
            <a:ext cx="52674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2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3D03E1DF-81EC-93DF-C672-1DC14225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3" y="1998405"/>
            <a:ext cx="12363450" cy="4859595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E185014D-DA68-D3E8-D9C5-31AB6419F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837517" y="-846292"/>
            <a:ext cx="10929440" cy="6211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AE244EB4-B830-8B41-FE84-00008EE44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98" y="92058"/>
            <a:ext cx="3038702" cy="6521483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FEA116D0-B52E-C06A-B20D-4AEB184632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 flipH="1">
            <a:off x="331269" y="-90007"/>
            <a:ext cx="1938635" cy="2160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43BA9-65AB-8EB5-7105-90299AF2E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666" y="244459"/>
            <a:ext cx="6139204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78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1EB5B1-FDD9-6359-1B12-E344310F9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4"/>
          <a:stretch/>
        </p:blipFill>
        <p:spPr>
          <a:xfrm>
            <a:off x="5564832" y="235527"/>
            <a:ext cx="6642567" cy="6622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6F165-2120-1B68-8DB2-DDACBC97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4" t="37980" r="47955" b="13333"/>
          <a:stretch/>
        </p:blipFill>
        <p:spPr>
          <a:xfrm>
            <a:off x="53711" y="1856924"/>
            <a:ext cx="5673714" cy="512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822F22-85EE-5BCA-9DC0-2CAE5DD1B292}"/>
              </a:ext>
            </a:extLst>
          </p:cNvPr>
          <p:cNvGrpSpPr/>
          <p:nvPr/>
        </p:nvGrpSpPr>
        <p:grpSpPr>
          <a:xfrm>
            <a:off x="530263" y="235527"/>
            <a:ext cx="4720610" cy="1843539"/>
            <a:chOff x="608642" y="103958"/>
            <a:chExt cx="4752571" cy="2256688"/>
          </a:xfrm>
        </p:grpSpPr>
        <p:sp>
          <p:nvSpPr>
            <p:cNvPr id="5" name="矩形: 圆角 24">
              <a:extLst>
                <a:ext uri="{FF2B5EF4-FFF2-40B4-BE49-F238E27FC236}">
                  <a16:creationId xmlns:a16="http://schemas.microsoft.com/office/drawing/2014/main" id="{1DFE8AD7-6BF2-FF7C-75C8-B3C47B35707D}"/>
                </a:ext>
              </a:extLst>
            </p:cNvPr>
            <p:cNvSpPr/>
            <p:nvPr/>
          </p:nvSpPr>
          <p:spPr>
            <a:xfrm>
              <a:off x="608642" y="103958"/>
              <a:ext cx="4752571" cy="22566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5AA25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694445-CA2D-6863-E6A7-EB62520D9165}"/>
                </a:ext>
              </a:extLst>
            </p:cNvPr>
            <p:cNvSpPr txBox="1"/>
            <p:nvPr/>
          </p:nvSpPr>
          <p:spPr>
            <a:xfrm>
              <a:off x="608642" y="103958"/>
              <a:ext cx="45654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F3B2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33A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B33A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33A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B33A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0403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7861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6308B-797A-FEDE-42CB-9355BF41B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4" t="37980" r="47955" b="13333"/>
          <a:stretch/>
        </p:blipFill>
        <p:spPr>
          <a:xfrm>
            <a:off x="4594134" y="0"/>
            <a:ext cx="75978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A92EAA6-66C8-4329-251F-E4FF7244A182}"/>
              </a:ext>
            </a:extLst>
          </p:cNvPr>
          <p:cNvSpPr/>
          <p:nvPr/>
        </p:nvSpPr>
        <p:spPr>
          <a:xfrm>
            <a:off x="8393067" y="136072"/>
            <a:ext cx="969538" cy="364674"/>
          </a:xfrm>
          <a:prstGeom prst="wedgeRoundRectCallout">
            <a:avLst>
              <a:gd name="adj1" fmla="val -56360"/>
              <a:gd name="adj2" fmla="val 263105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Vịt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528480C-BA7E-F4EE-2D71-E1DB6D2D896E}"/>
              </a:ext>
            </a:extLst>
          </p:cNvPr>
          <p:cNvSpPr/>
          <p:nvPr/>
        </p:nvSpPr>
        <p:spPr>
          <a:xfrm flipH="1">
            <a:off x="4594134" y="1236516"/>
            <a:ext cx="1183494" cy="481447"/>
          </a:xfrm>
          <a:prstGeom prst="wedgeRoundRectCallout">
            <a:avLst>
              <a:gd name="adj1" fmla="val -48001"/>
              <a:gd name="adj2" fmla="val 171976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Ếch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3077C70-E5EC-9C78-1395-DC927B74468F}"/>
              </a:ext>
            </a:extLst>
          </p:cNvPr>
          <p:cNvSpPr/>
          <p:nvPr/>
        </p:nvSpPr>
        <p:spPr>
          <a:xfrm>
            <a:off x="7648174" y="2578744"/>
            <a:ext cx="969538" cy="364674"/>
          </a:xfrm>
          <a:prstGeom prst="wedgeRoundRectCallout">
            <a:avLst>
              <a:gd name="adj1" fmla="val -60744"/>
              <a:gd name="adj2" fmla="val 255429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64594F8-A23E-BDC7-3D96-9C52A3C07ED2}"/>
              </a:ext>
            </a:extLst>
          </p:cNvPr>
          <p:cNvSpPr/>
          <p:nvPr/>
        </p:nvSpPr>
        <p:spPr>
          <a:xfrm>
            <a:off x="10208029" y="2023186"/>
            <a:ext cx="1375790" cy="737895"/>
          </a:xfrm>
          <a:prstGeom prst="wedgeRoundRectCallout">
            <a:avLst>
              <a:gd name="adj1" fmla="val -16722"/>
              <a:gd name="adj2" fmla="val -116101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Chuồn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chuồn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58C571-B346-3565-2CFE-139F64441C2B}"/>
              </a:ext>
            </a:extLst>
          </p:cNvPr>
          <p:cNvSpPr/>
          <p:nvPr/>
        </p:nvSpPr>
        <p:spPr>
          <a:xfrm flipH="1">
            <a:off x="5095701" y="5140037"/>
            <a:ext cx="1075395" cy="481447"/>
          </a:xfrm>
          <a:prstGeom prst="wedgeRoundRectCallout">
            <a:avLst>
              <a:gd name="adj1" fmla="val -60369"/>
              <a:gd name="adj2" fmla="val 168523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7026F55-A23E-45D1-1687-19B6944A058A}"/>
              </a:ext>
            </a:extLst>
          </p:cNvPr>
          <p:cNvSpPr/>
          <p:nvPr/>
        </p:nvSpPr>
        <p:spPr>
          <a:xfrm>
            <a:off x="7347329" y="4907624"/>
            <a:ext cx="969537" cy="481447"/>
          </a:xfrm>
          <a:prstGeom prst="wedgeRoundRectCallout">
            <a:avLst>
              <a:gd name="adj1" fmla="val -48001"/>
              <a:gd name="adj2" fmla="val 171976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194B4A-8D9A-7EB1-2E21-AD3F5119709A}"/>
              </a:ext>
            </a:extLst>
          </p:cNvPr>
          <p:cNvGrpSpPr/>
          <p:nvPr/>
        </p:nvGrpSpPr>
        <p:grpSpPr>
          <a:xfrm>
            <a:off x="-107816" y="2021773"/>
            <a:ext cx="4986131" cy="3527691"/>
            <a:chOff x="-144905" y="-237953"/>
            <a:chExt cx="4986131" cy="35276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5A81FBC-E214-6DC7-DF39-47824DF9B425}"/>
                </a:ext>
              </a:extLst>
            </p:cNvPr>
            <p:cNvGrpSpPr/>
            <p:nvPr/>
          </p:nvGrpSpPr>
          <p:grpSpPr>
            <a:xfrm>
              <a:off x="-144905" y="-237953"/>
              <a:ext cx="4986131" cy="3527691"/>
              <a:chOff x="-144905" y="-237953"/>
              <a:chExt cx="4986131" cy="281669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9CE92C-8B62-F2F6-16AB-FB8B9F94B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0" r="78408" b="87084"/>
              <a:stretch/>
            </p:blipFill>
            <p:spPr>
              <a:xfrm>
                <a:off x="-144905" y="-237953"/>
                <a:ext cx="4986131" cy="2816697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A0CB43D-BAB0-C5EA-3D3E-5163F4C210A6}"/>
                  </a:ext>
                </a:extLst>
              </p:cNvPr>
              <p:cNvSpPr/>
              <p:nvPr/>
            </p:nvSpPr>
            <p:spPr>
              <a:xfrm>
                <a:off x="345941" y="590130"/>
                <a:ext cx="3427273" cy="1283684"/>
              </a:xfrm>
              <a:prstGeom prst="round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27号-月岩体" panose="020F0502020204030204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3350BB-FEAF-A416-F8DB-0445D7590FC8}"/>
                </a:ext>
              </a:extLst>
            </p:cNvPr>
            <p:cNvSpPr txBox="1"/>
            <p:nvPr/>
          </p:nvSpPr>
          <p:spPr>
            <a:xfrm>
              <a:off x="258362" y="415410"/>
              <a:ext cx="393250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SGK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trang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62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529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9A6973-A8E3-3EF4-1FAD-40056308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35"/>
          <a:stretch/>
        </p:blipFill>
        <p:spPr>
          <a:xfrm>
            <a:off x="92721" y="0"/>
            <a:ext cx="6696405" cy="67729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1BC25D2-6BAF-FA76-7F2E-5669EB21D853}"/>
              </a:ext>
            </a:extLst>
          </p:cNvPr>
          <p:cNvGrpSpPr/>
          <p:nvPr/>
        </p:nvGrpSpPr>
        <p:grpSpPr>
          <a:xfrm>
            <a:off x="6566304" y="1695373"/>
            <a:ext cx="5294880" cy="3695854"/>
            <a:chOff x="6559970" y="1581073"/>
            <a:chExt cx="5294880" cy="369585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E09B42-FA00-3581-2B6C-70F12AB2F76C}"/>
                </a:ext>
              </a:extLst>
            </p:cNvPr>
            <p:cNvGrpSpPr/>
            <p:nvPr/>
          </p:nvGrpSpPr>
          <p:grpSpPr>
            <a:xfrm>
              <a:off x="6559970" y="1581073"/>
              <a:ext cx="5294880" cy="3695854"/>
              <a:chOff x="6559970" y="1581073"/>
              <a:chExt cx="5294880" cy="369585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D4391B4-6B23-3CEF-6401-9EF5E88AA7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0" r="78408" b="87084"/>
              <a:stretch/>
            </p:blipFill>
            <p:spPr>
              <a:xfrm flipH="1">
                <a:off x="6559970" y="1581073"/>
                <a:ext cx="5294880" cy="369585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283FD00-2E64-BB7A-E4CA-02D3D80824BA}"/>
                  </a:ext>
                </a:extLst>
              </p:cNvPr>
              <p:cNvSpPr/>
              <p:nvPr/>
            </p:nvSpPr>
            <p:spPr>
              <a:xfrm>
                <a:off x="7735614" y="2795752"/>
                <a:ext cx="3621941" cy="1608082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27号-月岩体" panose="020F0502020204030204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5A8CD4-D537-397A-1FF9-FD0DE93B52D3}"/>
                </a:ext>
              </a:extLst>
            </p:cNvPr>
            <p:cNvSpPr txBox="1"/>
            <p:nvPr/>
          </p:nvSpPr>
          <p:spPr>
            <a:xfrm>
              <a:off x="7425049" y="2367171"/>
              <a:ext cx="393250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SGK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trang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63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3CF5303-CD9D-29DF-E79D-287F384E31F8}"/>
              </a:ext>
            </a:extLst>
          </p:cNvPr>
          <p:cNvSpPr/>
          <p:nvPr/>
        </p:nvSpPr>
        <p:spPr>
          <a:xfrm flipH="1">
            <a:off x="1002450" y="275322"/>
            <a:ext cx="1456971" cy="481423"/>
          </a:xfrm>
          <a:prstGeom prst="wedgeRoundRectCallout">
            <a:avLst>
              <a:gd name="adj1" fmla="val -67957"/>
              <a:gd name="adj2" fmla="val 186755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B3F6C14-6FBF-9258-1791-E6BD11208F8F}"/>
              </a:ext>
            </a:extLst>
          </p:cNvPr>
          <p:cNvSpPr/>
          <p:nvPr/>
        </p:nvSpPr>
        <p:spPr>
          <a:xfrm flipH="1">
            <a:off x="3079530" y="2367171"/>
            <a:ext cx="1049135" cy="428581"/>
          </a:xfrm>
          <a:prstGeom prst="wedgeRoundRectCallout">
            <a:avLst>
              <a:gd name="adj1" fmla="val -52388"/>
              <a:gd name="adj2" fmla="val 181199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89902FC-4D95-D25D-4B2D-24FDDBF74D5F}"/>
              </a:ext>
            </a:extLst>
          </p:cNvPr>
          <p:cNvSpPr/>
          <p:nvPr/>
        </p:nvSpPr>
        <p:spPr>
          <a:xfrm flipH="1">
            <a:off x="4128665" y="4403834"/>
            <a:ext cx="1049135" cy="428581"/>
          </a:xfrm>
          <a:prstGeom prst="wedgeRoundRectCallout">
            <a:avLst>
              <a:gd name="adj1" fmla="val -65412"/>
              <a:gd name="adj2" fmla="val -93466"/>
              <a:gd name="adj3" fmla="val 16667"/>
            </a:avLst>
          </a:prstGeom>
          <a:solidFill>
            <a:srgbClr val="E1F3F3"/>
          </a:solidFill>
          <a:ln w="19050">
            <a:solidFill>
              <a:srgbClr val="4040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Ong</a:t>
            </a:r>
          </a:p>
        </p:txBody>
      </p:sp>
    </p:spTree>
    <p:extLst>
      <p:ext uri="{BB962C8B-B14F-4D97-AF65-F5344CB8AC3E}">
        <p14:creationId xmlns:p14="http://schemas.microsoft.com/office/powerpoint/2010/main" val="567357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9BD98-AAEC-E95D-F26C-125492911054}"/>
              </a:ext>
            </a:extLst>
          </p:cNvPr>
          <p:cNvGrpSpPr/>
          <p:nvPr/>
        </p:nvGrpSpPr>
        <p:grpSpPr>
          <a:xfrm>
            <a:off x="1" y="-18663"/>
            <a:ext cx="12192000" cy="7050084"/>
            <a:chOff x="1" y="-18663"/>
            <a:chExt cx="12192000" cy="7050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4FC64F-433E-1521-C1B7-4E48758C1B81}"/>
                </a:ext>
              </a:extLst>
            </p:cNvPr>
            <p:cNvGrpSpPr/>
            <p:nvPr/>
          </p:nvGrpSpPr>
          <p:grpSpPr>
            <a:xfrm>
              <a:off x="1" y="-18663"/>
              <a:ext cx="12192000" cy="7050084"/>
              <a:chOff x="0" y="97971"/>
              <a:chExt cx="12192000" cy="666205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360C2AB-205F-2B71-0F8C-E9168305C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4602" t="17964" r="16963" b="15556"/>
              <a:stretch/>
            </p:blipFill>
            <p:spPr>
              <a:xfrm>
                <a:off x="0" y="97971"/>
                <a:ext cx="12192000" cy="6662057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AF91516-743D-C40A-B2E6-D3A46F5465E2}"/>
                  </a:ext>
                </a:extLst>
              </p:cNvPr>
              <p:cNvSpPr/>
              <p:nvPr/>
            </p:nvSpPr>
            <p:spPr>
              <a:xfrm>
                <a:off x="326571" y="566057"/>
                <a:ext cx="4180115" cy="653143"/>
              </a:xfrm>
              <a:prstGeom prst="rect">
                <a:avLst/>
              </a:prstGeom>
              <a:solidFill>
                <a:srgbClr val="B6E2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27号-月岩体" panose="020F0502020204030204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1D253EE-6509-DE1B-399B-48F987E5D238}"/>
                  </a:ext>
                </a:extLst>
              </p:cNvPr>
              <p:cNvSpPr/>
              <p:nvPr/>
            </p:nvSpPr>
            <p:spPr>
              <a:xfrm>
                <a:off x="326572" y="1687286"/>
                <a:ext cx="5366658" cy="887187"/>
              </a:xfrm>
              <a:prstGeom prst="rect">
                <a:avLst/>
              </a:prstGeom>
              <a:solidFill>
                <a:srgbClr val="FEFF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27号-月岩体" panose="020F0502020204030204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C20B4E2-5E05-554C-9565-AB9BDB2E285B}"/>
                  </a:ext>
                </a:extLst>
              </p:cNvPr>
              <p:cNvSpPr/>
              <p:nvPr/>
            </p:nvSpPr>
            <p:spPr>
              <a:xfrm>
                <a:off x="326571" y="1322613"/>
                <a:ext cx="5366658" cy="576943"/>
              </a:xfrm>
              <a:prstGeom prst="rect">
                <a:avLst/>
              </a:prstGeom>
              <a:solidFill>
                <a:srgbClr val="D6EC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27号-月岩体" panose="020F0502020204030204"/>
                  <a:cs typeface="+mn-cs"/>
                </a:endParaRPr>
              </a:p>
            </p:txBody>
          </p:sp>
        </p:grp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B54B84F4-C751-0B64-DFD2-014879EE29AB}"/>
                </a:ext>
              </a:extLst>
            </p:cNvPr>
            <p:cNvSpPr/>
            <p:nvPr/>
          </p:nvSpPr>
          <p:spPr>
            <a:xfrm>
              <a:off x="2993332" y="2805659"/>
              <a:ext cx="1052643" cy="364674"/>
            </a:xfrm>
            <a:prstGeom prst="wedgeRoundRectCallout">
              <a:avLst>
                <a:gd name="adj1" fmla="val -44378"/>
                <a:gd name="adj2" fmla="val 185288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299DC614-8063-D341-62F5-FEC1F8E734E5}"/>
                </a:ext>
              </a:extLst>
            </p:cNvPr>
            <p:cNvSpPr/>
            <p:nvPr/>
          </p:nvSpPr>
          <p:spPr>
            <a:xfrm>
              <a:off x="1094792" y="3467099"/>
              <a:ext cx="1007277" cy="364674"/>
            </a:xfrm>
            <a:prstGeom prst="wedgeRoundRectCallout">
              <a:avLst>
                <a:gd name="adj1" fmla="val -60744"/>
                <a:gd name="adj2" fmla="val 25542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Ếch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4E63AD5-88D4-1189-856B-6A42CCE343B3}"/>
                </a:ext>
              </a:extLst>
            </p:cNvPr>
            <p:cNvSpPr/>
            <p:nvPr/>
          </p:nvSpPr>
          <p:spPr>
            <a:xfrm>
              <a:off x="2936033" y="4806040"/>
              <a:ext cx="1052644" cy="364674"/>
            </a:xfrm>
            <a:prstGeom prst="wedgeRoundRectCallout">
              <a:avLst>
                <a:gd name="adj1" fmla="val -60744"/>
                <a:gd name="adj2" fmla="val 25542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4E5F08F3-93DF-EE43-C515-314C0D1C251E}"/>
                </a:ext>
              </a:extLst>
            </p:cNvPr>
            <p:cNvSpPr/>
            <p:nvPr/>
          </p:nvSpPr>
          <p:spPr>
            <a:xfrm>
              <a:off x="5427306" y="2574471"/>
              <a:ext cx="1292290" cy="737895"/>
            </a:xfrm>
            <a:prstGeom prst="wedgeRoundRectCallout">
              <a:avLst>
                <a:gd name="adj1" fmla="val -47695"/>
                <a:gd name="adj2" fmla="val 107978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Chuồn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chuồn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20CEE10-739A-C1A1-4299-1C509EDB3A75}"/>
                </a:ext>
              </a:extLst>
            </p:cNvPr>
            <p:cNvSpPr/>
            <p:nvPr/>
          </p:nvSpPr>
          <p:spPr>
            <a:xfrm flipH="1">
              <a:off x="6803369" y="435448"/>
              <a:ext cx="1292290" cy="386830"/>
            </a:xfrm>
            <a:prstGeom prst="wedgeRoundRectCallout">
              <a:avLst>
                <a:gd name="adj1" fmla="val -67957"/>
                <a:gd name="adj2" fmla="val 186755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B913C115-AC98-CDFA-D89F-449C09E64883}"/>
                </a:ext>
              </a:extLst>
            </p:cNvPr>
            <p:cNvSpPr/>
            <p:nvPr/>
          </p:nvSpPr>
          <p:spPr>
            <a:xfrm flipH="1">
              <a:off x="8912771" y="1962928"/>
              <a:ext cx="962902" cy="349348"/>
            </a:xfrm>
            <a:prstGeom prst="wedgeRoundRectCallout">
              <a:avLst>
                <a:gd name="adj1" fmla="val -52388"/>
                <a:gd name="adj2" fmla="val 18119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Bò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01A261-ACAE-46C6-B55A-FD1532481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51" t="70297" r="62877" b="11796"/>
            <a:stretch/>
          </p:blipFill>
          <p:spPr>
            <a:xfrm>
              <a:off x="4506686" y="4223014"/>
              <a:ext cx="2982382" cy="25091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2B37EA40-D539-DB5C-7411-C1B9226D3E98}"/>
                </a:ext>
              </a:extLst>
            </p:cNvPr>
            <p:cNvSpPr/>
            <p:nvPr/>
          </p:nvSpPr>
          <p:spPr>
            <a:xfrm flipH="1">
              <a:off x="9359083" y="4048340"/>
              <a:ext cx="962902" cy="349348"/>
            </a:xfrm>
            <a:prstGeom prst="wedgeRoundRectCallout">
              <a:avLst>
                <a:gd name="adj1" fmla="val -101507"/>
                <a:gd name="adj2" fmla="val -1134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Ong</a:t>
              </a: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857048EF-A557-F5BA-1D8A-76266356377D}"/>
                </a:ext>
              </a:extLst>
            </p:cNvPr>
            <p:cNvSpPr/>
            <p:nvPr/>
          </p:nvSpPr>
          <p:spPr>
            <a:xfrm flipH="1">
              <a:off x="4484137" y="4962162"/>
              <a:ext cx="1075395" cy="481447"/>
            </a:xfrm>
            <a:prstGeom prst="wedgeRoundRectCallout">
              <a:avLst>
                <a:gd name="adj1" fmla="val -60369"/>
                <a:gd name="adj2" fmla="val 168523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Tôm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BDAA854-3E69-BD12-CCA7-7CC1FE3AD9CC}"/>
                </a:ext>
              </a:extLst>
            </p:cNvPr>
            <p:cNvSpPr/>
            <p:nvPr/>
          </p:nvSpPr>
          <p:spPr>
            <a:xfrm>
              <a:off x="6719596" y="4721438"/>
              <a:ext cx="969537" cy="481447"/>
            </a:xfrm>
            <a:prstGeom prst="wedgeRoundRectCallout">
              <a:avLst>
                <a:gd name="adj1" fmla="val -75102"/>
                <a:gd name="adj2" fmla="val 165427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Cua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DB7AF42-BC85-0B8D-CF4A-FD037C9C9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r="51398" b="53073"/>
          <a:stretch/>
        </p:blipFill>
        <p:spPr>
          <a:xfrm>
            <a:off x="61613" y="531824"/>
            <a:ext cx="1589137" cy="2182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E5C490-9290-8FAF-D765-CC5831A0C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36" y="255124"/>
            <a:ext cx="518814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123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CC470B-214E-2E07-27DD-9BF450C8C00F}"/>
              </a:ext>
            </a:extLst>
          </p:cNvPr>
          <p:cNvGrpSpPr/>
          <p:nvPr/>
        </p:nvGrpSpPr>
        <p:grpSpPr>
          <a:xfrm>
            <a:off x="5396567" y="643386"/>
            <a:ext cx="5958789" cy="5234899"/>
            <a:chOff x="4594134" y="0"/>
            <a:chExt cx="7597866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3074D8-B69C-2B6C-1150-B70A3856C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704" t="37980" r="47955" b="13333"/>
            <a:stretch/>
          </p:blipFill>
          <p:spPr>
            <a:xfrm>
              <a:off x="4594134" y="0"/>
              <a:ext cx="7597866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FED1D06-0151-A053-8E78-21CF01173ED8}"/>
                </a:ext>
              </a:extLst>
            </p:cNvPr>
            <p:cNvSpPr/>
            <p:nvPr/>
          </p:nvSpPr>
          <p:spPr>
            <a:xfrm>
              <a:off x="8393067" y="136072"/>
              <a:ext cx="969538" cy="364674"/>
            </a:xfrm>
            <a:prstGeom prst="wedgeRoundRectCallout">
              <a:avLst>
                <a:gd name="adj1" fmla="val -56360"/>
                <a:gd name="adj2" fmla="val 263105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F3C9830F-1ADD-4913-49CF-2A1D5605C339}"/>
                </a:ext>
              </a:extLst>
            </p:cNvPr>
            <p:cNvSpPr/>
            <p:nvPr/>
          </p:nvSpPr>
          <p:spPr>
            <a:xfrm flipH="1">
              <a:off x="4594134" y="1236516"/>
              <a:ext cx="1183494" cy="481447"/>
            </a:xfrm>
            <a:prstGeom prst="wedgeRoundRectCallout">
              <a:avLst>
                <a:gd name="adj1" fmla="val -48001"/>
                <a:gd name="adj2" fmla="val 171976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Ếch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2FD4B13-C1AA-077E-D64D-4CF7578B0DDC}"/>
                </a:ext>
              </a:extLst>
            </p:cNvPr>
            <p:cNvSpPr/>
            <p:nvPr/>
          </p:nvSpPr>
          <p:spPr>
            <a:xfrm>
              <a:off x="7648174" y="2578744"/>
              <a:ext cx="969538" cy="364674"/>
            </a:xfrm>
            <a:prstGeom prst="wedgeRoundRectCallout">
              <a:avLst>
                <a:gd name="adj1" fmla="val -60744"/>
                <a:gd name="adj2" fmla="val 25542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D40C44-12DB-02F7-E051-36A6715D9572}"/>
                </a:ext>
              </a:extLst>
            </p:cNvPr>
            <p:cNvSpPr/>
            <p:nvPr/>
          </p:nvSpPr>
          <p:spPr>
            <a:xfrm>
              <a:off x="10208029" y="2023186"/>
              <a:ext cx="1463723" cy="737895"/>
            </a:xfrm>
            <a:prstGeom prst="wedgeRoundRectCallout">
              <a:avLst>
                <a:gd name="adj1" fmla="val -16722"/>
                <a:gd name="adj2" fmla="val -116101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Chuồn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chuồn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EF9410D-3FB0-1702-A016-CCA4104F411A}"/>
                </a:ext>
              </a:extLst>
            </p:cNvPr>
            <p:cNvSpPr/>
            <p:nvPr/>
          </p:nvSpPr>
          <p:spPr>
            <a:xfrm flipH="1">
              <a:off x="5095701" y="5140037"/>
              <a:ext cx="1075395" cy="481447"/>
            </a:xfrm>
            <a:prstGeom prst="wedgeRoundRectCallout">
              <a:avLst>
                <a:gd name="adj1" fmla="val -60369"/>
                <a:gd name="adj2" fmla="val 168523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69F611E-A233-F32C-B7D5-E4F69563F7DC}"/>
                </a:ext>
              </a:extLst>
            </p:cNvPr>
            <p:cNvSpPr/>
            <p:nvPr/>
          </p:nvSpPr>
          <p:spPr>
            <a:xfrm>
              <a:off x="7347329" y="4907624"/>
              <a:ext cx="969537" cy="481447"/>
            </a:xfrm>
            <a:prstGeom prst="wedgeRoundRectCallout">
              <a:avLst>
                <a:gd name="adj1" fmla="val -48001"/>
                <a:gd name="adj2" fmla="val 171976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4D253A-2CDD-9ADF-BC5C-C3EA1F1C1E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4" y="1760538"/>
            <a:ext cx="1208452" cy="1129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25C365-A646-5CA8-AE2D-D36DCE152F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0" y="3349357"/>
            <a:ext cx="1441892" cy="1686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DC3989-1C09-9B06-9C78-4959D683DA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4" y="4893075"/>
            <a:ext cx="1203641" cy="11296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F9CF01-6BE0-8E4B-B98A-7DE5B3F05BFF}"/>
              </a:ext>
            </a:extLst>
          </p:cNvPr>
          <p:cNvSpPr txBox="1"/>
          <p:nvPr/>
        </p:nvSpPr>
        <p:spPr>
          <a:xfrm>
            <a:off x="2145259" y="2134486"/>
            <a:ext cx="2738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EC2AAF-55B4-9499-BE5F-01FDC4FA3EEA}"/>
              </a:ext>
            </a:extLst>
          </p:cNvPr>
          <p:cNvSpPr txBox="1"/>
          <p:nvPr/>
        </p:nvSpPr>
        <p:spPr>
          <a:xfrm>
            <a:off x="2181993" y="3555849"/>
            <a:ext cx="2738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986ECB-97EF-42E1-9E45-74F31AE07F2D}"/>
              </a:ext>
            </a:extLst>
          </p:cNvPr>
          <p:cNvSpPr txBox="1"/>
          <p:nvPr/>
        </p:nvSpPr>
        <p:spPr>
          <a:xfrm>
            <a:off x="2181993" y="4883213"/>
            <a:ext cx="2738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A7B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7B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55597C-F196-CA2B-97A8-233F0D60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54" y="780838"/>
            <a:ext cx="424928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580</Words>
  <Application>Microsoft Office PowerPoint</Application>
  <PresentationFormat>Widescreen</PresentationFormat>
  <Paragraphs>134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Arial</vt:lpstr>
      <vt:lpstr>Arial-Rounded</vt:lpstr>
      <vt:lpstr>Arial-SGK-TV</vt:lpstr>
      <vt:lpstr>Averta Std CY Bold</vt:lpstr>
      <vt:lpstr>Calibri</vt:lpstr>
      <vt:lpstr>Calibri Light</vt:lpstr>
      <vt:lpstr>Cambria</vt:lpstr>
      <vt:lpstr>等线</vt:lpstr>
      <vt:lpstr>FZHei-B01S</vt:lpstr>
      <vt:lpstr>Quicksand Medium</vt:lpstr>
      <vt:lpstr>黑体</vt:lpstr>
      <vt:lpstr>Times New Roman</vt:lpstr>
      <vt:lpstr>UTM Cookies</vt:lpstr>
      <vt:lpstr>UTM Loko</vt:lpstr>
      <vt:lpstr>字魂127号-月岩体</vt:lpstr>
      <vt:lpstr>字魂59号-创粗黑</vt:lpstr>
      <vt:lpstr>4_Office Theme</vt:lpstr>
      <vt:lpstr>Hoạt động</vt:lpstr>
      <vt:lpstr>Office 主题</vt:lpstr>
      <vt:lpstr>Office Theme</vt:lpstr>
      <vt:lpstr>1_Office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2021-06-23T08:03:30Z</dcterms:created>
  <dcterms:modified xsi:type="dcterms:W3CDTF">2026-01-17T13:23:29Z</dcterms:modified>
</cp:coreProperties>
</file>