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19"/>
  </p:notesMasterIdLst>
  <p:sldIdLst>
    <p:sldId id="282" r:id="rId3"/>
    <p:sldId id="338" r:id="rId4"/>
    <p:sldId id="281" r:id="rId5"/>
    <p:sldId id="283" r:id="rId6"/>
    <p:sldId id="258" r:id="rId7"/>
    <p:sldId id="259" r:id="rId8"/>
    <p:sldId id="284" r:id="rId9"/>
    <p:sldId id="4411" r:id="rId10"/>
    <p:sldId id="292" r:id="rId11"/>
    <p:sldId id="293" r:id="rId12"/>
    <p:sldId id="287" r:id="rId13"/>
    <p:sldId id="260" r:id="rId14"/>
    <p:sldId id="301" r:id="rId15"/>
    <p:sldId id="300" r:id="rId16"/>
    <p:sldId id="441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4</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15</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5" name="Footer Placeholder 4">
            <a:extLst>
              <a:ext uri="{FF2B5EF4-FFF2-40B4-BE49-F238E27FC236}">
                <a16:creationId xmlns:a16="http://schemas.microsoft.com/office/drawing/2014/main" xmlns=""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5" name="Footer Placeholder 4">
            <a:extLst>
              <a:ext uri="{FF2B5EF4-FFF2-40B4-BE49-F238E27FC236}">
                <a16:creationId xmlns:a16="http://schemas.microsoft.com/office/drawing/2014/main" xmlns=""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5" name="Footer Placeholder 4">
            <a:extLst>
              <a:ext uri="{FF2B5EF4-FFF2-40B4-BE49-F238E27FC236}">
                <a16:creationId xmlns:a16="http://schemas.microsoft.com/office/drawing/2014/main" xmlns=""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6" name="Footer Placeholder 5">
            <a:extLst>
              <a:ext uri="{FF2B5EF4-FFF2-40B4-BE49-F238E27FC236}">
                <a16:creationId xmlns:a16="http://schemas.microsoft.com/office/drawing/2014/main" xmlns=""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8" name="Footer Placeholder 7">
            <a:extLst>
              <a:ext uri="{FF2B5EF4-FFF2-40B4-BE49-F238E27FC236}">
                <a16:creationId xmlns:a16="http://schemas.microsoft.com/office/drawing/2014/main" xmlns=""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4" name="Footer Placeholder 3">
            <a:extLst>
              <a:ext uri="{FF2B5EF4-FFF2-40B4-BE49-F238E27FC236}">
                <a16:creationId xmlns:a16="http://schemas.microsoft.com/office/drawing/2014/main" xmlns=""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3" name="Footer Placeholder 2">
            <a:extLst>
              <a:ext uri="{FF2B5EF4-FFF2-40B4-BE49-F238E27FC236}">
                <a16:creationId xmlns:a16="http://schemas.microsoft.com/office/drawing/2014/main" xmlns=""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6" name="Footer Placeholder 5">
            <a:extLst>
              <a:ext uri="{FF2B5EF4-FFF2-40B4-BE49-F238E27FC236}">
                <a16:creationId xmlns:a16="http://schemas.microsoft.com/office/drawing/2014/main" xmlns=""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6" name="Footer Placeholder 5">
            <a:extLst>
              <a:ext uri="{FF2B5EF4-FFF2-40B4-BE49-F238E27FC236}">
                <a16:creationId xmlns:a16="http://schemas.microsoft.com/office/drawing/2014/main" xmlns=""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5" name="Footer Placeholder 4">
            <a:extLst>
              <a:ext uri="{FF2B5EF4-FFF2-40B4-BE49-F238E27FC236}">
                <a16:creationId xmlns:a16="http://schemas.microsoft.com/office/drawing/2014/main" xmlns=""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4/10/2025</a:t>
            </a:fld>
            <a:endParaRPr lang="en-US"/>
          </a:p>
        </p:txBody>
      </p:sp>
      <p:sp>
        <p:nvSpPr>
          <p:cNvPr id="5" name="Footer Placeholder 4">
            <a:extLst>
              <a:ext uri="{FF2B5EF4-FFF2-40B4-BE49-F238E27FC236}">
                <a16:creationId xmlns:a16="http://schemas.microsoft.com/office/drawing/2014/main" xmlns=""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xmlns=""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xmlns=""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38F3E475-8B88-64F3-D7FF-E7397D716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239" y="143075"/>
            <a:ext cx="1557678" cy="1557678"/>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xmlns=""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xmlns="" id="{75BD51D9-06D2-10C5-1C97-FF1E38D8EF12}"/>
              </a:ext>
            </a:extLst>
          </p:cNvPr>
          <p:cNvSpPr txBox="1"/>
          <p:nvPr/>
        </p:nvSpPr>
        <p:spPr>
          <a:xfrm>
            <a:off x="891540" y="685800"/>
            <a:ext cx="10401300" cy="5509200"/>
          </a:xfrm>
          <a:prstGeom prst="rect">
            <a:avLst/>
          </a:prstGeom>
          <a:noFill/>
        </p:spPr>
        <p:txBody>
          <a:bodyPr wrap="square" rtlCol="0">
            <a:spAutoFit/>
          </a:bodyPr>
          <a:lstStyle/>
          <a:p>
            <a:pPr algn="just"/>
            <a:r>
              <a:rPr lang="en-US" sz="3200" b="0" i="0" dirty="0">
                <a:effectLst/>
                <a:latin typeface="Cambria" panose="02040503050406030204" pitchFamily="18" charset="0"/>
                <a:ea typeface="Cambria" panose="02040503050406030204" pitchFamily="18" charset="0"/>
              </a:rPr>
              <a:t>    </a:t>
            </a:r>
            <a:r>
              <a:rPr lang="vi-VN" sz="3200" b="0" i="0" dirty="0">
                <a:effectLst/>
                <a:latin typeface="Cambria" panose="02040503050406030204" pitchFamily="18" charset="0"/>
                <a:ea typeface="Cambria" panose="02040503050406030204" pitchFamily="18" charset="0"/>
              </a:rPr>
              <a:t>Ha</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na</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 Đi dạo hoặc bơi thuyền ngắm hoa anh đào</a:t>
            </a:r>
            <a:r>
              <a:rPr lang="vi-VN" sz="3200" b="0" i="0" dirty="0" smtClean="0">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r>
              <a:rPr lang="en-US" sz="3200" dirty="0">
                <a:latin typeface="Cambria" panose="02040503050406030204" pitchFamily="18" charset="0"/>
                <a:ea typeface="Cambria" panose="02040503050406030204" pitchFamily="18" charset="0"/>
              </a:rPr>
              <a:t> </a:t>
            </a:r>
            <a:r>
              <a:rPr lang="en-US" sz="3200" dirty="0" smtClean="0">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a:t>
            </a:r>
            <a:r>
              <a:rPr lang="vi-VN" sz="3200" dirty="0" smtClean="0">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Tổ</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chức</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tiệc</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trà</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trong</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vườn</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hoa</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anh</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đào</a:t>
            </a:r>
            <a:r>
              <a:rPr lang="en-US" sz="3200" b="0" i="0" dirty="0" smtClean="0">
                <a:effectLst/>
                <a:latin typeface="Cambria" panose="02040503050406030204" pitchFamily="18" charset="0"/>
                <a:ea typeface="Cambria" panose="02040503050406030204" pitchFamily="18" charset="0"/>
              </a:rPr>
              <a:t>.</a:t>
            </a:r>
            <a:endParaRPr lang="vi-VN" sz="3200" b="0" i="0" dirty="0">
              <a:effectLst/>
              <a:latin typeface="Cambria" panose="02040503050406030204" pitchFamily="18" charset="0"/>
              <a:ea typeface="Cambria" panose="02040503050406030204" pitchFamily="18" charset="0"/>
            </a:endParaRP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a:t>
            </a:r>
            <a:r>
              <a:rPr lang="vi-VN" sz="3200" b="0" i="0" dirty="0">
                <a:effectLst/>
                <a:latin typeface="Cambria" panose="02040503050406030204" pitchFamily="18" charset="0"/>
                <a:ea typeface="Cambria" panose="02040503050406030204" pitchFamily="18" charset="0"/>
              </a:rPr>
              <a:t>Thưởng thức ẩm thực Nhật Bản, trong đó có nhiều món được chế biến từ hoa anh đào.</a:t>
            </a: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effectLst/>
                <a:latin typeface="Cambria" panose="02040503050406030204" pitchFamily="18" charset="0"/>
                <a:ea typeface="Cambria" panose="02040503050406030204" pitchFamily="18" charset="0"/>
              </a:rPr>
              <a:t>(</a:t>
            </a:r>
            <a:r>
              <a:rPr lang="vi-VN" sz="3200" b="0" i="1" dirty="0">
                <a:effectLst/>
                <a:latin typeface="Cambria" panose="02040503050406030204" pitchFamily="18" charset="0"/>
                <a:ea typeface="Cambria" panose="02040503050406030204" pitchFamily="18" charset="0"/>
              </a:rPr>
              <a:t>Theo</a:t>
            </a:r>
            <a:r>
              <a:rPr lang="vi-VN" sz="3200" b="0" i="0" dirty="0">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xmlns=""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xmlns=""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xmlns=""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xmlns=""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xmlns=""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xmlns="" id="{7C4FE742-384B-112B-F594-9337E9AEFA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xmlns=""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xmlns=""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xmlns=""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xmlns=""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xmlns=""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xmlns=""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xmlns=""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xmlns=""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xmlns=""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xmlns=""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xmlns=""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xmlns=""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xmlns=""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xmlns=""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xmlns="" id="{75C01CC4-6FDF-408A-9B7E-E06091668D27}"/>
              </a:ext>
            </a:extLst>
          </p:cNvPr>
          <p:cNvSpPr txBox="1"/>
          <p:nvPr/>
        </p:nvSpPr>
        <p:spPr>
          <a:xfrm>
            <a:off x="2856411" y="2753885"/>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rPr>
              <a:t>TẠM BIỆT</a:t>
            </a:r>
            <a:endParaRPr kumimoji="0" lang="zh-CN" altLang="en-US"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pic>
        <p:nvPicPr>
          <p:cNvPr id="23" name="Picture 2" descr="Vector boy and girl holding magnifying glas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319" r="100000">
                        <a14:foregroundMark x1="22364" y1="15332" x2="22364" y2="15332"/>
                        <a14:foregroundMark x1="6070" y1="23112" x2="6070" y2="23112"/>
                        <a14:foregroundMark x1="12620" y1="25858" x2="12620" y2="25858"/>
                        <a14:foregroundMark x1="14217" y1="22883" x2="17093" y2="38673"/>
                        <a14:foregroundMark x1="36102" y1="25400" x2="26038" y2="39817"/>
                        <a14:foregroundMark x1="27955" y1="9153" x2="28275" y2="17391"/>
                        <a14:foregroundMark x1="45367" y1="27002" x2="45367" y2="27002"/>
                        <a14:foregroundMark x1="71565" y1="11899" x2="71725" y2="42105"/>
                        <a14:foregroundMark x1="22684" y1="47826" x2="24281" y2="72769"/>
                        <a14:foregroundMark x1="28275" y1="92449" x2="28275" y2="92449"/>
                        <a14:foregroundMark x1="30990" y1="91762" x2="30511" y2="89016"/>
                        <a14:foregroundMark x1="28115" y1="80320" x2="28115" y2="80320"/>
                        <a14:foregroundMark x1="16134" y1="76888" x2="16134" y2="76888"/>
                        <a14:foregroundMark x1="16454" y1="77803" x2="17252" y2="87414"/>
                        <a14:foregroundMark x1="17252" y1="91762" x2="17252" y2="91762"/>
                        <a14:foregroundMark x1="12300" y1="91991" x2="12300" y2="91991"/>
                        <a14:foregroundMark x1="12141" y1="93364" x2="17252" y2="93593"/>
                        <a14:foregroundMark x1="12939" y1="94966" x2="12939" y2="94966"/>
                        <a14:foregroundMark x1="33706" y1="91304" x2="33706" y2="91304"/>
                        <a14:foregroundMark x1="30351" y1="94050" x2="30351" y2="94050"/>
                        <a14:foregroundMark x1="8946" y1="50801" x2="8946" y2="50801"/>
                        <a14:foregroundMark x1="36422" y1="36842" x2="36422" y2="36842"/>
                        <a14:foregroundMark x1="4153" y1="25858" x2="4153" y2="25858"/>
                        <a14:foregroundMark x1="45367" y1="24256" x2="45367" y2="24256"/>
                        <a14:foregroundMark x1="45367" y1="24256" x2="40735" y2="35240"/>
                        <a14:foregroundMark x1="38658" y1="45309" x2="38658" y2="45309"/>
                        <a14:foregroundMark x1="69169" y1="23799" x2="66294" y2="36384"/>
                        <a14:foregroundMark x1="74441" y1="53547" x2="75240" y2="60641"/>
                        <a14:foregroundMark x1="74760" y1="43707" x2="73163" y2="46911"/>
                        <a14:foregroundMark x1="53834" y1="27002" x2="53834" y2="27002"/>
                        <a14:foregroundMark x1="69649" y1="90389" x2="69649" y2="90389"/>
                        <a14:foregroundMark x1="76837" y1="90618" x2="76837" y2="90618"/>
                        <a14:foregroundMark x1="69489" y1="79405" x2="69489" y2="79405"/>
                        <a14:foregroundMark x1="69329" y1="77803" x2="68850" y2="84439"/>
                        <a14:foregroundMark x1="76358" y1="79176" x2="76358" y2="79176"/>
                        <a14:foregroundMark x1="76358" y1="79176" x2="76038" y2="84211"/>
                        <a14:foregroundMark x1="61182" y1="42792" x2="61182" y2="42792"/>
                        <a14:foregroundMark x1="86741" y1="6636" x2="86741" y2="6636"/>
                      </a14:backgroundRemoval>
                    </a14:imgEffect>
                  </a14:imgLayer>
                </a14:imgProps>
              </a:ext>
              <a:ext uri="{28A0092B-C50C-407E-A947-70E740481C1C}">
                <a14:useLocalDpi xmlns:a14="http://schemas.microsoft.com/office/drawing/2010/main" val="0"/>
              </a:ext>
            </a:extLst>
          </a:blip>
          <a:srcRect/>
          <a:stretch>
            <a:fillRect/>
          </a:stretch>
        </p:blipFill>
        <p:spPr bwMode="auto">
          <a:xfrm>
            <a:off x="325700" y="2768305"/>
            <a:ext cx="5540844"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91FA3DE-F097-60A3-EEFD-7310C865F795}"/>
              </a:ext>
            </a:extLst>
          </p:cNvPr>
          <p:cNvPicPr>
            <a:picLocks noChangeAspect="1"/>
          </p:cNvPicPr>
          <p:nvPr/>
        </p:nvPicPr>
        <p:blipFill>
          <a:blip r:embed="rId5"/>
          <a:stretch>
            <a:fillRect/>
          </a:stretch>
        </p:blipFill>
        <p:spPr>
          <a:xfrm>
            <a:off x="2313025" y="796968"/>
            <a:ext cx="9394750" cy="1926503"/>
          </a:xfrm>
          <a:prstGeom prst="rect">
            <a:avLst/>
          </a:prstGeom>
        </p:spPr>
      </p:pic>
    </p:spTree>
    <p:extLst>
      <p:ext uri="{BB962C8B-B14F-4D97-AF65-F5344CB8AC3E}">
        <p14:creationId xmlns:p14="http://schemas.microsoft.com/office/powerpoint/2010/main" val="3656249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xmlns=""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xmlns=""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xmlns=""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xmlns=""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xmlns=""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xmlns=""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xmlns=""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xmlns=""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xmlns=""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xmlns=""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xmlns=""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xmlns=""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xmlns=""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xmlns=""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xmlns=""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xmlns=""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xmlns=""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xmlns=""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xmlns=""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xmlns=""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xmlns=""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xmlns=""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xmlns=""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xmlns=""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xmlns=""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xmlns=""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11875"/>
            <a:ext cx="12192000" cy="6857999"/>
          </a:xfrm>
          <a:prstGeom prst="rect">
            <a:avLst/>
          </a:prstGeom>
        </p:spPr>
      </p:pic>
      <p:sp>
        <p:nvSpPr>
          <p:cNvPr id="23" name="矩形 22">
            <a:extLst>
              <a:ext uri="{FF2B5EF4-FFF2-40B4-BE49-F238E27FC236}">
                <a16:creationId xmlns:a16="http://schemas.microsoft.com/office/drawing/2014/main" xmlns=""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xmlns=""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xmlns=""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xmlns=""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xmlns=""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xmlns=""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xmlns=""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xmlns=""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xmlns=""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xmlns=""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807771"/>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xmlns="" val="325040383"/>
                    </a:ext>
                  </a:extLst>
                </a:gridCol>
                <a:gridCol w="5307330">
                  <a:extLst>
                    <a:ext uri="{9D8B030D-6E8A-4147-A177-3AD203B41FA5}">
                      <a16:colId xmlns:a16="http://schemas.microsoft.com/office/drawing/2014/main" xmlns=""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xmlns=""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xmlns="" id="{0D53434A-036C-427B-D6D6-A3EC5A8A9A85}"/>
              </a:ext>
            </a:extLst>
          </p:cNvPr>
          <p:cNvGraphicFramePr>
            <a:graphicFrameLocks noGrp="1"/>
          </p:cNvGraphicFramePr>
          <p:nvPr>
            <p:extLst>
              <p:ext uri="{D42A27DB-BD31-4B8C-83A1-F6EECF244321}">
                <p14:modId xmlns:p14="http://schemas.microsoft.com/office/powerpoint/2010/main" val="189003630"/>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xmlns="" val="399748896"/>
                    </a:ext>
                  </a:extLst>
                </a:gridCol>
                <a:gridCol w="7434932">
                  <a:extLst>
                    <a:ext uri="{9D8B030D-6E8A-4147-A177-3AD203B41FA5}">
                      <a16:colId xmlns:a16="http://schemas.microsoft.com/office/drawing/2014/main" xmlns=""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xmlns=""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xmlns=""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xmlns=""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xmlns=""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xmlns=""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xmlns=""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xmlns=""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xmlns=""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470</Words>
  <Application>Microsoft Office PowerPoint</Application>
  <PresentationFormat>Widescreen</PresentationFormat>
  <Paragraphs>46</Paragraphs>
  <Slides>16</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vt:i4>
      </vt:variant>
    </vt:vector>
  </HeadingPairs>
  <TitlesOfParts>
    <vt:vector size="32" baseType="lpstr">
      <vt:lpstr>微软雅黑</vt:lpstr>
      <vt:lpstr>#9Slide07 SVNDessert Menu Scrip</vt:lpstr>
      <vt:lpstr>Arial</vt:lpstr>
      <vt:lpstr>Arial-Rounded</vt:lpstr>
      <vt:lpstr>Calibri</vt:lpstr>
      <vt:lpstr>Calibri Light</vt:lpstr>
      <vt:lpstr>Cambria</vt:lpstr>
      <vt:lpstr>DM Sans Bold</vt:lpstr>
      <vt:lpstr>SVN-Poky's</vt:lpstr>
      <vt:lpstr>Times New Roman</vt:lpstr>
      <vt:lpstr>字魂115号-刀刀体</vt:lpstr>
      <vt:lpstr>思源黑体 CN Medium</vt:lpstr>
      <vt:lpstr>等线</vt:lpstr>
      <vt:lpstr>等线 Light</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Microsoft</cp:lastModifiedBy>
  <cp:revision>61</cp:revision>
  <dcterms:created xsi:type="dcterms:W3CDTF">2024-07-28T13:57:44Z</dcterms:created>
  <dcterms:modified xsi:type="dcterms:W3CDTF">2025-04-10T09:38:34Z</dcterms:modified>
</cp:coreProperties>
</file>