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m4a" ContentType="audio/mp4"/>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92" r:id="rId12"/>
    <p:sldMasterId id="2147483820" r:id="rId13"/>
  </p:sldMasterIdLst>
  <p:notesMasterIdLst>
    <p:notesMasterId r:id="rId47"/>
  </p:notesMasterIdLst>
  <p:sldIdLst>
    <p:sldId id="279" r:id="rId14"/>
    <p:sldId id="257" r:id="rId15"/>
    <p:sldId id="258" r:id="rId16"/>
    <p:sldId id="259" r:id="rId17"/>
    <p:sldId id="260" r:id="rId18"/>
    <p:sldId id="261" r:id="rId19"/>
    <p:sldId id="262" r:id="rId20"/>
    <p:sldId id="4412" r:id="rId21"/>
    <p:sldId id="281" r:id="rId22"/>
    <p:sldId id="283" r:id="rId23"/>
    <p:sldId id="4413" r:id="rId24"/>
    <p:sldId id="284" r:id="rId25"/>
    <p:sldId id="285" r:id="rId26"/>
    <p:sldId id="4414" r:id="rId27"/>
    <p:sldId id="286" r:id="rId28"/>
    <p:sldId id="287" r:id="rId29"/>
    <p:sldId id="288" r:id="rId30"/>
    <p:sldId id="269" r:id="rId31"/>
    <p:sldId id="4415" r:id="rId32"/>
    <p:sldId id="4416" r:id="rId33"/>
    <p:sldId id="4417" r:id="rId34"/>
    <p:sldId id="510" r:id="rId35"/>
    <p:sldId id="271" r:id="rId36"/>
    <p:sldId id="273" r:id="rId37"/>
    <p:sldId id="275" r:id="rId38"/>
    <p:sldId id="277" r:id="rId39"/>
    <p:sldId id="290" r:id="rId40"/>
    <p:sldId id="278" r:id="rId41"/>
    <p:sldId id="292" r:id="rId42"/>
    <p:sldId id="300" r:id="rId43"/>
    <p:sldId id="272" r:id="rId44"/>
    <p:sldId id="306" r:id="rId45"/>
    <p:sldId id="3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62" autoAdjust="0"/>
  </p:normalViewPr>
  <p:slideViewPr>
    <p:cSldViewPr snapToGrid="0">
      <p:cViewPr varScale="1">
        <p:scale>
          <a:sx n="81" d="100"/>
          <a:sy n="81" d="100"/>
        </p:scale>
        <p:origin x="120"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hạt</a:t>
            </a:r>
            <a:r>
              <a:rPr lang="en-US" dirty="0"/>
              <a:t> </a:t>
            </a:r>
            <a:r>
              <a:rPr lang="en-US" dirty="0" err="1"/>
              <a:t>giống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hạt</a:t>
            </a:r>
            <a:r>
              <a:rPr lang="en-US" dirty="0"/>
              <a:t> </a:t>
            </a:r>
            <a:r>
              <a:rPr lang="en-US" dirty="0" err="1"/>
              <a:t>mầm</a:t>
            </a:r>
            <a:r>
              <a:rPr lang="en-US" dirty="0"/>
              <a:t> </a:t>
            </a:r>
            <a:r>
              <a:rPr lang="en-US" dirty="0" err="1"/>
              <a:t>để</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chậu</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mọc</a:t>
            </a:r>
            <a:r>
              <a:rPr lang="en-US" dirty="0"/>
              <a:t> </a:t>
            </a:r>
            <a:r>
              <a:rPr lang="en-US" dirty="0" err="1"/>
              <a:t>lên</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5CF16-01EB-4C91-BF52-9ACBA7C14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4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6AA34C-D92F-44EA-8022-68EB5FE70A46}" type="slidenum">
              <a:rPr lang="en-US" smtClean="0"/>
              <a:t>23</a:t>
            </a:fld>
            <a:endParaRPr lang="en-US"/>
          </a:p>
        </p:txBody>
      </p:sp>
    </p:spTree>
    <p:extLst>
      <p:ext uri="{BB962C8B-B14F-4D97-AF65-F5344CB8AC3E}">
        <p14:creationId xmlns:p14="http://schemas.microsoft.com/office/powerpoint/2010/main" val="263400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gif"/></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5" Type="http://schemas.openxmlformats.org/officeDocument/2006/relationships/image" Target="../media/image10.png"/><Relationship Id="rId4" Type="http://schemas.microsoft.com/office/2007/relationships/hdphoto" Target="../media/hdphoto1.wdp"/></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32.sv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Master" Target="../slideMasters/slideMaster12.xml"/><Relationship Id="rId4" Type="http://schemas.openxmlformats.org/officeDocument/2006/relationships/image" Target="../media/image17.gi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Master" Target="../slideMasters/slideMaster12.xml"/><Relationship Id="rId5" Type="http://schemas.openxmlformats.org/officeDocument/2006/relationships/image" Target="../media/image38.svg"/><Relationship Id="rId4" Type="http://schemas.openxmlformats.org/officeDocument/2006/relationships/image" Target="../media/image32.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Master" Target="../slideMasters/slideMaster12.xml"/><Relationship Id="rId4" Type="http://schemas.openxmlformats.org/officeDocument/2006/relationships/image" Target="../media/image6.gi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2.svg"/><Relationship Id="rId2" Type="http://schemas.openxmlformats.org/officeDocument/2006/relationships/image" Target="../media/image31.png"/><Relationship Id="rId1" Type="http://schemas.openxmlformats.org/officeDocument/2006/relationships/slideMaster" Target="../slideMasters/slideMaster12.xml"/><Relationship Id="rId6" Type="http://schemas.openxmlformats.org/officeDocument/2006/relationships/image" Target="../media/image34.png"/><Relationship Id="rId5" Type="http://schemas.openxmlformats.org/officeDocument/2006/relationships/image" Target="../media/image40.svg"/><Relationship Id="rId4" Type="http://schemas.openxmlformats.org/officeDocument/2006/relationships/image" Target="../media/image3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7E18354-C476-CE0C-E206-D4086BB15A89}"/>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5" name="Footer Placeholder 4">
            <a:extLst>
              <a:ext uri="{FF2B5EF4-FFF2-40B4-BE49-F238E27FC236}">
                <a16:creationId xmlns:a16="http://schemas.microsoft.com/office/drawing/2014/main" xmlns=""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DB7095-39F7-D731-8647-154107814AAE}"/>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5" name="Footer Placeholder 4">
            <a:extLst>
              <a:ext uri="{FF2B5EF4-FFF2-40B4-BE49-F238E27FC236}">
                <a16:creationId xmlns:a16="http://schemas.microsoft.com/office/drawing/2014/main" xmlns=""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FF2F55-F722-0153-6E9F-C745FB176F1F}"/>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5" name="Footer Placeholder 4">
            <a:extLst>
              <a:ext uri="{FF2B5EF4-FFF2-40B4-BE49-F238E27FC236}">
                <a16:creationId xmlns:a16="http://schemas.microsoft.com/office/drawing/2014/main" xmlns=""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6" name="Footer Placeholder 5">
            <a:extLst>
              <a:ext uri="{FF2B5EF4-FFF2-40B4-BE49-F238E27FC236}">
                <a16:creationId xmlns:a16="http://schemas.microsoft.com/office/drawing/2014/main" xmlns=""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8" name="Footer Placeholder 7">
            <a:extLst>
              <a:ext uri="{FF2B5EF4-FFF2-40B4-BE49-F238E27FC236}">
                <a16:creationId xmlns:a16="http://schemas.microsoft.com/office/drawing/2014/main" xmlns=""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4" name="Footer Placeholder 3">
            <a:extLst>
              <a:ext uri="{FF2B5EF4-FFF2-40B4-BE49-F238E27FC236}">
                <a16:creationId xmlns:a16="http://schemas.microsoft.com/office/drawing/2014/main" xmlns=""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3" name="Footer Placeholder 2">
            <a:extLst>
              <a:ext uri="{FF2B5EF4-FFF2-40B4-BE49-F238E27FC236}">
                <a16:creationId xmlns:a16="http://schemas.microsoft.com/office/drawing/2014/main" xmlns=""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6" name="Footer Placeholder 5">
            <a:extLst>
              <a:ext uri="{FF2B5EF4-FFF2-40B4-BE49-F238E27FC236}">
                <a16:creationId xmlns:a16="http://schemas.microsoft.com/office/drawing/2014/main" xmlns=""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6" name="Footer Placeholder 5">
            <a:extLst>
              <a:ext uri="{FF2B5EF4-FFF2-40B4-BE49-F238E27FC236}">
                <a16:creationId xmlns:a16="http://schemas.microsoft.com/office/drawing/2014/main" xmlns=""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5" name="Footer Placeholder 4">
            <a:extLst>
              <a:ext uri="{FF2B5EF4-FFF2-40B4-BE49-F238E27FC236}">
                <a16:creationId xmlns:a16="http://schemas.microsoft.com/office/drawing/2014/main" xmlns=""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xmlns=""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xmlns=""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xmlns=""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xmlns=""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xmlns=""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xmlns=""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xmlns=""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xmlns=""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xmlns=""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xmlns=""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xmlns=""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xmlns=""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xmlns=""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xmlns=""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xmlns=""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xmlns=""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xmlns=""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3294743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78909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xmlns=""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366558421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76932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853944778"/>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xmlns=""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xmlns=""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6150197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xmlns=""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9282455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xmlns=""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xmlns=""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8134362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5" name="Footer Placeholder 4">
            <a:extLst>
              <a:ext uri="{FF2B5EF4-FFF2-40B4-BE49-F238E27FC236}">
                <a16:creationId xmlns:a16="http://schemas.microsoft.com/office/drawing/2014/main" xmlns=""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xmlns=""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xmlns=""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xmlns=""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xmlns=""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xmlns=""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xmlns=""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xmlns=""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87784134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xmlns=""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xmlns=""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5506224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xmlns=""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xmlns=""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xmlns=""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xmlns=""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xmlns=""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xmlns=""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xmlns=""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63620301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xmlns=""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xmlns=""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xmlns=""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xmlns=""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xmlns=""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xmlns=""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07654143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82561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xmlns=""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xmlns=""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xmlns=""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19423584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34468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xmlns=""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xmlns=""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xmlns=""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xmlns=""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xmlns=""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94263163"/>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xmlns=""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xmlns=""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428119283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xmlns=""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xmlns=""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xmlns=""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8228438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5" name="Footer Placeholder 4">
            <a:extLst>
              <a:ext uri="{FF2B5EF4-FFF2-40B4-BE49-F238E27FC236}">
                <a16:creationId xmlns:a16="http://schemas.microsoft.com/office/drawing/2014/main" xmlns=""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74055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xmlns=""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xmlns=""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xmlns=""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xmlns=""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xmlns=""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xmlns=""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xmlns=""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xmlns=""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92582656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xmlns=""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xmlns=""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xmlns=""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xmlns=""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xmlns=""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xmlns=""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xmlns=""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10056374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xmlns=""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xmlns=""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168043849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xmlns=""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xmlns=""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xmlns=""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xmlns=""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243389902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xmlns=""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xmlns=""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xmlns=""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xmlns=""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xmlns=""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xmlns=""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xmlns=""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xmlns=""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62367612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4/10/2025</a:t>
            </a:fld>
            <a:endParaRPr lang="en-US"/>
          </a:p>
        </p:txBody>
      </p:sp>
      <p:sp>
        <p:nvSpPr>
          <p:cNvPr id="3" name="Footer Placeholder 2">
            <a:extLst>
              <a:ext uri="{FF2B5EF4-FFF2-40B4-BE49-F238E27FC236}">
                <a16:creationId xmlns:a16="http://schemas.microsoft.com/office/drawing/2014/main" xmlns=""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146941245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83153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9551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234932-D0F1-0AB0-E8AB-5C3E963F1B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13119F7D-5758-FA7E-7649-EA2638B717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D1294383-B2B0-73B5-B1C2-EE2D5B422F34}"/>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5" name="Footer Placeholder 4">
            <a:extLst>
              <a:ext uri="{FF2B5EF4-FFF2-40B4-BE49-F238E27FC236}">
                <a16:creationId xmlns:a16="http://schemas.microsoft.com/office/drawing/2014/main" xmlns="" id="{10B8A255-BA6B-DD0C-D263-A462CCCDB5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DAE3B5B-1DDA-A993-F45E-170EE63175A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29128857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6" name="Footer Placeholder 5">
            <a:extLst>
              <a:ext uri="{FF2B5EF4-FFF2-40B4-BE49-F238E27FC236}">
                <a16:creationId xmlns:a16="http://schemas.microsoft.com/office/drawing/2014/main" xmlns=""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1E0AE-D337-6083-89C9-8142DBBD64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C45034D-F663-539D-EE2E-ECF21811AD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AF6FAAB-1923-1B92-2ED2-BDA9144AA93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5" name="Footer Placeholder 4">
            <a:extLst>
              <a:ext uri="{FF2B5EF4-FFF2-40B4-BE49-F238E27FC236}">
                <a16:creationId xmlns:a16="http://schemas.microsoft.com/office/drawing/2014/main" xmlns="" id="{87449AF5-D015-C8CA-6383-21CBB7F25C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0CC3BBEE-15DA-24A2-78EB-6C20A20960E5}"/>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03074542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946A8-AEAA-DD2E-46F7-57FB055D0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7FA9554-0657-8BE2-3436-633FB7CD65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011526-DFD4-3DF8-FBF4-0713B5E2E11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5" name="Footer Placeholder 4">
            <a:extLst>
              <a:ext uri="{FF2B5EF4-FFF2-40B4-BE49-F238E27FC236}">
                <a16:creationId xmlns:a16="http://schemas.microsoft.com/office/drawing/2014/main" xmlns="" id="{F0FCB664-9E0F-AEEE-D49D-BD47EDB404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39AC1BAE-C6FC-E1E3-BEA8-5C16E8F284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7401897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E65B4A-D974-332F-24A5-AEA05D420D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D446F3E-E4E7-20D9-EEB4-D02658CE3F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CEECE43-949A-34C9-D1AC-0B819A0CE6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164CE23-2D12-4A2D-6724-E97C894FD4B3}"/>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6" name="Footer Placeholder 5">
            <a:extLst>
              <a:ext uri="{FF2B5EF4-FFF2-40B4-BE49-F238E27FC236}">
                <a16:creationId xmlns:a16="http://schemas.microsoft.com/office/drawing/2014/main" xmlns="" id="{8A6959C0-82B4-1667-2A95-6219680351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E42F17A8-BAB5-1DD4-0A04-18A1662ED673}"/>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42799465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86B2A-CF5C-94D9-251D-512D4D29A95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3C5E3F2-A7D6-BA89-5D03-95A76093C4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ACCC73F-4537-2A4B-9D45-A038A98FEBC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F8353AFC-C294-49B4-23AE-55FE574205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B8B0312-257A-1448-7E6F-D4CFBFDF1DE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BE301210-E3CD-F595-955B-729697432C31}"/>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8" name="Footer Placeholder 7">
            <a:extLst>
              <a:ext uri="{FF2B5EF4-FFF2-40B4-BE49-F238E27FC236}">
                <a16:creationId xmlns:a16="http://schemas.microsoft.com/office/drawing/2014/main" xmlns="" id="{830B8881-D38A-7169-0DD3-9D671DFA67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33858BD5-DE73-936A-5905-334F1932F0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37246161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DB8F11-99B6-E47A-3A01-CE06BC4BF5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6343AB59-05C8-CE35-C584-A7772061BE7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4" name="Footer Placeholder 3">
            <a:extLst>
              <a:ext uri="{FF2B5EF4-FFF2-40B4-BE49-F238E27FC236}">
                <a16:creationId xmlns:a16="http://schemas.microsoft.com/office/drawing/2014/main" xmlns="" id="{C41C0689-BF44-5743-5D0F-7EC4CB81CC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12DB1F2F-C2F4-F592-D782-56353E52F3E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6791088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32096F-0C21-1E81-B5DB-99910555A9CA}"/>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3" name="Footer Placeholder 2">
            <a:extLst>
              <a:ext uri="{FF2B5EF4-FFF2-40B4-BE49-F238E27FC236}">
                <a16:creationId xmlns:a16="http://schemas.microsoft.com/office/drawing/2014/main" xmlns="" id="{64C56E6C-BAA8-4C65-5F4E-C2910BF9BFC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8C517EFE-8A34-1C80-CF64-D27A49F23246}"/>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72490985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70146-1284-E636-9F22-FD44806F1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2483DF3-343D-ECD4-D6BD-C41BFE5ED9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9C7CC35B-8459-2D8D-8E67-21D280CDCC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CA255EA-2A33-015F-1418-A6894844970B}"/>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6" name="Footer Placeholder 5">
            <a:extLst>
              <a:ext uri="{FF2B5EF4-FFF2-40B4-BE49-F238E27FC236}">
                <a16:creationId xmlns:a16="http://schemas.microsoft.com/office/drawing/2014/main" xmlns="" id="{DD4AFDDB-5B6C-189D-C9A8-86571912A8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8BF7B8A7-6A35-2861-A145-8BB5EDCC220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17974110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96BDC-0918-3305-B6EE-9F9731D75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97E9FC-BCF7-459C-DF18-A673584399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3F3B9725-B405-AE77-72E8-1344AC2CAB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5AD4C2-AA5B-1A69-9971-6BA3843E986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6" name="Footer Placeholder 5">
            <a:extLst>
              <a:ext uri="{FF2B5EF4-FFF2-40B4-BE49-F238E27FC236}">
                <a16:creationId xmlns:a16="http://schemas.microsoft.com/office/drawing/2014/main" xmlns="" id="{EB2E75EA-9492-1638-D723-0B7B62C0F9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78D6DBB-2A3B-0D0C-81B6-749D06F6C59C}"/>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9135066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EBD08-BC46-8F07-8B88-C788B2821B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CC7FF16C-5863-F5DD-C3D4-F91AA0F1C39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C135CBE-54A9-8563-C090-3008BBEE253F}"/>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5" name="Footer Placeholder 4">
            <a:extLst>
              <a:ext uri="{FF2B5EF4-FFF2-40B4-BE49-F238E27FC236}">
                <a16:creationId xmlns:a16="http://schemas.microsoft.com/office/drawing/2014/main" xmlns="" id="{452C02D2-ABE7-17A2-621B-9F01FAFE37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BD2C077-F49B-9DEA-7101-9947E3753A98}"/>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409876771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458982F-3C3F-DBE5-55E1-35947B2BE0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64EC805-D1AE-47A9-15C5-51563B4019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27ADCAD-5E27-9BAE-23C8-9812359ED109}"/>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10/04/2025</a:t>
            </a:fld>
            <a:endParaRPr lang="vi-VN"/>
          </a:p>
        </p:txBody>
      </p:sp>
      <p:sp>
        <p:nvSpPr>
          <p:cNvPr id="5" name="Footer Placeholder 4">
            <a:extLst>
              <a:ext uri="{FF2B5EF4-FFF2-40B4-BE49-F238E27FC236}">
                <a16:creationId xmlns:a16="http://schemas.microsoft.com/office/drawing/2014/main" xmlns="" id="{5FFBCF96-E3D1-582F-8FD1-C167F1A5D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51154B0-FE22-8881-DF93-9363419D7297}"/>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95172880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8" name="Footer Placeholder 7">
            <a:extLst>
              <a:ext uri="{FF2B5EF4-FFF2-40B4-BE49-F238E27FC236}">
                <a16:creationId xmlns:a16="http://schemas.microsoft.com/office/drawing/2014/main" xmlns=""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4" name="Footer Placeholder 3">
            <a:extLst>
              <a:ext uri="{FF2B5EF4-FFF2-40B4-BE49-F238E27FC236}">
                <a16:creationId xmlns:a16="http://schemas.microsoft.com/office/drawing/2014/main" xmlns=""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3" name="Footer Placeholder 2">
            <a:extLst>
              <a:ext uri="{FF2B5EF4-FFF2-40B4-BE49-F238E27FC236}">
                <a16:creationId xmlns:a16="http://schemas.microsoft.com/office/drawing/2014/main" xmlns=""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6" name="Footer Placeholder 5">
            <a:extLst>
              <a:ext uri="{FF2B5EF4-FFF2-40B4-BE49-F238E27FC236}">
                <a16:creationId xmlns:a16="http://schemas.microsoft.com/office/drawing/2014/main" xmlns=""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AA1172-05DB-3996-B8B3-8914034C25E0}"/>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5" name="Footer Placeholder 4">
            <a:extLst>
              <a:ext uri="{FF2B5EF4-FFF2-40B4-BE49-F238E27FC236}">
                <a16:creationId xmlns:a16="http://schemas.microsoft.com/office/drawing/2014/main" xmlns=""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6" name="Footer Placeholder 5">
            <a:extLst>
              <a:ext uri="{FF2B5EF4-FFF2-40B4-BE49-F238E27FC236}">
                <a16:creationId xmlns:a16="http://schemas.microsoft.com/office/drawing/2014/main" xmlns=""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5" name="Footer Placeholder 4">
            <a:extLst>
              <a:ext uri="{FF2B5EF4-FFF2-40B4-BE49-F238E27FC236}">
                <a16:creationId xmlns:a16="http://schemas.microsoft.com/office/drawing/2014/main" xmlns=""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4/10/2025</a:t>
            </a:fld>
            <a:endParaRPr lang="en-US"/>
          </a:p>
        </p:txBody>
      </p:sp>
      <p:sp>
        <p:nvSpPr>
          <p:cNvPr id="5" name="Footer Placeholder 4">
            <a:extLst>
              <a:ext uri="{FF2B5EF4-FFF2-40B4-BE49-F238E27FC236}">
                <a16:creationId xmlns:a16="http://schemas.microsoft.com/office/drawing/2014/main" xmlns=""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12419D7-EAAF-990E-068F-1B49C87BB053}"/>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5" name="Footer Placeholder 4">
            <a:extLst>
              <a:ext uri="{FF2B5EF4-FFF2-40B4-BE49-F238E27FC236}">
                <a16:creationId xmlns:a16="http://schemas.microsoft.com/office/drawing/2014/main" xmlns=""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0E1BB39-534B-3620-EDEF-E89DEDB8F531}"/>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6" name="Footer Placeholder 5">
            <a:extLst>
              <a:ext uri="{FF2B5EF4-FFF2-40B4-BE49-F238E27FC236}">
                <a16:creationId xmlns:a16="http://schemas.microsoft.com/office/drawing/2014/main" xmlns=""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9414304-AC9A-8736-69BA-A5E7443F2E85}"/>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8" name="Footer Placeholder 7">
            <a:extLst>
              <a:ext uri="{FF2B5EF4-FFF2-40B4-BE49-F238E27FC236}">
                <a16:creationId xmlns:a16="http://schemas.microsoft.com/office/drawing/2014/main" xmlns=""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6107C0D-8036-5A94-FFD9-BDC2960B75FF}"/>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4" name="Footer Placeholder 3">
            <a:extLst>
              <a:ext uri="{FF2B5EF4-FFF2-40B4-BE49-F238E27FC236}">
                <a16:creationId xmlns:a16="http://schemas.microsoft.com/office/drawing/2014/main" xmlns=""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922FEC8-1186-084D-DA6D-6AAEEB41613B}"/>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3" name="Footer Placeholder 2">
            <a:extLst>
              <a:ext uri="{FF2B5EF4-FFF2-40B4-BE49-F238E27FC236}">
                <a16:creationId xmlns:a16="http://schemas.microsoft.com/office/drawing/2014/main" xmlns=""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78EEA0D-AF5C-CED6-5D9F-56CD748CA65B}"/>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6" name="Footer Placeholder 5">
            <a:extLst>
              <a:ext uri="{FF2B5EF4-FFF2-40B4-BE49-F238E27FC236}">
                <a16:creationId xmlns:a16="http://schemas.microsoft.com/office/drawing/2014/main" xmlns=""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C1BA3AF-197A-5024-F27D-4199043B308B}"/>
              </a:ext>
            </a:extLst>
          </p:cNvPr>
          <p:cNvSpPr>
            <a:spLocks noGrp="1"/>
          </p:cNvSpPr>
          <p:nvPr>
            <p:ph type="dt" sz="half" idx="10"/>
          </p:nvPr>
        </p:nvSpPr>
        <p:spPr/>
        <p:txBody>
          <a:bodyPr/>
          <a:lstStyle/>
          <a:p>
            <a:fld id="{CB5A94AA-BE27-4BED-86C4-8A50CA4767B5}" type="datetimeFigureOut">
              <a:rPr lang="en-US" smtClean="0"/>
              <a:t>4/10/2025</a:t>
            </a:fld>
            <a:endParaRPr lang="en-US"/>
          </a:p>
        </p:txBody>
      </p:sp>
      <p:sp>
        <p:nvSpPr>
          <p:cNvPr id="6" name="Footer Placeholder 5">
            <a:extLst>
              <a:ext uri="{FF2B5EF4-FFF2-40B4-BE49-F238E27FC236}">
                <a16:creationId xmlns:a16="http://schemas.microsoft.com/office/drawing/2014/main" xmlns=""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6" name="Footer Placeholder 5">
            <a:extLst>
              <a:ext uri="{FF2B5EF4-FFF2-40B4-BE49-F238E27FC236}">
                <a16:creationId xmlns:a16="http://schemas.microsoft.com/office/drawing/2014/main" xmlns=""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8" name="Footer Placeholder 7">
            <a:extLst>
              <a:ext uri="{FF2B5EF4-FFF2-40B4-BE49-F238E27FC236}">
                <a16:creationId xmlns:a16="http://schemas.microsoft.com/office/drawing/2014/main" xmlns=""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4" name="Footer Placeholder 3">
            <a:extLst>
              <a:ext uri="{FF2B5EF4-FFF2-40B4-BE49-F238E27FC236}">
                <a16:creationId xmlns:a16="http://schemas.microsoft.com/office/drawing/2014/main" xmlns=""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3" name="Footer Placeholder 2">
            <a:extLst>
              <a:ext uri="{FF2B5EF4-FFF2-40B4-BE49-F238E27FC236}">
                <a16:creationId xmlns:a16="http://schemas.microsoft.com/office/drawing/2014/main" xmlns=""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6" name="Footer Placeholder 5">
            <a:extLst>
              <a:ext uri="{FF2B5EF4-FFF2-40B4-BE49-F238E27FC236}">
                <a16:creationId xmlns:a16="http://schemas.microsoft.com/office/drawing/2014/main" xmlns=""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6" name="Footer Placeholder 5">
            <a:extLst>
              <a:ext uri="{FF2B5EF4-FFF2-40B4-BE49-F238E27FC236}">
                <a16:creationId xmlns:a16="http://schemas.microsoft.com/office/drawing/2014/main" xmlns=""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4/10/2025</a:t>
            </a:fld>
            <a:endParaRPr lang="en-US"/>
          </a:p>
        </p:txBody>
      </p:sp>
      <p:sp>
        <p:nvSpPr>
          <p:cNvPr id="5" name="Footer Placeholder 4">
            <a:extLst>
              <a:ext uri="{FF2B5EF4-FFF2-40B4-BE49-F238E27FC236}">
                <a16:creationId xmlns:a16="http://schemas.microsoft.com/office/drawing/2014/main" xmlns=""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image" Target="../media/image3.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theme" Target="../theme/theme12.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4/10/2025</a:t>
            </a:fld>
            <a:endParaRPr lang="en-US"/>
          </a:p>
        </p:txBody>
      </p:sp>
      <p:sp>
        <p:nvSpPr>
          <p:cNvPr id="5" name="Footer Placeholder 4">
            <a:extLst>
              <a:ext uri="{FF2B5EF4-FFF2-40B4-BE49-F238E27FC236}">
                <a16:creationId xmlns:a16="http://schemas.microsoft.com/office/drawing/2014/main" xmlns=""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xmlns=""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2FBBC2A4-035D-7A50-6342-5196DC958BC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0102456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07640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xmlns=""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6.sv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69.sv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8.png"/><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image" Target="../media/image6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89.sv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5.png"/><Relationship Id="rId11" Type="http://schemas.openxmlformats.org/officeDocument/2006/relationships/image" Target="../media/image78.jpeg"/><Relationship Id="rId5" Type="http://schemas.openxmlformats.org/officeDocument/2006/relationships/image" Target="../media/image55.png"/><Relationship Id="rId10" Type="http://schemas.openxmlformats.org/officeDocument/2006/relationships/image" Target="../media/image77.png"/><Relationship Id="rId4" Type="http://schemas.openxmlformats.org/officeDocument/2006/relationships/image" Target="../media/image87.svg"/><Relationship Id="rId9" Type="http://schemas.openxmlformats.org/officeDocument/2006/relationships/image" Target="../media/image91.sv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89.sv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5.png"/><Relationship Id="rId11" Type="http://schemas.openxmlformats.org/officeDocument/2006/relationships/image" Target="../media/image79.jpeg"/><Relationship Id="rId5" Type="http://schemas.openxmlformats.org/officeDocument/2006/relationships/image" Target="../media/image55.png"/><Relationship Id="rId10" Type="http://schemas.openxmlformats.org/officeDocument/2006/relationships/image" Target="../media/image77.png"/><Relationship Id="rId4" Type="http://schemas.openxmlformats.org/officeDocument/2006/relationships/image" Target="../media/image87.svg"/><Relationship Id="rId9"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50.xml"/><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89.sv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55.png"/><Relationship Id="rId10" Type="http://schemas.openxmlformats.org/officeDocument/2006/relationships/image" Target="../media/image77.png"/><Relationship Id="rId4" Type="http://schemas.openxmlformats.org/officeDocument/2006/relationships/image" Target="../media/image87.svg"/><Relationship Id="rId9" Type="http://schemas.openxmlformats.org/officeDocument/2006/relationships/image" Target="../media/image91.sv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89.sv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55.png"/><Relationship Id="rId10" Type="http://schemas.openxmlformats.org/officeDocument/2006/relationships/image" Target="../media/image77.png"/><Relationship Id="rId4" Type="http://schemas.openxmlformats.org/officeDocument/2006/relationships/image" Target="../media/image87.svg"/><Relationship Id="rId9" Type="http://schemas.openxmlformats.org/officeDocument/2006/relationships/image" Target="../media/image91.sv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3.png"/><Relationship Id="rId18" Type="http://schemas.openxmlformats.org/officeDocument/2006/relationships/image" Target="../media/image85.png"/><Relationship Id="rId26" Type="http://schemas.openxmlformats.org/officeDocument/2006/relationships/image" Target="../media/image91.png"/><Relationship Id="rId3" Type="http://schemas.openxmlformats.org/officeDocument/2006/relationships/audio" Target="../media/audio2.wav"/><Relationship Id="rId21" Type="http://schemas.openxmlformats.org/officeDocument/2006/relationships/image" Target="../media/image87.png"/><Relationship Id="rId34" Type="http://schemas.openxmlformats.org/officeDocument/2006/relationships/image" Target="../media/image96.png"/><Relationship Id="rId7" Type="http://schemas.openxmlformats.org/officeDocument/2006/relationships/audio" Target="../media/audio1.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7.wdp"/><Relationship Id="rId33" Type="http://schemas.openxmlformats.org/officeDocument/2006/relationships/image" Target="../media/image95.png"/><Relationship Id="rId2" Type="http://schemas.openxmlformats.org/officeDocument/2006/relationships/notesSlide" Target="../notesSlides/notesSlide1.xml"/><Relationship Id="rId16" Type="http://schemas.openxmlformats.org/officeDocument/2006/relationships/image" Target="../media/image84.png"/><Relationship Id="rId20" Type="http://schemas.openxmlformats.org/officeDocument/2006/relationships/image" Target="../media/image86.png"/><Relationship Id="rId29" Type="http://schemas.openxmlformats.org/officeDocument/2006/relationships/image" Target="../media/image93.png"/><Relationship Id="rId1" Type="http://schemas.openxmlformats.org/officeDocument/2006/relationships/slideLayout" Target="../slideLayouts/slideLayout124.xml"/><Relationship Id="rId6" Type="http://schemas.openxmlformats.org/officeDocument/2006/relationships/audio" Target="../media/audio5.wav"/><Relationship Id="rId11" Type="http://schemas.microsoft.com/office/2007/relationships/hdphoto" Target="../media/hdphoto4.wdp"/><Relationship Id="rId24" Type="http://schemas.openxmlformats.org/officeDocument/2006/relationships/image" Target="../media/image90.png"/><Relationship Id="rId32" Type="http://schemas.openxmlformats.org/officeDocument/2006/relationships/slide" Target="slide27.xml"/><Relationship Id="rId5" Type="http://schemas.openxmlformats.org/officeDocument/2006/relationships/audio" Target="../media/audio4.wav"/><Relationship Id="rId15" Type="http://schemas.openxmlformats.org/officeDocument/2006/relationships/slide" Target="slide25.xml"/><Relationship Id="rId23" Type="http://schemas.openxmlformats.org/officeDocument/2006/relationships/image" Target="../media/image89.png"/><Relationship Id="rId28" Type="http://schemas.openxmlformats.org/officeDocument/2006/relationships/image" Target="../media/image92.png"/><Relationship Id="rId10" Type="http://schemas.openxmlformats.org/officeDocument/2006/relationships/image" Target="../media/image82.png"/><Relationship Id="rId19" Type="http://schemas.microsoft.com/office/2007/relationships/hdphoto" Target="../media/hdphoto6.wdp"/><Relationship Id="rId31" Type="http://schemas.openxmlformats.org/officeDocument/2006/relationships/image" Target="../media/image94.png"/><Relationship Id="rId4" Type="http://schemas.openxmlformats.org/officeDocument/2006/relationships/audio" Target="../media/audio3.wav"/><Relationship Id="rId9" Type="http://schemas.openxmlformats.org/officeDocument/2006/relationships/slide" Target="slide23.xml"/><Relationship Id="rId14" Type="http://schemas.microsoft.com/office/2007/relationships/hdphoto" Target="../media/hdphoto5.wdp"/><Relationship Id="rId22" Type="http://schemas.openxmlformats.org/officeDocument/2006/relationships/image" Target="../media/image88.png"/><Relationship Id="rId27" Type="http://schemas.microsoft.com/office/2007/relationships/hdphoto" Target="../media/hdphoto8.wdp"/><Relationship Id="rId30" Type="http://schemas.openxmlformats.org/officeDocument/2006/relationships/image" Target="../media/image109.svg"/><Relationship Id="rId35" Type="http://schemas.openxmlformats.org/officeDocument/2006/relationships/slide" Target="slide28.xml"/></Relationships>
</file>

<file path=ppt/slides/_rels/slide23.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16.svg"/><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slide" Target="slide22.xml"/><Relationship Id="rId4" Type="http://schemas.openxmlformats.org/officeDocument/2006/relationships/image" Target="../media/image98.png"/><Relationship Id="rId9" Type="http://schemas.openxmlformats.org/officeDocument/2006/relationships/image" Target="../media/image101.png"/></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98.png"/><Relationship Id="rId7" Type="http://schemas.openxmlformats.org/officeDocument/2006/relationships/image" Target="../media/image104.png"/><Relationship Id="rId2" Type="http://schemas.openxmlformats.org/officeDocument/2006/relationships/image" Target="../media/image97.png"/><Relationship Id="rId1" Type="http://schemas.openxmlformats.org/officeDocument/2006/relationships/slideLayout" Target="../slideLayouts/slideLayout51.xml"/><Relationship Id="rId6" Type="http://schemas.openxmlformats.org/officeDocument/2006/relationships/image" Target="../media/image118.sv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103.png"/><Relationship Id="rId9"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98.png"/><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62.xml"/><Relationship Id="rId6" Type="http://schemas.openxmlformats.org/officeDocument/2006/relationships/image" Target="../media/image106.png"/><Relationship Id="rId5" Type="http://schemas.openxmlformats.org/officeDocument/2006/relationships/image" Target="../media/image118.svg"/><Relationship Id="rId10" Type="http://schemas.openxmlformats.org/officeDocument/2006/relationships/image" Target="../media/image102.png"/><Relationship Id="rId4" Type="http://schemas.openxmlformats.org/officeDocument/2006/relationships/image" Target="../media/image100.png"/><Relationship Id="rId9"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73.xml"/><Relationship Id="rId6" Type="http://schemas.openxmlformats.org/officeDocument/2006/relationships/image" Target="../media/image116.svg"/><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slide" Target="slide22.xml"/><Relationship Id="rId4" Type="http://schemas.openxmlformats.org/officeDocument/2006/relationships/image" Target="../media/image103.png"/><Relationship Id="rId9"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slide" Target="slide22.xml"/><Relationship Id="rId2" Type="http://schemas.openxmlformats.org/officeDocument/2006/relationships/image" Target="../media/image97.png"/><Relationship Id="rId1" Type="http://schemas.openxmlformats.org/officeDocument/2006/relationships/slideLayout" Target="../slideLayouts/slideLayout73.xml"/><Relationship Id="rId6" Type="http://schemas.openxmlformats.org/officeDocument/2006/relationships/image" Target="../media/image125.svg"/><Relationship Id="rId5" Type="http://schemas.openxmlformats.org/officeDocument/2006/relationships/image" Target="../media/image100.png"/><Relationship Id="rId10" Type="http://schemas.openxmlformats.org/officeDocument/2006/relationships/image" Target="../media/image116.svg"/><Relationship Id="rId4" Type="http://schemas.openxmlformats.org/officeDocument/2006/relationships/image" Target="../media/image103.png"/><Relationship Id="rId9"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106.xml"/><Relationship Id="rId5" Type="http://schemas.openxmlformats.org/officeDocument/2006/relationships/image" Target="../media/image109.png"/><Relationship Id="rId4" Type="http://schemas.openxmlformats.org/officeDocument/2006/relationships/image" Target="../media/image128.sv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slide" Target="slide7.xml"/><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15.png"/><Relationship Id="rId18" Type="http://schemas.microsoft.com/office/2007/relationships/hdphoto" Target="../media/hdphoto10.wdp"/><Relationship Id="rId3" Type="http://schemas.openxmlformats.org/officeDocument/2006/relationships/audio" Target="../media/media1.m4a"/><Relationship Id="rId7" Type="http://schemas.openxmlformats.org/officeDocument/2006/relationships/image" Target="../media/image112.png"/><Relationship Id="rId12" Type="http://schemas.openxmlformats.org/officeDocument/2006/relationships/image" Target="../media/image138.svg"/><Relationship Id="rId17" Type="http://schemas.openxmlformats.org/officeDocument/2006/relationships/image" Target="../media/image117.png"/><Relationship Id="rId2" Type="http://schemas.microsoft.com/office/2007/relationships/media" Target="../media/media1.m4a"/><Relationship Id="rId16" Type="http://schemas.microsoft.com/office/2007/relationships/hdphoto" Target="../media/hdphoto9.wdp"/><Relationship Id="rId20" Type="http://schemas.openxmlformats.org/officeDocument/2006/relationships/image" Target="../media/image119.png"/><Relationship Id="rId1" Type="http://schemas.openxmlformats.org/officeDocument/2006/relationships/tags" Target="../tags/tag1.xml"/><Relationship Id="rId6" Type="http://schemas.openxmlformats.org/officeDocument/2006/relationships/image" Target="../media/image132.svg"/><Relationship Id="rId11" Type="http://schemas.openxmlformats.org/officeDocument/2006/relationships/image" Target="../media/image114.png"/><Relationship Id="rId5" Type="http://schemas.openxmlformats.org/officeDocument/2006/relationships/image" Target="../media/image111.png"/><Relationship Id="rId15" Type="http://schemas.openxmlformats.org/officeDocument/2006/relationships/image" Target="../media/image116.png"/><Relationship Id="rId10" Type="http://schemas.openxmlformats.org/officeDocument/2006/relationships/image" Target="../media/image136.svg"/><Relationship Id="rId19" Type="http://schemas.openxmlformats.org/officeDocument/2006/relationships/image" Target="../media/image118.png"/><Relationship Id="rId4" Type="http://schemas.openxmlformats.org/officeDocument/2006/relationships/slideLayout" Target="../slideLayouts/slideLayout84.xml"/><Relationship Id="rId9" Type="http://schemas.openxmlformats.org/officeDocument/2006/relationships/image" Target="../media/image113.png"/><Relationship Id="rId14" Type="http://schemas.openxmlformats.org/officeDocument/2006/relationships/image" Target="../media/image140.svg"/></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slideLayout" Target="../slideLayouts/slideLayout90.xml"/><Relationship Id="rId7" Type="http://schemas.openxmlformats.org/officeDocument/2006/relationships/image" Target="../media/image12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22.emf"/><Relationship Id="rId5" Type="http://schemas.openxmlformats.org/officeDocument/2006/relationships/image" Target="../media/image121.jpg"/><Relationship Id="rId4" Type="http://schemas.openxmlformats.org/officeDocument/2006/relationships/notesSlide" Target="../notesSlides/notesSlide3.xml"/><Relationship Id="rId9" Type="http://schemas.openxmlformats.org/officeDocument/2006/relationships/image" Target="../media/image120.wmf"/></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1.jpg"/><Relationship Id="rId1" Type="http://schemas.openxmlformats.org/officeDocument/2006/relationships/slideLayout" Target="../slideLayouts/slideLayout112.xml"/><Relationship Id="rId4" Type="http://schemas.openxmlformats.org/officeDocument/2006/relationships/image" Target="../media/image125.png"/></Relationships>
</file>

<file path=ppt/slides/_rels/slide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112.xml"/><Relationship Id="rId5" Type="http://schemas.openxmlformats.org/officeDocument/2006/relationships/image" Target="../media/image128.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3.svg"/><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3.svg"/><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3.svg"/><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3.svg"/><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xmlns="" id="{C1E7E8B4-7819-5AF6-3AFD-D779FF4B79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xmlns=""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BB60DF83-2A63-2607-5CFB-E90F30F3A5EE}"/>
              </a:ext>
            </a:extLst>
          </p:cNvPr>
          <p:cNvPicPr>
            <a:picLocks noChangeAspect="1"/>
          </p:cNvPicPr>
          <p:nvPr/>
        </p:nvPicPr>
        <p:blipFill>
          <a:blip r:embed="rId5"/>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xmlns=""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xmlns=""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xmlns=""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xmlns=""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xmlns=""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xmlns=""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xmlns="" id="{B4B109A3-7A32-3E25-BC88-E8567FE838D6}"/>
              </a:ext>
            </a:extLst>
          </p:cNvPr>
          <p:cNvSpPr txBox="1"/>
          <p:nvPr/>
        </p:nvSpPr>
        <p:spPr>
          <a:xfrm>
            <a:off x="397042" y="1000125"/>
            <a:ext cx="11237495" cy="341632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bắt đầu vào một ngày của tháng 12 năm 1938 tại nước Anh. Uyn-tơn quyết định bay sang Tiệp Khắc khi một người bạn nhờ ông tìm cách đưa những đứa trẻ Do Thái từ Pra-ha sang Anh. Vì chiến tranh chắc chắn sẽ nổ ra, cơ hội cho những người Do Thái trốn thoát khỏi thành phố hầu như không có, đặc biệt là với trẻ 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đưa trẻ em đi tị nạn cần rất nhiều tiền. Uyn-tơn đã cùng bạn bè đi quyên góp khắp nơi, kêu gọi các gia đình ở Anh nhận nuôi trẻ em Do Thái. Từ tháng 3 đến tháng 8 năm 1939, Uyn-tơn tổ chức thành công tám chuyến tàu, đưa 669 đứa trẻ rời Pra-ha, đi qua Đức, Hà Lan,... rồi đến Luân Đôn. Ngày 1 tháng 9 năm 1939, tất cả biên giới do phát xít Đức kiểm soát bị đóng cửa, Uyn-tơn đành kết thúc hoạt động giải cứu.</a:t>
            </a:r>
          </a:p>
        </p:txBody>
      </p:sp>
      <p:pic>
        <p:nvPicPr>
          <p:cNvPr id="13" name="Picture 12">
            <a:extLst>
              <a:ext uri="{FF2B5EF4-FFF2-40B4-BE49-F238E27FC236}">
                <a16:creationId xmlns:a16="http://schemas.microsoft.com/office/drawing/2014/main" xmlns="" id="{7E7D6B18-8A93-16A3-AAF7-8A1BD5987F80}"/>
              </a:ext>
            </a:extLst>
          </p:cNvPr>
          <p:cNvPicPr>
            <a:picLocks noChangeAspect="1"/>
          </p:cNvPicPr>
          <p:nvPr/>
        </p:nvPicPr>
        <p:blipFill>
          <a:blip r:embed="rId6"/>
          <a:stretch>
            <a:fillRect/>
          </a:stretch>
        </p:blipFill>
        <p:spPr>
          <a:xfrm>
            <a:off x="3547289" y="268026"/>
            <a:ext cx="6059949" cy="859611"/>
          </a:xfrm>
          <a:prstGeom prst="rect">
            <a:avLst/>
          </a:prstGeom>
        </p:spPr>
      </p:pic>
      <p:pic>
        <p:nvPicPr>
          <p:cNvPr id="1026" name="Picture 2" descr="Một người hùng thầm lặng lớp 5 (trang 130, 131) | Kết nối tri thức Giải Tiếng Việt lớp 5">
            <a:extLst>
              <a:ext uri="{FF2B5EF4-FFF2-40B4-BE49-F238E27FC236}">
                <a16:creationId xmlns:a16="http://schemas.microsoft.com/office/drawing/2014/main" xmlns="" id="{5951E340-8949-C93F-BE6C-A1A970D1CA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107" y="4288507"/>
            <a:ext cx="5108407" cy="219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xmlns=""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xmlns=""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xmlns=""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xmlns=""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xmlns=""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xmlns=""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xmlns="" id="{B4B109A3-7A32-3E25-BC88-E8567FE838D6}"/>
              </a:ext>
            </a:extLst>
          </p:cNvPr>
          <p:cNvSpPr txBox="1"/>
          <p:nvPr/>
        </p:nvSpPr>
        <p:spPr>
          <a:xfrm>
            <a:off x="553453" y="314325"/>
            <a:ext cx="10924674" cy="6494085"/>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Sau này, Uyn-tơn còn làm việc trong hội từ thiện hỗ trợ người già và ông nhận được nhiều khen thưởng về công việc đó. Nhưng việc giải cứu 669 đứa trẻ năm xưa ông chưa một lần kể với ai.</a:t>
            </a:r>
          </a:p>
          <a:p>
            <a:pPr algn="just"/>
            <a:r>
              <a:rPr lang="vi-VN" sz="2600" dirty="0">
                <a:latin typeface="Cambria" panose="02040503050406030204" pitchFamily="18" charset="0"/>
                <a:ea typeface="Cambria" panose="02040503050406030204" pitchFamily="18" charset="0"/>
              </a:rPr>
              <a:t>50 năm sau, vợ ông vô tình tìm thấy cuốn sổ ghi thông tin về những đứa trẻ ấy. Bà đã đưa cuốn sổ cho một nhà sử học. Thế là câu chuyện về tình thương, lòng dũng cảm của Uyn-tơn mới được mọi người biết đến.</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1988, một hãng truyền thông đã làm chương trình về Uyn-tơn. Khi người dẫn chương trình hỏi: “Trong số những người ngồi đây, ai đã được Uyn-tơn cứu sống?”, cả hội trường đứng lên. Uyn-tơn nghẹn ngào, xúc động. Mọi người ở đó đều khóc. Họ luôn ghi nhớ trong tim người đã mang lại sự sống lần thứ hai cho họ, giúp họ thoát khỏi cuộc chiến tranh tàn khốc năm nào.</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2015, Uyn-tơn qua đời, hưởng thọ 106 tuổi. Người dân Tiệp Khắc đã dựng tượng ông trên sân ga thành phố Pra-ha. Họ coi ông như một người hùng thầm lặng đáng kính.</a:t>
            </a:r>
          </a:p>
          <a:p>
            <a:pPr algn="r"/>
            <a:r>
              <a:rPr lang="vi-VN" sz="2600" dirty="0">
                <a:latin typeface="Cambria" panose="02040503050406030204" pitchFamily="18" charset="0"/>
                <a:ea typeface="Cambria" panose="02040503050406030204" pitchFamily="18" charset="0"/>
              </a:rPr>
              <a:t>(</a:t>
            </a:r>
            <a:r>
              <a:rPr lang="vi-VN" sz="2600" i="1" dirty="0">
                <a:latin typeface="Cambria" panose="02040503050406030204" pitchFamily="18" charset="0"/>
                <a:ea typeface="Cambria" panose="02040503050406030204" pitchFamily="18" charset="0"/>
              </a:rPr>
              <a:t>Theo</a:t>
            </a:r>
            <a:r>
              <a:rPr lang="vi-VN" sz="2600" dirty="0">
                <a:latin typeface="Cambria" panose="02040503050406030204" pitchFamily="18" charset="0"/>
                <a:ea typeface="Cambria" panose="02040503050406030204" pitchFamily="18" charset="0"/>
              </a:rPr>
              <a:t> Hà Tiến)</a:t>
            </a:r>
          </a:p>
        </p:txBody>
      </p:sp>
    </p:spTree>
    <p:extLst>
      <p:ext uri="{BB962C8B-B14F-4D97-AF65-F5344CB8AC3E}">
        <p14:creationId xmlns:p14="http://schemas.microsoft.com/office/powerpoint/2010/main" val="318486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xmlns="" id="{89F582EE-C360-5E61-2C05-FC28B03257F0}"/>
              </a:ext>
            </a:extLst>
          </p:cNvPr>
          <p:cNvSpPr/>
          <p:nvPr/>
        </p:nvSpPr>
        <p:spPr>
          <a:xfrm>
            <a:off x="-340250" y="561374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xmlns="" id="{5E3DEB94-D749-8458-E992-3C42C0E3EA03}"/>
              </a:ext>
            </a:extLst>
          </p:cNvPr>
          <p:cNvSpPr/>
          <p:nvPr/>
        </p:nvSpPr>
        <p:spPr>
          <a:xfrm>
            <a:off x="3888532" y="5570831"/>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xmlns="" id="{73C972C1-F581-6DEC-B42F-48A0B54725BB}"/>
              </a:ext>
            </a:extLst>
          </p:cNvPr>
          <p:cNvSpPr/>
          <p:nvPr/>
        </p:nvSpPr>
        <p:spPr>
          <a:xfrm>
            <a:off x="7805221" y="545733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xmlns="" id="{C9511F72-ABCE-1B7F-5CD7-C535C7EFF5DB}"/>
              </a:ext>
            </a:extLst>
          </p:cNvPr>
          <p:cNvGrpSpPr/>
          <p:nvPr/>
        </p:nvGrpSpPr>
        <p:grpSpPr>
          <a:xfrm>
            <a:off x="838200" y="1460693"/>
            <a:ext cx="3229753" cy="750385"/>
            <a:chOff x="0" y="0"/>
            <a:chExt cx="6459505" cy="1500771"/>
          </a:xfrm>
        </p:grpSpPr>
        <p:sp>
          <p:nvSpPr>
            <p:cNvPr id="35" name="Freeform 9">
              <a:extLst>
                <a:ext uri="{FF2B5EF4-FFF2-40B4-BE49-F238E27FC236}">
                  <a16:creationId xmlns:a16="http://schemas.microsoft.com/office/drawing/2014/main" xmlns=""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xmlns=""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xmlns="" id="{71C19D0F-9448-BC24-9609-47399E797F17}"/>
              </a:ext>
            </a:extLst>
          </p:cNvPr>
          <p:cNvGrpSpPr/>
          <p:nvPr/>
        </p:nvGrpSpPr>
        <p:grpSpPr>
          <a:xfrm>
            <a:off x="775586" y="2493637"/>
            <a:ext cx="3229753" cy="750385"/>
            <a:chOff x="0" y="0"/>
            <a:chExt cx="6459505" cy="1500771"/>
          </a:xfrm>
        </p:grpSpPr>
        <p:sp>
          <p:nvSpPr>
            <p:cNvPr id="38" name="Freeform 12">
              <a:extLst>
                <a:ext uri="{FF2B5EF4-FFF2-40B4-BE49-F238E27FC236}">
                  <a16:creationId xmlns:a16="http://schemas.microsoft.com/office/drawing/2014/main" xmlns=""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xmlns=""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xmlns="" id="{6D1A3D69-865C-0108-8923-DB8182D13735}"/>
              </a:ext>
            </a:extLst>
          </p:cNvPr>
          <p:cNvGrpSpPr/>
          <p:nvPr/>
        </p:nvGrpSpPr>
        <p:grpSpPr>
          <a:xfrm>
            <a:off x="678782" y="3475499"/>
            <a:ext cx="3229753" cy="750385"/>
            <a:chOff x="0" y="0"/>
            <a:chExt cx="6459505" cy="1500771"/>
          </a:xfrm>
        </p:grpSpPr>
        <p:sp>
          <p:nvSpPr>
            <p:cNvPr id="41" name="Freeform 15">
              <a:extLst>
                <a:ext uri="{FF2B5EF4-FFF2-40B4-BE49-F238E27FC236}">
                  <a16:creationId xmlns:a16="http://schemas.microsoft.com/office/drawing/2014/main" xmlns=""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xmlns=""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xmlns="" id="{068FF454-450B-19C7-8B00-2F08003C9F95}"/>
              </a:ext>
            </a:extLst>
          </p:cNvPr>
          <p:cNvSpPr txBox="1"/>
          <p:nvPr/>
        </p:nvSpPr>
        <p:spPr>
          <a:xfrm>
            <a:off x="4262954" y="1353828"/>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đặc biệt là với trẻ em</a:t>
            </a:r>
            <a:r>
              <a:rPr lang="vi-VN" sz="3200" dirty="0">
                <a:solidFill>
                  <a:srgbClr val="000000"/>
                </a:solidFill>
                <a:latin typeface="Cambria"/>
              </a:rPr>
              <a:t>.</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xmlns="" id="{3DCAE0CE-0B80-DC32-DB21-1C3D21BEFE6B}"/>
              </a:ext>
            </a:extLst>
          </p:cNvPr>
          <p:cNvSpPr txBox="1"/>
          <p:nvPr/>
        </p:nvSpPr>
        <p:spPr>
          <a:xfrm>
            <a:off x="4236885" y="2447097"/>
            <a:ext cx="6471220"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hoạt</a:t>
            </a:r>
            <a:r>
              <a:rPr lang="en-US" sz="3200" b="1" i="1" dirty="0">
                <a:solidFill>
                  <a:srgbClr val="000000"/>
                </a:solidFill>
                <a:latin typeface="Cambria"/>
              </a:rPr>
              <a:t> </a:t>
            </a:r>
            <a:r>
              <a:rPr lang="en-US" sz="3200" b="1" i="1" dirty="0" err="1">
                <a:solidFill>
                  <a:srgbClr val="000000"/>
                </a:solidFill>
                <a:latin typeface="Cambria"/>
              </a:rPr>
              <a:t>động</a:t>
            </a:r>
            <a:r>
              <a:rPr lang="en-US" sz="3200" b="1" i="1" dirty="0">
                <a:solidFill>
                  <a:srgbClr val="000000"/>
                </a:solidFill>
                <a:latin typeface="Cambria"/>
              </a:rPr>
              <a:t> </a:t>
            </a:r>
            <a:r>
              <a:rPr lang="en-US" sz="3200" b="1" i="1" dirty="0" err="1">
                <a:solidFill>
                  <a:srgbClr val="000000"/>
                </a:solidFill>
                <a:latin typeface="Cambria"/>
              </a:rPr>
              <a:t>giải</a:t>
            </a:r>
            <a:r>
              <a:rPr lang="en-US" sz="3200" b="1" i="1" dirty="0">
                <a:solidFill>
                  <a:srgbClr val="000000"/>
                </a:solidFill>
                <a:latin typeface="Cambria"/>
              </a:rPr>
              <a:t> </a:t>
            </a:r>
            <a:r>
              <a:rPr lang="en-US" sz="3200" b="1" i="1" dirty="0" err="1">
                <a:solidFill>
                  <a:srgbClr val="000000"/>
                </a:solidFill>
                <a:latin typeface="Cambria"/>
              </a:rPr>
              <a:t>cứu</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xmlns="" id="{3998026E-0577-8A3A-8B22-3742C077EBB9}"/>
              </a:ext>
            </a:extLst>
          </p:cNvPr>
          <p:cNvSpPr txBox="1"/>
          <p:nvPr/>
        </p:nvSpPr>
        <p:spPr>
          <a:xfrm>
            <a:off x="4274985" y="3463342"/>
            <a:ext cx="7106889"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chưa một lần kể với ai.</a:t>
            </a:r>
            <a:endParaRPr lang="en-US" sz="3200" b="1" i="1" dirty="0">
              <a:solidFill>
                <a:srgbClr val="000000"/>
              </a:solidFill>
              <a:latin typeface="Cambria"/>
            </a:endParaRPr>
          </a:p>
        </p:txBody>
      </p:sp>
      <p:pic>
        <p:nvPicPr>
          <p:cNvPr id="46" name="Picture 45">
            <a:extLst>
              <a:ext uri="{FF2B5EF4-FFF2-40B4-BE49-F238E27FC236}">
                <a16:creationId xmlns:a16="http://schemas.microsoft.com/office/drawing/2014/main" xmlns=""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xmlns="" id="{EAA63650-16C8-38F8-3BB1-0BFFC9661118}"/>
              </a:ext>
            </a:extLst>
          </p:cNvPr>
          <p:cNvGrpSpPr/>
          <p:nvPr/>
        </p:nvGrpSpPr>
        <p:grpSpPr>
          <a:xfrm>
            <a:off x="702343" y="4346283"/>
            <a:ext cx="3229753" cy="750385"/>
            <a:chOff x="0" y="0"/>
            <a:chExt cx="6459505" cy="1500771"/>
          </a:xfrm>
        </p:grpSpPr>
        <p:sp>
          <p:nvSpPr>
            <p:cNvPr id="48" name="Freeform 15">
              <a:extLst>
                <a:ext uri="{FF2B5EF4-FFF2-40B4-BE49-F238E27FC236}">
                  <a16:creationId xmlns:a16="http://schemas.microsoft.com/office/drawing/2014/main" xmlns=""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xmlns=""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xmlns="" id="{5F5D1DFB-256A-CFBD-666D-5D2031C8F075}"/>
              </a:ext>
            </a:extLst>
          </p:cNvPr>
          <p:cNvSpPr txBox="1"/>
          <p:nvPr/>
        </p:nvSpPr>
        <p:spPr>
          <a:xfrm>
            <a:off x="4274483" y="4237874"/>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được mọi người biết đến.</a:t>
            </a:r>
            <a:endParaRPr lang="en-US" sz="3200" b="1" i="1" dirty="0">
              <a:solidFill>
                <a:srgbClr val="000000"/>
              </a:solidFill>
              <a:latin typeface="Cambria"/>
            </a:endParaRPr>
          </a:p>
        </p:txBody>
      </p:sp>
      <p:grpSp>
        <p:nvGrpSpPr>
          <p:cNvPr id="2" name="Group 14">
            <a:extLst>
              <a:ext uri="{FF2B5EF4-FFF2-40B4-BE49-F238E27FC236}">
                <a16:creationId xmlns:a16="http://schemas.microsoft.com/office/drawing/2014/main" xmlns="" id="{98BD4C3E-C552-8A71-5981-86EE035B1524}"/>
              </a:ext>
            </a:extLst>
          </p:cNvPr>
          <p:cNvGrpSpPr/>
          <p:nvPr/>
        </p:nvGrpSpPr>
        <p:grpSpPr>
          <a:xfrm>
            <a:off x="666248" y="5188494"/>
            <a:ext cx="3229753" cy="750385"/>
            <a:chOff x="0" y="0"/>
            <a:chExt cx="6459505" cy="1500771"/>
          </a:xfrm>
        </p:grpSpPr>
        <p:sp>
          <p:nvSpPr>
            <p:cNvPr id="4" name="Freeform 15">
              <a:extLst>
                <a:ext uri="{FF2B5EF4-FFF2-40B4-BE49-F238E27FC236}">
                  <a16:creationId xmlns:a16="http://schemas.microsoft.com/office/drawing/2014/main" xmlns="" id="{0CEA249C-B8A3-FB86-28AC-11B470FF48ED}"/>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TextBox 16">
              <a:extLst>
                <a:ext uri="{FF2B5EF4-FFF2-40B4-BE49-F238E27FC236}">
                  <a16:creationId xmlns:a16="http://schemas.microsoft.com/office/drawing/2014/main" xmlns="" id="{41B1AADF-00AD-D81F-5743-4B2BC1BA02A6}"/>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5</a:t>
              </a:r>
            </a:p>
          </p:txBody>
        </p:sp>
      </p:grpSp>
      <p:sp>
        <p:nvSpPr>
          <p:cNvPr id="7" name="TextBox 19">
            <a:extLst>
              <a:ext uri="{FF2B5EF4-FFF2-40B4-BE49-F238E27FC236}">
                <a16:creationId xmlns:a16="http://schemas.microsoft.com/office/drawing/2014/main" xmlns="" id="{9B34E027-7530-40E2-2004-7DD9C7CFCFBB}"/>
              </a:ext>
            </a:extLst>
          </p:cNvPr>
          <p:cNvSpPr txBox="1"/>
          <p:nvPr/>
        </p:nvSpPr>
        <p:spPr>
          <a:xfrm>
            <a:off x="4262451" y="5176337"/>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tàn</a:t>
            </a:r>
            <a:r>
              <a:rPr lang="en-US" sz="3200" b="1" i="1" dirty="0">
                <a:solidFill>
                  <a:srgbClr val="000000"/>
                </a:solidFill>
                <a:latin typeface="Cambria"/>
              </a:rPr>
              <a:t> </a:t>
            </a:r>
            <a:r>
              <a:rPr lang="en-US" sz="3200" b="1" i="1" dirty="0" err="1">
                <a:solidFill>
                  <a:srgbClr val="000000"/>
                </a:solidFill>
                <a:latin typeface="Cambria"/>
              </a:rPr>
              <a:t>khốc</a:t>
            </a:r>
            <a:r>
              <a:rPr lang="en-US" sz="3200" b="1" i="1" dirty="0">
                <a:solidFill>
                  <a:srgbClr val="000000"/>
                </a:solidFill>
                <a:latin typeface="Cambria"/>
              </a:rPr>
              <a:t> </a:t>
            </a:r>
            <a:r>
              <a:rPr lang="en-US" sz="3200" b="1" i="1" dirty="0" err="1">
                <a:solidFill>
                  <a:srgbClr val="000000"/>
                </a:solidFill>
                <a:latin typeface="Cambria"/>
              </a:rPr>
              <a:t>năm</a:t>
            </a:r>
            <a:r>
              <a:rPr lang="en-US" sz="3200" b="1" i="1" dirty="0">
                <a:solidFill>
                  <a:srgbClr val="000000"/>
                </a:solidFill>
                <a:latin typeface="Cambria"/>
              </a:rPr>
              <a:t> </a:t>
            </a:r>
            <a:r>
              <a:rPr lang="en-US" sz="3200" b="1" i="1" dirty="0" err="1">
                <a:solidFill>
                  <a:srgbClr val="000000"/>
                </a:solidFill>
                <a:latin typeface="Cambria"/>
              </a:rPr>
              <a:t>nào</a:t>
            </a:r>
            <a:r>
              <a:rPr lang="en-US" sz="3200" b="1" i="1" dirty="0">
                <a:solidFill>
                  <a:srgbClr val="000000"/>
                </a:solidFill>
                <a:latin typeface="Cambria"/>
              </a:rPr>
              <a:t>.</a:t>
            </a:r>
          </a:p>
        </p:txBody>
      </p:sp>
      <p:grpSp>
        <p:nvGrpSpPr>
          <p:cNvPr id="8" name="Group 14">
            <a:extLst>
              <a:ext uri="{FF2B5EF4-FFF2-40B4-BE49-F238E27FC236}">
                <a16:creationId xmlns:a16="http://schemas.microsoft.com/office/drawing/2014/main" xmlns="" id="{9761F20C-1592-D645-217A-F0866D9D6138}"/>
              </a:ext>
            </a:extLst>
          </p:cNvPr>
          <p:cNvGrpSpPr/>
          <p:nvPr/>
        </p:nvGrpSpPr>
        <p:grpSpPr>
          <a:xfrm>
            <a:off x="642184" y="6006642"/>
            <a:ext cx="3229753" cy="750385"/>
            <a:chOff x="0" y="0"/>
            <a:chExt cx="6459505" cy="1500771"/>
          </a:xfrm>
        </p:grpSpPr>
        <p:sp>
          <p:nvSpPr>
            <p:cNvPr id="9" name="Freeform 15">
              <a:extLst>
                <a:ext uri="{FF2B5EF4-FFF2-40B4-BE49-F238E27FC236}">
                  <a16:creationId xmlns:a16="http://schemas.microsoft.com/office/drawing/2014/main" xmlns="" id="{03FA03C2-6332-5E14-2F59-13F33639E0CF}"/>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TextBox 16">
              <a:extLst>
                <a:ext uri="{FF2B5EF4-FFF2-40B4-BE49-F238E27FC236}">
                  <a16:creationId xmlns:a16="http://schemas.microsoft.com/office/drawing/2014/main" xmlns="" id="{82F06788-5260-4B29-AE6B-D2ADC95A5DED}"/>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6</a:t>
              </a:r>
            </a:p>
          </p:txBody>
        </p:sp>
      </p:grpSp>
      <p:sp>
        <p:nvSpPr>
          <p:cNvPr id="11" name="TextBox 19">
            <a:extLst>
              <a:ext uri="{FF2B5EF4-FFF2-40B4-BE49-F238E27FC236}">
                <a16:creationId xmlns:a16="http://schemas.microsoft.com/office/drawing/2014/main" xmlns="" id="{92BD99C8-3EBC-7F4C-2143-7CDDF7D6CFA9}"/>
              </a:ext>
            </a:extLst>
          </p:cNvPr>
          <p:cNvSpPr txBox="1"/>
          <p:nvPr/>
        </p:nvSpPr>
        <p:spPr>
          <a:xfrm>
            <a:off x="4238387" y="5994485"/>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xmlns=""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xmlns=""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xmlns=""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xmlns="" id="{A3157E1C-B659-EF5C-D72B-17031F6D7A19}"/>
              </a:ext>
            </a:extLst>
          </p:cNvPr>
          <p:cNvGrpSpPr/>
          <p:nvPr/>
        </p:nvGrpSpPr>
        <p:grpSpPr>
          <a:xfrm>
            <a:off x="8416129" y="2276979"/>
            <a:ext cx="2709568" cy="2872537"/>
            <a:chOff x="0" y="0"/>
            <a:chExt cx="6450085" cy="6838029"/>
          </a:xfrm>
        </p:grpSpPr>
        <p:sp>
          <p:nvSpPr>
            <p:cNvPr id="27" name="Freeform 10">
              <a:extLst>
                <a:ext uri="{FF2B5EF4-FFF2-40B4-BE49-F238E27FC236}">
                  <a16:creationId xmlns:a16="http://schemas.microsoft.com/office/drawing/2014/main" xmlns=""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28" name="TextBox 11">
              <a:extLst>
                <a:ext uri="{FF2B5EF4-FFF2-40B4-BE49-F238E27FC236}">
                  <a16:creationId xmlns:a16="http://schemas.microsoft.com/office/drawing/2014/main" xmlns="" id="{48B3FE0B-FD02-838D-A8D1-2EC2C1603EB1}"/>
                </a:ext>
              </a:extLst>
            </p:cNvPr>
            <p:cNvSpPr txBox="1"/>
            <p:nvPr/>
          </p:nvSpPr>
          <p:spPr>
            <a:xfrm>
              <a:off x="724517" y="2685591"/>
              <a:ext cx="5001053" cy="1532170"/>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Luân</a:t>
              </a:r>
              <a:r>
                <a:rPr lang="en-US" sz="3600" b="1" i="1" kern="0" dirty="0">
                  <a:effectLst/>
                  <a:latin typeface="Cambria" panose="02040503050406030204" pitchFamily="18" charset="0"/>
                  <a:ea typeface="Cambria" panose="02040503050406030204" pitchFamily="18" charset="0"/>
                </a:rPr>
                <a:t> </a:t>
              </a:r>
              <a:r>
                <a:rPr lang="en-US" sz="3600" b="1" i="1" kern="0" dirty="0" err="1">
                  <a:effectLst/>
                  <a:latin typeface="Cambria" panose="02040503050406030204" pitchFamily="18" charset="0"/>
                  <a:ea typeface="Cambria" panose="02040503050406030204" pitchFamily="18" charset="0"/>
                </a:rPr>
                <a:t>Đôn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29" name="Group 12">
            <a:extLst>
              <a:ext uri="{FF2B5EF4-FFF2-40B4-BE49-F238E27FC236}">
                <a16:creationId xmlns:a16="http://schemas.microsoft.com/office/drawing/2014/main" xmlns="" id="{224C04DD-CCA7-3454-9C9F-5C1B84244502}"/>
              </a:ext>
            </a:extLst>
          </p:cNvPr>
          <p:cNvGrpSpPr/>
          <p:nvPr/>
        </p:nvGrpSpPr>
        <p:grpSpPr>
          <a:xfrm>
            <a:off x="603250" y="2041361"/>
            <a:ext cx="2696207" cy="2858372"/>
            <a:chOff x="0" y="0"/>
            <a:chExt cx="6450085" cy="6838029"/>
          </a:xfrm>
        </p:grpSpPr>
        <p:sp>
          <p:nvSpPr>
            <p:cNvPr id="30" name="Freeform 13">
              <a:extLst>
                <a:ext uri="{FF2B5EF4-FFF2-40B4-BE49-F238E27FC236}">
                  <a16:creationId xmlns:a16="http://schemas.microsoft.com/office/drawing/2014/main" xmlns=""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1" name="TextBox 14">
              <a:extLst>
                <a:ext uri="{FF2B5EF4-FFF2-40B4-BE49-F238E27FC236}">
                  <a16:creationId xmlns:a16="http://schemas.microsoft.com/office/drawing/2014/main" xmlns="" id="{00FC9340-7944-DFB8-E07B-9283A56E4278}"/>
                </a:ext>
              </a:extLst>
            </p:cNvPr>
            <p:cNvSpPr txBox="1"/>
            <p:nvPr/>
          </p:nvSpPr>
          <p:spPr>
            <a:xfrm>
              <a:off x="724517" y="2685591"/>
              <a:ext cx="5001054" cy="153976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Uyn</a:t>
              </a:r>
              <a:r>
                <a:rPr lang="en-US" sz="3600" b="1" i="1" kern="0" dirty="0">
                  <a:effectLst/>
                  <a:latin typeface="Cambria" panose="02040503050406030204" pitchFamily="18" charset="0"/>
                  <a:ea typeface="Cambria" panose="02040503050406030204" pitchFamily="18" charset="0"/>
                </a:rPr>
                <a:t> – </a:t>
              </a:r>
              <a:r>
                <a:rPr lang="en-US" sz="3600" b="1" i="1" kern="0" dirty="0" err="1">
                  <a:effectLst/>
                  <a:latin typeface="Cambria" panose="02040503050406030204" pitchFamily="18" charset="0"/>
                  <a:ea typeface="Cambria" panose="02040503050406030204" pitchFamily="18" charset="0"/>
                </a:rPr>
                <a:t>tơn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52" name="Group 15">
            <a:extLst>
              <a:ext uri="{FF2B5EF4-FFF2-40B4-BE49-F238E27FC236}">
                <a16:creationId xmlns:a16="http://schemas.microsoft.com/office/drawing/2014/main" xmlns="" id="{6AE99B79-F1B3-5AE3-1138-F66EB24141AE}"/>
              </a:ext>
            </a:extLst>
          </p:cNvPr>
          <p:cNvGrpSpPr/>
          <p:nvPr/>
        </p:nvGrpSpPr>
        <p:grpSpPr>
          <a:xfrm>
            <a:off x="4513801" y="2141621"/>
            <a:ext cx="2749836" cy="2915227"/>
            <a:chOff x="0" y="0"/>
            <a:chExt cx="6450085" cy="6838029"/>
          </a:xfrm>
        </p:grpSpPr>
        <p:sp>
          <p:nvSpPr>
            <p:cNvPr id="53" name="Freeform 16">
              <a:extLst>
                <a:ext uri="{FF2B5EF4-FFF2-40B4-BE49-F238E27FC236}">
                  <a16:creationId xmlns:a16="http://schemas.microsoft.com/office/drawing/2014/main" xmlns=""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4" name="TextBox 17">
              <a:extLst>
                <a:ext uri="{FF2B5EF4-FFF2-40B4-BE49-F238E27FC236}">
                  <a16:creationId xmlns:a16="http://schemas.microsoft.com/office/drawing/2014/main" xmlns="" id="{CC50F089-8C71-15C3-800E-685AB3280A7D}"/>
                </a:ext>
              </a:extLst>
            </p:cNvPr>
            <p:cNvSpPr txBox="1"/>
            <p:nvPr/>
          </p:nvSpPr>
          <p:spPr>
            <a:xfrm>
              <a:off x="724517" y="2685590"/>
              <a:ext cx="5001054" cy="150973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Pra</a:t>
              </a:r>
              <a:r>
                <a:rPr lang="en-US" sz="3600" b="1" i="1" kern="0" dirty="0">
                  <a:effectLst/>
                  <a:latin typeface="Cambria" panose="02040503050406030204" pitchFamily="18" charset="0"/>
                  <a:ea typeface="Cambria" panose="02040503050406030204" pitchFamily="18" charset="0"/>
                </a:rPr>
                <a:t>-ha</a:t>
              </a:r>
              <a:endParaRPr lang="en-US" sz="6600" b="1" dirty="0">
                <a:solidFill>
                  <a:srgbClr val="820624"/>
                </a:solidFill>
                <a:latin typeface="Cambria" panose="02040503050406030204" pitchFamily="18" charset="0"/>
                <a:ea typeface="Cambria" panose="02040503050406030204" pitchFamily="18" charset="0"/>
              </a:endParaRPr>
            </a:p>
          </p:txBody>
        </p:sp>
      </p:grpSp>
      <p:pic>
        <p:nvPicPr>
          <p:cNvPr id="62" name="Picture 61">
            <a:extLst>
              <a:ext uri="{FF2B5EF4-FFF2-40B4-BE49-F238E27FC236}">
                <a16:creationId xmlns:a16="http://schemas.microsoft.com/office/drawing/2014/main" xmlns=""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8" name="Picture 7">
            <a:extLst>
              <a:ext uri="{FF2B5EF4-FFF2-40B4-BE49-F238E27FC236}">
                <a16:creationId xmlns:a16="http://schemas.microsoft.com/office/drawing/2014/main" xmlns="" id="{C89F772C-B809-0101-5465-3678CA35B573}"/>
              </a:ext>
            </a:extLst>
          </p:cNvPr>
          <p:cNvPicPr>
            <a:picLocks noChangeAspect="1"/>
          </p:cNvPicPr>
          <p:nvPr/>
        </p:nvPicPr>
        <p:blipFill>
          <a:blip r:embed="rId3"/>
          <a:stretch>
            <a:fillRect/>
          </a:stretch>
        </p:blipFill>
        <p:spPr>
          <a:xfrm>
            <a:off x="2667807" y="591616"/>
            <a:ext cx="7157324" cy="1694835"/>
          </a:xfrm>
          <a:prstGeom prst="rect">
            <a:avLst/>
          </a:prstGeom>
        </p:spPr>
      </p:pic>
      <p:grpSp>
        <p:nvGrpSpPr>
          <p:cNvPr id="9" name="Group 8">
            <a:extLst>
              <a:ext uri="{FF2B5EF4-FFF2-40B4-BE49-F238E27FC236}">
                <a16:creationId xmlns:a16="http://schemas.microsoft.com/office/drawing/2014/main" xmlns="" id="{01967584-6543-E8BF-6069-9844D64C43B6}"/>
              </a:ext>
            </a:extLst>
          </p:cNvPr>
          <p:cNvGrpSpPr/>
          <p:nvPr/>
        </p:nvGrpSpPr>
        <p:grpSpPr>
          <a:xfrm>
            <a:off x="752717" y="2299358"/>
            <a:ext cx="10775667" cy="3046388"/>
            <a:chOff x="1033549" y="3254855"/>
            <a:chExt cx="9639993" cy="3046388"/>
          </a:xfrm>
        </p:grpSpPr>
        <p:sp>
          <p:nvSpPr>
            <p:cNvPr id="10" name="Rectangle: Rounded Corners 9">
              <a:extLst>
                <a:ext uri="{FF2B5EF4-FFF2-40B4-BE49-F238E27FC236}">
                  <a16:creationId xmlns:a16="http://schemas.microsoft.com/office/drawing/2014/main" xmlns="" id="{A35C05EC-D972-238A-5A91-A295C1D0BEB1}"/>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4649C0DC-ABF1-4C23-5161-4D5E5517716F}"/>
                </a:ext>
              </a:extLst>
            </p:cNvPr>
            <p:cNvSpPr txBox="1"/>
            <p:nvPr/>
          </p:nvSpPr>
          <p:spPr>
            <a:xfrm>
              <a:off x="1307763" y="3381827"/>
              <a:ext cx="9070596" cy="2800767"/>
            </a:xfrm>
            <a:prstGeom prst="rect">
              <a:avLst/>
            </a:prstGeom>
            <a:noFill/>
          </p:spPr>
          <p:txBody>
            <a:bodyPr wrap="square">
              <a:spAutoFit/>
            </a:bodyPr>
            <a:lstStyle/>
            <a:p>
              <a:pPr marL="0" marR="0" algn="just">
                <a:spcBef>
                  <a:spcPts val="0"/>
                </a:spcBef>
                <a:spcAft>
                  <a:spcPts val="0"/>
                </a:spcAft>
              </a:pPr>
              <a:r>
                <a:rPr lang="vi-VN" sz="4400" b="1" i="1" dirty="0">
                  <a:effectLst/>
                  <a:latin typeface="Cambria" panose="02040503050406030204" pitchFamily="18" charset="0"/>
                  <a:ea typeface="Cambria" panose="02040503050406030204" pitchFamily="18" charset="0"/>
                </a:rPr>
                <a:t>Họ luôn ghi nhớ trong tim/người đã mang lại sự sống lần thứ hai cho họ /giúp họ thoát khỏi cuộc chiến tranh tàn khốc năm nào .//</a:t>
              </a:r>
              <a:endParaRPr lang="en-US" sz="4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523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xmlns=""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xmlns=""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xmlns=""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xmlns=""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xmlns=""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xmlns=""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xmlns=""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xmlns=""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xmlns=""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xmlns=""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xmlns=""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xmlns=""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xmlns=""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xmlns=""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xmlns=""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xmlns=""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xmlns=""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xmlns=""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xmlns=""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xmlns=""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xmlns=""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xmlns=""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xmlns=""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xmlns=""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xmlns=""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xmlns=""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xmlns=""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xmlns=""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xmlns=""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xmlns=""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xmlns=""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xmlns=""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xmlns=""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xmlns=""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xmlns=""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xmlns=""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xmlns=""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xmlns=""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xmlns=""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xmlns=""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xmlns=""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xmlns=""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xmlns=""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xmlns=""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xmlns=""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75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3200">
                <a:solidFill>
                  <a:srgbClr val="002060"/>
                </a:solidFill>
                <a:latin typeface="Cambria" panose="02040503050406030204" pitchFamily="18" charset="0"/>
                <a:ea typeface="Cambria" panose="02040503050406030204" pitchFamily="18" charset="0"/>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algn="ctr" defTabSz="609630"/>
              <a:r>
                <a:rPr lang="en-US" sz="4400" b="0" i="0" u="none" strike="noStrike" dirty="0" err="1">
                  <a:solidFill>
                    <a:srgbClr val="FF0000"/>
                  </a:solidFill>
                  <a:effectLst/>
                  <a:latin typeface="Cambria" panose="02040503050406030204" pitchFamily="18" charset="0"/>
                  <a:ea typeface="Cambria" panose="02040503050406030204" pitchFamily="18" charset="0"/>
                </a:rPr>
                <a:t>Pra</a:t>
              </a:r>
              <a:r>
                <a:rPr lang="en-US" sz="4400" b="0" i="0" u="none" strike="noStrike" dirty="0">
                  <a:solidFill>
                    <a:srgbClr val="FF0000"/>
                  </a:solidFill>
                  <a:effectLst/>
                  <a:latin typeface="Cambria" panose="02040503050406030204" pitchFamily="18" charset="0"/>
                  <a:ea typeface="Cambria" panose="02040503050406030204" pitchFamily="18" charset="0"/>
                </a:rPr>
                <a:t>-ha</a:t>
              </a:r>
              <a:endParaRPr lang="en-US" sz="1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666874" y="2553756"/>
            <a:ext cx="6633410" cy="3139321"/>
          </a:xfrm>
          <a:prstGeom prst="rect">
            <a:avLst/>
          </a:prstGeom>
        </p:spPr>
        <p:txBody>
          <a:bodyPr wrap="square" lIns="0" tIns="0" rIns="0" bIns="0" rtlCol="0" anchor="t">
            <a:spAutoFit/>
          </a:bodyPr>
          <a:lstStyle/>
          <a:p>
            <a:r>
              <a:rPr lang="vi-VN" sz="4400" dirty="0">
                <a:solidFill>
                  <a:srgbClr val="002060"/>
                </a:solidFill>
                <a:latin typeface="Cambria" panose="02040503050406030204" pitchFamily="18" charset="0"/>
                <a:ea typeface="Cambria" panose="02040503050406030204" pitchFamily="18" charset="0"/>
              </a:rPr>
              <a:t>thủ đô nước Cộng hoà Séc.</a:t>
            </a:r>
            <a:endParaRPr lang="vi-VN" sz="8000" dirty="0">
              <a:solidFill>
                <a:srgbClr val="002060"/>
              </a:solidFill>
              <a:latin typeface="Cambria" panose="02040503050406030204" pitchFamily="18" charset="0"/>
              <a:ea typeface="Cambria" panose="02040503050406030204" pitchFamily="18" charset="0"/>
            </a:endParaRPr>
          </a:p>
          <a:p>
            <a:r>
              <a:rPr lang="vi-VN" sz="8000" dirty="0">
                <a:solidFill>
                  <a:srgbClr val="002060"/>
                </a:solidFill>
                <a:latin typeface="Cambria" panose="02040503050406030204" pitchFamily="18" charset="0"/>
                <a:ea typeface="Cambria" panose="02040503050406030204" pitchFamily="18" charset="0"/>
              </a:rPr>
              <a:t/>
            </a:r>
            <a:br>
              <a:rPr lang="vi-VN" sz="8000" dirty="0">
                <a:solidFill>
                  <a:srgbClr val="002060"/>
                </a:solidFill>
                <a:latin typeface="Cambria" panose="02040503050406030204" pitchFamily="18" charset="0"/>
                <a:ea typeface="Cambria" panose="02040503050406030204" pitchFamily="18" charset="0"/>
              </a:rPr>
            </a:br>
            <a:endParaRPr lang="en-US" sz="80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2050" name="Picture 2" descr="Praha – Wikipedia tiếng Việt">
            <a:extLst>
              <a:ext uri="{FF2B5EF4-FFF2-40B4-BE49-F238E27FC236}">
                <a16:creationId xmlns:a16="http://schemas.microsoft.com/office/drawing/2014/main" xmlns="" id="{9A5D41C6-AD9F-A7F9-2E62-1AC3C57161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3882" y="3627772"/>
            <a:ext cx="5360318" cy="3186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Tiệp</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Khắc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438274" y="1723577"/>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một nước ở châu Âu, từ năm 1993, được tách thành hai quốc gia độc lập là Cộng hoà Séc và Cộng hoà Xlô-va-ki-a.</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4098" name="Picture 2" descr="Tiệp Khắc là nước nào? Chia sẻ kinh nghiệm du lịch - Pan American Travel">
            <a:extLst>
              <a:ext uri="{FF2B5EF4-FFF2-40B4-BE49-F238E27FC236}">
                <a16:creationId xmlns:a16="http://schemas.microsoft.com/office/drawing/2014/main" xmlns="" id="{4F24F373-E350-234E-C0D0-F25F4208FE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2516" y="3953976"/>
            <a:ext cx="4352675" cy="290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2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xmlns="" id="{2CA2651D-828E-4FF8-8139-EFC100C0EA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0" name="Freeform 14">
            <a:extLst>
              <a:ext uri="{FF2B5EF4-FFF2-40B4-BE49-F238E27FC236}">
                <a16:creationId xmlns:a16="http://schemas.microsoft.com/office/drawing/2014/main" xmlns="" id="{E2A0763E-796A-E1B0-10F6-7D01D8783E00}"/>
              </a:ext>
            </a:extLst>
          </p:cNvPr>
          <p:cNvSpPr/>
          <p:nvPr/>
        </p:nvSpPr>
        <p:spPr>
          <a:xfrm>
            <a:off x="-81679" y="3843137"/>
            <a:ext cx="4058702" cy="4295901"/>
          </a:xfrm>
          <a:custGeom>
            <a:avLst/>
            <a:gdLst/>
            <a:ahLst/>
            <a:cxnLst/>
            <a:rect l="l" t="t" r="r" b="b"/>
            <a:pathLst>
              <a:path w="2235852" h="2375407">
                <a:moveTo>
                  <a:pt x="0" y="0"/>
                </a:moveTo>
                <a:lnTo>
                  <a:pt x="2235852" y="0"/>
                </a:lnTo>
                <a:lnTo>
                  <a:pt x="2235852" y="2375407"/>
                </a:lnTo>
                <a:lnTo>
                  <a:pt x="0" y="23754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7">
            <a:extLst>
              <a:ext uri="{FF2B5EF4-FFF2-40B4-BE49-F238E27FC236}">
                <a16:creationId xmlns:a16="http://schemas.microsoft.com/office/drawing/2014/main" xmlns="" id="{D907FCBD-9D90-33F8-2601-9481B891DBCF}"/>
              </a:ext>
            </a:extLst>
          </p:cNvPr>
          <p:cNvSpPr/>
          <p:nvPr/>
        </p:nvSpPr>
        <p:spPr>
          <a:xfrm>
            <a:off x="8579293" y="3718824"/>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49D67A63-6502-4F94-A168-6DB4BE088459}"/>
              </a:ext>
            </a:extLst>
          </p:cNvPr>
          <p:cNvPicPr>
            <a:picLocks noChangeAspect="1"/>
          </p:cNvPicPr>
          <p:nvPr/>
        </p:nvPicPr>
        <p:blipFill>
          <a:blip r:embed="rId5"/>
          <a:stretch>
            <a:fillRect/>
          </a:stretch>
        </p:blipFill>
        <p:spPr>
          <a:xfrm>
            <a:off x="1205847" y="258498"/>
            <a:ext cx="10144623" cy="4273666"/>
          </a:xfrm>
          <a:prstGeom prst="rect">
            <a:avLst/>
          </a:prstGeom>
        </p:spPr>
      </p:pic>
    </p:spTree>
    <p:extLst>
      <p:ext uri="{BB962C8B-B14F-4D97-AF65-F5344CB8AC3E}">
        <p14:creationId xmlns:p14="http://schemas.microsoft.com/office/powerpoint/2010/main" val="29588508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xít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chế độ do Hít-le cùng bè phái kiểm soát với tư tưởng phân biệt chủng tộc và chính sách xâm lược, diệt chủng tàn bạo.</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Tree>
    <p:extLst>
      <p:ext uri="{BB962C8B-B14F-4D97-AF65-F5344CB8AC3E}">
        <p14:creationId xmlns:p14="http://schemas.microsoft.com/office/powerpoint/2010/main" val="236937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2334127"/>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Tị</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nạn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1107996"/>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lánh đi ở nơi khác để không bị những nguy hiểm đe doạ.</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5122" name="Picture 2" descr="Người tị nạn trong thế khó - Báo Công an Nhân dân điện tử">
            <a:extLst>
              <a:ext uri="{FF2B5EF4-FFF2-40B4-BE49-F238E27FC236}">
                <a16:creationId xmlns:a16="http://schemas.microsoft.com/office/drawing/2014/main" xmlns="" id="{7537FC84-398D-8074-74B5-7A7D379B10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3057" y="3437341"/>
            <a:ext cx="4893596" cy="313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9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xmlns="" id="{924B8FA1-1FED-4530-BF25-F5BC7F9AF0D7}"/>
              </a:ext>
            </a:extLst>
          </p:cNvPr>
          <p:cNvPicPr>
            <a:picLocks noChangeAspect="1"/>
          </p:cNvPicPr>
          <p:nvPr/>
        </p:nvPicPr>
        <p:blipFill>
          <a:blip r:embed="rId8" cstate="print"/>
          <a:stretch>
            <a:fillRect/>
          </a:stretch>
        </p:blipFill>
        <p:spPr>
          <a:xfrm>
            <a:off x="-2115879" y="-667089"/>
            <a:ext cx="15287722" cy="4445040"/>
          </a:xfrm>
          <a:prstGeom prst="rect">
            <a:avLst/>
          </a:prstGeom>
        </p:spPr>
      </p:pic>
      <p:pic>
        <p:nvPicPr>
          <p:cNvPr id="9" name="Picture 24">
            <a:hlinkClick r:id="rId9" action="ppaction://hlinksldjump"/>
            <a:extLst>
              <a:ext uri="{FF2B5EF4-FFF2-40B4-BE49-F238E27FC236}">
                <a16:creationId xmlns:a16="http://schemas.microsoft.com/office/drawing/2014/main" xmlns=""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xmlns=""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xmlns=""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xmlns=""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775C1E62-9D94-4E1C-BCB3-9187C0A69DB4}"/>
              </a:ext>
            </a:extLst>
          </p:cNvPr>
          <p:cNvGrpSpPr/>
          <p:nvPr/>
        </p:nvGrpSpPr>
        <p:grpSpPr>
          <a:xfrm>
            <a:off x="0" y="4825203"/>
            <a:ext cx="1564355" cy="1564355"/>
            <a:chOff x="1311551" y="4400701"/>
            <a:chExt cx="1564355" cy="1564355"/>
          </a:xfrm>
        </p:grpSpPr>
        <p:pic>
          <p:nvPicPr>
            <p:cNvPr id="15" name="Picture 34">
              <a:extLst>
                <a:ext uri="{FF2B5EF4-FFF2-40B4-BE49-F238E27FC236}">
                  <a16:creationId xmlns:a16="http://schemas.microsoft.com/office/drawing/2014/main" xmlns=""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xmlns=""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xmlns=""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xmlns=""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xmlns=""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xmlns=""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xmlns=""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xmlns=""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xmlns=""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xmlns=""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516" y="3636942"/>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xmlns=""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xmlns=""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xmlns=""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 action="ppaction://noaction"/>
            <a:extLst>
              <a:ext uri="{FF2B5EF4-FFF2-40B4-BE49-F238E27FC236}">
                <a16:creationId xmlns:a16="http://schemas.microsoft.com/office/drawing/2014/main" xmlns=""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xmlns=""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xmlns="" id="{A16F6858-0EE8-4DEC-836A-CD1F37CF153B}"/>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xmlns=""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xmlns="" id="{E21BBED0-C3FC-AE73-0C99-2D2F446BAB23}"/>
                </a:ext>
              </a:extLst>
            </p:cNvPr>
            <p:cNvPicPr>
              <a:picLocks noChangeAspect="1" noChangeArrowheads="1"/>
            </p:cNvPicPr>
            <p:nvPr/>
          </p:nvPicPr>
          <p:blipFill>
            <a:blip r:embed="rId2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xmlns=""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xmlns="" id="{708835D4-5AFB-D913-D45C-4A1501099C3E}"/>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F31394BE-CB89-6F05-8243-A3889D484A76}"/>
              </a:ext>
            </a:extLst>
          </p:cNvPr>
          <p:cNvPicPr>
            <a:picLocks noChangeAspect="1"/>
          </p:cNvPicPr>
          <p:nvPr/>
        </p:nvPicPr>
        <p:blipFill>
          <a:blip r:embed="rId34"/>
          <a:stretch>
            <a:fillRect/>
          </a:stretch>
        </p:blipFill>
        <p:spPr>
          <a:xfrm>
            <a:off x="1942747" y="306511"/>
            <a:ext cx="8858256" cy="676715"/>
          </a:xfrm>
          <a:prstGeom prst="rect">
            <a:avLst/>
          </a:prstGeom>
        </p:spPr>
      </p:pic>
      <p:sp>
        <p:nvSpPr>
          <p:cNvPr id="35" name="Rectangle: Rounded Corners 34">
            <a:hlinkClick r:id="rId35" action="ppaction://hlinksldjump"/>
            <a:extLst>
              <a:ext uri="{FF2B5EF4-FFF2-40B4-BE49-F238E27FC236}">
                <a16:creationId xmlns:a16="http://schemas.microsoft.com/office/drawing/2014/main" xmlns=""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Học</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tiếp</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66EA81FB-AB09-C909-C133-F32F0E7CD109}"/>
              </a:ext>
            </a:extLst>
          </p:cNvPr>
          <p:cNvSpPr/>
          <p:nvPr/>
        </p:nvSpPr>
        <p:spPr>
          <a:xfrm>
            <a:off x="1348740" y="2800350"/>
            <a:ext cx="9178290" cy="6972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hỏi</a:t>
            </a:r>
            <a:r>
              <a:rPr lang="en-US" dirty="0">
                <a:solidFill>
                  <a:srgbClr val="002060"/>
                </a:solidFill>
              </a:rPr>
              <a:t>. </a:t>
            </a:r>
            <a:r>
              <a:rPr lang="en-US" dirty="0" err="1">
                <a:solidFill>
                  <a:srgbClr val="002060"/>
                </a:solidFill>
              </a:rPr>
              <a:t>Trả</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mầm</a:t>
            </a:r>
            <a:r>
              <a:rPr lang="en-US" dirty="0">
                <a:solidFill>
                  <a:srgbClr val="002060"/>
                </a:solidFill>
              </a:rPr>
              <a:t> </a:t>
            </a:r>
            <a:r>
              <a:rPr lang="en-US" dirty="0" err="1">
                <a:solidFill>
                  <a:srgbClr val="002060"/>
                </a:solidFill>
              </a:rPr>
              <a:t>để</a:t>
            </a:r>
            <a:r>
              <a:rPr lang="en-US" dirty="0">
                <a:solidFill>
                  <a:srgbClr val="002060"/>
                </a:solidFill>
              </a:rPr>
              <a:t> quay </a:t>
            </a:r>
            <a:r>
              <a:rPr lang="en-US" dirty="0" err="1">
                <a:solidFill>
                  <a:srgbClr val="002060"/>
                </a:solidFill>
              </a:rPr>
              <a:t>về</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chậu</a:t>
            </a:r>
            <a:r>
              <a:rPr lang="en-US" dirty="0">
                <a:solidFill>
                  <a:srgbClr val="002060"/>
                </a:solidFill>
              </a:rPr>
              <a:t> </a:t>
            </a:r>
            <a:r>
              <a:rPr lang="en-US" dirty="0" err="1">
                <a:solidFill>
                  <a:srgbClr val="002060"/>
                </a:solidFill>
              </a:rPr>
              <a:t>tương</a:t>
            </a:r>
            <a:r>
              <a:rPr lang="en-US" dirty="0">
                <a:solidFill>
                  <a:srgbClr val="002060"/>
                </a:solidFill>
              </a:rPr>
              <a:t> </a:t>
            </a:r>
            <a:r>
              <a:rPr lang="en-US" dirty="0" err="1">
                <a:solidFill>
                  <a:srgbClr val="002060"/>
                </a:solidFill>
              </a:rPr>
              <a:t>ứng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mọc</a:t>
            </a:r>
            <a:r>
              <a:rPr lang="en-US" dirty="0">
                <a:solidFill>
                  <a:srgbClr val="002060"/>
                </a:solidFill>
              </a:rPr>
              <a:t> </a:t>
            </a:r>
            <a:r>
              <a:rPr lang="en-US" dirty="0" err="1">
                <a:solidFill>
                  <a:srgbClr val="002060"/>
                </a:solidFill>
              </a:rPr>
              <a:t>lên</a:t>
            </a:r>
            <a:r>
              <a:rPr lang="en-US" dirty="0">
                <a:solidFill>
                  <a:srgbClr val="002060"/>
                </a:solidFill>
              </a:rPr>
              <a:t> </a:t>
            </a:r>
            <a:r>
              <a:rPr lang="en-US" dirty="0" err="1">
                <a:solidFill>
                  <a:srgbClr val="002060"/>
                </a:solidFill>
              </a:rPr>
              <a:t>cây</a:t>
            </a:r>
            <a:r>
              <a:rPr lang="en-US" dirty="0">
                <a:solidFill>
                  <a:srgbClr val="002060"/>
                </a:solidFill>
              </a:rPr>
              <a:t>. </a:t>
            </a:r>
            <a:r>
              <a:rPr lang="en-US" dirty="0" err="1">
                <a:solidFill>
                  <a:srgbClr val="002060"/>
                </a:solidFill>
              </a:rPr>
              <a:t>Đọc</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xoá</a:t>
            </a:r>
            <a:endParaRPr lang="en-US" dirty="0">
              <a:solidFill>
                <a:srgbClr val="002060"/>
              </a:solidFill>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6"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6"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6"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6"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7"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6"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xmlns=""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52811" y="2379710"/>
              <a:ext cx="14441546" cy="5170647"/>
            </a:xfrm>
            <a:prstGeom prst="rect">
              <a:avLst/>
            </a:prstGeom>
          </p:spPr>
          <p:txBody>
            <a:bodyPr wrap="square" lIns="0" tIns="0" rIns="0" bIns="0" rtlCol="0" anchor="t">
              <a:spAutoFit/>
            </a:bodyPr>
            <a:lstStyle/>
            <a:p>
              <a:pPr algn="just"/>
              <a:r>
                <a:rPr lang="vi-VN" sz="2800" b="1" dirty="0">
                  <a:solidFill>
                    <a:srgbClr val="FF0000"/>
                  </a:solidFill>
                  <a:latin typeface="Cambria" panose="02040503050406030204" pitchFamily="18" charset="0"/>
                  <a:ea typeface="Cambria" panose="02040503050406030204" pitchFamily="18" charset="0"/>
                </a:rPr>
                <a:t>Lí do khiến ông Uyn-tơn từ nước Anh bay sang Tiệp Khắc: </a:t>
              </a:r>
              <a:r>
                <a:rPr lang="vi-VN" sz="2800" dirty="0">
                  <a:solidFill>
                    <a:srgbClr val="FF0000"/>
                  </a:solidFill>
                  <a:latin typeface="Cambria" panose="02040503050406030204" pitchFamily="18" charset="0"/>
                  <a:ea typeface="Cambria" panose="02040503050406030204" pitchFamily="18" charset="0"/>
                </a:rPr>
                <a:t>Một người bạn nhờ ông tìm cách đưa những đứa trẻ Do Thái từ Pra–ha sang Anh. Vì chiến tranh chắc chắn sẽ nổ ra, cơ hội cho những người Do Thái trốn thoát khỏi thành phố hầu như không có, đặc biệt là với trẻ em.</a:t>
              </a:r>
              <a:endParaRPr lang="en-US" sz="2800" dirty="0">
                <a:solidFill>
                  <a:srgbClr val="FF0000"/>
                </a:solidFill>
                <a:latin typeface="Cambria" panose="02040503050406030204" pitchFamily="18" charset="0"/>
                <a:ea typeface="Cambria" panose="02040503050406030204" pitchFamily="18" charset="0"/>
              </a:endParaRP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354911" y="1328745"/>
              <a:ext cx="15559100" cy="3323985"/>
            </a:xfrm>
            <a:prstGeom prst="rect">
              <a:avLst/>
            </a:prstGeom>
          </p:spPr>
          <p:txBody>
            <a:bodyPr wrap="square" lIns="0" tIns="0" rIns="0" bIns="0" rtlCol="0" anchor="t">
              <a:spAutoFit/>
            </a:bodyPr>
            <a:lstStyle/>
            <a:p>
              <a:pPr algn="ctr" defTabSz="609630"/>
              <a:r>
                <a:rPr lang="vi-VN" sz="3600" dirty="0">
                  <a:solidFill>
                    <a:srgbClr val="000000"/>
                  </a:solidFill>
                  <a:latin typeface="Cambria Bold"/>
                </a:rPr>
                <a:t>Lí do nào khiến ông Uyn-tơn bay sang Tiệp Khắc vào một ngày của tháng 12 năm 1938?</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7" name="Picture 8" descr="Seed  premium icon">
            <a:hlinkClick r:id="rId10" action="ppaction://hlinksldjump"/>
            <a:extLst>
              <a:ext uri="{FF2B5EF4-FFF2-40B4-BE49-F238E27FC236}">
                <a16:creationId xmlns:a16="http://schemas.microsoft.com/office/drawing/2014/main" xmlns="" id="{520C9AE2-C173-E84C-ECB3-88C3E79559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Ông Uyn-tơn đã làm những gì để giải cứu những đứa trẻ Do Thái sang Anh? Việc làm đó có ý nghĩa như thế nào?</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5" name="Picture 8" descr="Seed  premium icon">
            <a:hlinkClick r:id="rId8" action="ppaction://hlinksldjump"/>
            <a:extLst>
              <a:ext uri="{FF2B5EF4-FFF2-40B4-BE49-F238E27FC236}">
                <a16:creationId xmlns:a16="http://schemas.microsoft.com/office/drawing/2014/main" xmlns="" id="{88BF749B-3049-E433-087A-5C9DCEA20A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C1A22A01-B24D-4EF2-36E7-851A995E768D}"/>
              </a:ext>
            </a:extLst>
          </p:cNvPr>
          <p:cNvPicPr>
            <a:picLocks noChangeAspect="1"/>
          </p:cNvPicPr>
          <p:nvPr/>
        </p:nvPicPr>
        <p:blipFill>
          <a:blip r:embed="rId10"/>
          <a:stretch>
            <a:fillRect/>
          </a:stretch>
        </p:blipFill>
        <p:spPr>
          <a:xfrm>
            <a:off x="1443790" y="2581775"/>
            <a:ext cx="8854566" cy="3674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477328"/>
          </a:xfrm>
          <a:prstGeom prst="rect">
            <a:avLst/>
          </a:prstGeom>
        </p:spPr>
        <p:txBody>
          <a:bodyPr lIns="0" tIns="0" rIns="0" bIns="0" rtlCol="0" anchor="t">
            <a:spAutoFit/>
          </a:bodyPr>
          <a:lstStyle/>
          <a:p>
            <a:pPr algn="ctr" defTabSz="609630"/>
            <a:r>
              <a:rPr lang="vi-VN" sz="3200" dirty="0">
                <a:solidFill>
                  <a:srgbClr val="000000"/>
                </a:solidFill>
                <a:latin typeface="Cambria Bold"/>
              </a:rPr>
              <a:t>Nêu suy nghĩ của em về chi tiết ông</a:t>
            </a:r>
          </a:p>
          <a:p>
            <a:pPr algn="ctr" defTabSz="609630"/>
            <a:r>
              <a:rPr lang="vi-VN" sz="3200" dirty="0">
                <a:solidFill>
                  <a:srgbClr val="000000"/>
                </a:solidFill>
                <a:latin typeface="Cambria Bold"/>
              </a:rPr>
              <a:t>Uyn-tơn “chưa một lần kể với ai” những việc đã làm để giải cứu trẻ em Do Thái.</a:t>
            </a:r>
            <a:endParaRPr lang="en-US" sz="3200" dirty="0">
              <a:solidFill>
                <a:srgbClr val="000000"/>
              </a:solidFill>
              <a:latin typeface="Cambria Bold"/>
            </a:endParaRPr>
          </a:p>
        </p:txBody>
      </p:sp>
      <p:grpSp>
        <p:nvGrpSpPr>
          <p:cNvPr id="11" name="Group 8">
            <a:extLst>
              <a:ext uri="{FF2B5EF4-FFF2-40B4-BE49-F238E27FC236}">
                <a16:creationId xmlns:a16="http://schemas.microsoft.com/office/drawing/2014/main" xmlns="" id="{A7B75D3B-78FA-36E3-8B8E-9CE6B6E707EF}"/>
              </a:ext>
            </a:extLst>
          </p:cNvPr>
          <p:cNvGrpSpPr/>
          <p:nvPr/>
        </p:nvGrpSpPr>
        <p:grpSpPr>
          <a:xfrm>
            <a:off x="1215188" y="1871988"/>
            <a:ext cx="10768263" cy="4838467"/>
            <a:chOff x="0" y="0"/>
            <a:chExt cx="15494130" cy="8275410"/>
          </a:xfrm>
        </p:grpSpPr>
        <p:sp>
          <p:nvSpPr>
            <p:cNvPr id="12" name="Freeform 9">
              <a:extLst>
                <a:ext uri="{FF2B5EF4-FFF2-40B4-BE49-F238E27FC236}">
                  <a16:creationId xmlns:a16="http://schemas.microsoft.com/office/drawing/2014/main" xmlns=""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xmlns=""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xmlns="" id="{57EAA51E-4D36-7F28-B35C-2BEB94B5643F}"/>
                </a:ext>
              </a:extLst>
            </p:cNvPr>
            <p:cNvSpPr txBox="1"/>
            <p:nvPr/>
          </p:nvSpPr>
          <p:spPr>
            <a:xfrm>
              <a:off x="0" y="2379710"/>
              <a:ext cx="14894359" cy="5895700"/>
            </a:xfrm>
            <a:prstGeom prst="rect">
              <a:avLst/>
            </a:prstGeom>
          </p:spPr>
          <p:txBody>
            <a:bodyPr lIns="0" tIns="0" rIns="0" bIns="0" rtlCol="0" anchor="t">
              <a:spAutoFit/>
            </a:bodyPr>
            <a:lstStyle/>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đã ban cho 669 đứa trẻ món quà quý giá nhất cuộc đời: cơ hội được sống và tự do. Ông không bao giờ coi mình là một người anh hùng nhưng hành động của ông đến từ mong muốn giúp đỡ người khác. Cuộc đời ông là một minh chứng cho tình thương nhân loại, con người không ích kỉ, sự dũng cảm đáng ngưỡng mộ và sự khiêm tốn khó ai sánh được.</a:t>
              </a:r>
              <a:endParaRPr lang="en-US" sz="2800" b="1" dirty="0">
                <a:solidFill>
                  <a:srgbClr val="FF0000"/>
                </a:solidFill>
                <a:latin typeface="Cambria" panose="02040503050406030204" pitchFamily="18" charset="0"/>
                <a:ea typeface="Cambria" panose="02040503050406030204" pitchFamily="18" charset="0"/>
              </a:endParaRPr>
            </a:p>
          </p:txBody>
        </p:sp>
      </p:grpSp>
      <p:pic>
        <p:nvPicPr>
          <p:cNvPr id="7" name="Picture 8" descr="Seed  premium icon">
            <a:hlinkClick r:id="rId9" action="ppaction://hlinksldjump"/>
            <a:extLst>
              <a:ext uri="{FF2B5EF4-FFF2-40B4-BE49-F238E27FC236}">
                <a16:creationId xmlns:a16="http://schemas.microsoft.com/office/drawing/2014/main" xmlns="" id="{D3E23BE5-8983-4B04-1012-7073DF70F9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49705" y="2060370"/>
            <a:ext cx="9685421" cy="4520904"/>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xmlns=""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128254" y="4487234"/>
              <a:ext cx="11651412" cy="3922346"/>
            </a:xfrm>
            <a:prstGeom prst="rect">
              <a:avLst/>
            </a:prstGeom>
          </p:spPr>
          <p:txBody>
            <a:bodyPr wrap="square" lIns="0" tIns="0" rIns="0" bIns="0" rtlCol="0" anchor="t">
              <a:spAutoFit/>
            </a:bodyPr>
            <a:lstStyle/>
            <a:p>
              <a:pPr algn="ctr" defTabSz="609630"/>
              <a:r>
                <a:rPr lang="vi-VN" sz="3600" dirty="0">
                  <a:solidFill>
                    <a:srgbClr val="FF0000"/>
                  </a:solidFill>
                  <a:latin typeface="Cambria" panose="02040503050406030204" pitchFamily="18" charset="0"/>
                  <a:ea typeface="Cambria" panose="02040503050406030204" pitchFamily="18" charset="0"/>
                </a:rPr>
                <a:t>Thể hiện lòng biết ơn vô hạn của họ đối với ông. Họ luôn ghi nhớ trong tim mình một người như cha mẹ họ đã dang rộng vòng tay che chở họ khi cuộc sống của họ bị đe doạ. Thể hiện </a:t>
              </a:r>
              <a:r>
                <a:rPr lang="en-US" sz="3600" dirty="0">
                  <a:solidFill>
                    <a:srgbClr val="FF0000"/>
                  </a:solidFill>
                  <a:latin typeface="Cambria" panose="02040503050406030204" pitchFamily="18" charset="0"/>
                  <a:ea typeface="Cambria" panose="02040503050406030204" pitchFamily="18" charset="0"/>
                </a:rPr>
                <a:t>n</a:t>
              </a:r>
              <a:r>
                <a:rPr lang="vi-VN" sz="3600" dirty="0">
                  <a:solidFill>
                    <a:srgbClr val="FF0000"/>
                  </a:solidFill>
                  <a:latin typeface="Cambria" panose="02040503050406030204" pitchFamily="18" charset="0"/>
                  <a:ea typeface="Cambria" panose="02040503050406030204" pitchFamily="18" charset="0"/>
                </a:rPr>
                <a:t>iềm vui, xúc động của ông Uyn – tơn khi  nhìn thấy những đứa trẻ ông cứu năm xưa..</a:t>
              </a:r>
              <a:endParaRPr lang="en-US" sz="3600"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17143" y="21045"/>
            <a:ext cx="11048784" cy="2457230"/>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9012492" cy="1477328"/>
          </a:xfrm>
          <a:prstGeom prst="rect">
            <a:avLst/>
          </a:prstGeom>
        </p:spPr>
        <p:txBody>
          <a:bodyPr wrap="square" lIns="0" tIns="0" rIns="0" bIns="0" rtlCol="0" anchor="t">
            <a:spAutoFit/>
          </a:bodyPr>
          <a:lstStyle/>
          <a:p>
            <a:pPr algn="ctr" defTabSz="609630"/>
            <a:r>
              <a:rPr lang="vi-VN" sz="3200" dirty="0">
                <a:solidFill>
                  <a:srgbClr val="000000"/>
                </a:solidFill>
                <a:latin typeface="Cambria Bold"/>
              </a:rPr>
              <a:t>Những giọt nước mắt trong cuộc gặp gỡ giữa ông Uyn-tơn với “những đứa trẻ năm xưa” được ông cứu sống thể hiện điều gì?</a:t>
            </a:r>
            <a:endParaRPr lang="en-US" sz="3200" dirty="0">
              <a:solidFill>
                <a:srgbClr val="000000"/>
              </a:solidFill>
              <a:latin typeface="Cambria Bold"/>
            </a:endParaRP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11" name="Picture 8" descr="Seed  premium icon">
            <a:hlinkClick r:id="rId10" action="ppaction://hlinksldjump"/>
            <a:extLst>
              <a:ext uri="{FF2B5EF4-FFF2-40B4-BE49-F238E27FC236}">
                <a16:creationId xmlns:a16="http://schemas.microsoft.com/office/drawing/2014/main" xmlns="" id="{D49F0C3D-0763-2FA5-483D-99F5ED23CE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615553"/>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Nêu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ý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nghĩa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câu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chuyện</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a:t>
            </a:r>
          </a:p>
        </p:txBody>
      </p:sp>
      <p:sp>
        <p:nvSpPr>
          <p:cNvPr id="11" name="Freeform 8">
            <a:extLst>
              <a:ext uri="{FF2B5EF4-FFF2-40B4-BE49-F238E27FC236}">
                <a16:creationId xmlns:a16="http://schemas.microsoft.com/office/drawing/2014/main" xmlns=""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xmlns=""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pic>
        <p:nvPicPr>
          <p:cNvPr id="6" name="Picture 8" descr="Seed  premium icon">
            <a:hlinkClick r:id="rId7" action="ppaction://hlinksldjump"/>
            <a:extLst>
              <a:ext uri="{FF2B5EF4-FFF2-40B4-BE49-F238E27FC236}">
                <a16:creationId xmlns:a16="http://schemas.microsoft.com/office/drawing/2014/main" xmlns="" id="{B7A9A4DD-7DBE-F713-CA9D-2514467D9A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FFB605E1-192B-1A4B-FC7F-4EFF0945F9C8}"/>
              </a:ext>
            </a:extLst>
          </p:cNvPr>
          <p:cNvGrpSpPr/>
          <p:nvPr/>
        </p:nvGrpSpPr>
        <p:grpSpPr>
          <a:xfrm>
            <a:off x="589547" y="1735516"/>
            <a:ext cx="9685421" cy="5122483"/>
            <a:chOff x="670136" y="2992973"/>
            <a:chExt cx="12292775" cy="6044593"/>
          </a:xfrm>
        </p:grpSpPr>
        <p:sp>
          <p:nvSpPr>
            <p:cNvPr id="10" name="Freeform 6">
              <a:extLst>
                <a:ext uri="{FF2B5EF4-FFF2-40B4-BE49-F238E27FC236}">
                  <a16:creationId xmlns:a16="http://schemas.microsoft.com/office/drawing/2014/main" xmlns="" id="{BC4C77A6-F0EF-5574-25AB-8DAD724E0C1A}"/>
                </a:ext>
              </a:extLst>
            </p:cNvPr>
            <p:cNvSpPr/>
            <p:nvPr/>
          </p:nvSpPr>
          <p:spPr>
            <a:xfrm>
              <a:off x="670136" y="2992973"/>
              <a:ext cx="12292775" cy="604459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9">
                <a:extLst>
                  <a:ext uri="{96DAC541-7B7A-43D3-8B79-37D633B846F1}">
                    <asvg:svgBlip xmlns:asvg="http://schemas.microsoft.com/office/drawing/2016/SVG/main" xmlns="" r:embed="rId10"/>
                  </a:ext>
                </a:extLst>
              </a:blip>
              <a:stretch>
                <a:fillRect l="-35" t="-24937" b="-10199"/>
              </a:stretch>
            </a:blipFill>
          </p:spPr>
          <p:txBody>
            <a:bodyPr/>
            <a:lstStyle/>
            <a:p>
              <a:pPr defTabSz="609630"/>
              <a:endParaRPr lang="en-US" sz="1200">
                <a:solidFill>
                  <a:prstClr val="black"/>
                </a:solidFill>
                <a:latin typeface="Calibri"/>
              </a:endParaRPr>
            </a:p>
          </p:txBody>
        </p:sp>
        <p:sp>
          <p:nvSpPr>
            <p:cNvPr id="14" name="TextBox 7">
              <a:extLst>
                <a:ext uri="{FF2B5EF4-FFF2-40B4-BE49-F238E27FC236}">
                  <a16:creationId xmlns:a16="http://schemas.microsoft.com/office/drawing/2014/main" xmlns="" id="{53A33C0F-6D73-229F-60FF-6CEDC9AA508B}"/>
                </a:ext>
              </a:extLst>
            </p:cNvPr>
            <p:cNvSpPr txBox="1"/>
            <p:nvPr/>
          </p:nvSpPr>
          <p:spPr>
            <a:xfrm>
              <a:off x="1128254" y="4487234"/>
              <a:ext cx="11651412" cy="4085776"/>
            </a:xfrm>
            <a:prstGeom prst="rect">
              <a:avLst/>
            </a:prstGeom>
          </p:spPr>
          <p:txBody>
            <a:bodyPr wrap="square" lIns="0" tIns="0" rIns="0" bIns="0" rtlCol="0" anchor="t">
              <a:spAutoFit/>
            </a:bodyPr>
            <a:lstStyle/>
            <a:p>
              <a:pPr algn="just" defTabSz="609630"/>
              <a:r>
                <a:rPr lang="vi-VN" sz="2500" dirty="0">
                  <a:solidFill>
                    <a:srgbClr val="FF0000"/>
                  </a:solidFill>
                  <a:latin typeface="Cambria" panose="02040503050406030204" pitchFamily="18" charset="0"/>
                  <a:ea typeface="Cambria" panose="02040503050406030204" pitchFamily="18" charset="0"/>
                </a:rPr>
                <a:t>+ Được sống là điều quan trọng đối với mỗi con người. Vì thế, nếu thấy bản thân có thể giúp đỡ được người khác thoát khỏi khó khăn, nguy hiểm thì dẫu là việc nhỏ nhất cũng nên làm.</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Không cầu lợi trong việc giúp đỡ người khác. Hãy giúp đỡ những người trong cơn hoạn nạn bằng cả tình yêu thương và đừng đòi hỏi sự giúp đỡ đó phải được báo đáp.</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Sự chia sẻ, giúp đỡ nhau trong cơn hoạn nạn, khó khăn không chỉ mang lại giá trị tích cực cho người được giúp đỡ mà bản thân người giúp đỡ cũng cảm thấy hạnh phúc hơn.</a:t>
              </a:r>
              <a:endParaRPr lang="en-US" sz="25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768358" y="2499895"/>
            <a:ext cx="8929109" cy="2215991"/>
          </a:xfrm>
          <a:prstGeom prst="rect">
            <a:avLst/>
          </a:prstGeom>
        </p:spPr>
        <p:txBody>
          <a:bodyPr lIns="0" tIns="0" rIns="0" bIns="0" rtlCol="0" anchor="t">
            <a:spAutoFit/>
          </a:bodyPr>
          <a:lstStyle/>
          <a:p>
            <a:pPr algn="ctr" defTabSz="609630"/>
            <a:r>
              <a:rPr lang="vi-VN" sz="3600" dirty="0">
                <a:solidFill>
                  <a:srgbClr val="002060"/>
                </a:solidFill>
                <a:latin typeface="Cambria Bold"/>
              </a:rPr>
              <a:t>Trong cuộc sống còn có rất nhiều người gặp khó khăn xung quanh ta. Chúng ta hãy mở rộng tấm lòng giúp đỡ họ trong lúc hoạn nạn. Đó là một nghĩa cử cao đẹp.</a:t>
            </a:r>
            <a:endParaRPr lang="en-US" sz="3600" dirty="0">
              <a:solidFill>
                <a:srgbClr val="002060"/>
              </a:solidFill>
              <a:latin typeface="Cambria Bold"/>
            </a:endParaRP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xmlns=""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xmlns="" id="{2CA2651D-828E-4FF8-8139-EFC100C0EA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xmlns="" id="{D907FCBD-9D90-33F8-2601-9481B891DBCF}"/>
              </a:ext>
            </a:extLst>
          </p:cNvPr>
          <p:cNvSpPr/>
          <p:nvPr/>
        </p:nvSpPr>
        <p:spPr>
          <a:xfrm>
            <a:off x="8593892" y="2658650"/>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xmlns="" id="{CDD777EB-DCAF-5F4F-DA55-885F5B12C425}"/>
              </a:ext>
            </a:extLst>
          </p:cNvPr>
          <p:cNvSpPr/>
          <p:nvPr/>
        </p:nvSpPr>
        <p:spPr>
          <a:xfrm>
            <a:off x="813816" y="576072"/>
            <a:ext cx="3291840" cy="223113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xmlns="" id="{8A4C6893-E246-A29C-732F-D55BB362C317}"/>
              </a:ext>
            </a:extLst>
          </p:cNvPr>
          <p:cNvSpPr/>
          <p:nvPr/>
        </p:nvSpPr>
        <p:spPr>
          <a:xfrm>
            <a:off x="4105656" y="576072"/>
            <a:ext cx="3291840" cy="2231136"/>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xmlns="" id="{AB339C8E-ECDC-ABAE-9FC4-F1B67327ED37}"/>
              </a:ext>
            </a:extLst>
          </p:cNvPr>
          <p:cNvSpPr/>
          <p:nvPr/>
        </p:nvSpPr>
        <p:spPr>
          <a:xfrm>
            <a:off x="813816" y="2807208"/>
            <a:ext cx="3291840" cy="22311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xmlns="" id="{00C502EE-40E0-9876-FD36-676899A599A3}"/>
              </a:ext>
            </a:extLst>
          </p:cNvPr>
          <p:cNvSpPr/>
          <p:nvPr/>
        </p:nvSpPr>
        <p:spPr>
          <a:xfrm>
            <a:off x="4105656" y="2807208"/>
            <a:ext cx="3291840" cy="223113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hlinkClick r:id="rId4" action="ppaction://hlinksldjump"/>
            <a:extLst>
              <a:ext uri="{FF2B5EF4-FFF2-40B4-BE49-F238E27FC236}">
                <a16:creationId xmlns:a16="http://schemas.microsoft.com/office/drawing/2014/main" xmlns="" id="{CAD9E14E-CCC0-D67E-4BB9-EE9A211AB30B}"/>
              </a:ext>
            </a:extLst>
          </p:cNvPr>
          <p:cNvSpPr/>
          <p:nvPr/>
        </p:nvSpPr>
        <p:spPr>
          <a:xfrm>
            <a:off x="1810512"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1</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1" name="Oval 10">
            <a:hlinkClick r:id="rId5" action="ppaction://hlinksldjump"/>
            <a:extLst>
              <a:ext uri="{FF2B5EF4-FFF2-40B4-BE49-F238E27FC236}">
                <a16:creationId xmlns:a16="http://schemas.microsoft.com/office/drawing/2014/main" xmlns="" id="{F8A16333-18C5-8E38-1A0D-5CC9C2C6113D}"/>
              </a:ext>
            </a:extLst>
          </p:cNvPr>
          <p:cNvSpPr/>
          <p:nvPr/>
        </p:nvSpPr>
        <p:spPr>
          <a:xfrm>
            <a:off x="5486400"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2</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2" name="Oval 11">
            <a:hlinkClick r:id="rId6" action="ppaction://hlinksldjump"/>
            <a:extLst>
              <a:ext uri="{FF2B5EF4-FFF2-40B4-BE49-F238E27FC236}">
                <a16:creationId xmlns:a16="http://schemas.microsoft.com/office/drawing/2014/main" xmlns="" id="{1BAC09C4-04F8-B1C0-0111-74B5845FFF07}"/>
              </a:ext>
            </a:extLst>
          </p:cNvPr>
          <p:cNvSpPr/>
          <p:nvPr/>
        </p:nvSpPr>
        <p:spPr>
          <a:xfrm>
            <a:off x="1810512" y="3261624"/>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3</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3" name="Oval 12">
            <a:hlinkClick r:id="rId7" action="ppaction://hlinksldjump"/>
            <a:extLst>
              <a:ext uri="{FF2B5EF4-FFF2-40B4-BE49-F238E27FC236}">
                <a16:creationId xmlns:a16="http://schemas.microsoft.com/office/drawing/2014/main" xmlns="" id="{FC3A637D-1A48-6A3E-0C9E-D2D65A3263D5}"/>
              </a:ext>
            </a:extLst>
          </p:cNvPr>
          <p:cNvSpPr/>
          <p:nvPr/>
        </p:nvSpPr>
        <p:spPr>
          <a:xfrm>
            <a:off x="5486400" y="338327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4</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pic>
        <p:nvPicPr>
          <p:cNvPr id="14" name="Picture 13">
            <a:hlinkClick r:id="" action="ppaction://noaction"/>
            <a:extLst>
              <a:ext uri="{FF2B5EF4-FFF2-40B4-BE49-F238E27FC236}">
                <a16:creationId xmlns:a16="http://schemas.microsoft.com/office/drawing/2014/main" xmlns="" id="{CE5CD9C9-AA81-5721-1E40-E94A78231F69}"/>
              </a:ext>
            </a:extLst>
          </p:cNvPr>
          <p:cNvPicPr>
            <a:picLocks noChangeAspect="1"/>
          </p:cNvPicPr>
          <p:nvPr/>
        </p:nvPicPr>
        <p:blipFill>
          <a:blip r:embed="rId8"/>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30524499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66EC7B6-D931-0ED7-63E6-AD1017BC0A20}"/>
              </a:ext>
            </a:extLst>
          </p:cNvPr>
          <p:cNvPicPr>
            <a:picLocks noChangeAspect="1"/>
          </p:cNvPicPr>
          <p:nvPr/>
        </p:nvPicPr>
        <p:blipFill>
          <a:blip r:embed="rId6"/>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xmlns="" id="{8F89D2EB-0A94-CB29-E813-454EB0945DE5}"/>
              </a:ext>
            </a:extLst>
          </p:cNvPr>
          <p:cNvPicPr>
            <a:picLocks noChangeAspect="1"/>
          </p:cNvPicPr>
          <p:nvPr/>
        </p:nvPicPr>
        <p:blipFill>
          <a:blip r:embed="rId6"/>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xmlns="" id="{C33F4930-22CB-8567-71C8-A4507EE27DFD}"/>
              </a:ext>
            </a:extLst>
          </p:cNvPr>
          <p:cNvPicPr>
            <a:picLocks noChangeAspect="1"/>
          </p:cNvPicPr>
          <p:nvPr/>
        </p:nvPicPr>
        <p:blipFill>
          <a:blip r:embed="rId7"/>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xmlns="" id="{B35C01BD-87C7-D18A-7CF8-BD1732FF0709}"/>
              </a:ext>
            </a:extLst>
          </p:cNvPr>
          <p:cNvPicPr>
            <a:picLocks noChangeAspect="1"/>
          </p:cNvPicPr>
          <p:nvPr/>
        </p:nvPicPr>
        <p:blipFill>
          <a:blip r:embed="rId8"/>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16" name="TextBox1">
                  <a:extLst>
                    <a:ext uri="{FF2B5EF4-FFF2-40B4-BE49-F238E27FC236}">
                      <a16:creationId xmlns:a16="http://schemas.microsoft.com/office/drawing/2014/main" xmlns="" id="{E555A89A-6169-3610-E43A-026F5CC4D11D}"/>
                    </a:ext>
                  </a:extLst>
                </p:cNvPr>
                <p:cNvPicPr>
                  <a:picLocks/>
                </p:cNvPicPr>
                <p:nvPr/>
              </p:nvPicPr>
              <p:blipFill>
                <a:blip r:embed="rId9"/>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xmlns=""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xmlns=""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xmlns=""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xmlns=""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xmlns=""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xmlns=""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xmlns="" id="{2CA2651D-828E-4FF8-8139-EFC100C0EA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xmlns="" id="{D907FCBD-9D90-33F8-2601-9481B891DBCF}"/>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hlinkClick r:id="rId4" action="ppaction://hlinksldjump"/>
            <a:extLst>
              <a:ext uri="{FF2B5EF4-FFF2-40B4-BE49-F238E27FC236}">
                <a16:creationId xmlns:a16="http://schemas.microsoft.com/office/drawing/2014/main" xmlns="" id="{11C229E9-0B25-D0C3-6292-5A60B6F5C982}"/>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5" name="Group 14">
            <a:extLst>
              <a:ext uri="{FF2B5EF4-FFF2-40B4-BE49-F238E27FC236}">
                <a16:creationId xmlns:a16="http://schemas.microsoft.com/office/drawing/2014/main" xmlns="" id="{0A92FEE0-9628-BDED-B68C-D01FEFE3ECF3}"/>
              </a:ext>
            </a:extLst>
          </p:cNvPr>
          <p:cNvGrpSpPr/>
          <p:nvPr/>
        </p:nvGrpSpPr>
        <p:grpSpPr>
          <a:xfrm>
            <a:off x="282637" y="-347472"/>
            <a:ext cx="8700115" cy="3632093"/>
            <a:chOff x="282637" y="-347472"/>
            <a:chExt cx="8700115" cy="5511451"/>
          </a:xfrm>
        </p:grpSpPr>
        <p:sp>
          <p:nvSpPr>
            <p:cNvPr id="7" name="Freeform 7">
              <a:extLst>
                <a:ext uri="{FF2B5EF4-FFF2-40B4-BE49-F238E27FC236}">
                  <a16:creationId xmlns:a16="http://schemas.microsoft.com/office/drawing/2014/main" xmlns="" id="{FEBE2BA5-4E7A-5BD1-19E8-4DC7018D682E}"/>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C4C519AF-5CEF-565A-EB2D-31AA25D5E42D}"/>
                </a:ext>
              </a:extLst>
            </p:cNvPr>
            <p:cNvSpPr txBox="1"/>
            <p:nvPr/>
          </p:nvSpPr>
          <p:spPr>
            <a:xfrm>
              <a:off x="1870244" y="961567"/>
              <a:ext cx="609904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 gì đã xảy ra với cô bé Xa -da- cô khi Hi -rô -xi -ma bị ném bom?</a:t>
              </a:r>
            </a:p>
          </p:txBody>
        </p:sp>
      </p:grpSp>
      <p:sp>
        <p:nvSpPr>
          <p:cNvPr id="2" name="Rectangle: Rounded Corners 1">
            <a:extLst>
              <a:ext uri="{FF2B5EF4-FFF2-40B4-BE49-F238E27FC236}">
                <a16:creationId xmlns:a16="http://schemas.microsoft.com/office/drawing/2014/main" xmlns="" id="{49EC612C-5285-10D5-7984-994F9752DD12}"/>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Khi Hi-</a:t>
            </a:r>
            <a:r>
              <a:rPr lang="en-US" sz="3600" dirty="0" err="1">
                <a:solidFill>
                  <a:srgbClr val="FF0000"/>
                </a:solidFill>
                <a:latin typeface="Cambria" panose="02040503050406030204" pitchFamily="18" charset="0"/>
                <a:ea typeface="Cambria" panose="02040503050406030204" pitchFamily="18" charset="0"/>
              </a:rPr>
              <a:t>rô</a:t>
            </a:r>
            <a:r>
              <a:rPr lang="en-US" sz="3600" dirty="0">
                <a:solidFill>
                  <a:srgbClr val="FF0000"/>
                </a:solidFill>
                <a:latin typeface="Cambria" panose="02040503050406030204" pitchFamily="18" charset="0"/>
                <a:ea typeface="Cambria" panose="02040503050406030204" pitchFamily="18" charset="0"/>
              </a:rPr>
              <a:t>-</a:t>
            </a:r>
            <a:r>
              <a:rPr lang="en-US" sz="3600" dirty="0" err="1">
                <a:solidFill>
                  <a:srgbClr val="FF0000"/>
                </a:solidFill>
                <a:latin typeface="Cambria" panose="02040503050406030204" pitchFamily="18" charset="0"/>
                <a:ea typeface="Cambria" panose="02040503050406030204" pitchFamily="18" charset="0"/>
              </a:rPr>
              <a:t>si</a:t>
            </a:r>
            <a:r>
              <a:rPr lang="en-US" sz="3600" dirty="0">
                <a:solidFill>
                  <a:srgbClr val="FF0000"/>
                </a:solidFill>
                <a:latin typeface="Cambria" panose="02040503050406030204" pitchFamily="18" charset="0"/>
                <a:ea typeface="Cambria" panose="02040503050406030204" pitchFamily="18" charset="0"/>
              </a:rPr>
              <a:t>-ma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bom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bé</a:t>
            </a:r>
            <a:r>
              <a:rPr lang="en-US" sz="3600" dirty="0">
                <a:solidFill>
                  <a:srgbClr val="FF0000"/>
                </a:solidFill>
                <a:latin typeface="Cambria" panose="02040503050406030204" pitchFamily="18" charset="0"/>
                <a:ea typeface="Cambria" panose="02040503050406030204" pitchFamily="18" charset="0"/>
              </a:rPr>
              <a:t> Xa-xa-</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tuổi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may </a:t>
            </a:r>
            <a:r>
              <a:rPr lang="en-US" sz="3600" dirty="0" err="1">
                <a:solidFill>
                  <a:srgbClr val="FF0000"/>
                </a:solidFill>
                <a:latin typeface="Cambria" panose="02040503050406030204" pitchFamily="18" charset="0"/>
                <a:ea typeface="Cambria" panose="02040503050406030204" pitchFamily="18" charset="0"/>
              </a:rPr>
              <a:t>mắn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thoát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nhiễm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lâm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nặng</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051275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82E58BBB-D624-079C-9BF3-3E9AD5004C45}"/>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xmlns="" id="{1C63D42D-9783-1B8A-573D-EB18DE2B0DDD}"/>
              </a:ext>
            </a:extLst>
          </p:cNvPr>
          <p:cNvPicPr>
            <a:picLocks noChangeAspect="1"/>
          </p:cNvPicPr>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xmlns="" id="{86699E54-B923-7293-538A-136E8893374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xmlns="" id="{E0BB2DD7-D19B-E3E0-D059-4EB0DE2A5B75}"/>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xmlns="" id="{120867BE-F802-5366-2D94-043AF6298AFD}"/>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xmlns="" id="{3304E2C5-073F-3132-8627-190D1B7DC9E4}"/>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xmlns="" id="{B6B007C2-2AE2-FAED-6006-9725293597A8}"/>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Xa- ra- cô hy vọng kéo dài cuộc sống của mình bằng cách nào?</a:t>
              </a:r>
            </a:p>
          </p:txBody>
        </p:sp>
      </p:grpSp>
      <p:sp>
        <p:nvSpPr>
          <p:cNvPr id="16" name="Rectangle: Rounded Corners 15">
            <a:extLst>
              <a:ext uri="{FF2B5EF4-FFF2-40B4-BE49-F238E27FC236}">
                <a16:creationId xmlns:a16="http://schemas.microsoft.com/office/drawing/2014/main" xmlns="" id="{0B0F58A2-D454-B35C-8602-FC1D2C068116}"/>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Xa -</a:t>
            </a:r>
            <a:r>
              <a:rPr lang="en-US" sz="3600" dirty="0" err="1">
                <a:solidFill>
                  <a:srgbClr val="FF0000"/>
                </a:solidFill>
                <a:latin typeface="Cambria" panose="02040503050406030204" pitchFamily="18" charset="0"/>
                <a:ea typeface="Cambria" panose="02040503050406030204" pitchFamily="18" charset="0"/>
              </a:rPr>
              <a:t>ra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đau</a:t>
            </a:r>
            <a:r>
              <a:rPr lang="en-US" sz="3600" dirty="0">
                <a:solidFill>
                  <a:srgbClr val="FF0000"/>
                </a:solidFill>
                <a:latin typeface="Cambria" panose="02040503050406030204" pitchFamily="18" charset="0"/>
                <a:ea typeface="Cambria" panose="02040503050406030204" pitchFamily="18" charset="0"/>
              </a:rPr>
              <a:t> gấp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tin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truyền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thuyết</a:t>
            </a:r>
            <a:r>
              <a:rPr lang="en-US" sz="3600" dirty="0">
                <a:solidFill>
                  <a:srgbClr val="FF0000"/>
                </a:solidFill>
                <a:latin typeface="Cambria" panose="02040503050406030204" pitchFamily="18" charset="0"/>
                <a:ea typeface="Cambria" panose="02040503050406030204" pitchFamily="18" charset="0"/>
              </a:rPr>
              <a:t> gấp 1000 con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sẽ</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khỏi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3436067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A0DB051-E1CB-ECF4-4247-263B495E100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xmlns="" id="{5EF3C6B5-6988-9904-9575-54CD8C2D3E70}"/>
              </a:ext>
            </a:extLst>
          </p:cNvPr>
          <p:cNvPicPr>
            <a:picLocks noChangeAspect="1"/>
          </p:cNvPicPr>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xmlns="" id="{74283AB4-5460-627E-E257-D3702902B6E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xmlns="" id="{62ABC3B9-63EA-F60F-4090-E3C22FAD930E}"/>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xmlns="" id="{6C2AC600-F403-3E6D-936B-EF9304487C3C}"/>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xmlns="" id="{38B31297-C052-9907-3D82-4DDA93EDE34C}"/>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xmlns="" id="{346238AD-D1C8-686D-F2F0-0806422CF3FC}"/>
                </a:ext>
              </a:extLst>
            </p:cNvPr>
            <p:cNvSpPr txBox="1"/>
            <p:nvPr/>
          </p:nvSpPr>
          <p:spPr>
            <a:xfrm>
              <a:off x="1479884" y="961567"/>
              <a:ext cx="648940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 bạn nhỏ đã làm gì để giúp ước nguyện của cô bé và bày tỏ ước vọng hoà bình?</a:t>
              </a:r>
            </a:p>
          </p:txBody>
        </p:sp>
      </p:grpSp>
      <p:sp>
        <p:nvSpPr>
          <p:cNvPr id="16" name="Rectangle: Rounded Corners 15">
            <a:extLst>
              <a:ext uri="{FF2B5EF4-FFF2-40B4-BE49-F238E27FC236}">
                <a16:creationId xmlns:a16="http://schemas.microsoft.com/office/drawing/2014/main" xmlns="" id="{05226C6B-AEA0-43AF-E9B7-6B902654383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trên toàn nước Nhật đã gửi hàng nghìn con hạc giấy đến cho Xa-đa-cô.</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p>
        </p:txBody>
      </p:sp>
    </p:spTree>
    <p:extLst>
      <p:ext uri="{BB962C8B-B14F-4D97-AF65-F5344CB8AC3E}">
        <p14:creationId xmlns:p14="http://schemas.microsoft.com/office/powerpoint/2010/main" val="50660367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475595F9-75FA-5748-2C6A-E7E6CB154F7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xmlns="" id="{714C1DC6-8AED-8A01-8F78-138C555908BE}"/>
              </a:ext>
            </a:extLst>
          </p:cNvPr>
          <p:cNvPicPr>
            <a:picLocks noChangeAspect="1"/>
          </p:cNvPicPr>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xmlns="" id="{157DC079-2CE0-2A1A-5E18-FF03531A866B}"/>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xmlns="" id="{18F5B012-92C9-5E3E-8252-18D68013DB51}"/>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xmlns="" id="{6FAB2ADA-3AA5-5151-3751-778C0FD24115}"/>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xmlns="" id="{94B88886-3B2D-5A21-6565-137F70C7BFA0}"/>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xmlns="" id="{B0013991-69A0-CFF2-280E-DBB3117FCFEA}"/>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4.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hạc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giấy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6" name="Rectangle: Rounded Corners 15">
            <a:extLst>
              <a:ext uri="{FF2B5EF4-FFF2-40B4-BE49-F238E27FC236}">
                <a16:creationId xmlns:a16="http://schemas.microsoft.com/office/drawing/2014/main" xmlns="" id="{D1DAF136-4B10-4A01-1B54-8DE27552368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 Câu chuyện lên án sự tàn bạo của chiến tranh, bày tỏ ước vọng hoà bình của trẻ em, kêu gọi thế giới đoàn kết chống chiến tranh,...)</a:t>
            </a:r>
          </a:p>
        </p:txBody>
      </p:sp>
    </p:spTree>
    <p:extLst>
      <p:ext uri="{BB962C8B-B14F-4D97-AF65-F5344CB8AC3E}">
        <p14:creationId xmlns:p14="http://schemas.microsoft.com/office/powerpoint/2010/main" val="361283711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1A2CF8A-C65E-9000-8F6B-4BDC0EE6F303}"/>
              </a:ext>
            </a:extLst>
          </p:cNvPr>
          <p:cNvPicPr>
            <a:picLocks noChangeAspect="1"/>
          </p:cNvPicPr>
          <p:nvPr/>
        </p:nvPicPr>
        <p:blipFill>
          <a:blip r:embed="rId2"/>
          <a:stretch>
            <a:fillRect/>
          </a:stretch>
        </p:blipFill>
        <p:spPr>
          <a:xfrm>
            <a:off x="0" y="0"/>
            <a:ext cx="12178384" cy="6858000"/>
          </a:xfrm>
          <a:prstGeom prst="rect">
            <a:avLst/>
          </a:prstGeom>
        </p:spPr>
      </p:pic>
      <p:pic>
        <p:nvPicPr>
          <p:cNvPr id="6" name="Picture 5">
            <a:extLst>
              <a:ext uri="{FF2B5EF4-FFF2-40B4-BE49-F238E27FC236}">
                <a16:creationId xmlns:a16="http://schemas.microsoft.com/office/drawing/2014/main" xmlns="" id="{B019FF1B-F492-730A-5435-77C9279FA5ED}"/>
              </a:ext>
            </a:extLst>
          </p:cNvPr>
          <p:cNvPicPr>
            <a:picLocks noChangeAspect="1"/>
          </p:cNvPicPr>
          <p:nvPr/>
        </p:nvPicPr>
        <p:blipFill>
          <a:blip r:embed="rId3"/>
          <a:stretch>
            <a:fillRect/>
          </a:stretch>
        </p:blipFill>
        <p:spPr>
          <a:xfrm>
            <a:off x="-163925" y="-109410"/>
            <a:ext cx="2665760" cy="1769768"/>
          </a:xfrm>
          <a:prstGeom prst="rect">
            <a:avLst/>
          </a:prstGeom>
        </p:spPr>
      </p:pic>
      <p:pic>
        <p:nvPicPr>
          <p:cNvPr id="9" name="Picture 8">
            <a:extLst>
              <a:ext uri="{FF2B5EF4-FFF2-40B4-BE49-F238E27FC236}">
                <a16:creationId xmlns:a16="http://schemas.microsoft.com/office/drawing/2014/main" xmlns="" id="{71A8D3F0-D9BF-52B9-293E-C16EE9D81666}"/>
              </a:ext>
            </a:extLst>
          </p:cNvPr>
          <p:cNvPicPr>
            <a:picLocks noChangeAspect="1"/>
          </p:cNvPicPr>
          <p:nvPr/>
        </p:nvPicPr>
        <p:blipFill>
          <a:blip r:embed="rId4"/>
          <a:stretch>
            <a:fillRect/>
          </a:stretch>
        </p:blipFill>
        <p:spPr>
          <a:xfrm>
            <a:off x="744740" y="1423766"/>
            <a:ext cx="9571550" cy="3023878"/>
          </a:xfrm>
          <a:prstGeom prst="rect">
            <a:avLst/>
          </a:prstGeom>
        </p:spPr>
      </p:pic>
    </p:spTree>
    <p:extLst>
      <p:ext uri="{BB962C8B-B14F-4D97-AF65-F5344CB8AC3E}">
        <p14:creationId xmlns:p14="http://schemas.microsoft.com/office/powerpoint/2010/main" val="33078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xmlns=""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xmlns=""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xmlns=""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1543</Words>
  <Application>Microsoft Office PowerPoint</Application>
  <PresentationFormat>Widescreen</PresentationFormat>
  <Paragraphs>90</Paragraphs>
  <Slides>33</Slides>
  <Notes>3</Notes>
  <HiddenSlides>0</HiddenSlides>
  <MMClips>1</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33</vt:i4>
      </vt:variant>
    </vt:vector>
  </HeadingPairs>
  <TitlesOfParts>
    <vt:vector size="57" baseType="lpstr">
      <vt:lpstr>#9Slide03 SVNCintra</vt:lpstr>
      <vt:lpstr>#9Slide05 Lobster</vt:lpstr>
      <vt:lpstr>Aptos</vt:lpstr>
      <vt:lpstr>Aptos Display</vt:lpstr>
      <vt:lpstr>Arial</vt:lpstr>
      <vt:lpstr>Calibri</vt:lpstr>
      <vt:lpstr>Calibri Light</vt:lpstr>
      <vt:lpstr>Cambria</vt:lpstr>
      <vt:lpstr>Cambria Bold</vt:lpstr>
      <vt:lpstr>Mali</vt:lpstr>
      <vt:lpstr>Times New Roman</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cp:lastModifiedBy>
  <cp:revision>62</cp:revision>
  <dcterms:created xsi:type="dcterms:W3CDTF">2024-07-21T01:54:37Z</dcterms:created>
  <dcterms:modified xsi:type="dcterms:W3CDTF">2025-04-10T09:35:28Z</dcterms:modified>
</cp:coreProperties>
</file>