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21" r:id="rId17"/>
    <p:sldId id="1817239723" r:id="rId18"/>
    <p:sldId id="1817239718" r:id="rId19"/>
    <p:sldId id="1817239698" r:id="rId20"/>
    <p:sldId id="1817239712" r:id="rId21"/>
    <p:sldId id="1817239719" r:id="rId22"/>
    <p:sldId id="1817239713" r:id="rId23"/>
    <p:sldId id="1817239720" r:id="rId24"/>
    <p:sldId id="18172397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58" d="100"/>
          <a:sy n="58" d="100"/>
        </p:scale>
        <p:origin x="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=""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=""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=""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=""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=""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=""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=""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=""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3301205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1075" y="823139"/>
            <a:ext cx="7293799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giờ 20 phút + 2 giờ 10 phút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giờ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 10 phút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3965723" y="2231529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356772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giờ 30 phút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giờ 20 phút + 2 giờ 10 phút </a:t>
            </a:r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giờ 30 phút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1075" y="823139"/>
            <a:ext cx="7293799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phút 20 giây + 5 phút 30 giây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phút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 30 giây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3965723" y="2231529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356772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phút 50 giây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686530" y="4103370"/>
            <a:ext cx="11281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phút 20 giây + 5 phút 30 giây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phút 50 giây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=""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=""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10 giờ 25 phút + 2 giờ 50 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2063693" y="1851839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2838621" y="2197055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2155133" y="3063419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3458153" y="3051989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89" y="3851910"/>
            <a:ext cx="1034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giờ 25 phút + 2 giờ 50 </a:t>
            </a: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13 giờ 15 phút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9098" y="3066459"/>
            <a:ext cx="576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(75 phút = 1 giờ 15 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1927316" y="1877109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2681696" y="2265729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2003516" y="3077081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3218906" y="3077259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5465" y="3077081"/>
            <a:ext cx="583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giây = 1 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=""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=""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=""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=""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=""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=""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=""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=""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=""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=""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479</Words>
  <Application>Microsoft Office PowerPoint</Application>
  <PresentationFormat>Widescreen</PresentationFormat>
  <Paragraphs>84</Paragraphs>
  <Slides>24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#9Slide05 Pattaya</vt:lpstr>
      <vt:lpstr>Aptos</vt:lpstr>
      <vt:lpstr>Aptos Display</vt:lpstr>
      <vt:lpstr>Arial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Dieu Cuc</cp:lastModifiedBy>
  <cp:revision>74</cp:revision>
  <dcterms:created xsi:type="dcterms:W3CDTF">2024-06-22T08:49:28Z</dcterms:created>
  <dcterms:modified xsi:type="dcterms:W3CDTF">2025-03-15T17:32:49Z</dcterms:modified>
</cp:coreProperties>
</file>