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19"/>
  </p:notesMasterIdLst>
  <p:sldIdLst>
    <p:sldId id="256" r:id="rId3"/>
    <p:sldId id="257" r:id="rId4"/>
    <p:sldId id="266" r:id="rId5"/>
    <p:sldId id="332" r:id="rId6"/>
    <p:sldId id="273" r:id="rId7"/>
    <p:sldId id="282" r:id="rId8"/>
    <p:sldId id="316" r:id="rId9"/>
    <p:sldId id="318" r:id="rId10"/>
    <p:sldId id="319" r:id="rId11"/>
    <p:sldId id="320" r:id="rId12"/>
    <p:sldId id="321" r:id="rId13"/>
    <p:sldId id="329" r:id="rId14"/>
    <p:sldId id="330" r:id="rId15"/>
    <p:sldId id="331" r:id="rId16"/>
    <p:sldId id="322" r:id="rId17"/>
    <p:sldId id="265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14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2.svg"/><Relationship Id="rId19" Type="http://schemas.openxmlformats.org/officeDocument/2006/relationships/image" Target="../media/image11.png"/><Relationship Id="rId4" Type="http://schemas.openxmlformats.org/officeDocument/2006/relationships/image" Target="../media/image40.svg"/><Relationship Id="rId9" Type="http://schemas.openxmlformats.org/officeDocument/2006/relationships/image" Target="../media/image5.png"/><Relationship Id="rId14" Type="http://schemas.openxmlformats.org/officeDocument/2006/relationships/image" Target="../media/image4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0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0.svg"/><Relationship Id="rId7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37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5.svg"/><Relationship Id="rId3" Type="http://schemas.openxmlformats.org/officeDocument/2006/relationships/image" Target="../media/image40.svg"/><Relationship Id="rId7" Type="http://schemas.openxmlformats.org/officeDocument/2006/relationships/image" Target="../media/image113.sv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6.svg"/><Relationship Id="rId5" Type="http://schemas.openxmlformats.org/officeDocument/2006/relationships/image" Target="../media/image20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56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4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sv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537117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Bodoni MT" panose="02070603080606020203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243362" y="-11430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h huong kham pha bai 4 tr14 (2)">
            <a:hlinkClick r:id="" action="ppaction://media"/>
            <a:extLst>
              <a:ext uri="{FF2B5EF4-FFF2-40B4-BE49-F238E27FC236}">
                <a16:creationId xmlns:a16="http://schemas.microsoft.com/office/drawing/2014/main" id="{68C5BC45-AC3B-413E-9123-76F24F269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6" y="190500"/>
            <a:ext cx="17610667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149</Words>
  <Application>Microsoft Office PowerPoint</Application>
  <PresentationFormat>Custom</PresentationFormat>
  <Paragraphs>59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Bodoni MT</vt:lpstr>
      <vt:lpstr>Calibri</vt:lpstr>
      <vt:lpstr>Calibri Light</vt:lpstr>
      <vt:lpstr>Cambria</vt:lpstr>
      <vt:lpstr>Cambria Math</vt:lpstr>
      <vt:lpstr>等线</vt:lpstr>
      <vt:lpstr>等线 Light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34</cp:revision>
  <dcterms:created xsi:type="dcterms:W3CDTF">2006-08-16T00:00:00Z</dcterms:created>
  <dcterms:modified xsi:type="dcterms:W3CDTF">2025-09-19T11:08:47Z</dcterms:modified>
  <dc:identifier>DAGEmfzFEig</dc:identifier>
</cp:coreProperties>
</file>