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7" r:id="rId2"/>
    <p:sldId id="263" r:id="rId3"/>
    <p:sldId id="326" r:id="rId4"/>
    <p:sldId id="266" r:id="rId5"/>
    <p:sldId id="311" r:id="rId6"/>
    <p:sldId id="328" r:id="rId7"/>
    <p:sldId id="315" r:id="rId8"/>
    <p:sldId id="316" r:id="rId9"/>
    <p:sldId id="270" r:id="rId10"/>
    <p:sldId id="318" r:id="rId11"/>
    <p:sldId id="320" r:id="rId12"/>
    <p:sldId id="279" r:id="rId13"/>
  </p:sldIdLst>
  <p:sldSz cx="12192000" cy="6858000"/>
  <p:notesSz cx="6858000" cy="9144000"/>
  <p:embeddedFontLst>
    <p:embeddedFont>
      <p:font typeface="#9Slide01 Noi dung ngan" panose="020B0604020202020204" charset="0"/>
      <p:regular r:id="rId15"/>
    </p:embeddedFont>
    <p:embeddedFont>
      <p:font typeface=".VnArial" panose="020B0604020202020204"/>
      <p:regular r:id="rId16"/>
      <p:bold r:id="rId17"/>
      <p:italic r:id="rId18"/>
      <p:boldItalic r:id="rId19"/>
    </p:embeddedFont>
    <p:embeddedFont>
      <p:font typeface="Arial-Rounded" panose="020B0500000000000000"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A650"/>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719" autoAdjust="0"/>
  </p:normalViewPr>
  <p:slideViewPr>
    <p:cSldViewPr snapToGrid="0" showGuides="1">
      <p:cViewPr varScale="1">
        <p:scale>
          <a:sx n="87" d="100"/>
          <a:sy n="87" d="100"/>
        </p:scale>
        <p:origin x="666" y="8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52BD8C-23F9-47EC-820D-C213787B0DBD}"/>
              </a:ext>
            </a:extLst>
          </p:cNvPr>
          <p:cNvPicPr>
            <a:picLocks noChangeAspect="1"/>
          </p:cNvPicPr>
          <p:nvPr userDrawn="1"/>
        </p:nvPicPr>
        <p:blipFill>
          <a:blip r:embed="rId2"/>
          <a:stretch>
            <a:fillRect/>
          </a:stretch>
        </p:blipFill>
        <p:spPr>
          <a:xfrm>
            <a:off x="2395408" y="2686393"/>
            <a:ext cx="91208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889682C3-6E6A-4435-A37E-827E0914505C}"/>
              </a:ext>
            </a:extLst>
          </p:cNvPr>
          <p:cNvPicPr>
            <a:picLocks noChangeAspect="1"/>
          </p:cNvPicPr>
          <p:nvPr userDrawn="1"/>
        </p:nvPicPr>
        <p:blipFill>
          <a:blip r:embed="rId3"/>
          <a:stretch>
            <a:fillRect/>
          </a:stretch>
        </p:blipFill>
        <p:spPr>
          <a:xfrm>
            <a:off x="1085289" y="513897"/>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TextBox 15">
            <a:extLst>
              <a:ext uri="{FF2B5EF4-FFF2-40B4-BE49-F238E27FC236}">
                <a16:creationId xmlns:a16="http://schemas.microsoft.com/office/drawing/2014/main" id="{180952A4-0369-4BDD-B5CF-59244D1C236B}"/>
              </a:ext>
            </a:extLst>
          </p:cNvPr>
          <p:cNvSpPr txBox="1"/>
          <p:nvPr userDrawn="1"/>
        </p:nvSpPr>
        <p:spPr>
          <a:xfrm>
            <a:off x="10892957" y="6642556"/>
            <a:ext cx="1556394" cy="215444"/>
          </a:xfrm>
          <a:prstGeom prst="rect">
            <a:avLst/>
          </a:prstGeom>
          <a:noFill/>
        </p:spPr>
        <p:txBody>
          <a:bodyPr wrap="square">
            <a:spAutoFit/>
          </a:bodyPr>
          <a:lstStyle/>
          <a:p>
            <a:r>
              <a:rPr lang="en-US" sz="8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56000">
                                          <p:cBhvr additive="base">
                                            <p:cTn id="41" dur="150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500" fill="hold"/>
                                            <p:tgtEl>
                                              <p:spTgt spid="5"/>
                                            </p:tgtEl>
                                            <p:attrNameLst>
                                              <p:attrName>ppt_x</p:attrName>
                                            </p:attrNameLst>
                                          </p:cBhvr>
                                          <p:tavLst>
                                            <p:tav tm="0">
                                              <p:val>
                                                <p:strVal val="#ppt_x"/>
                                              </p:val>
                                            </p:tav>
                                            <p:tav tm="100000">
                                              <p:val>
                                                <p:strVal val="#ppt_x"/>
                                              </p:val>
                                            </p:tav>
                                          </p:tavLst>
                                        </p:anim>
                                        <p:anim calcmode="lin" valueType="num">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4/16/2026</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F8B3CC5-D4D3-4A18-956D-47AC1433BF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4/16/2026</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769441"/>
          </a:xfrm>
          <a:prstGeom prst="rect">
            <a:avLst/>
          </a:prstGeom>
        </p:spPr>
        <p:txBody>
          <a:bodyPr wrap="square">
            <a:spAutoFit/>
          </a:bodyPr>
          <a:lstStyle/>
          <a:p>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Mỗi</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biểu</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diễn</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4401205"/>
          </a:xfrm>
          <a:prstGeom prst="rect">
            <a:avLst/>
          </a:prstGeom>
        </p:spPr>
        <p:txBody>
          <a:bodyPr wrap="square">
            <a:spAutoFit/>
          </a:bodyPr>
          <a:lstStyle/>
          <a:p>
            <a:r>
              <a:rPr lang="vi-VN" sz="4000" b="1"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Các con vật biểu diễn tiết mục sau:</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a:t>
            </a:r>
            <a:r>
              <a:rPr lang="vi-VN" sz="40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một số loài vật</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gõ kiến: </a:t>
            </a:r>
            <a:r>
              <a:rPr lang="vi-VN" sz="4000" dirty="0">
                <a:latin typeface="Arial-Rounded" panose="020B0500000000000000" pitchFamily="34" charset="0"/>
                <a:ea typeface="Arial-Rounded" panose="020B0500000000000000" pitchFamily="34" charset="0"/>
                <a:cs typeface="Arial-Rounded" panose="020B0500000000000000" pitchFamily="34" charset="0"/>
              </a:rPr>
              <a:t>khoét cái tổ xinh xắn</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công: </a:t>
            </a:r>
            <a:r>
              <a:rPr lang="vi-VN" sz="4000" dirty="0">
                <a:latin typeface="Arial-Rounded" panose="020B0500000000000000" pitchFamily="34" charset="0"/>
                <a:ea typeface="Arial-Rounded" panose="020B0500000000000000" pitchFamily="34" charset="0"/>
                <a:cs typeface="Arial-Rounded" panose="020B0500000000000000" pitchFamily="34" charset="0"/>
              </a:rPr>
              <a:t>múa điệu múa tuyệt đẹp</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Mèo rừng: </a:t>
            </a:r>
            <a:r>
              <a:rPr lang="vi-VN" sz="4000" dirty="0">
                <a:latin typeface="Arial-Rounded" panose="020B0500000000000000" pitchFamily="34" charset="0"/>
                <a:ea typeface="Arial-Rounded" panose="020B0500000000000000" pitchFamily="34" charset="0"/>
                <a:cs typeface="Arial-Rounded" panose="020B0500000000000000" pitchFamily="34" charset="0"/>
              </a:rPr>
              <a:t>ca ngoao ngoao</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4000" dirty="0">
                <a:latin typeface="Arial-Rounded" panose="020B0500000000000000" pitchFamily="34" charset="0"/>
                <a:ea typeface="Arial-Rounded" panose="020B0500000000000000" pitchFamily="34" charset="0"/>
                <a:cs typeface="Arial-Rounded" panose="020B0500000000000000" pitchFamily="34" charset="0"/>
              </a:rPr>
              <a:t>đu câ</a:t>
            </a:r>
            <a:r>
              <a:rPr lang="en-US" sz="4000" dirty="0">
                <a:latin typeface="Arial-Rounded" panose="020B0500000000000000" pitchFamily="34" charset="0"/>
                <a:ea typeface="Arial-Rounded" panose="020B0500000000000000" pitchFamily="34" charset="0"/>
                <a:cs typeface="Arial-Rounded" panose="020B0500000000000000" pitchFamily="34" charset="0"/>
              </a:rPr>
              <a:t>y</a:t>
            </a:r>
            <a:r>
              <a:rPr lang="vi-VN" sz="4000" dirty="0">
                <a:latin typeface="Arial-Rounded" panose="020B0500000000000000" pitchFamily="34" charset="0"/>
                <a:ea typeface="Arial-Rounded" panose="020B0500000000000000" pitchFamily="34" charset="0"/>
                <a:cs typeface="Arial-Rounded" panose="020B0500000000000000" pitchFamily="34" charset="0"/>
              </a:rPr>
              <a:t> điêu luyện</a:t>
            </a: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9A4B92F5-41F8-4473-9048-D125F6AAAD61}"/>
              </a:ext>
            </a:extLst>
          </p:cNvPr>
          <p:cNvPicPr>
            <a:picLocks noChangeAspect="1"/>
          </p:cNvPicPr>
          <p:nvPr/>
        </p:nvPicPr>
        <p:blipFill>
          <a:blip r:embed="rId2"/>
          <a:stretch>
            <a:fillRect/>
          </a:stretch>
        </p:blipFill>
        <p:spPr>
          <a:xfrm>
            <a:off x="8812999" y="385031"/>
            <a:ext cx="3339172" cy="2308324"/>
          </a:xfrm>
          <a:prstGeom prst="rect">
            <a:avLst/>
          </a:prstGeom>
          <a:ln>
            <a:noFill/>
          </a:ln>
          <a:effectLst>
            <a:softEdge rad="112500"/>
          </a:effectLst>
        </p:spPr>
      </p:pic>
      <p:sp>
        <p:nvSpPr>
          <p:cNvPr id="6" name="Rectangle 5">
            <a:extLst>
              <a:ext uri="{FF2B5EF4-FFF2-40B4-BE49-F238E27FC236}">
                <a16:creationId xmlns:a16="http://schemas.microsoft.com/office/drawing/2014/main" id="{64A81558-D255-41DA-936E-A23EEDBC32C7}"/>
              </a:ext>
            </a:extLst>
          </p:cNvPr>
          <p:cNvSpPr/>
          <p:nvPr/>
        </p:nvSpPr>
        <p:spPr>
          <a:xfrm>
            <a:off x="3807783" y="2664431"/>
            <a:ext cx="8138160"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3AC837-8422-44CC-B669-7D11673EBFF3}"/>
              </a:ext>
            </a:extLst>
          </p:cNvPr>
          <p:cNvSpPr/>
          <p:nvPr/>
        </p:nvSpPr>
        <p:spPr>
          <a:xfrm>
            <a:off x="1319853" y="3326131"/>
            <a:ext cx="3095737"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6DC20A-3E9E-41C1-9676-C051818BCA86}"/>
              </a:ext>
            </a:extLst>
          </p:cNvPr>
          <p:cNvSpPr/>
          <p:nvPr/>
        </p:nvSpPr>
        <p:spPr>
          <a:xfrm>
            <a:off x="4260068" y="3892472"/>
            <a:ext cx="436958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6A4D63-0A7E-42F1-8A92-D2A8C9E50FC5}"/>
              </a:ext>
            </a:extLst>
          </p:cNvPr>
          <p:cNvSpPr/>
          <p:nvPr/>
        </p:nvSpPr>
        <p:spPr>
          <a:xfrm>
            <a:off x="3779096" y="4571257"/>
            <a:ext cx="5227744"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062BE-0032-4E75-8930-7E500D7BD73E}"/>
              </a:ext>
            </a:extLst>
          </p:cNvPr>
          <p:cNvSpPr/>
          <p:nvPr/>
        </p:nvSpPr>
        <p:spPr>
          <a:xfrm>
            <a:off x="3500520" y="5154760"/>
            <a:ext cx="382164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1C3CA5-5DC0-49A4-9B53-A212860B7CA5}"/>
              </a:ext>
            </a:extLst>
          </p:cNvPr>
          <p:cNvSpPr/>
          <p:nvPr/>
        </p:nvSpPr>
        <p:spPr>
          <a:xfrm>
            <a:off x="3527662" y="5822815"/>
            <a:ext cx="3901745"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2682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mục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AAD253DD-03A2-433B-A4E3-859F72A7B94B}"/>
              </a:ext>
            </a:extLst>
          </p:cNvPr>
          <p:cNvPicPr>
            <a:picLocks noChangeAspect="1"/>
          </p:cNvPicPr>
          <p:nvPr/>
        </p:nvPicPr>
        <p:blipFill>
          <a:blip r:embed="rId2"/>
          <a:stretch>
            <a:fillRect/>
          </a:stretch>
        </p:blipFill>
        <p:spPr>
          <a:xfrm>
            <a:off x="2181645" y="2930946"/>
            <a:ext cx="7828710" cy="3537096"/>
          </a:xfrm>
          <a:prstGeom prst="rect">
            <a:avLst/>
          </a:prstGeom>
          <a:ln>
            <a:noFill/>
          </a:ln>
          <a:effectLst>
            <a:softEdge rad="112500"/>
          </a:effectLst>
        </p:spPr>
      </p:pic>
    </p:spTree>
    <p:extLst>
      <p:ext uri="{BB962C8B-B14F-4D97-AF65-F5344CB8AC3E}">
        <p14:creationId xmlns:p14="http://schemas.microsoft.com/office/powerpoint/2010/main" val="28239507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832F83-772D-55B1-3779-00A8354246DA}"/>
              </a:ext>
            </a:extLst>
          </p:cNvPr>
          <p:cNvGrpSpPr/>
          <p:nvPr/>
        </p:nvGrpSpPr>
        <p:grpSpPr>
          <a:xfrm>
            <a:off x="521133" y="2057587"/>
            <a:ext cx="2062148" cy="2773305"/>
            <a:chOff x="1567251" y="2588060"/>
            <a:chExt cx="2062148" cy="2773305"/>
          </a:xfrm>
        </p:grpSpPr>
        <p:grpSp>
          <p:nvGrpSpPr>
            <p:cNvPr id="11" name="Group 47263">
              <a:extLst>
                <a:ext uri="{FF2B5EF4-FFF2-40B4-BE49-F238E27FC236}">
                  <a16:creationId xmlns:a16="http://schemas.microsoft.com/office/drawing/2014/main" id="{E5BE9AA1-EB0F-498F-A2BD-1994EFA0BC1E}"/>
                </a:ext>
              </a:extLst>
            </p:cNvPr>
            <p:cNvGrpSpPr/>
            <p:nvPr/>
          </p:nvGrpSpPr>
          <p:grpSpPr>
            <a:xfrm>
              <a:off x="1567251" y="2588060"/>
              <a:ext cx="2061974" cy="2773305"/>
              <a:chOff x="0" y="0"/>
              <a:chExt cx="2546194" cy="3424568"/>
            </a:xfrm>
          </p:grpSpPr>
          <p:grpSp>
            <p:nvGrpSpPr>
              <p:cNvPr id="13" name="Group 47260">
                <a:extLst>
                  <a:ext uri="{FF2B5EF4-FFF2-40B4-BE49-F238E27FC236}">
                    <a16:creationId xmlns:a16="http://schemas.microsoft.com/office/drawing/2014/main" id="{7F5E716D-6592-6B03-5B53-9697CD90E053}"/>
                  </a:ext>
                </a:extLst>
              </p:cNvPr>
              <p:cNvGrpSpPr/>
              <p:nvPr/>
            </p:nvGrpSpPr>
            <p:grpSpPr>
              <a:xfrm>
                <a:off x="0" y="0"/>
                <a:ext cx="2546195" cy="3302226"/>
                <a:chOff x="0" y="0"/>
                <a:chExt cx="2546194" cy="3302225"/>
              </a:xfrm>
            </p:grpSpPr>
            <p:sp>
              <p:nvSpPr>
                <p:cNvPr id="16" name="Shape 47256">
                  <a:extLst>
                    <a:ext uri="{FF2B5EF4-FFF2-40B4-BE49-F238E27FC236}">
                      <a16:creationId xmlns:a16="http://schemas.microsoft.com/office/drawing/2014/main" id="{7F00D10E-9812-D072-FE33-579C4F9492ED}"/>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17" name="Group 47259">
                  <a:extLst>
                    <a:ext uri="{FF2B5EF4-FFF2-40B4-BE49-F238E27FC236}">
                      <a16:creationId xmlns:a16="http://schemas.microsoft.com/office/drawing/2014/main" id="{DD01D81F-EB68-FAE8-CDFC-F7862E9E9882}"/>
                    </a:ext>
                  </a:extLst>
                </p:cNvPr>
                <p:cNvGrpSpPr/>
                <p:nvPr/>
              </p:nvGrpSpPr>
              <p:grpSpPr>
                <a:xfrm>
                  <a:off x="0" y="58"/>
                  <a:ext cx="2546195" cy="249635"/>
                  <a:chOff x="0" y="29"/>
                  <a:chExt cx="2546194" cy="249634"/>
                </a:xfrm>
              </p:grpSpPr>
              <p:sp>
                <p:nvSpPr>
                  <p:cNvPr id="18" name="Shape 47257">
                    <a:extLst>
                      <a:ext uri="{FF2B5EF4-FFF2-40B4-BE49-F238E27FC236}">
                        <a16:creationId xmlns:a16="http://schemas.microsoft.com/office/drawing/2014/main" id="{DC9A26AE-D68C-2B3B-7671-1C9D624A50DB}"/>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9" name="Shape 47258">
                    <a:extLst>
                      <a:ext uri="{FF2B5EF4-FFF2-40B4-BE49-F238E27FC236}">
                        <a16:creationId xmlns:a16="http://schemas.microsoft.com/office/drawing/2014/main" id="{E9A6028A-BFD2-AEA5-EEB1-10D9C1FBC8AB}"/>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14" name="Shape 47261">
                <a:extLst>
                  <a:ext uri="{FF2B5EF4-FFF2-40B4-BE49-F238E27FC236}">
                    <a16:creationId xmlns:a16="http://schemas.microsoft.com/office/drawing/2014/main" id="{E885967B-E7FA-7E13-3F52-972219CC64D5}"/>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5" name="Shape 47262">
                <a:extLst>
                  <a:ext uri="{FF2B5EF4-FFF2-40B4-BE49-F238E27FC236}">
                    <a16:creationId xmlns:a16="http://schemas.microsoft.com/office/drawing/2014/main" id="{081376B2-C0CE-73DE-1AAC-60B7CB7F49AD}"/>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12" name="TextBox 11">
              <a:extLst>
                <a:ext uri="{FF2B5EF4-FFF2-40B4-BE49-F238E27FC236}">
                  <a16:creationId xmlns:a16="http://schemas.microsoft.com/office/drawing/2014/main" id="{778547CE-825A-71C7-4662-C3FC9997749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yêng</a:t>
              </a:r>
              <a:endParaRPr lang="en-US" sz="5400" dirty="0">
                <a:solidFill>
                  <a:schemeClr val="bg1"/>
                </a:solidFill>
              </a:endParaRPr>
            </a:p>
          </p:txBody>
        </p:sp>
      </p:grpSp>
      <p:grpSp>
        <p:nvGrpSpPr>
          <p:cNvPr id="20" name="Group 19">
            <a:extLst>
              <a:ext uri="{FF2B5EF4-FFF2-40B4-BE49-F238E27FC236}">
                <a16:creationId xmlns:a16="http://schemas.microsoft.com/office/drawing/2014/main" id="{AA856A73-3F00-77DE-547B-79A801D7E753}"/>
              </a:ext>
            </a:extLst>
          </p:cNvPr>
          <p:cNvGrpSpPr/>
          <p:nvPr/>
        </p:nvGrpSpPr>
        <p:grpSpPr>
          <a:xfrm>
            <a:off x="3352588" y="2057588"/>
            <a:ext cx="2062148" cy="2773305"/>
            <a:chOff x="1567251" y="2588060"/>
            <a:chExt cx="2062148" cy="2773305"/>
          </a:xfrm>
        </p:grpSpPr>
        <p:grpSp>
          <p:nvGrpSpPr>
            <p:cNvPr id="21" name="Group 47263">
              <a:extLst>
                <a:ext uri="{FF2B5EF4-FFF2-40B4-BE49-F238E27FC236}">
                  <a16:creationId xmlns:a16="http://schemas.microsoft.com/office/drawing/2014/main" id="{EBAC8A2F-38BE-0270-079F-91C5FA6B13E8}"/>
                </a:ext>
              </a:extLst>
            </p:cNvPr>
            <p:cNvGrpSpPr/>
            <p:nvPr/>
          </p:nvGrpSpPr>
          <p:grpSpPr>
            <a:xfrm>
              <a:off x="1567251" y="2588060"/>
              <a:ext cx="2061974" cy="2773305"/>
              <a:chOff x="0" y="0"/>
              <a:chExt cx="2546194" cy="3424568"/>
            </a:xfrm>
          </p:grpSpPr>
          <p:grpSp>
            <p:nvGrpSpPr>
              <p:cNvPr id="23" name="Group 47260">
                <a:extLst>
                  <a:ext uri="{FF2B5EF4-FFF2-40B4-BE49-F238E27FC236}">
                    <a16:creationId xmlns:a16="http://schemas.microsoft.com/office/drawing/2014/main" id="{06A70CB7-F64A-575C-A87B-E940018325D9}"/>
                  </a:ext>
                </a:extLst>
              </p:cNvPr>
              <p:cNvGrpSpPr/>
              <p:nvPr/>
            </p:nvGrpSpPr>
            <p:grpSpPr>
              <a:xfrm>
                <a:off x="0" y="0"/>
                <a:ext cx="2546195" cy="3302226"/>
                <a:chOff x="0" y="0"/>
                <a:chExt cx="2546194" cy="3302225"/>
              </a:xfrm>
            </p:grpSpPr>
            <p:sp>
              <p:nvSpPr>
                <p:cNvPr id="26" name="Shape 47256">
                  <a:extLst>
                    <a:ext uri="{FF2B5EF4-FFF2-40B4-BE49-F238E27FC236}">
                      <a16:creationId xmlns:a16="http://schemas.microsoft.com/office/drawing/2014/main" id="{0D795C07-908A-5C24-952A-2C56C87802F3}"/>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27" name="Group 47259">
                  <a:extLst>
                    <a:ext uri="{FF2B5EF4-FFF2-40B4-BE49-F238E27FC236}">
                      <a16:creationId xmlns:a16="http://schemas.microsoft.com/office/drawing/2014/main" id="{CF380424-9120-063D-FCB3-5E44241902FA}"/>
                    </a:ext>
                  </a:extLst>
                </p:cNvPr>
                <p:cNvGrpSpPr/>
                <p:nvPr/>
              </p:nvGrpSpPr>
              <p:grpSpPr>
                <a:xfrm>
                  <a:off x="0" y="58"/>
                  <a:ext cx="2546195" cy="249635"/>
                  <a:chOff x="0" y="29"/>
                  <a:chExt cx="2546194" cy="249634"/>
                </a:xfrm>
              </p:grpSpPr>
              <p:sp>
                <p:nvSpPr>
                  <p:cNvPr id="28" name="Shape 47257">
                    <a:extLst>
                      <a:ext uri="{FF2B5EF4-FFF2-40B4-BE49-F238E27FC236}">
                        <a16:creationId xmlns:a16="http://schemas.microsoft.com/office/drawing/2014/main" id="{B2470667-D350-0D62-11DD-BA7C27053452}"/>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9" name="Shape 47258">
                    <a:extLst>
                      <a:ext uri="{FF2B5EF4-FFF2-40B4-BE49-F238E27FC236}">
                        <a16:creationId xmlns:a16="http://schemas.microsoft.com/office/drawing/2014/main" id="{CEB2D3C4-80DE-33BE-5899-8442033FEDE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24" name="Shape 47261">
                <a:extLst>
                  <a:ext uri="{FF2B5EF4-FFF2-40B4-BE49-F238E27FC236}">
                    <a16:creationId xmlns:a16="http://schemas.microsoft.com/office/drawing/2014/main" id="{7FAA088A-E5DB-9693-5C5C-9423780E6369}"/>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5" name="Shape 47262">
                <a:extLst>
                  <a:ext uri="{FF2B5EF4-FFF2-40B4-BE49-F238E27FC236}">
                    <a16:creationId xmlns:a16="http://schemas.microsoft.com/office/drawing/2014/main" id="{BD0A59C1-6446-EB69-2F7B-AD4DDFBF039B}"/>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22" name="TextBox 21">
              <a:extLst>
                <a:ext uri="{FF2B5EF4-FFF2-40B4-BE49-F238E27FC236}">
                  <a16:creationId xmlns:a16="http://schemas.microsoft.com/office/drawing/2014/main" id="{6C9FD7ED-A3D3-BFC6-07B6-B0A82955B72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oao</a:t>
              </a:r>
              <a:endParaRPr lang="en-US" sz="5400" dirty="0">
                <a:solidFill>
                  <a:schemeClr val="bg1"/>
                </a:solidFill>
              </a:endParaRPr>
            </a:p>
          </p:txBody>
        </p:sp>
      </p:grpSp>
      <p:grpSp>
        <p:nvGrpSpPr>
          <p:cNvPr id="30" name="Group 29">
            <a:extLst>
              <a:ext uri="{FF2B5EF4-FFF2-40B4-BE49-F238E27FC236}">
                <a16:creationId xmlns:a16="http://schemas.microsoft.com/office/drawing/2014/main" id="{EB0E9DFC-9CA2-A1C4-60CB-C1C80C427814}"/>
              </a:ext>
            </a:extLst>
          </p:cNvPr>
          <p:cNvGrpSpPr/>
          <p:nvPr/>
        </p:nvGrpSpPr>
        <p:grpSpPr>
          <a:xfrm>
            <a:off x="6317112" y="2057588"/>
            <a:ext cx="2062148" cy="2773305"/>
            <a:chOff x="1567251" y="2588060"/>
            <a:chExt cx="2062148" cy="2773305"/>
          </a:xfrm>
        </p:grpSpPr>
        <p:grpSp>
          <p:nvGrpSpPr>
            <p:cNvPr id="31" name="Group 47263">
              <a:extLst>
                <a:ext uri="{FF2B5EF4-FFF2-40B4-BE49-F238E27FC236}">
                  <a16:creationId xmlns:a16="http://schemas.microsoft.com/office/drawing/2014/main" id="{8EE567DF-8399-3444-8B52-7306297A6691}"/>
                </a:ext>
              </a:extLst>
            </p:cNvPr>
            <p:cNvGrpSpPr/>
            <p:nvPr/>
          </p:nvGrpSpPr>
          <p:grpSpPr>
            <a:xfrm>
              <a:off x="1567251" y="2588060"/>
              <a:ext cx="2061974" cy="2773305"/>
              <a:chOff x="0" y="0"/>
              <a:chExt cx="2546194" cy="3424568"/>
            </a:xfrm>
          </p:grpSpPr>
          <p:grpSp>
            <p:nvGrpSpPr>
              <p:cNvPr id="33" name="Group 47260">
                <a:extLst>
                  <a:ext uri="{FF2B5EF4-FFF2-40B4-BE49-F238E27FC236}">
                    <a16:creationId xmlns:a16="http://schemas.microsoft.com/office/drawing/2014/main" id="{6F6BDB66-73CE-07DA-8F07-2F29B89EDED6}"/>
                  </a:ext>
                </a:extLst>
              </p:cNvPr>
              <p:cNvGrpSpPr/>
              <p:nvPr/>
            </p:nvGrpSpPr>
            <p:grpSpPr>
              <a:xfrm>
                <a:off x="0" y="0"/>
                <a:ext cx="2546195" cy="3302226"/>
                <a:chOff x="0" y="0"/>
                <a:chExt cx="2546194" cy="3302225"/>
              </a:xfrm>
            </p:grpSpPr>
            <p:sp>
              <p:nvSpPr>
                <p:cNvPr id="36" name="Shape 47256">
                  <a:extLst>
                    <a:ext uri="{FF2B5EF4-FFF2-40B4-BE49-F238E27FC236}">
                      <a16:creationId xmlns:a16="http://schemas.microsoft.com/office/drawing/2014/main" id="{18E0B15B-9A68-20CD-FA08-4686F6C15BD2}"/>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37" name="Group 47259">
                  <a:extLst>
                    <a:ext uri="{FF2B5EF4-FFF2-40B4-BE49-F238E27FC236}">
                      <a16:creationId xmlns:a16="http://schemas.microsoft.com/office/drawing/2014/main" id="{B69CA2E9-C20F-7BDC-7B59-76367C2BBA11}"/>
                    </a:ext>
                  </a:extLst>
                </p:cNvPr>
                <p:cNvGrpSpPr/>
                <p:nvPr/>
              </p:nvGrpSpPr>
              <p:grpSpPr>
                <a:xfrm>
                  <a:off x="0" y="58"/>
                  <a:ext cx="2546195" cy="249635"/>
                  <a:chOff x="0" y="29"/>
                  <a:chExt cx="2546194" cy="249634"/>
                </a:xfrm>
              </p:grpSpPr>
              <p:sp>
                <p:nvSpPr>
                  <p:cNvPr id="38" name="Shape 47257">
                    <a:extLst>
                      <a:ext uri="{FF2B5EF4-FFF2-40B4-BE49-F238E27FC236}">
                        <a16:creationId xmlns:a16="http://schemas.microsoft.com/office/drawing/2014/main" id="{7AC83CAD-2B01-097B-91A3-457F7C39C909}"/>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9" name="Shape 47258">
                    <a:extLst>
                      <a:ext uri="{FF2B5EF4-FFF2-40B4-BE49-F238E27FC236}">
                        <a16:creationId xmlns:a16="http://schemas.microsoft.com/office/drawing/2014/main" id="{396DF276-BC71-8364-433D-3947D984C56D}"/>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34" name="Shape 47261">
                <a:extLst>
                  <a:ext uri="{FF2B5EF4-FFF2-40B4-BE49-F238E27FC236}">
                    <a16:creationId xmlns:a16="http://schemas.microsoft.com/office/drawing/2014/main" id="{B21FEE58-E81C-C476-1887-BB18B3634A9E}"/>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5" name="Shape 47262">
                <a:extLst>
                  <a:ext uri="{FF2B5EF4-FFF2-40B4-BE49-F238E27FC236}">
                    <a16:creationId xmlns:a16="http://schemas.microsoft.com/office/drawing/2014/main" id="{D98C24BF-17AC-1612-2B10-0A8A1836CF72}"/>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32" name="TextBox 31">
              <a:extLst>
                <a:ext uri="{FF2B5EF4-FFF2-40B4-BE49-F238E27FC236}">
                  <a16:creationId xmlns:a16="http://schemas.microsoft.com/office/drawing/2014/main" id="{5EDDA3C2-0DEA-9E53-554E-A3A79906DEA2}"/>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oet</a:t>
              </a:r>
              <a:endParaRPr lang="en-US" sz="5400" dirty="0">
                <a:solidFill>
                  <a:schemeClr val="bg1"/>
                </a:solidFill>
              </a:endParaRPr>
            </a:p>
          </p:txBody>
        </p:sp>
      </p:grpSp>
      <p:grpSp>
        <p:nvGrpSpPr>
          <p:cNvPr id="40" name="Group 39">
            <a:extLst>
              <a:ext uri="{FF2B5EF4-FFF2-40B4-BE49-F238E27FC236}">
                <a16:creationId xmlns:a16="http://schemas.microsoft.com/office/drawing/2014/main" id="{40054ACE-5959-FA92-F889-65E4E79EFA3F}"/>
              </a:ext>
            </a:extLst>
          </p:cNvPr>
          <p:cNvGrpSpPr/>
          <p:nvPr/>
        </p:nvGrpSpPr>
        <p:grpSpPr>
          <a:xfrm>
            <a:off x="9280878" y="2057587"/>
            <a:ext cx="2062148" cy="2773305"/>
            <a:chOff x="1567251" y="2588060"/>
            <a:chExt cx="2062148" cy="2773305"/>
          </a:xfrm>
        </p:grpSpPr>
        <p:grpSp>
          <p:nvGrpSpPr>
            <p:cNvPr id="41" name="Group 47263">
              <a:extLst>
                <a:ext uri="{FF2B5EF4-FFF2-40B4-BE49-F238E27FC236}">
                  <a16:creationId xmlns:a16="http://schemas.microsoft.com/office/drawing/2014/main" id="{CEB9607D-D581-5D50-2361-A44537A13E6E}"/>
                </a:ext>
              </a:extLst>
            </p:cNvPr>
            <p:cNvGrpSpPr/>
            <p:nvPr/>
          </p:nvGrpSpPr>
          <p:grpSpPr>
            <a:xfrm>
              <a:off x="1567251" y="2588060"/>
              <a:ext cx="2061974" cy="2773305"/>
              <a:chOff x="0" y="0"/>
              <a:chExt cx="2546194" cy="3424568"/>
            </a:xfrm>
          </p:grpSpPr>
          <p:grpSp>
            <p:nvGrpSpPr>
              <p:cNvPr id="43" name="Group 47260">
                <a:extLst>
                  <a:ext uri="{FF2B5EF4-FFF2-40B4-BE49-F238E27FC236}">
                    <a16:creationId xmlns:a16="http://schemas.microsoft.com/office/drawing/2014/main" id="{A8A3FA07-FF63-77C0-DA20-C23348A7F724}"/>
                  </a:ext>
                </a:extLst>
              </p:cNvPr>
              <p:cNvGrpSpPr/>
              <p:nvPr/>
            </p:nvGrpSpPr>
            <p:grpSpPr>
              <a:xfrm>
                <a:off x="0" y="0"/>
                <a:ext cx="2546195" cy="3302226"/>
                <a:chOff x="0" y="0"/>
                <a:chExt cx="2546194" cy="3302225"/>
              </a:xfrm>
            </p:grpSpPr>
            <p:sp>
              <p:nvSpPr>
                <p:cNvPr id="46" name="Shape 47256">
                  <a:extLst>
                    <a:ext uri="{FF2B5EF4-FFF2-40B4-BE49-F238E27FC236}">
                      <a16:creationId xmlns:a16="http://schemas.microsoft.com/office/drawing/2014/main" id="{8488B8D6-052A-E889-1C05-29FE6F3202C8}"/>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47" name="Group 47259">
                  <a:extLst>
                    <a:ext uri="{FF2B5EF4-FFF2-40B4-BE49-F238E27FC236}">
                      <a16:creationId xmlns:a16="http://schemas.microsoft.com/office/drawing/2014/main" id="{AC669F6C-590C-139B-014E-2D25CECB33D6}"/>
                    </a:ext>
                  </a:extLst>
                </p:cNvPr>
                <p:cNvGrpSpPr/>
                <p:nvPr/>
              </p:nvGrpSpPr>
              <p:grpSpPr>
                <a:xfrm>
                  <a:off x="0" y="58"/>
                  <a:ext cx="2546195" cy="249635"/>
                  <a:chOff x="0" y="29"/>
                  <a:chExt cx="2546194" cy="249634"/>
                </a:xfrm>
              </p:grpSpPr>
              <p:sp>
                <p:nvSpPr>
                  <p:cNvPr id="48" name="Shape 47257">
                    <a:extLst>
                      <a:ext uri="{FF2B5EF4-FFF2-40B4-BE49-F238E27FC236}">
                        <a16:creationId xmlns:a16="http://schemas.microsoft.com/office/drawing/2014/main" id="{F85E5447-85E0-EC1C-AE7D-315FED08C351}"/>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9" name="Shape 47258">
                    <a:extLst>
                      <a:ext uri="{FF2B5EF4-FFF2-40B4-BE49-F238E27FC236}">
                        <a16:creationId xmlns:a16="http://schemas.microsoft.com/office/drawing/2014/main" id="{A8EBE1B1-A820-E662-792B-CD460F494C3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44" name="Shape 47261">
                <a:extLst>
                  <a:ext uri="{FF2B5EF4-FFF2-40B4-BE49-F238E27FC236}">
                    <a16:creationId xmlns:a16="http://schemas.microsoft.com/office/drawing/2014/main" id="{38CFD5F1-AB42-22F9-CCC2-426AF5BF40EB}"/>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5" name="Shape 47262">
                <a:extLst>
                  <a:ext uri="{FF2B5EF4-FFF2-40B4-BE49-F238E27FC236}">
                    <a16:creationId xmlns:a16="http://schemas.microsoft.com/office/drawing/2014/main" id="{6D1E42FA-4780-5E7E-D42F-A53542D66E3E}"/>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42" name="TextBox 41">
              <a:extLst>
                <a:ext uri="{FF2B5EF4-FFF2-40B4-BE49-F238E27FC236}">
                  <a16:creationId xmlns:a16="http://schemas.microsoft.com/office/drawing/2014/main" id="{6AD7BE72-8988-D107-4F87-0DC1AF800E09}"/>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uênh</a:t>
              </a:r>
              <a:endParaRPr lang="en-US" sz="5400" dirty="0">
                <a:solidFill>
                  <a:schemeClr val="bg1"/>
                </a:solidFill>
              </a:endParaRPr>
            </a:p>
          </p:txBody>
        </p:sp>
      </p:grpSp>
      <p:sp>
        <p:nvSpPr>
          <p:cNvPr id="50" name="TextBox 49">
            <a:extLst>
              <a:ext uri="{FF2B5EF4-FFF2-40B4-BE49-F238E27FC236}">
                <a16:creationId xmlns:a16="http://schemas.microsoft.com/office/drawing/2014/main" id="{F0FFF61A-00E9-AEC8-5E2F-CDCBFE2CBC32}"/>
              </a:ext>
            </a:extLst>
          </p:cNvPr>
          <p:cNvSpPr txBox="1"/>
          <p:nvPr/>
        </p:nvSpPr>
        <p:spPr>
          <a:xfrm>
            <a:off x="-23240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chim</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yểng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1" name="TextBox 50">
            <a:extLst>
              <a:ext uri="{FF2B5EF4-FFF2-40B4-BE49-F238E27FC236}">
                <a16:creationId xmlns:a16="http://schemas.microsoft.com/office/drawing/2014/main" id="{A8364B3E-F637-EB38-3E07-C501E70FB5CB}"/>
              </a:ext>
            </a:extLst>
          </p:cNvPr>
          <p:cNvSpPr txBox="1"/>
          <p:nvPr/>
        </p:nvSpPr>
        <p:spPr>
          <a:xfrm>
            <a:off x="2599053"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id="{FD3F9207-8CC9-CCA9-FA02-93889CA8FD9D}"/>
              </a:ext>
            </a:extLst>
          </p:cNvPr>
          <p:cNvSpPr txBox="1"/>
          <p:nvPr/>
        </p:nvSpPr>
        <p:spPr>
          <a:xfrm>
            <a:off x="5521657" y="4915960"/>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khoét</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08520C72-40EA-6581-DE81-6B9DA199555F}"/>
              </a:ext>
            </a:extLst>
          </p:cNvPr>
          <p:cNvSpPr txBox="1"/>
          <p:nvPr/>
        </p:nvSpPr>
        <p:spPr>
          <a:xfrm>
            <a:off x="862296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chuếch</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choáng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4" name="1">
            <a:extLst>
              <a:ext uri="{FF2B5EF4-FFF2-40B4-BE49-F238E27FC236}">
                <a16:creationId xmlns:a16="http://schemas.microsoft.com/office/drawing/2014/main" id="{2EB66FBE-F931-4728-F4D2-91DD16610CE8}"/>
              </a:ext>
            </a:extLst>
          </p:cNvPr>
          <p:cNvSpPr txBox="1">
            <a:spLocks/>
          </p:cNvSpPr>
          <p:nvPr/>
        </p:nvSpPr>
        <p:spPr>
          <a:xfrm>
            <a:off x="695750" y="413394"/>
            <a:ext cx="10800500"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yêng</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oao</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uênh</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ooc</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449149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barn(inVertical)">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5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vi-VN" sz="54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dự</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54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08966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836467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078412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06477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8577830"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6272756" y="4135454"/>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445307" y="444266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Chim công khiến khán giả say mê, chuếnh choáng vì điệu múa tuyệt đẹp. Voọc xám với tiết mục đu cây điêu luyện làm tất cả trầm trồ thích thú.</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390678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15612" y="5612561"/>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1150792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149278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70485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2073674" y="411259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10194587" y="4085806"/>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50AC5D65-3765-413C-86AD-AFF877B0B3F0}"/>
              </a:ext>
            </a:extLst>
          </p:cNvPr>
          <p:cNvCxnSpPr/>
          <p:nvPr/>
        </p:nvCxnSpPr>
        <p:spPr>
          <a:xfrm flipH="1">
            <a:off x="5008940" y="247195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1348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400510110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trầm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trồ</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3</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thốt ra lời khen ngợi với vẻ ngạc nhiên thán phục</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22321576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69729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điêu</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luyện</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91317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4</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682980"/>
            <a:ext cx="5705182" cy="451759"/>
          </a:xfrm>
          <a:prstGeom prst="rect">
            <a:avLst/>
          </a:prstGeom>
          <a:noFill/>
        </p:spPr>
        <p:txBody>
          <a:bodyPr wrap="square" lIns="90000" tIns="46800" rIns="540000" bIns="46800">
            <a:noAutofit/>
          </a:bodyPr>
          <a:lstStyle/>
          <a:p>
            <a:pPr algn="just">
              <a:lnSpc>
                <a:spcPct val="120000"/>
              </a:lnSpc>
            </a:pP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đạt đến trình độ cao do trau dồi, luyện tập nhi</a:t>
            </a:r>
            <a:r>
              <a:rPr lang="en-US"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ề</a:t>
            </a: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u</a:t>
            </a:r>
            <a:endParaRPr lang="zh-CN" altLang="en-US" sz="39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90818" y="3769774"/>
            <a:ext cx="5434067" cy="2308324"/>
          </a:xfrm>
          <a:prstGeom prst="rect">
            <a:avLst/>
          </a:prstGeom>
          <a:ln>
            <a:noFill/>
          </a:ln>
          <a:effectLst>
            <a:softEdge rad="112500"/>
          </a:effectLst>
        </p:spPr>
      </p:pic>
    </p:spTree>
    <p:extLst>
      <p:ext uri="{BB962C8B-B14F-4D97-AF65-F5344CB8AC3E}">
        <p14:creationId xmlns:p14="http://schemas.microsoft.com/office/powerpoint/2010/main" val="893572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5964051A-4A3F-45BB-AD53-648C2CDB25D1}"/>
              </a:ext>
            </a:extLst>
          </p:cNvPr>
          <p:cNvPicPr>
            <a:picLocks noChangeAspect="1"/>
          </p:cNvPicPr>
          <p:nvPr/>
        </p:nvPicPr>
        <p:blipFill>
          <a:blip r:embed="rId2"/>
          <a:stretch>
            <a:fillRect/>
          </a:stretch>
        </p:blipFill>
        <p:spPr>
          <a:xfrm>
            <a:off x="6442796" y="3685179"/>
            <a:ext cx="5523061" cy="2775089"/>
          </a:xfrm>
          <a:prstGeom prst="roundRect">
            <a:avLst>
              <a:gd name="adj" fmla="val 10510"/>
            </a:avLst>
          </a:prstGeom>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538</TotalTime>
  <Words>549</Words>
  <Application>Microsoft Office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.VnArial</vt:lpstr>
      <vt:lpstr>#9Slide01 Noi dung ngan</vt:lpstr>
      <vt:lpstr>Calibri Light</vt:lpstr>
      <vt:lpstr>Arial-Rounded</vt:lpstr>
      <vt:lpstr>Calibri</vt:lpstr>
      <vt:lpstr>思源黑体 CN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My Nguyen Tra</cp:lastModifiedBy>
  <cp:revision>266</cp:revision>
  <dcterms:created xsi:type="dcterms:W3CDTF">2021-08-21T07:02:17Z</dcterms:created>
  <dcterms:modified xsi:type="dcterms:W3CDTF">2026-04-16T09:47:25Z</dcterms:modified>
  <cp:category>9Slide.vn</cp:category>
</cp:coreProperties>
</file>