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323" r:id="rId4"/>
    <p:sldId id="324" r:id="rId5"/>
    <p:sldId id="320" r:id="rId6"/>
    <p:sldId id="330" r:id="rId7"/>
    <p:sldId id="331" r:id="rId8"/>
    <p:sldId id="303" r:id="rId9"/>
    <p:sldId id="332" r:id="rId10"/>
    <p:sldId id="333" r:id="rId11"/>
    <p:sldId id="335" r:id="rId12"/>
    <p:sldId id="297" r:id="rId13"/>
  </p:sldIdLst>
  <p:sldSz cx="12192000" cy="6858000"/>
  <p:notesSz cx="6858000" cy="9144000"/>
  <p:embeddedFontLst>
    <p:embeddedFont>
      <p:font typeface=".VnArial" panose="020B0604020202020204"/>
      <p:regular r:id="rId16"/>
      <p:bold r:id="rId17"/>
      <p:italic r:id="rId18"/>
      <p:boldItalic r:id="rId19"/>
    </p:embeddedFont>
    <p:embeddedFont>
      <p:font typeface="Arial Black" panose="020B0A04020102020204" pitchFamily="34" charset="0"/>
      <p:bold r:id="rId20"/>
    </p:embeddedFont>
    <p:embeddedFont>
      <p:font typeface="Arial-Rounded" panose="020B0500000000000000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C0"/>
    <a:srgbClr val="D42429"/>
    <a:srgbClr val="00C0F0"/>
    <a:srgbClr val="9BE7FF"/>
    <a:srgbClr val="00809E"/>
    <a:srgbClr val="F77A08"/>
    <a:srgbClr val="E5A901"/>
    <a:srgbClr val="00A8D0"/>
    <a:srgbClr val="FEBF07"/>
    <a:srgbClr val="F27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196" autoAdjust="0"/>
  </p:normalViewPr>
  <p:slideViewPr>
    <p:cSldViewPr snapToGrid="0" showGuides="1">
      <p:cViewPr varScale="1">
        <p:scale>
          <a:sx n="86" d="100"/>
          <a:sy n="86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1E3257-CF78-42EB-9FB6-97B9C29E48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6C56EB-1E43-4CA6-9BF3-F8F0F10FAD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1165F-AEEB-428E-BDEB-BD7922541F63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E7DE9-989F-4BC5-9175-63E903C252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DBA75-FF7C-436A-B7A1-2DE89391C0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D8A17-E13D-4296-8964-44065295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05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E3A16-27BC-4050-8857-0E97E180DFB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33685-F379-4FDE-82CF-D4C99BA5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5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vi-VN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33685-F379-4FDE-82CF-D4C99BA5B9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9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vi-VN" b="0" i="0" dirty="0">
                <a:effectLst/>
                <a:latin typeface="Arial" panose="020B0604020202020204" pitchFamily="34" charset="0"/>
              </a:rPr>
              <a:t>Chúng ta cần rửa tay bằng xà phòng và nước sạch.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b="0" i="0" dirty="0">
                <a:effectLst/>
                <a:latin typeface="Arial" panose="020B0604020202020204" pitchFamily="34" charset="0"/>
              </a:rPr>
              <a:t>Chà xát hai tay vào với nhau để xà phòng bám vào cả hai bàn tay.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b="0" i="0" dirty="0">
                <a:effectLst/>
                <a:latin typeface="Arial" panose="020B0604020202020204" pitchFamily="34" charset="0"/>
              </a:rPr>
              <a:t>Rửa sạch xà phòng bằng nước sạch.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b="0" i="0" dirty="0">
                <a:effectLst/>
                <a:latin typeface="Arial" panose="020B0604020202020204" pitchFamily="34" charset="0"/>
              </a:rPr>
              <a:t>Lau khô tay bằng khăn sạch.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33685-F379-4FDE-82CF-D4C99BA5B9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96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vi-VN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33685-F379-4FDE-82CF-D4C99BA5B9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6E1C3B-89B7-4C15-BF11-7AF1F838B3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2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C0E48-3D4A-43D6-8DAC-5A24E3B6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2AAC4-4310-4BB5-B7E1-6E17D1F0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A36AC-FC4E-4CFF-8E71-E50F1D7EF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A23F8-3A81-4F12-B105-3F027FFA5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3CF-66C7-4B69-BFAC-C1A86CE7C431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CCBD6-9853-4855-B0A2-88008761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C2187-A556-487C-BC53-D84B486C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616-E817-4FAC-A19B-73C1F5BE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30A4-2B3E-475D-A0CD-A03A7941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A7F4D8-B6F1-4DED-88D2-E7927CDD2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918D9-BF94-4771-AF32-BFE15841F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91AB6-C93B-4BD1-9F50-DC9ADAEBB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3CF-66C7-4B69-BFAC-C1A86CE7C431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16278-3F81-4B91-82E9-577E66966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21CCD-74D7-456E-8EA1-A1FAD255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616-E817-4FAC-A19B-73C1F5BE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0771E-DF4F-44F6-90A8-F6E03EAE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56AAF-DFD4-4D69-84C2-F479F7047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E6180-221B-4E81-96AB-05C2C8A8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3CF-66C7-4B69-BFAC-C1A86CE7C431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B0D81-C5FE-4DD0-805A-24671D25E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1A0CA-F93A-420E-8155-6DED759C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616-E817-4FAC-A19B-73C1F5BE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4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379813-CD61-49F4-BFF0-3C63C842C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3F1833-3F81-4ED6-8EE2-4ABFBB412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A4F62-E4D1-41AC-9794-3D2C827E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3CF-66C7-4B69-BFAC-C1A86CE7C431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83C68-C4BA-44B4-ABB2-1293B77C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DFDE9-3A92-4161-9A65-AF91A07B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616-E817-4FAC-A19B-73C1F5BE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8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364F66-B330-45D9-9FF3-FECDD316C3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DAA0B-7DB3-43F4-A7E7-8E92AB067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28239F-9A2E-4432-ABD8-8BBC2D7CDA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5069" y="1612600"/>
            <a:ext cx="10687214" cy="3145809"/>
          </a:xfrm>
          <a:prstGeom prst="rect">
            <a:avLst/>
          </a:prstGeom>
        </p:spPr>
      </p:pic>
      <p:grpSp>
        <p:nvGrpSpPr>
          <p:cNvPr id="4" name="1">
            <a:extLst>
              <a:ext uri="{FF2B5EF4-FFF2-40B4-BE49-F238E27FC236}">
                <a16:creationId xmlns:a16="http://schemas.microsoft.com/office/drawing/2014/main" id="{32EED100-FCC6-4FF3-B782-F0723724E4CB}"/>
              </a:ext>
            </a:extLst>
          </p:cNvPr>
          <p:cNvGrpSpPr/>
          <p:nvPr userDrawn="1"/>
        </p:nvGrpSpPr>
        <p:grpSpPr>
          <a:xfrm>
            <a:off x="563668" y="827091"/>
            <a:ext cx="5329624" cy="5203817"/>
            <a:chOff x="-1024350" y="370345"/>
            <a:chExt cx="6644500" cy="648765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42DC279-21C3-4C8D-B540-BA1C90C60C29}"/>
                </a:ext>
              </a:extLst>
            </p:cNvPr>
            <p:cNvSpPr/>
            <p:nvPr/>
          </p:nvSpPr>
          <p:spPr>
            <a:xfrm>
              <a:off x="-608980" y="370345"/>
              <a:ext cx="5873432" cy="5873432"/>
            </a:xfrm>
            <a:prstGeom prst="ellipse">
              <a:avLst/>
            </a:prstGeom>
            <a:solidFill>
              <a:srgbClr val="00C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D4366E-9B56-49D6-8C4D-2FB1781AA199}"/>
                </a:ext>
              </a:extLst>
            </p:cNvPr>
            <p:cNvSpPr/>
            <p:nvPr/>
          </p:nvSpPr>
          <p:spPr>
            <a:xfrm>
              <a:off x="-1024350" y="984568"/>
              <a:ext cx="5873432" cy="5873432"/>
            </a:xfrm>
            <a:prstGeom prst="ellipse">
              <a:avLst/>
            </a:prstGeom>
            <a:noFill/>
            <a:ln>
              <a:solidFill>
                <a:srgbClr val="FEBF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C0A319D8-B0E1-4168-AA46-E5855F2729AE}"/>
                </a:ext>
              </a:extLst>
            </p:cNvPr>
            <p:cNvSpPr/>
            <p:nvPr/>
          </p:nvSpPr>
          <p:spPr>
            <a:xfrm>
              <a:off x="-253282" y="711399"/>
              <a:ext cx="5162036" cy="5162034"/>
            </a:xfrm>
            <a:prstGeom prst="ellipse">
              <a:avLst/>
            </a:prstGeom>
            <a:solidFill>
              <a:srgbClr val="9B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59231DD-1322-4C93-B8E0-30AEF5250C36}"/>
                </a:ext>
              </a:extLst>
            </p:cNvPr>
            <p:cNvSpPr/>
            <p:nvPr/>
          </p:nvSpPr>
          <p:spPr>
            <a:xfrm>
              <a:off x="3564590" y="3689816"/>
              <a:ext cx="2055560" cy="2055559"/>
            </a:xfrm>
            <a:prstGeom prst="ellipse">
              <a:avLst/>
            </a:prstGeom>
            <a:solidFill>
              <a:srgbClr val="FEBF07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31D23D2-C33F-4192-B67D-C5CC590D6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1" r="16130" b="16160"/>
          <a:stretch/>
        </p:blipFill>
        <p:spPr>
          <a:xfrm>
            <a:off x="1827225" y="1788385"/>
            <a:ext cx="2903678" cy="25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3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BF0339-F33C-49D4-828C-34D29CC68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  <p:sp>
        <p:nvSpPr>
          <p:cNvPr id="7" name="9">
            <a:extLst>
              <a:ext uri="{FF2B5EF4-FFF2-40B4-BE49-F238E27FC236}">
                <a16:creationId xmlns:a16="http://schemas.microsoft.com/office/drawing/2014/main" id="{BAA50BD4-55AC-4F33-890A-729EE2AD2467}"/>
              </a:ext>
            </a:extLst>
          </p:cNvPr>
          <p:cNvSpPr/>
          <p:nvPr userDrawn="1"/>
        </p:nvSpPr>
        <p:spPr>
          <a:xfrm>
            <a:off x="495300" y="782291"/>
            <a:ext cx="11201400" cy="227194"/>
          </a:xfrm>
          <a:prstGeom prst="trapezoid">
            <a:avLst>
              <a:gd name="adj" fmla="val 47920"/>
            </a:avLst>
          </a:prstGeom>
          <a:solidFill>
            <a:srgbClr val="B8CCD5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491F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75B021-21CA-43A5-992E-B0FE6EC9CD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300" y="100484"/>
            <a:ext cx="4087210" cy="1064767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30F5037-A932-4E1F-AB48-DF361F8F1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1" r="16130" b="16160"/>
          <a:stretch/>
        </p:blipFill>
        <p:spPr>
          <a:xfrm>
            <a:off x="10671349" y="239257"/>
            <a:ext cx="875959" cy="77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4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47A8FF8-2265-4541-9D9F-3532D202F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  <p:pic>
        <p:nvPicPr>
          <p:cNvPr id="10" name="7">
            <a:extLst>
              <a:ext uri="{FF2B5EF4-FFF2-40B4-BE49-F238E27FC236}">
                <a16:creationId xmlns:a16="http://schemas.microsoft.com/office/drawing/2014/main" id="{358239B8-CE8F-4A4C-8C44-35AFAB606D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5223" y="-1135278"/>
            <a:ext cx="4892974" cy="8475468"/>
          </a:xfrm>
          <a:prstGeom prst="rect">
            <a:avLst/>
          </a:prstGeom>
        </p:spPr>
      </p:pic>
      <p:pic>
        <p:nvPicPr>
          <p:cNvPr id="13" name="16">
            <a:extLst>
              <a:ext uri="{FF2B5EF4-FFF2-40B4-BE49-F238E27FC236}">
                <a16:creationId xmlns:a16="http://schemas.microsoft.com/office/drawing/2014/main" id="{B5E3A6F7-1407-4660-90BD-15DDD79EE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51206" r="68211" b="25883"/>
          <a:stretch>
            <a:fillRect/>
          </a:stretch>
        </p:blipFill>
        <p:spPr>
          <a:xfrm>
            <a:off x="7509398" y="4720549"/>
            <a:ext cx="960199" cy="1521353"/>
          </a:xfrm>
          <a:prstGeom prst="rect">
            <a:avLst/>
          </a:prstGeom>
        </p:spPr>
      </p:pic>
      <p:grpSp>
        <p:nvGrpSpPr>
          <p:cNvPr id="20" name="14">
            <a:extLst>
              <a:ext uri="{FF2B5EF4-FFF2-40B4-BE49-F238E27FC236}">
                <a16:creationId xmlns:a16="http://schemas.microsoft.com/office/drawing/2014/main" id="{3FB0C1CF-7722-4EE9-88D5-0554AB2234A4}"/>
              </a:ext>
            </a:extLst>
          </p:cNvPr>
          <p:cNvGrpSpPr/>
          <p:nvPr userDrawn="1"/>
        </p:nvGrpSpPr>
        <p:grpSpPr>
          <a:xfrm>
            <a:off x="8186569" y="3700632"/>
            <a:ext cx="4010210" cy="3234230"/>
            <a:chOff x="7335072" y="2956015"/>
            <a:chExt cx="5111893" cy="3993291"/>
          </a:xfrm>
        </p:grpSpPr>
        <p:pic>
          <p:nvPicPr>
            <p:cNvPr id="21" name="11">
              <a:extLst>
                <a:ext uri="{FF2B5EF4-FFF2-40B4-BE49-F238E27FC236}">
                  <a16:creationId xmlns:a16="http://schemas.microsoft.com/office/drawing/2014/main" id="{CA046368-1D54-499C-A767-3B5E5CA65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072" y="2956015"/>
              <a:ext cx="5111893" cy="3993291"/>
            </a:xfrm>
            <a:prstGeom prst="rect">
              <a:avLst/>
            </a:prstGeom>
          </p:spPr>
        </p:pic>
        <p:pic>
          <p:nvPicPr>
            <p:cNvPr id="22" name="12">
              <a:extLst>
                <a:ext uri="{FF2B5EF4-FFF2-40B4-BE49-F238E27FC236}">
                  <a16:creationId xmlns:a16="http://schemas.microsoft.com/office/drawing/2014/main" id="{6F00A50D-3E0B-49A4-B1F3-5367ED8105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4" t="6700" r="53507" b="61752"/>
            <a:stretch>
              <a:fillRect/>
            </a:stretch>
          </p:blipFill>
          <p:spPr>
            <a:xfrm>
              <a:off x="10210210" y="3405440"/>
              <a:ext cx="900242" cy="1338413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2550BAD-09AF-4A98-9F1A-CC1974D7128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35507" y="1387152"/>
            <a:ext cx="5492972" cy="3535986"/>
          </a:xfrm>
          <a:prstGeom prst="rect">
            <a:avLst/>
          </a:prstGeom>
        </p:spPr>
      </p:pic>
      <p:grpSp>
        <p:nvGrpSpPr>
          <p:cNvPr id="11" name="1">
            <a:extLst>
              <a:ext uri="{FF2B5EF4-FFF2-40B4-BE49-F238E27FC236}">
                <a16:creationId xmlns:a16="http://schemas.microsoft.com/office/drawing/2014/main" id="{6A619278-F56B-4404-AFB3-33902E058097}"/>
              </a:ext>
            </a:extLst>
          </p:cNvPr>
          <p:cNvGrpSpPr/>
          <p:nvPr userDrawn="1"/>
        </p:nvGrpSpPr>
        <p:grpSpPr>
          <a:xfrm>
            <a:off x="68422" y="3111177"/>
            <a:ext cx="3312420" cy="3234230"/>
            <a:chOff x="-1024350" y="370345"/>
            <a:chExt cx="6644500" cy="648765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D584962-958E-4711-81C6-6C940F1AE0C7}"/>
                </a:ext>
              </a:extLst>
            </p:cNvPr>
            <p:cNvSpPr/>
            <p:nvPr/>
          </p:nvSpPr>
          <p:spPr>
            <a:xfrm>
              <a:off x="-608980" y="370345"/>
              <a:ext cx="5873432" cy="5873432"/>
            </a:xfrm>
            <a:prstGeom prst="ellipse">
              <a:avLst/>
            </a:prstGeom>
            <a:solidFill>
              <a:srgbClr val="00C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9AF3C2-604C-4863-9F3A-8EB24E4BD866}"/>
                </a:ext>
              </a:extLst>
            </p:cNvPr>
            <p:cNvSpPr/>
            <p:nvPr/>
          </p:nvSpPr>
          <p:spPr>
            <a:xfrm>
              <a:off x="-1024350" y="984568"/>
              <a:ext cx="5873432" cy="5873432"/>
            </a:xfrm>
            <a:prstGeom prst="ellipse">
              <a:avLst/>
            </a:prstGeom>
            <a:noFill/>
            <a:ln>
              <a:solidFill>
                <a:srgbClr val="FEBF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E8C502C4-FF05-4039-8A96-2F03DC1A327B}"/>
                </a:ext>
              </a:extLst>
            </p:cNvPr>
            <p:cNvSpPr/>
            <p:nvPr/>
          </p:nvSpPr>
          <p:spPr>
            <a:xfrm>
              <a:off x="-253282" y="711399"/>
              <a:ext cx="5162036" cy="5162034"/>
            </a:xfrm>
            <a:prstGeom prst="ellipse">
              <a:avLst/>
            </a:prstGeom>
            <a:solidFill>
              <a:srgbClr val="9B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3639142-197E-475E-9192-6020E3F70CC2}"/>
                </a:ext>
              </a:extLst>
            </p:cNvPr>
            <p:cNvSpPr/>
            <p:nvPr/>
          </p:nvSpPr>
          <p:spPr>
            <a:xfrm>
              <a:off x="3564590" y="3689816"/>
              <a:ext cx="2055560" cy="2055559"/>
            </a:xfrm>
            <a:prstGeom prst="ellipse">
              <a:avLst/>
            </a:prstGeom>
            <a:solidFill>
              <a:srgbClr val="FEBF07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1398430-C33E-4B7E-A0FB-022B197CA0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1" r="16130" b="16160"/>
          <a:stretch/>
        </p:blipFill>
        <p:spPr>
          <a:xfrm>
            <a:off x="732035" y="3534846"/>
            <a:ext cx="2036306" cy="179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6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B5277-0913-4E22-BF69-DFB67029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99F15-4472-4C05-BF88-8C3E45CF1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C6E53-80F2-416D-9D76-303D99104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B1877-9670-4B98-8F45-C06D93D7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3CF-66C7-4B69-BFAC-C1A86CE7C431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B4186-5D89-4C01-809A-028FA445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F414A-2B78-4B9B-88E1-E18B6CC40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616-E817-4FAC-A19B-73C1F5BE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FE65-4DBC-4BF0-948D-6E32F4FDB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C3F01-F8BE-4CFA-8628-776C93875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B7A86-6F9C-449C-B693-961B5EA76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0513A1-129F-4A29-B049-476D997D1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F92F04-27C6-4555-A413-7778E92D0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FF8D3A-404C-4A81-9457-CD57B395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3CF-66C7-4B69-BFAC-C1A86CE7C431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20E779-D9C4-4D84-829C-D91B5B70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D714FD-134C-4405-A774-0B088353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616-E817-4FAC-A19B-73C1F5BE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E906-8F02-4AF8-B2C9-21CEC89C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262DA-AF32-4491-8F90-863EC928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3CF-66C7-4B69-BFAC-C1A86CE7C431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EAB1B-7B10-415C-BEC1-E7217360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3A762-B09F-4642-9261-D5D49FBA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616-E817-4FAC-A19B-73C1F5BE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43B34-B178-45D2-A8EE-CC517E5F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3CF-66C7-4B69-BFAC-C1A86CE7C431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4ED64-4CF5-4B71-9D96-954E7AD2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AE3E5-29BA-4677-8663-6128D264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6616-E817-4FAC-A19B-73C1F5BE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1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F00133ED-8AC7-49B3-823E-40EDB6F410B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B5F133-E5E1-4166-AF99-F112B34B7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02EA4-815E-41F4-BF4B-D1046D09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6FFFF-7436-4617-90BC-7376A52BE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D93CF-66C7-4B69-BFAC-C1A86CE7C431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4FAAB-1E60-4717-A080-CF2D01BF3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8FD08-CD4F-4A2B-8439-E8172AAE3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06616-E817-4FAC-A19B-73C1F5BE08F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6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5161138" y="4538742"/>
            <a:ext cx="1869722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TIẾT </a:t>
            </a:r>
            <a:r>
              <a:rPr lang="en-US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74A0B-8B00-4D5B-A199-1636436FA68C}"/>
              </a:ext>
            </a:extLst>
          </p:cNvPr>
          <p:cNvSpPr txBox="1"/>
          <p:nvPr/>
        </p:nvSpPr>
        <p:spPr>
          <a:xfrm>
            <a:off x="635102" y="663206"/>
            <a:ext cx="1253033" cy="24974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19900" b="1" dirty="0">
                <a:ln>
                  <a:solidFill>
                    <a:schemeClr val="bg1"/>
                  </a:solidFill>
                </a:ln>
                <a:solidFill>
                  <a:srgbClr val="F77A0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CHỦ ĐỀ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E11EC1-E936-429B-8648-3E4D9E3804E5}"/>
              </a:ext>
            </a:extLst>
          </p:cNvPr>
          <p:cNvSpPr txBox="1"/>
          <p:nvPr/>
        </p:nvSpPr>
        <p:spPr>
          <a:xfrm>
            <a:off x="1021472" y="699749"/>
            <a:ext cx="480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chemeClr val="bg1"/>
                  </a:solidFill>
                </a:ln>
                <a:solidFill>
                  <a:srgbClr val="F77A0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CB2913-45F1-48CC-AC61-223F16407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515" y="237337"/>
            <a:ext cx="8735745" cy="1351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DCEBB2-5923-432B-8AA0-7493A899B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05" y="2520791"/>
            <a:ext cx="1055918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1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">
            <a:extLst>
              <a:ext uri="{FF2B5EF4-FFF2-40B4-BE49-F238E27FC236}">
                <a16:creationId xmlns:a16="http://schemas.microsoft.com/office/drawing/2014/main" id="{8DCBED40-FC3B-4D46-B7EF-1C1B6E50AE1D}"/>
              </a:ext>
            </a:extLst>
          </p:cNvPr>
          <p:cNvSpPr/>
          <p:nvPr/>
        </p:nvSpPr>
        <p:spPr>
          <a:xfrm>
            <a:off x="5486100" y="4116310"/>
            <a:ext cx="2447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ữ </a:t>
            </a:r>
            <a:r>
              <a:rPr lang="en-US" altLang="zh-CN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gìn</a:t>
            </a:r>
            <a:endParaRPr lang="zh-CN" altLang="en-US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843B81B7-EC12-44CF-8EFF-D63F750C53F6}"/>
              </a:ext>
            </a:extLst>
          </p:cNvPr>
          <p:cNvSpPr/>
          <p:nvPr/>
        </p:nvSpPr>
        <p:spPr>
          <a:xfrm>
            <a:off x="8567951" y="2656225"/>
            <a:ext cx="3109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ửa</a:t>
            </a:r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endParaRPr lang="zh-CN" altLang="en-US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8">
            <a:extLst>
              <a:ext uri="{FF2B5EF4-FFF2-40B4-BE49-F238E27FC236}">
                <a16:creationId xmlns:a16="http://schemas.microsoft.com/office/drawing/2014/main" id="{D89F8441-07F2-4920-A352-8132ACB6CB8F}"/>
              </a:ext>
            </a:extLst>
          </p:cNvPr>
          <p:cNvSpPr/>
          <p:nvPr/>
        </p:nvSpPr>
        <p:spPr>
          <a:xfrm>
            <a:off x="2321969" y="2656225"/>
            <a:ext cx="3606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  </a:t>
            </a:r>
            <a:r>
              <a:rPr lang="en-US" altLang="zh-CN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</a:t>
            </a:r>
            <a:endParaRPr lang="zh-CN" altLang="en-US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8">
            <a:extLst>
              <a:ext uri="{FF2B5EF4-FFF2-40B4-BE49-F238E27FC236}">
                <a16:creationId xmlns:a16="http://schemas.microsoft.com/office/drawing/2014/main" id="{0CE531D4-323B-4C01-BBBB-543ED7C81AEE}"/>
              </a:ext>
            </a:extLst>
          </p:cNvPr>
          <p:cNvSpPr/>
          <p:nvPr/>
        </p:nvSpPr>
        <p:spPr>
          <a:xfrm>
            <a:off x="1251596" y="248827"/>
            <a:ext cx="105031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5000" dirty="0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5000" dirty="0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5000" dirty="0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5000" dirty="0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5000" dirty="0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5000" dirty="0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5000" dirty="0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5000" dirty="0">
              <a:solidFill>
                <a:srgbClr val="009B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CA787FD8-24FD-4A3F-A046-5DB0F1726B2B}"/>
              </a:ext>
            </a:extLst>
          </p:cNvPr>
          <p:cNvSpPr/>
          <p:nvPr/>
        </p:nvSpPr>
        <p:spPr>
          <a:xfrm>
            <a:off x="402408" y="1420656"/>
            <a:ext cx="4261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 </a:t>
            </a:r>
            <a:r>
              <a:rPr lang="en-US" altLang="zh-C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/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</a:t>
            </a:r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78F9B-3CC8-4C8D-B340-DC0273D78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5627" y="2612749"/>
            <a:ext cx="1071069" cy="966806"/>
          </a:xfrm>
          <a:prstGeom prst="rect">
            <a:avLst/>
          </a:prstGeom>
        </p:spPr>
      </p:pic>
      <p:sp>
        <p:nvSpPr>
          <p:cNvPr id="9" name="8">
            <a:extLst>
              <a:ext uri="{FF2B5EF4-FFF2-40B4-BE49-F238E27FC236}">
                <a16:creationId xmlns:a16="http://schemas.microsoft.com/office/drawing/2014/main" id="{70FBE06D-86DC-4752-AE98-92B0EAEA249E}"/>
              </a:ext>
            </a:extLst>
          </p:cNvPr>
          <p:cNvSpPr/>
          <p:nvPr/>
        </p:nvSpPr>
        <p:spPr>
          <a:xfrm>
            <a:off x="1802846" y="2656225"/>
            <a:ext cx="970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432C6E-69D3-4823-885F-86D57BBF3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388" y="2612749"/>
            <a:ext cx="1071069" cy="966806"/>
          </a:xfrm>
          <a:prstGeom prst="rect">
            <a:avLst/>
          </a:prstGeom>
        </p:spPr>
      </p:pic>
      <p:sp>
        <p:nvSpPr>
          <p:cNvPr id="12" name="8">
            <a:extLst>
              <a:ext uri="{FF2B5EF4-FFF2-40B4-BE49-F238E27FC236}">
                <a16:creationId xmlns:a16="http://schemas.microsoft.com/office/drawing/2014/main" id="{4F78240F-801B-408A-8D3C-54CC5D2A080B}"/>
              </a:ext>
            </a:extLst>
          </p:cNvPr>
          <p:cNvSpPr/>
          <p:nvPr/>
        </p:nvSpPr>
        <p:spPr>
          <a:xfrm>
            <a:off x="7769163" y="2652941"/>
            <a:ext cx="858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A14BF2-BA1A-4E89-973A-9E4BA2880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3546" y="4105800"/>
            <a:ext cx="970752" cy="966806"/>
          </a:xfrm>
          <a:prstGeom prst="rect">
            <a:avLst/>
          </a:prstGeom>
        </p:spPr>
      </p:pic>
      <p:sp>
        <p:nvSpPr>
          <p:cNvPr id="15" name="8">
            <a:extLst>
              <a:ext uri="{FF2B5EF4-FFF2-40B4-BE49-F238E27FC236}">
                <a16:creationId xmlns:a16="http://schemas.microsoft.com/office/drawing/2014/main" id="{3740573F-DB88-4536-9FB1-E149849395A3}"/>
              </a:ext>
            </a:extLst>
          </p:cNvPr>
          <p:cNvSpPr/>
          <p:nvPr/>
        </p:nvSpPr>
        <p:spPr>
          <a:xfrm>
            <a:off x="4892009" y="4114879"/>
            <a:ext cx="970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911824-6E61-4F24-A44E-6B8EB6A19A1D}"/>
              </a:ext>
            </a:extLst>
          </p:cNvPr>
          <p:cNvGrpSpPr/>
          <p:nvPr/>
        </p:nvGrpSpPr>
        <p:grpSpPr>
          <a:xfrm>
            <a:off x="279184" y="138719"/>
            <a:ext cx="863972" cy="1015663"/>
            <a:chOff x="412456" y="98253"/>
            <a:chExt cx="863972" cy="101566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A50ADEF-0FD4-4BCD-B48F-BB1FBA1CC5FC}"/>
                </a:ext>
              </a:extLst>
            </p:cNvPr>
            <p:cNvSpPr/>
            <p:nvPr/>
          </p:nvSpPr>
          <p:spPr>
            <a:xfrm>
              <a:off x="412456" y="214418"/>
              <a:ext cx="863972" cy="816586"/>
            </a:xfrm>
            <a:prstGeom prst="ellipse">
              <a:avLst/>
            </a:prstGeom>
            <a:solidFill>
              <a:srgbClr val="00C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4222AB-FD2A-4525-800C-C6520AF3B103}"/>
                </a:ext>
              </a:extLst>
            </p:cNvPr>
            <p:cNvSpPr/>
            <p:nvPr/>
          </p:nvSpPr>
          <p:spPr>
            <a:xfrm>
              <a:off x="521482" y="98253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302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8" grpId="0"/>
      <p:bldP spid="2" grpId="0"/>
      <p:bldP spid="6" grpId="0"/>
      <p:bldP spid="9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88D837-70A5-42C6-8A03-364D74519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079" y="1961590"/>
            <a:ext cx="6930139" cy="3051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0BCC81E-D886-4A6D-8A24-F62664BCF7EA}"/>
              </a:ext>
            </a:extLst>
          </p:cNvPr>
          <p:cNvGrpSpPr/>
          <p:nvPr/>
        </p:nvGrpSpPr>
        <p:grpSpPr>
          <a:xfrm>
            <a:off x="279184" y="138719"/>
            <a:ext cx="863972" cy="1015663"/>
            <a:chOff x="412456" y="98253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BAEC798-1EA3-4694-9759-EE2485002E15}"/>
                </a:ext>
              </a:extLst>
            </p:cNvPr>
            <p:cNvSpPr/>
            <p:nvPr/>
          </p:nvSpPr>
          <p:spPr>
            <a:xfrm>
              <a:off x="412456" y="214418"/>
              <a:ext cx="863972" cy="816586"/>
            </a:xfrm>
            <a:prstGeom prst="ellipse">
              <a:avLst/>
            </a:prstGeom>
            <a:solidFill>
              <a:srgbClr val="00C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608F77-F7EB-48D6-9102-38BA72D9F306}"/>
                </a:ext>
              </a:extLst>
            </p:cNvPr>
            <p:cNvSpPr/>
            <p:nvPr/>
          </p:nvSpPr>
          <p:spPr>
            <a:xfrm>
              <a:off x="521482" y="98253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9</a:t>
              </a:r>
            </a:p>
          </p:txBody>
        </p:sp>
      </p:grpSp>
      <p:sp>
        <p:nvSpPr>
          <p:cNvPr id="8" name="8">
            <a:extLst>
              <a:ext uri="{FF2B5EF4-FFF2-40B4-BE49-F238E27FC236}">
                <a16:creationId xmlns:a16="http://schemas.microsoft.com/office/drawing/2014/main" id="{90F6AC1D-78D6-4B7E-8F6A-9BBA1BC32B2C}"/>
              </a:ext>
            </a:extLst>
          </p:cNvPr>
          <p:cNvSpPr/>
          <p:nvPr/>
        </p:nvSpPr>
        <p:spPr>
          <a:xfrm>
            <a:off x="1143157" y="1090698"/>
            <a:ext cx="633919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3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43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3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43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3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43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3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3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3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43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3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43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2880A5D-7DA7-43F5-BE42-1721A16F9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88" y="44569"/>
            <a:ext cx="4145639" cy="1542422"/>
          </a:xfrm>
          <a:prstGeom prst="rect">
            <a:avLst/>
          </a:prstGeom>
        </p:spPr>
      </p:pic>
      <p:sp>
        <p:nvSpPr>
          <p:cNvPr id="17" name="8">
            <a:extLst>
              <a:ext uri="{FF2B5EF4-FFF2-40B4-BE49-F238E27FC236}">
                <a16:creationId xmlns:a16="http://schemas.microsoft.com/office/drawing/2014/main" id="{912AE887-07D5-4FC5-8E8D-1F6F1D98C72E}"/>
              </a:ext>
            </a:extLst>
          </p:cNvPr>
          <p:cNvSpPr/>
          <p:nvPr/>
        </p:nvSpPr>
        <p:spPr>
          <a:xfrm>
            <a:off x="4291844" y="4884588"/>
            <a:ext cx="360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 chơi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400" b="1" dirty="0" err="1">
                <a:solidFill>
                  <a:srgbClr val="D4242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solidFill>
                  <a:srgbClr val="D4242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D4242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400" b="1" dirty="0">
                <a:solidFill>
                  <a:srgbClr val="D4242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D4242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4400" b="1" dirty="0">
                <a:solidFill>
                  <a:srgbClr val="D4242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D4242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endParaRPr lang="vi-VN" sz="4400" b="1" dirty="0">
              <a:solidFill>
                <a:srgbClr val="D4242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70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8591898-C67D-48B0-93E9-9FE3C6239F33}"/>
              </a:ext>
            </a:extLst>
          </p:cNvPr>
          <p:cNvGrpSpPr/>
          <p:nvPr/>
        </p:nvGrpSpPr>
        <p:grpSpPr>
          <a:xfrm>
            <a:off x="426137" y="29683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8777B22-5C68-4A08-AC48-A47056538B8C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00C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F2FACE7-A577-437E-AFB0-B03F2D36FED5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5</a:t>
              </a:r>
            </a:p>
          </p:txBody>
        </p:sp>
      </p:grpSp>
      <p:sp>
        <p:nvSpPr>
          <p:cNvPr id="9" name="8">
            <a:extLst>
              <a:ext uri="{FF2B5EF4-FFF2-40B4-BE49-F238E27FC236}">
                <a16:creationId xmlns:a16="http://schemas.microsoft.com/office/drawing/2014/main" id="{0036F8F7-9748-4141-916A-C62BB2AB75D1}"/>
              </a:ext>
            </a:extLst>
          </p:cNvPr>
          <p:cNvSpPr/>
          <p:nvPr/>
        </p:nvSpPr>
        <p:spPr>
          <a:xfrm>
            <a:off x="1399135" y="296838"/>
            <a:ext cx="10366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800" b="1" dirty="0" err="1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800" b="1" dirty="0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800" b="1" dirty="0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4800" b="1" dirty="0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4800" b="1" dirty="0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4800" b="1" dirty="0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4800" b="1" dirty="0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800" b="1" dirty="0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800" b="1" dirty="0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800" b="1" dirty="0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800" b="1" dirty="0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800" b="1" dirty="0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r>
              <a:rPr lang="en-US" altLang="zh-CN" sz="4800" b="1" dirty="0">
                <a:solidFill>
                  <a:srgbClr val="00809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4800" b="1" dirty="0">
              <a:solidFill>
                <a:srgbClr val="00809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BBA59F5F-56E9-46DC-A5AC-325E3029E824}"/>
              </a:ext>
            </a:extLst>
          </p:cNvPr>
          <p:cNvSpPr/>
          <p:nvPr/>
        </p:nvSpPr>
        <p:spPr>
          <a:xfrm>
            <a:off x="645459" y="2135458"/>
            <a:ext cx="10897496" cy="1193390"/>
          </a:xfrm>
          <a:prstGeom prst="rect">
            <a:avLst/>
          </a:prstGeom>
          <a:solidFill>
            <a:srgbClr val="9BE7FF"/>
          </a:solidFill>
          <a:ln>
            <a:noFill/>
          </a:ln>
          <a:effectLst>
            <a:glow rad="101600">
              <a:srgbClr val="00C0F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8">
            <a:extLst>
              <a:ext uri="{FF2B5EF4-FFF2-40B4-BE49-F238E27FC236}">
                <a16:creationId xmlns:a16="http://schemas.microsoft.com/office/drawing/2014/main" id="{6C22183A-5F07-46B4-81BE-AECFB8641B0B}"/>
              </a:ext>
            </a:extLst>
          </p:cNvPr>
          <p:cNvSpPr/>
          <p:nvPr/>
        </p:nvSpPr>
        <p:spPr>
          <a:xfrm>
            <a:off x="4489054" y="2264322"/>
            <a:ext cx="22070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rửa</a:t>
            </a:r>
            <a:r>
              <a:rPr lang="en-US" altLang="zh-CN" sz="4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endParaRPr lang="zh-CN" altLang="en-US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8">
            <a:extLst>
              <a:ext uri="{FF2B5EF4-FFF2-40B4-BE49-F238E27FC236}">
                <a16:creationId xmlns:a16="http://schemas.microsoft.com/office/drawing/2014/main" id="{73BC1F7D-31D0-41F8-92E0-830EFDEABC72}"/>
              </a:ext>
            </a:extLst>
          </p:cNvPr>
          <p:cNvSpPr/>
          <p:nvPr/>
        </p:nvSpPr>
        <p:spPr>
          <a:xfrm>
            <a:off x="1119997" y="2295099"/>
            <a:ext cx="2321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 </a:t>
            </a:r>
            <a:r>
              <a:rPr lang="en-US" altLang="zh-CN" sz="4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trùng</a:t>
            </a:r>
            <a:endParaRPr lang="zh-CN" altLang="en-US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8">
            <a:extLst>
              <a:ext uri="{FF2B5EF4-FFF2-40B4-BE49-F238E27FC236}">
                <a16:creationId xmlns:a16="http://schemas.microsoft.com/office/drawing/2014/main" id="{96989F64-650B-4BD8-9EE7-4E5A353612AD}"/>
              </a:ext>
            </a:extLst>
          </p:cNvPr>
          <p:cNvSpPr/>
          <p:nvPr/>
        </p:nvSpPr>
        <p:spPr>
          <a:xfrm>
            <a:off x="1335787" y="4065665"/>
            <a:ext cx="9155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8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48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chín</a:t>
            </a:r>
            <a:r>
              <a:rPr lang="en-US" altLang="zh-CN" sz="48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8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uống</a:t>
            </a:r>
            <a:r>
              <a:rPr lang="en-US" altLang="zh-CN" sz="48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sôi</a:t>
            </a:r>
            <a:r>
              <a:rPr lang="en-US" altLang="zh-CN" sz="48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48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.</a:t>
            </a:r>
            <a:endParaRPr lang="zh-CN" altLang="en-US" sz="4800" dirty="0">
              <a:solidFill>
                <a:srgbClr val="F2701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6" name="8">
            <a:extLst>
              <a:ext uri="{FF2B5EF4-FFF2-40B4-BE49-F238E27FC236}">
                <a16:creationId xmlns:a16="http://schemas.microsoft.com/office/drawing/2014/main" id="{66D782ED-D96B-42C1-A0F9-A2A019B40A10}"/>
              </a:ext>
            </a:extLst>
          </p:cNvPr>
          <p:cNvSpPr/>
          <p:nvPr/>
        </p:nvSpPr>
        <p:spPr>
          <a:xfrm>
            <a:off x="7855975" y="2264322"/>
            <a:ext cx="3335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phòng</a:t>
            </a:r>
            <a:r>
              <a:rPr lang="en-US" altLang="zh-CN" sz="4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bệnh</a:t>
            </a:r>
            <a:endParaRPr lang="zh-CN" altLang="en-US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DC376EEC-5FB9-4413-922F-8F1D9FDD963B}"/>
              </a:ext>
            </a:extLst>
          </p:cNvPr>
          <p:cNvSpPr/>
          <p:nvPr/>
        </p:nvSpPr>
        <p:spPr>
          <a:xfrm>
            <a:off x="7956953" y="4234717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923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278 L -0.09323 0.2615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/>
      <p:bldP spid="14" grpId="0"/>
      <p:bldP spid="15" grpId="0"/>
      <p:bldP spid="16" grpId="0"/>
      <p:bldP spid="16" grpId="1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3">
            <a:extLst>
              <a:ext uri="{FF2B5EF4-FFF2-40B4-BE49-F238E27FC236}">
                <a16:creationId xmlns:a16="http://schemas.microsoft.com/office/drawing/2014/main" id="{AE28331D-4433-4AD4-971C-E6D8692443C0}"/>
              </a:ext>
            </a:extLst>
          </p:cNvPr>
          <p:cNvSpPr/>
          <p:nvPr/>
        </p:nvSpPr>
        <p:spPr>
          <a:xfrm rot="3274">
            <a:off x="496256" y="305568"/>
            <a:ext cx="2755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VIẾT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51CA03-BDBE-472A-BA62-4BBC71515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984" y="228988"/>
            <a:ext cx="863834" cy="8638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4E37DD-1B2E-4BF3-AD65-92E1DBF9AB40}"/>
              </a:ext>
            </a:extLst>
          </p:cNvPr>
          <p:cNvSpPr/>
          <p:nvPr/>
        </p:nvSpPr>
        <p:spPr>
          <a:xfrm>
            <a:off x="230984" y="1420238"/>
            <a:ext cx="11722317" cy="277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2F4B3CC-9FD2-4B7C-B101-A7DFF1A7A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95" y="3682050"/>
            <a:ext cx="2772938" cy="277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FAC88-6D29-41E1-A0B7-3B6DEF56EC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711" b="50000"/>
          <a:stretch/>
        </p:blipFill>
        <p:spPr>
          <a:xfrm>
            <a:off x="429563" y="1864573"/>
            <a:ext cx="11293545" cy="188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734415-6F26-4E2B-8589-5A06DC747503}"/>
              </a:ext>
            </a:extLst>
          </p:cNvPr>
          <p:cNvGrpSpPr/>
          <p:nvPr/>
        </p:nvGrpSpPr>
        <p:grpSpPr>
          <a:xfrm>
            <a:off x="255437" y="134999"/>
            <a:ext cx="863972" cy="1015663"/>
            <a:chOff x="255437" y="134999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A2BE012-1561-4475-A5C0-90A27D24C4C0}"/>
                </a:ext>
              </a:extLst>
            </p:cNvPr>
            <p:cNvSpPr/>
            <p:nvPr/>
          </p:nvSpPr>
          <p:spPr>
            <a:xfrm>
              <a:off x="255437" y="251164"/>
              <a:ext cx="863972" cy="816586"/>
            </a:xfrm>
            <a:prstGeom prst="ellipse">
              <a:avLst/>
            </a:prstGeom>
            <a:solidFill>
              <a:srgbClr val="00C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97C954-118B-479E-A33D-7034C204ABAE}"/>
                </a:ext>
              </a:extLst>
            </p:cNvPr>
            <p:cNvSpPr/>
            <p:nvPr/>
          </p:nvSpPr>
          <p:spPr>
            <a:xfrm>
              <a:off x="364463" y="134999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6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48A0077B-5B1C-4540-8F8C-CA4373AFDCFF}"/>
              </a:ext>
            </a:extLst>
          </p:cNvPr>
          <p:cNvSpPr/>
          <p:nvPr/>
        </p:nvSpPr>
        <p:spPr>
          <a:xfrm>
            <a:off x="1228435" y="144208"/>
            <a:ext cx="103941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4400" b="1" dirty="0" err="1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4400" b="1" dirty="0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4400" b="1" dirty="0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b="1" dirty="0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4400" b="1" dirty="0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4400" b="1" dirty="0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4400" b="1" dirty="0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4400" b="1" dirty="0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4400" b="1" dirty="0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4400" b="1" dirty="0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4400" b="1" dirty="0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4400" b="1" dirty="0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9B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4400" b="1" dirty="0">
              <a:solidFill>
                <a:srgbClr val="009B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09CB37-01ED-46FB-A12B-E861F32C2622}"/>
              </a:ext>
            </a:extLst>
          </p:cNvPr>
          <p:cNvSpPr/>
          <p:nvPr/>
        </p:nvSpPr>
        <p:spPr>
          <a:xfrm>
            <a:off x="196522" y="5395498"/>
            <a:ext cx="11796908" cy="663993"/>
          </a:xfrm>
          <a:prstGeom prst="rect">
            <a:avLst/>
          </a:prstGeom>
          <a:solidFill>
            <a:schemeClr val="bg1"/>
          </a:solidFill>
          <a:ln w="19050">
            <a:solidFill>
              <a:srgbClr val="00C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30">
            <a:extLst>
              <a:ext uri="{FF2B5EF4-FFF2-40B4-BE49-F238E27FC236}">
                <a16:creationId xmlns:a16="http://schemas.microsoft.com/office/drawing/2014/main" id="{E1B244C3-B737-4E53-BB1C-5DC5C9F538CF}"/>
              </a:ext>
            </a:extLst>
          </p:cNvPr>
          <p:cNvSpPr txBox="1"/>
          <p:nvPr/>
        </p:nvSpPr>
        <p:spPr>
          <a:xfrm>
            <a:off x="873464" y="5351919"/>
            <a:ext cx="2471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xà</a:t>
            </a: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phòng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8" name="30">
            <a:extLst>
              <a:ext uri="{FF2B5EF4-FFF2-40B4-BE49-F238E27FC236}">
                <a16:creationId xmlns:a16="http://schemas.microsoft.com/office/drawing/2014/main" id="{75FB5BB6-C434-4282-923C-BC22293B9375}"/>
              </a:ext>
            </a:extLst>
          </p:cNvPr>
          <p:cNvSpPr txBox="1"/>
          <p:nvPr/>
        </p:nvSpPr>
        <p:spPr>
          <a:xfrm>
            <a:off x="8348218" y="5351919"/>
            <a:ext cx="330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lau</a:t>
            </a: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khô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EEA097B-1A73-4C68-8849-D69D46282A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18" t="3391" r="53044" b="62510"/>
          <a:stretch>
            <a:fillRect/>
          </a:stretch>
        </p:blipFill>
        <p:spPr>
          <a:xfrm>
            <a:off x="364463" y="1839523"/>
            <a:ext cx="2675937" cy="2272637"/>
          </a:xfrm>
          <a:custGeom>
            <a:avLst/>
            <a:gdLst>
              <a:gd name="connsiteX0" fmla="*/ 201788 w 2381493"/>
              <a:gd name="connsiteY0" fmla="*/ 194 h 1890842"/>
              <a:gd name="connsiteX1" fmla="*/ 2289693 w 2381493"/>
              <a:gd name="connsiteY1" fmla="*/ 130675 h 1890842"/>
              <a:gd name="connsiteX2" fmla="*/ 2381300 w 2381493"/>
              <a:gd name="connsiteY2" fmla="*/ 234495 h 1890842"/>
              <a:gd name="connsiteX3" fmla="*/ 2283526 w 2381493"/>
              <a:gd name="connsiteY3" fmla="*/ 1799042 h 1890842"/>
              <a:gd name="connsiteX4" fmla="*/ 2179706 w 2381493"/>
              <a:gd name="connsiteY4" fmla="*/ 1890649 h 1890842"/>
              <a:gd name="connsiteX5" fmla="*/ 91801 w 2381493"/>
              <a:gd name="connsiteY5" fmla="*/ 1760168 h 1890842"/>
              <a:gd name="connsiteX6" fmla="*/ 194 w 2381493"/>
              <a:gd name="connsiteY6" fmla="*/ 1656348 h 1890842"/>
              <a:gd name="connsiteX7" fmla="*/ 97969 w 2381493"/>
              <a:gd name="connsiteY7" fmla="*/ 91801 h 1890842"/>
              <a:gd name="connsiteX8" fmla="*/ 201788 w 2381493"/>
              <a:gd name="connsiteY8" fmla="*/ 194 h 189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1493" h="1890842">
                <a:moveTo>
                  <a:pt x="201788" y="194"/>
                </a:moveTo>
                <a:lnTo>
                  <a:pt x="2289693" y="130675"/>
                </a:lnTo>
                <a:cubicBezTo>
                  <a:pt x="2343659" y="134048"/>
                  <a:pt x="2384673" y="180530"/>
                  <a:pt x="2381300" y="234495"/>
                </a:cubicBezTo>
                <a:lnTo>
                  <a:pt x="2283526" y="1799042"/>
                </a:lnTo>
                <a:cubicBezTo>
                  <a:pt x="2280153" y="1853008"/>
                  <a:pt x="2233672" y="1894022"/>
                  <a:pt x="2179706" y="1890649"/>
                </a:cubicBezTo>
                <a:lnTo>
                  <a:pt x="91801" y="1760168"/>
                </a:lnTo>
                <a:cubicBezTo>
                  <a:pt x="37835" y="1756795"/>
                  <a:pt x="-3178" y="1710314"/>
                  <a:pt x="194" y="1656348"/>
                </a:cubicBezTo>
                <a:lnTo>
                  <a:pt x="97969" y="91801"/>
                </a:lnTo>
                <a:cubicBezTo>
                  <a:pt x="101341" y="37835"/>
                  <a:pt x="147823" y="-3178"/>
                  <a:pt x="201788" y="194"/>
                </a:cubicBezTo>
                <a:close/>
              </a:path>
            </a:pathLst>
          </a:custGeom>
          <a:effectLst>
            <a:glow rad="101600">
              <a:srgbClr val="00C0F0">
                <a:alpha val="40000"/>
              </a:srgb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3F6B4A-BDC3-4AD3-A698-EA0A9D9FC3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758" t="13507" r="9593" b="52375"/>
          <a:stretch>
            <a:fillRect/>
          </a:stretch>
        </p:blipFill>
        <p:spPr>
          <a:xfrm>
            <a:off x="3272955" y="2933912"/>
            <a:ext cx="2676779" cy="2273886"/>
          </a:xfrm>
          <a:custGeom>
            <a:avLst/>
            <a:gdLst>
              <a:gd name="connsiteX0" fmla="*/ 2179588 w 2382243"/>
              <a:gd name="connsiteY0" fmla="*/ 198 h 1891882"/>
              <a:gd name="connsiteX1" fmla="*/ 2283455 w 2382243"/>
              <a:gd name="connsiteY1" fmla="*/ 91751 h 1891882"/>
              <a:gd name="connsiteX2" fmla="*/ 2382046 w 2382243"/>
              <a:gd name="connsiteY2" fmla="*/ 1656247 h 1891882"/>
              <a:gd name="connsiteX3" fmla="*/ 2290493 w 2382243"/>
              <a:gd name="connsiteY3" fmla="*/ 1760114 h 1891882"/>
              <a:gd name="connsiteX4" fmla="*/ 202657 w 2382243"/>
              <a:gd name="connsiteY4" fmla="*/ 1891685 h 1891882"/>
              <a:gd name="connsiteX5" fmla="*/ 98789 w 2382243"/>
              <a:gd name="connsiteY5" fmla="*/ 1800132 h 1891882"/>
              <a:gd name="connsiteX6" fmla="*/ 198 w 2382243"/>
              <a:gd name="connsiteY6" fmla="*/ 235637 h 1891882"/>
              <a:gd name="connsiteX7" fmla="*/ 91751 w 2382243"/>
              <a:gd name="connsiteY7" fmla="*/ 131769 h 1891882"/>
              <a:gd name="connsiteX8" fmla="*/ 2179588 w 2382243"/>
              <a:gd name="connsiteY8" fmla="*/ 198 h 189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2243" h="1891882">
                <a:moveTo>
                  <a:pt x="2179588" y="198"/>
                </a:moveTo>
                <a:cubicBezTo>
                  <a:pt x="2233551" y="-3202"/>
                  <a:pt x="2280054" y="37787"/>
                  <a:pt x="2283455" y="91751"/>
                </a:cubicBezTo>
                <a:lnTo>
                  <a:pt x="2382046" y="1656247"/>
                </a:lnTo>
                <a:cubicBezTo>
                  <a:pt x="2385447" y="1710211"/>
                  <a:pt x="2344457" y="1756714"/>
                  <a:pt x="2290493" y="1760114"/>
                </a:cubicBezTo>
                <a:lnTo>
                  <a:pt x="202657" y="1891685"/>
                </a:lnTo>
                <a:cubicBezTo>
                  <a:pt x="148693" y="1895086"/>
                  <a:pt x="102190" y="1854096"/>
                  <a:pt x="98789" y="1800132"/>
                </a:cubicBezTo>
                <a:lnTo>
                  <a:pt x="198" y="235637"/>
                </a:lnTo>
                <a:cubicBezTo>
                  <a:pt x="-3202" y="181673"/>
                  <a:pt x="37787" y="135170"/>
                  <a:pt x="91751" y="131769"/>
                </a:cubicBezTo>
                <a:lnTo>
                  <a:pt x="2179588" y="198"/>
                </a:lnTo>
                <a:close/>
              </a:path>
            </a:pathLst>
          </a:custGeom>
          <a:effectLst>
            <a:glow rad="101600">
              <a:srgbClr val="00C0F0">
                <a:alpha val="40000"/>
              </a:srgbClr>
            </a:glo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30AF83-686C-401E-BC15-2E625EC977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34" t="54496" r="54416" b="11386"/>
          <a:stretch>
            <a:fillRect/>
          </a:stretch>
        </p:blipFill>
        <p:spPr>
          <a:xfrm>
            <a:off x="6182289" y="1839523"/>
            <a:ext cx="2676779" cy="2273886"/>
          </a:xfrm>
          <a:custGeom>
            <a:avLst/>
            <a:gdLst>
              <a:gd name="connsiteX0" fmla="*/ 2179588 w 2382243"/>
              <a:gd name="connsiteY0" fmla="*/ 198 h 1891882"/>
              <a:gd name="connsiteX1" fmla="*/ 2283455 w 2382243"/>
              <a:gd name="connsiteY1" fmla="*/ 91751 h 1891882"/>
              <a:gd name="connsiteX2" fmla="*/ 2382046 w 2382243"/>
              <a:gd name="connsiteY2" fmla="*/ 1656247 h 1891882"/>
              <a:gd name="connsiteX3" fmla="*/ 2290493 w 2382243"/>
              <a:gd name="connsiteY3" fmla="*/ 1760114 h 1891882"/>
              <a:gd name="connsiteX4" fmla="*/ 202657 w 2382243"/>
              <a:gd name="connsiteY4" fmla="*/ 1891685 h 1891882"/>
              <a:gd name="connsiteX5" fmla="*/ 98789 w 2382243"/>
              <a:gd name="connsiteY5" fmla="*/ 1800132 h 1891882"/>
              <a:gd name="connsiteX6" fmla="*/ 198 w 2382243"/>
              <a:gd name="connsiteY6" fmla="*/ 235637 h 1891882"/>
              <a:gd name="connsiteX7" fmla="*/ 91751 w 2382243"/>
              <a:gd name="connsiteY7" fmla="*/ 131769 h 1891882"/>
              <a:gd name="connsiteX8" fmla="*/ 2179588 w 2382243"/>
              <a:gd name="connsiteY8" fmla="*/ 198 h 189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2243" h="1891882">
                <a:moveTo>
                  <a:pt x="2179588" y="198"/>
                </a:moveTo>
                <a:cubicBezTo>
                  <a:pt x="2233551" y="-3202"/>
                  <a:pt x="2280054" y="37787"/>
                  <a:pt x="2283455" y="91751"/>
                </a:cubicBezTo>
                <a:lnTo>
                  <a:pt x="2382046" y="1656247"/>
                </a:lnTo>
                <a:cubicBezTo>
                  <a:pt x="2385447" y="1710211"/>
                  <a:pt x="2344457" y="1756714"/>
                  <a:pt x="2290493" y="1760114"/>
                </a:cubicBezTo>
                <a:lnTo>
                  <a:pt x="202657" y="1891685"/>
                </a:lnTo>
                <a:cubicBezTo>
                  <a:pt x="148693" y="1895086"/>
                  <a:pt x="102190" y="1854096"/>
                  <a:pt x="98789" y="1800132"/>
                </a:cubicBezTo>
                <a:lnTo>
                  <a:pt x="198" y="235637"/>
                </a:lnTo>
                <a:cubicBezTo>
                  <a:pt x="-3202" y="181673"/>
                  <a:pt x="37787" y="135170"/>
                  <a:pt x="91751" y="131769"/>
                </a:cubicBezTo>
                <a:lnTo>
                  <a:pt x="2179588" y="198"/>
                </a:lnTo>
                <a:close/>
              </a:path>
            </a:pathLst>
          </a:custGeom>
          <a:effectLst>
            <a:glow rad="101600">
              <a:srgbClr val="00C0F0">
                <a:alpha val="40000"/>
              </a:srgbClr>
            </a:glo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423986-89F2-4CF5-ADC0-0169FF79A3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024" t="61420" r="10337" b="4481"/>
          <a:stretch>
            <a:fillRect/>
          </a:stretch>
        </p:blipFill>
        <p:spPr>
          <a:xfrm>
            <a:off x="9091622" y="2935161"/>
            <a:ext cx="2675937" cy="2272637"/>
          </a:xfrm>
          <a:custGeom>
            <a:avLst/>
            <a:gdLst>
              <a:gd name="connsiteX0" fmla="*/ 201789 w 2381493"/>
              <a:gd name="connsiteY0" fmla="*/ 194 h 1890842"/>
              <a:gd name="connsiteX1" fmla="*/ 2289693 w 2381493"/>
              <a:gd name="connsiteY1" fmla="*/ 130676 h 1890842"/>
              <a:gd name="connsiteX2" fmla="*/ 2381300 w 2381493"/>
              <a:gd name="connsiteY2" fmla="*/ 234495 h 1890842"/>
              <a:gd name="connsiteX3" fmla="*/ 2283526 w 2381493"/>
              <a:gd name="connsiteY3" fmla="*/ 1799042 h 1890842"/>
              <a:gd name="connsiteX4" fmla="*/ 2179706 w 2381493"/>
              <a:gd name="connsiteY4" fmla="*/ 1890649 h 1890842"/>
              <a:gd name="connsiteX5" fmla="*/ 91801 w 2381493"/>
              <a:gd name="connsiteY5" fmla="*/ 1760168 h 1890842"/>
              <a:gd name="connsiteX6" fmla="*/ 194 w 2381493"/>
              <a:gd name="connsiteY6" fmla="*/ 1656348 h 1890842"/>
              <a:gd name="connsiteX7" fmla="*/ 97969 w 2381493"/>
              <a:gd name="connsiteY7" fmla="*/ 91801 h 1890842"/>
              <a:gd name="connsiteX8" fmla="*/ 201789 w 2381493"/>
              <a:gd name="connsiteY8" fmla="*/ 194 h 189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1493" h="1890842">
                <a:moveTo>
                  <a:pt x="201789" y="194"/>
                </a:moveTo>
                <a:lnTo>
                  <a:pt x="2289693" y="130676"/>
                </a:lnTo>
                <a:cubicBezTo>
                  <a:pt x="2343659" y="134048"/>
                  <a:pt x="2384673" y="180530"/>
                  <a:pt x="2381300" y="234495"/>
                </a:cubicBezTo>
                <a:lnTo>
                  <a:pt x="2283526" y="1799042"/>
                </a:lnTo>
                <a:cubicBezTo>
                  <a:pt x="2280153" y="1853008"/>
                  <a:pt x="2233672" y="1894022"/>
                  <a:pt x="2179706" y="1890649"/>
                </a:cubicBezTo>
                <a:lnTo>
                  <a:pt x="91801" y="1760168"/>
                </a:lnTo>
                <a:cubicBezTo>
                  <a:pt x="37835" y="1756795"/>
                  <a:pt x="-3178" y="1710314"/>
                  <a:pt x="194" y="1656348"/>
                </a:cubicBezTo>
                <a:lnTo>
                  <a:pt x="97969" y="91801"/>
                </a:lnTo>
                <a:cubicBezTo>
                  <a:pt x="101341" y="37836"/>
                  <a:pt x="147823" y="-3178"/>
                  <a:pt x="201789" y="194"/>
                </a:cubicBezTo>
                <a:close/>
              </a:path>
            </a:pathLst>
          </a:custGeom>
          <a:effectLst>
            <a:glow rad="101600">
              <a:srgbClr val="00C0F0">
                <a:alpha val="40000"/>
              </a:srgbClr>
            </a:glow>
          </a:effectLst>
        </p:spPr>
      </p:pic>
      <p:sp>
        <p:nvSpPr>
          <p:cNvPr id="22" name="30">
            <a:extLst>
              <a:ext uri="{FF2B5EF4-FFF2-40B4-BE49-F238E27FC236}">
                <a16:creationId xmlns:a16="http://schemas.microsoft.com/office/drawing/2014/main" id="{DEE2A5EC-E1FE-481B-B4EC-6957FDCC3A5A}"/>
              </a:ext>
            </a:extLst>
          </p:cNvPr>
          <p:cNvSpPr txBox="1"/>
          <p:nvPr/>
        </p:nvSpPr>
        <p:spPr>
          <a:xfrm>
            <a:off x="3924318" y="5351919"/>
            <a:ext cx="2471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chà</a:t>
            </a: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xát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DB34DD43-CCC8-4800-8D91-6A0827D0E086}"/>
              </a:ext>
            </a:extLst>
          </p:cNvPr>
          <p:cNvSpPr txBox="1"/>
          <p:nvPr/>
        </p:nvSpPr>
        <p:spPr>
          <a:xfrm>
            <a:off x="6447078" y="5351919"/>
            <a:ext cx="2471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rửa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054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5161138" y="4538742"/>
            <a:ext cx="1869722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TIẾT </a:t>
            </a:r>
            <a:r>
              <a:rPr lang="en-US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74A0B-8B00-4D5B-A199-1636436FA68C}"/>
              </a:ext>
            </a:extLst>
          </p:cNvPr>
          <p:cNvSpPr txBox="1"/>
          <p:nvPr/>
        </p:nvSpPr>
        <p:spPr>
          <a:xfrm>
            <a:off x="635102" y="663206"/>
            <a:ext cx="1253033" cy="24974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19900" b="1" dirty="0">
                <a:ln>
                  <a:solidFill>
                    <a:schemeClr val="bg1"/>
                  </a:solidFill>
                </a:ln>
                <a:solidFill>
                  <a:srgbClr val="F77A0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CHỦ ĐỀ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E11EC1-E936-429B-8648-3E4D9E3804E5}"/>
              </a:ext>
            </a:extLst>
          </p:cNvPr>
          <p:cNvSpPr txBox="1"/>
          <p:nvPr/>
        </p:nvSpPr>
        <p:spPr>
          <a:xfrm>
            <a:off x="1021472" y="699749"/>
            <a:ext cx="480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chemeClr val="bg1"/>
                  </a:solidFill>
                </a:ln>
                <a:solidFill>
                  <a:srgbClr val="F77A0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CB2913-45F1-48CC-AC61-223F16407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515" y="237337"/>
            <a:ext cx="8735745" cy="1351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DCEBB2-5923-432B-8AA0-7493A899B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05" y="2520791"/>
            <a:ext cx="1055918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1F1FFC6-10DC-409F-BF63-D64D061B480E}"/>
              </a:ext>
            </a:extLst>
          </p:cNvPr>
          <p:cNvSpPr/>
          <p:nvPr/>
        </p:nvSpPr>
        <p:spPr>
          <a:xfrm>
            <a:off x="215558" y="1104794"/>
            <a:ext cx="11745784" cy="5009571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8FF9BE-9C26-451D-8C3A-CE755B59105A}"/>
              </a:ext>
            </a:extLst>
          </p:cNvPr>
          <p:cNvGrpSpPr/>
          <p:nvPr/>
        </p:nvGrpSpPr>
        <p:grpSpPr>
          <a:xfrm>
            <a:off x="279184" y="138719"/>
            <a:ext cx="863972" cy="1015663"/>
            <a:chOff x="412456" y="98253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2061430-D62F-4C89-A46D-6D6A4A816FCD}"/>
                </a:ext>
              </a:extLst>
            </p:cNvPr>
            <p:cNvSpPr/>
            <p:nvPr/>
          </p:nvSpPr>
          <p:spPr>
            <a:xfrm>
              <a:off x="412456" y="214418"/>
              <a:ext cx="863972" cy="816586"/>
            </a:xfrm>
            <a:prstGeom prst="ellipse">
              <a:avLst/>
            </a:prstGeom>
            <a:solidFill>
              <a:srgbClr val="00C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5068E8-75BA-4D10-9D01-BA9B00A3CA01}"/>
                </a:ext>
              </a:extLst>
            </p:cNvPr>
            <p:cNvSpPr/>
            <p:nvPr/>
          </p:nvSpPr>
          <p:spPr>
            <a:xfrm>
              <a:off x="521482" y="98253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7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25F3FCFD-E406-47F9-9B55-FAF405DAC2C7}"/>
              </a:ext>
            </a:extLst>
          </p:cNvPr>
          <p:cNvSpPr/>
          <p:nvPr/>
        </p:nvSpPr>
        <p:spPr>
          <a:xfrm>
            <a:off x="1221815" y="351636"/>
            <a:ext cx="2681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 VIẾT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D27AD-F195-401F-967B-0249B2E6EC20}"/>
              </a:ext>
            </a:extLst>
          </p:cNvPr>
          <p:cNvGrpSpPr/>
          <p:nvPr/>
        </p:nvGrpSpPr>
        <p:grpSpPr>
          <a:xfrm>
            <a:off x="451212" y="1249842"/>
            <a:ext cx="11289575" cy="4654005"/>
            <a:chOff x="1134893" y="1455648"/>
            <a:chExt cx="9523325" cy="4286980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F0D12A7-035D-4684-A9AC-FB8D4F98EA32}"/>
                </a:ext>
              </a:extLst>
            </p:cNvPr>
            <p:cNvSpPr/>
            <p:nvPr/>
          </p:nvSpPr>
          <p:spPr>
            <a:xfrm>
              <a:off x="1134893" y="1455648"/>
              <a:ext cx="9523325" cy="4286980"/>
            </a:xfrm>
            <a:custGeom>
              <a:avLst/>
              <a:gdLst>
                <a:gd name="connsiteX0" fmla="*/ 0 w 9399639"/>
                <a:gd name="connsiteY0" fmla="*/ 0 h 4286864"/>
                <a:gd name="connsiteX1" fmla="*/ 9399639 w 9399639"/>
                <a:gd name="connsiteY1" fmla="*/ 0 h 4286864"/>
                <a:gd name="connsiteX2" fmla="*/ 9399639 w 9399639"/>
                <a:gd name="connsiteY2" fmla="*/ 4286864 h 4286864"/>
                <a:gd name="connsiteX3" fmla="*/ 0 w 9399639"/>
                <a:gd name="connsiteY3" fmla="*/ 4286864 h 4286864"/>
                <a:gd name="connsiteX4" fmla="*/ 0 w 9399639"/>
                <a:gd name="connsiteY4" fmla="*/ 0 h 4286864"/>
                <a:gd name="connsiteX0" fmla="*/ 0 w 9399639"/>
                <a:gd name="connsiteY0" fmla="*/ 42 h 4286906"/>
                <a:gd name="connsiteX1" fmla="*/ 4744785 w 9399639"/>
                <a:gd name="connsiteY1" fmla="*/ 205930 h 4286906"/>
                <a:gd name="connsiteX2" fmla="*/ 9399639 w 9399639"/>
                <a:gd name="connsiteY2" fmla="*/ 42 h 4286906"/>
                <a:gd name="connsiteX3" fmla="*/ 9399639 w 9399639"/>
                <a:gd name="connsiteY3" fmla="*/ 4286906 h 4286906"/>
                <a:gd name="connsiteX4" fmla="*/ 0 w 9399639"/>
                <a:gd name="connsiteY4" fmla="*/ 4286906 h 4286906"/>
                <a:gd name="connsiteX5" fmla="*/ 0 w 9399639"/>
                <a:gd name="connsiteY5" fmla="*/ 42 h 4286906"/>
                <a:gd name="connsiteX0" fmla="*/ 0 w 9399689"/>
                <a:gd name="connsiteY0" fmla="*/ 42 h 4286906"/>
                <a:gd name="connsiteX1" fmla="*/ 4744785 w 9399689"/>
                <a:gd name="connsiteY1" fmla="*/ 205930 h 4286906"/>
                <a:gd name="connsiteX2" fmla="*/ 9399639 w 9399689"/>
                <a:gd name="connsiteY2" fmla="*/ 42 h 4286906"/>
                <a:gd name="connsiteX3" fmla="*/ 9254070 w 9399689"/>
                <a:gd name="connsiteY3" fmla="*/ 2201878 h 4286906"/>
                <a:gd name="connsiteX4" fmla="*/ 9399639 w 9399689"/>
                <a:gd name="connsiteY4" fmla="*/ 4286906 h 4286906"/>
                <a:gd name="connsiteX5" fmla="*/ 0 w 9399689"/>
                <a:gd name="connsiteY5" fmla="*/ 4286906 h 4286906"/>
                <a:gd name="connsiteX6" fmla="*/ 0 w 9399689"/>
                <a:gd name="connsiteY6" fmla="*/ 42 h 4286906"/>
                <a:gd name="connsiteX0" fmla="*/ 0 w 9399689"/>
                <a:gd name="connsiteY0" fmla="*/ 42 h 4286906"/>
                <a:gd name="connsiteX1" fmla="*/ 4744785 w 9399689"/>
                <a:gd name="connsiteY1" fmla="*/ 205930 h 4286906"/>
                <a:gd name="connsiteX2" fmla="*/ 9399639 w 9399689"/>
                <a:gd name="connsiteY2" fmla="*/ 42 h 4286906"/>
                <a:gd name="connsiteX3" fmla="*/ 9254070 w 9399689"/>
                <a:gd name="connsiteY3" fmla="*/ 2201878 h 4286906"/>
                <a:gd name="connsiteX4" fmla="*/ 9399639 w 9399689"/>
                <a:gd name="connsiteY4" fmla="*/ 4286906 h 4286906"/>
                <a:gd name="connsiteX5" fmla="*/ 0 w 9399689"/>
                <a:gd name="connsiteY5" fmla="*/ 4286906 h 4286906"/>
                <a:gd name="connsiteX6" fmla="*/ 0 w 9399689"/>
                <a:gd name="connsiteY6" fmla="*/ 42 h 4286906"/>
                <a:gd name="connsiteX0" fmla="*/ 0 w 9399689"/>
                <a:gd name="connsiteY0" fmla="*/ 42 h 4286906"/>
                <a:gd name="connsiteX1" fmla="*/ 4744785 w 9399689"/>
                <a:gd name="connsiteY1" fmla="*/ 205930 h 4286906"/>
                <a:gd name="connsiteX2" fmla="*/ 9399639 w 9399689"/>
                <a:gd name="connsiteY2" fmla="*/ 42 h 4286906"/>
                <a:gd name="connsiteX3" fmla="*/ 9254070 w 9399689"/>
                <a:gd name="connsiteY3" fmla="*/ 2201878 h 4286906"/>
                <a:gd name="connsiteX4" fmla="*/ 9399639 w 9399689"/>
                <a:gd name="connsiteY4" fmla="*/ 4286906 h 4286906"/>
                <a:gd name="connsiteX5" fmla="*/ 4867578 w 9399689"/>
                <a:gd name="connsiteY5" fmla="*/ 4050343 h 4286906"/>
                <a:gd name="connsiteX6" fmla="*/ 0 w 9399689"/>
                <a:gd name="connsiteY6" fmla="*/ 4286906 h 4286906"/>
                <a:gd name="connsiteX7" fmla="*/ 0 w 9399689"/>
                <a:gd name="connsiteY7" fmla="*/ 42 h 4286906"/>
                <a:gd name="connsiteX0" fmla="*/ 9 w 9399698"/>
                <a:gd name="connsiteY0" fmla="*/ 42 h 4286906"/>
                <a:gd name="connsiteX1" fmla="*/ 4744794 w 9399698"/>
                <a:gd name="connsiteY1" fmla="*/ 205930 h 4286906"/>
                <a:gd name="connsiteX2" fmla="*/ 9399648 w 9399698"/>
                <a:gd name="connsiteY2" fmla="*/ 42 h 4286906"/>
                <a:gd name="connsiteX3" fmla="*/ 9254079 w 9399698"/>
                <a:gd name="connsiteY3" fmla="*/ 2201878 h 4286906"/>
                <a:gd name="connsiteX4" fmla="*/ 9399648 w 9399698"/>
                <a:gd name="connsiteY4" fmla="*/ 4286906 h 4286906"/>
                <a:gd name="connsiteX5" fmla="*/ 4867587 w 9399698"/>
                <a:gd name="connsiteY5" fmla="*/ 4050343 h 4286906"/>
                <a:gd name="connsiteX6" fmla="*/ 9 w 9399698"/>
                <a:gd name="connsiteY6" fmla="*/ 4286906 h 4286906"/>
                <a:gd name="connsiteX7" fmla="*/ 151141 w 9399698"/>
                <a:gd name="connsiteY7" fmla="*/ 2172381 h 4286906"/>
                <a:gd name="connsiteX8" fmla="*/ 9 w 9399698"/>
                <a:gd name="connsiteY8" fmla="*/ 42 h 4286906"/>
                <a:gd name="connsiteX0" fmla="*/ 9 w 9399698"/>
                <a:gd name="connsiteY0" fmla="*/ 42 h 4286906"/>
                <a:gd name="connsiteX1" fmla="*/ 4744794 w 9399698"/>
                <a:gd name="connsiteY1" fmla="*/ 205930 h 4286906"/>
                <a:gd name="connsiteX2" fmla="*/ 9399648 w 9399698"/>
                <a:gd name="connsiteY2" fmla="*/ 42 h 4286906"/>
                <a:gd name="connsiteX3" fmla="*/ 9254079 w 9399698"/>
                <a:gd name="connsiteY3" fmla="*/ 2201878 h 4286906"/>
                <a:gd name="connsiteX4" fmla="*/ 9399648 w 9399698"/>
                <a:gd name="connsiteY4" fmla="*/ 4286906 h 4286906"/>
                <a:gd name="connsiteX5" fmla="*/ 4867587 w 9399698"/>
                <a:gd name="connsiteY5" fmla="*/ 4050343 h 4286906"/>
                <a:gd name="connsiteX6" fmla="*/ 9 w 9399698"/>
                <a:gd name="connsiteY6" fmla="*/ 4286906 h 4286906"/>
                <a:gd name="connsiteX7" fmla="*/ 151141 w 9399698"/>
                <a:gd name="connsiteY7" fmla="*/ 2172381 h 4286906"/>
                <a:gd name="connsiteX8" fmla="*/ 9 w 9399698"/>
                <a:gd name="connsiteY8" fmla="*/ 42 h 4286906"/>
                <a:gd name="connsiteX0" fmla="*/ 10 w 9399699"/>
                <a:gd name="connsiteY0" fmla="*/ 42 h 4286906"/>
                <a:gd name="connsiteX1" fmla="*/ 4744795 w 9399699"/>
                <a:gd name="connsiteY1" fmla="*/ 205930 h 4286906"/>
                <a:gd name="connsiteX2" fmla="*/ 9399649 w 9399699"/>
                <a:gd name="connsiteY2" fmla="*/ 42 h 4286906"/>
                <a:gd name="connsiteX3" fmla="*/ 9254080 w 9399699"/>
                <a:gd name="connsiteY3" fmla="*/ 2201878 h 4286906"/>
                <a:gd name="connsiteX4" fmla="*/ 9399649 w 9399699"/>
                <a:gd name="connsiteY4" fmla="*/ 4286906 h 4286906"/>
                <a:gd name="connsiteX5" fmla="*/ 4867588 w 9399699"/>
                <a:gd name="connsiteY5" fmla="*/ 4050343 h 4286906"/>
                <a:gd name="connsiteX6" fmla="*/ 10 w 9399699"/>
                <a:gd name="connsiteY6" fmla="*/ 4286906 h 4286906"/>
                <a:gd name="connsiteX7" fmla="*/ 151142 w 9399699"/>
                <a:gd name="connsiteY7" fmla="*/ 2172381 h 4286906"/>
                <a:gd name="connsiteX8" fmla="*/ 10 w 9399699"/>
                <a:gd name="connsiteY8" fmla="*/ 42 h 4286906"/>
                <a:gd name="connsiteX0" fmla="*/ 11 w 9399700"/>
                <a:gd name="connsiteY0" fmla="*/ 42 h 4286906"/>
                <a:gd name="connsiteX1" fmla="*/ 4744796 w 9399700"/>
                <a:gd name="connsiteY1" fmla="*/ 205930 h 4286906"/>
                <a:gd name="connsiteX2" fmla="*/ 9399650 w 9399700"/>
                <a:gd name="connsiteY2" fmla="*/ 42 h 4286906"/>
                <a:gd name="connsiteX3" fmla="*/ 9254081 w 9399700"/>
                <a:gd name="connsiteY3" fmla="*/ 2201878 h 4286906"/>
                <a:gd name="connsiteX4" fmla="*/ 9399650 w 9399700"/>
                <a:gd name="connsiteY4" fmla="*/ 4286906 h 4286906"/>
                <a:gd name="connsiteX5" fmla="*/ 4867589 w 9399700"/>
                <a:gd name="connsiteY5" fmla="*/ 4050343 h 4286906"/>
                <a:gd name="connsiteX6" fmla="*/ 11 w 9399700"/>
                <a:gd name="connsiteY6" fmla="*/ 4286906 h 4286906"/>
                <a:gd name="connsiteX7" fmla="*/ 151143 w 9399700"/>
                <a:gd name="connsiteY7" fmla="*/ 2172381 h 4286906"/>
                <a:gd name="connsiteX8" fmla="*/ 11 w 9399700"/>
                <a:gd name="connsiteY8" fmla="*/ 42 h 4286906"/>
                <a:gd name="connsiteX0" fmla="*/ 11 w 9399700"/>
                <a:gd name="connsiteY0" fmla="*/ 116 h 4286980"/>
                <a:gd name="connsiteX1" fmla="*/ 4793319 w 9399700"/>
                <a:gd name="connsiteY1" fmla="*/ 68352 h 4286980"/>
                <a:gd name="connsiteX2" fmla="*/ 9399650 w 9399700"/>
                <a:gd name="connsiteY2" fmla="*/ 116 h 4286980"/>
                <a:gd name="connsiteX3" fmla="*/ 9254081 w 9399700"/>
                <a:gd name="connsiteY3" fmla="*/ 2201952 h 4286980"/>
                <a:gd name="connsiteX4" fmla="*/ 9399650 w 9399700"/>
                <a:gd name="connsiteY4" fmla="*/ 4286980 h 4286980"/>
                <a:gd name="connsiteX5" fmla="*/ 4867589 w 9399700"/>
                <a:gd name="connsiteY5" fmla="*/ 4050417 h 4286980"/>
                <a:gd name="connsiteX6" fmla="*/ 11 w 9399700"/>
                <a:gd name="connsiteY6" fmla="*/ 4286980 h 4286980"/>
                <a:gd name="connsiteX7" fmla="*/ 151143 w 9399700"/>
                <a:gd name="connsiteY7" fmla="*/ 2172455 h 4286980"/>
                <a:gd name="connsiteX8" fmla="*/ 11 w 9399700"/>
                <a:gd name="connsiteY8" fmla="*/ 116 h 42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9700" h="4286980">
                  <a:moveTo>
                    <a:pt x="11" y="116"/>
                  </a:moveTo>
                  <a:cubicBezTo>
                    <a:pt x="1558664" y="-3358"/>
                    <a:pt x="3234666" y="71826"/>
                    <a:pt x="4793319" y="68352"/>
                  </a:cubicBezTo>
                  <a:lnTo>
                    <a:pt x="9399650" y="116"/>
                  </a:lnTo>
                  <a:cubicBezTo>
                    <a:pt x="9402885" y="661958"/>
                    <a:pt x="9250846" y="1540110"/>
                    <a:pt x="9254081" y="2201952"/>
                  </a:cubicBezTo>
                  <a:cubicBezTo>
                    <a:pt x="9234672" y="2926458"/>
                    <a:pt x="9351127" y="3591971"/>
                    <a:pt x="9399650" y="4286980"/>
                  </a:cubicBezTo>
                  <a:cubicBezTo>
                    <a:pt x="7885728" y="4286784"/>
                    <a:pt x="6381511" y="4050613"/>
                    <a:pt x="4867589" y="4050417"/>
                  </a:cubicBezTo>
                  <a:lnTo>
                    <a:pt x="11" y="4286980"/>
                  </a:lnTo>
                  <a:cubicBezTo>
                    <a:pt x="-1370" y="3578861"/>
                    <a:pt x="123409" y="3647490"/>
                    <a:pt x="151143" y="2172455"/>
                  </a:cubicBezTo>
                  <a:cubicBezTo>
                    <a:pt x="139584" y="642097"/>
                    <a:pt x="50388" y="724229"/>
                    <a:pt x="11" y="116"/>
                  </a:cubicBezTo>
                  <a:close/>
                </a:path>
              </a:pathLst>
            </a:custGeom>
            <a:solidFill>
              <a:srgbClr val="9B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" name="Rectangle: Rounded Corners 10">
              <a:extLst>
                <a:ext uri="{FF2B5EF4-FFF2-40B4-BE49-F238E27FC236}">
                  <a16:creationId xmlns:a16="http://schemas.microsoft.com/office/drawing/2014/main" id="{9A86769F-FBAF-4EB7-B7E8-FDF4AC5DBE58}"/>
                </a:ext>
              </a:extLst>
            </p:cNvPr>
            <p:cNvSpPr/>
            <p:nvPr/>
          </p:nvSpPr>
          <p:spPr>
            <a:xfrm>
              <a:off x="1397060" y="1608738"/>
              <a:ext cx="8988510" cy="3966407"/>
            </a:xfrm>
            <a:custGeom>
              <a:avLst/>
              <a:gdLst>
                <a:gd name="connsiteX0" fmla="*/ 0 w 7629833"/>
                <a:gd name="connsiteY0" fmla="*/ 527675 h 3165987"/>
                <a:gd name="connsiteX1" fmla="*/ 527675 w 7629833"/>
                <a:gd name="connsiteY1" fmla="*/ 0 h 3165987"/>
                <a:gd name="connsiteX2" fmla="*/ 7102158 w 7629833"/>
                <a:gd name="connsiteY2" fmla="*/ 0 h 3165987"/>
                <a:gd name="connsiteX3" fmla="*/ 7629833 w 7629833"/>
                <a:gd name="connsiteY3" fmla="*/ 527675 h 3165987"/>
                <a:gd name="connsiteX4" fmla="*/ 7629833 w 7629833"/>
                <a:gd name="connsiteY4" fmla="*/ 2638312 h 3165987"/>
                <a:gd name="connsiteX5" fmla="*/ 7102158 w 7629833"/>
                <a:gd name="connsiteY5" fmla="*/ 3165987 h 3165987"/>
                <a:gd name="connsiteX6" fmla="*/ 527675 w 7629833"/>
                <a:gd name="connsiteY6" fmla="*/ 3165987 h 3165987"/>
                <a:gd name="connsiteX7" fmla="*/ 0 w 7629833"/>
                <a:gd name="connsiteY7" fmla="*/ 2638312 h 3165987"/>
                <a:gd name="connsiteX8" fmla="*/ 0 w 7629833"/>
                <a:gd name="connsiteY8" fmla="*/ 527675 h 3165987"/>
                <a:gd name="connsiteX0" fmla="*/ 0 w 7629833"/>
                <a:gd name="connsiteY0" fmla="*/ 527675 h 3165987"/>
                <a:gd name="connsiteX1" fmla="*/ 537507 w 7629833"/>
                <a:gd name="connsiteY1" fmla="*/ 68826 h 3165987"/>
                <a:gd name="connsiteX2" fmla="*/ 7102158 w 7629833"/>
                <a:gd name="connsiteY2" fmla="*/ 0 h 3165987"/>
                <a:gd name="connsiteX3" fmla="*/ 7629833 w 7629833"/>
                <a:gd name="connsiteY3" fmla="*/ 527675 h 3165987"/>
                <a:gd name="connsiteX4" fmla="*/ 7629833 w 7629833"/>
                <a:gd name="connsiteY4" fmla="*/ 2638312 h 3165987"/>
                <a:gd name="connsiteX5" fmla="*/ 7102158 w 7629833"/>
                <a:gd name="connsiteY5" fmla="*/ 3165987 h 3165987"/>
                <a:gd name="connsiteX6" fmla="*/ 527675 w 7629833"/>
                <a:gd name="connsiteY6" fmla="*/ 3165987 h 3165987"/>
                <a:gd name="connsiteX7" fmla="*/ 0 w 7629833"/>
                <a:gd name="connsiteY7" fmla="*/ 2638312 h 3165987"/>
                <a:gd name="connsiteX8" fmla="*/ 0 w 7629833"/>
                <a:gd name="connsiteY8" fmla="*/ 527675 h 3165987"/>
                <a:gd name="connsiteX0" fmla="*/ 0 w 7629833"/>
                <a:gd name="connsiteY0" fmla="*/ 527675 h 3165987"/>
                <a:gd name="connsiteX1" fmla="*/ 537507 w 7629833"/>
                <a:gd name="connsiteY1" fmla="*/ 68826 h 3165987"/>
                <a:gd name="connsiteX2" fmla="*/ 7102158 w 7629833"/>
                <a:gd name="connsiteY2" fmla="*/ 0 h 3165987"/>
                <a:gd name="connsiteX3" fmla="*/ 7629833 w 7629833"/>
                <a:gd name="connsiteY3" fmla="*/ 527675 h 3165987"/>
                <a:gd name="connsiteX4" fmla="*/ 7629833 w 7629833"/>
                <a:gd name="connsiteY4" fmla="*/ 2638312 h 3165987"/>
                <a:gd name="connsiteX5" fmla="*/ 7102158 w 7629833"/>
                <a:gd name="connsiteY5" fmla="*/ 3165987 h 3165987"/>
                <a:gd name="connsiteX6" fmla="*/ 527675 w 7629833"/>
                <a:gd name="connsiteY6" fmla="*/ 3165987 h 3165987"/>
                <a:gd name="connsiteX7" fmla="*/ 0 w 7629833"/>
                <a:gd name="connsiteY7" fmla="*/ 2638312 h 3165987"/>
                <a:gd name="connsiteX8" fmla="*/ 0 w 7629833"/>
                <a:gd name="connsiteY8" fmla="*/ 527675 h 3165987"/>
                <a:gd name="connsiteX0" fmla="*/ 31 w 7629864"/>
                <a:gd name="connsiteY0" fmla="*/ 527675 h 3165987"/>
                <a:gd name="connsiteX1" fmla="*/ 537538 w 7629864"/>
                <a:gd name="connsiteY1" fmla="*/ 68826 h 3165987"/>
                <a:gd name="connsiteX2" fmla="*/ 7102189 w 7629864"/>
                <a:gd name="connsiteY2" fmla="*/ 0 h 3165987"/>
                <a:gd name="connsiteX3" fmla="*/ 7629864 w 7629864"/>
                <a:gd name="connsiteY3" fmla="*/ 527675 h 3165987"/>
                <a:gd name="connsiteX4" fmla="*/ 7629864 w 7629864"/>
                <a:gd name="connsiteY4" fmla="*/ 2638312 h 3165987"/>
                <a:gd name="connsiteX5" fmla="*/ 7102189 w 7629864"/>
                <a:gd name="connsiteY5" fmla="*/ 3165987 h 3165987"/>
                <a:gd name="connsiteX6" fmla="*/ 527706 w 7629864"/>
                <a:gd name="connsiteY6" fmla="*/ 3165987 h 3165987"/>
                <a:gd name="connsiteX7" fmla="*/ 31 w 7629864"/>
                <a:gd name="connsiteY7" fmla="*/ 2638312 h 3165987"/>
                <a:gd name="connsiteX8" fmla="*/ 245838 w 7629864"/>
                <a:gd name="connsiteY8" fmla="*/ 1494503 h 3165987"/>
                <a:gd name="connsiteX9" fmla="*/ 31 w 7629864"/>
                <a:gd name="connsiteY9" fmla="*/ 527675 h 3165987"/>
                <a:gd name="connsiteX0" fmla="*/ 31 w 7629864"/>
                <a:gd name="connsiteY0" fmla="*/ 527675 h 3165987"/>
                <a:gd name="connsiteX1" fmla="*/ 399886 w 7629864"/>
                <a:gd name="connsiteY1" fmla="*/ 117987 h 3165987"/>
                <a:gd name="connsiteX2" fmla="*/ 7102189 w 7629864"/>
                <a:gd name="connsiteY2" fmla="*/ 0 h 3165987"/>
                <a:gd name="connsiteX3" fmla="*/ 7629864 w 7629864"/>
                <a:gd name="connsiteY3" fmla="*/ 527675 h 3165987"/>
                <a:gd name="connsiteX4" fmla="*/ 7629864 w 7629864"/>
                <a:gd name="connsiteY4" fmla="*/ 2638312 h 3165987"/>
                <a:gd name="connsiteX5" fmla="*/ 7102189 w 7629864"/>
                <a:gd name="connsiteY5" fmla="*/ 3165987 h 3165987"/>
                <a:gd name="connsiteX6" fmla="*/ 527706 w 7629864"/>
                <a:gd name="connsiteY6" fmla="*/ 3165987 h 3165987"/>
                <a:gd name="connsiteX7" fmla="*/ 31 w 7629864"/>
                <a:gd name="connsiteY7" fmla="*/ 2638312 h 3165987"/>
                <a:gd name="connsiteX8" fmla="*/ 245838 w 7629864"/>
                <a:gd name="connsiteY8" fmla="*/ 1494503 h 3165987"/>
                <a:gd name="connsiteX9" fmla="*/ 31 w 7629864"/>
                <a:gd name="connsiteY9" fmla="*/ 527675 h 3165987"/>
                <a:gd name="connsiteX0" fmla="*/ 43633 w 7673466"/>
                <a:gd name="connsiteY0" fmla="*/ 527675 h 3165987"/>
                <a:gd name="connsiteX1" fmla="*/ 443488 w 7673466"/>
                <a:gd name="connsiteY1" fmla="*/ 117987 h 3165987"/>
                <a:gd name="connsiteX2" fmla="*/ 7145791 w 7673466"/>
                <a:gd name="connsiteY2" fmla="*/ 0 h 3165987"/>
                <a:gd name="connsiteX3" fmla="*/ 7673466 w 7673466"/>
                <a:gd name="connsiteY3" fmla="*/ 527675 h 3165987"/>
                <a:gd name="connsiteX4" fmla="*/ 7673466 w 7673466"/>
                <a:gd name="connsiteY4" fmla="*/ 2638312 h 3165987"/>
                <a:gd name="connsiteX5" fmla="*/ 7145791 w 7673466"/>
                <a:gd name="connsiteY5" fmla="*/ 3165987 h 3165987"/>
                <a:gd name="connsiteX6" fmla="*/ 571308 w 7673466"/>
                <a:gd name="connsiteY6" fmla="*/ 3165987 h 3165987"/>
                <a:gd name="connsiteX7" fmla="*/ 43633 w 7673466"/>
                <a:gd name="connsiteY7" fmla="*/ 2638312 h 3165987"/>
                <a:gd name="connsiteX8" fmla="*/ 43633 w 7673466"/>
                <a:gd name="connsiteY8" fmla="*/ 2153264 h 3165987"/>
                <a:gd name="connsiteX9" fmla="*/ 289440 w 7673466"/>
                <a:gd name="connsiteY9" fmla="*/ 1494503 h 3165987"/>
                <a:gd name="connsiteX10" fmla="*/ 43633 w 7673466"/>
                <a:gd name="connsiteY10" fmla="*/ 527675 h 3165987"/>
                <a:gd name="connsiteX0" fmla="*/ 7170 w 7637003"/>
                <a:gd name="connsiteY0" fmla="*/ 527675 h 3165987"/>
                <a:gd name="connsiteX1" fmla="*/ 407025 w 7637003"/>
                <a:gd name="connsiteY1" fmla="*/ 117987 h 3165987"/>
                <a:gd name="connsiteX2" fmla="*/ 7109328 w 7637003"/>
                <a:gd name="connsiteY2" fmla="*/ 0 h 3165987"/>
                <a:gd name="connsiteX3" fmla="*/ 7637003 w 7637003"/>
                <a:gd name="connsiteY3" fmla="*/ 527675 h 3165987"/>
                <a:gd name="connsiteX4" fmla="*/ 7637003 w 7637003"/>
                <a:gd name="connsiteY4" fmla="*/ 2638312 h 3165987"/>
                <a:gd name="connsiteX5" fmla="*/ 7109328 w 7637003"/>
                <a:gd name="connsiteY5" fmla="*/ 3165987 h 3165987"/>
                <a:gd name="connsiteX6" fmla="*/ 534845 w 7637003"/>
                <a:gd name="connsiteY6" fmla="*/ 3165987 h 3165987"/>
                <a:gd name="connsiteX7" fmla="*/ 184151 w 7637003"/>
                <a:gd name="connsiteY7" fmla="*/ 2618648 h 3165987"/>
                <a:gd name="connsiteX8" fmla="*/ 7170 w 7637003"/>
                <a:gd name="connsiteY8" fmla="*/ 2153264 h 3165987"/>
                <a:gd name="connsiteX9" fmla="*/ 252977 w 7637003"/>
                <a:gd name="connsiteY9" fmla="*/ 1494503 h 3165987"/>
                <a:gd name="connsiteX10" fmla="*/ 7170 w 7637003"/>
                <a:gd name="connsiteY10" fmla="*/ 527675 h 3165987"/>
                <a:gd name="connsiteX0" fmla="*/ 7170 w 7637003"/>
                <a:gd name="connsiteY0" fmla="*/ 527675 h 3195484"/>
                <a:gd name="connsiteX1" fmla="*/ 407025 w 7637003"/>
                <a:gd name="connsiteY1" fmla="*/ 117987 h 3195484"/>
                <a:gd name="connsiteX2" fmla="*/ 7109328 w 7637003"/>
                <a:gd name="connsiteY2" fmla="*/ 0 h 3195484"/>
                <a:gd name="connsiteX3" fmla="*/ 7637003 w 7637003"/>
                <a:gd name="connsiteY3" fmla="*/ 527675 h 3195484"/>
                <a:gd name="connsiteX4" fmla="*/ 7637003 w 7637003"/>
                <a:gd name="connsiteY4" fmla="*/ 2638312 h 3195484"/>
                <a:gd name="connsiteX5" fmla="*/ 7109328 w 7637003"/>
                <a:gd name="connsiteY5" fmla="*/ 3165987 h 3195484"/>
                <a:gd name="connsiteX6" fmla="*/ 298871 w 7637003"/>
                <a:gd name="connsiteY6" fmla="*/ 3195484 h 3195484"/>
                <a:gd name="connsiteX7" fmla="*/ 184151 w 7637003"/>
                <a:gd name="connsiteY7" fmla="*/ 2618648 h 3195484"/>
                <a:gd name="connsiteX8" fmla="*/ 7170 w 7637003"/>
                <a:gd name="connsiteY8" fmla="*/ 2153264 h 3195484"/>
                <a:gd name="connsiteX9" fmla="*/ 252977 w 7637003"/>
                <a:gd name="connsiteY9" fmla="*/ 1494503 h 3195484"/>
                <a:gd name="connsiteX10" fmla="*/ 7170 w 7637003"/>
                <a:gd name="connsiteY10" fmla="*/ 527675 h 3195484"/>
                <a:gd name="connsiteX0" fmla="*/ 7170 w 7637003"/>
                <a:gd name="connsiteY0" fmla="*/ 527675 h 3205317"/>
                <a:gd name="connsiteX1" fmla="*/ 407025 w 7637003"/>
                <a:gd name="connsiteY1" fmla="*/ 117987 h 3205317"/>
                <a:gd name="connsiteX2" fmla="*/ 7109328 w 7637003"/>
                <a:gd name="connsiteY2" fmla="*/ 0 h 3205317"/>
                <a:gd name="connsiteX3" fmla="*/ 7637003 w 7637003"/>
                <a:gd name="connsiteY3" fmla="*/ 527675 h 3205317"/>
                <a:gd name="connsiteX4" fmla="*/ 7637003 w 7637003"/>
                <a:gd name="connsiteY4" fmla="*/ 2638312 h 3205317"/>
                <a:gd name="connsiteX5" fmla="*/ 7109328 w 7637003"/>
                <a:gd name="connsiteY5" fmla="*/ 3165987 h 3205317"/>
                <a:gd name="connsiteX6" fmla="*/ 407026 w 7637003"/>
                <a:gd name="connsiteY6" fmla="*/ 3205317 h 3205317"/>
                <a:gd name="connsiteX7" fmla="*/ 184151 w 7637003"/>
                <a:gd name="connsiteY7" fmla="*/ 2618648 h 3205317"/>
                <a:gd name="connsiteX8" fmla="*/ 7170 w 7637003"/>
                <a:gd name="connsiteY8" fmla="*/ 2153264 h 3205317"/>
                <a:gd name="connsiteX9" fmla="*/ 252977 w 7637003"/>
                <a:gd name="connsiteY9" fmla="*/ 1494503 h 3205317"/>
                <a:gd name="connsiteX10" fmla="*/ 7170 w 7637003"/>
                <a:gd name="connsiteY10" fmla="*/ 527675 h 3205317"/>
                <a:gd name="connsiteX0" fmla="*/ 123837 w 7753670"/>
                <a:gd name="connsiteY0" fmla="*/ 527675 h 3303640"/>
                <a:gd name="connsiteX1" fmla="*/ 523692 w 7753670"/>
                <a:gd name="connsiteY1" fmla="*/ 117987 h 3303640"/>
                <a:gd name="connsiteX2" fmla="*/ 7225995 w 7753670"/>
                <a:gd name="connsiteY2" fmla="*/ 0 h 3303640"/>
                <a:gd name="connsiteX3" fmla="*/ 7753670 w 7753670"/>
                <a:gd name="connsiteY3" fmla="*/ 527675 h 3303640"/>
                <a:gd name="connsiteX4" fmla="*/ 7753670 w 7753670"/>
                <a:gd name="connsiteY4" fmla="*/ 2638312 h 3303640"/>
                <a:gd name="connsiteX5" fmla="*/ 7225995 w 7753670"/>
                <a:gd name="connsiteY5" fmla="*/ 3165987 h 3303640"/>
                <a:gd name="connsiteX6" fmla="*/ 91074 w 7753670"/>
                <a:gd name="connsiteY6" fmla="*/ 3303640 h 3303640"/>
                <a:gd name="connsiteX7" fmla="*/ 300818 w 7753670"/>
                <a:gd name="connsiteY7" fmla="*/ 2618648 h 3303640"/>
                <a:gd name="connsiteX8" fmla="*/ 123837 w 7753670"/>
                <a:gd name="connsiteY8" fmla="*/ 2153264 h 3303640"/>
                <a:gd name="connsiteX9" fmla="*/ 369644 w 7753670"/>
                <a:gd name="connsiteY9" fmla="*/ 1494503 h 3303640"/>
                <a:gd name="connsiteX10" fmla="*/ 123837 w 7753670"/>
                <a:gd name="connsiteY10" fmla="*/ 527675 h 3303640"/>
                <a:gd name="connsiteX0" fmla="*/ 123837 w 7753670"/>
                <a:gd name="connsiteY0" fmla="*/ 527675 h 3303640"/>
                <a:gd name="connsiteX1" fmla="*/ 523692 w 7753670"/>
                <a:gd name="connsiteY1" fmla="*/ 117987 h 3303640"/>
                <a:gd name="connsiteX2" fmla="*/ 7225995 w 7753670"/>
                <a:gd name="connsiteY2" fmla="*/ 0 h 3303640"/>
                <a:gd name="connsiteX3" fmla="*/ 7753670 w 7753670"/>
                <a:gd name="connsiteY3" fmla="*/ 527675 h 3303640"/>
                <a:gd name="connsiteX4" fmla="*/ 7753670 w 7753670"/>
                <a:gd name="connsiteY4" fmla="*/ 2638312 h 3303640"/>
                <a:gd name="connsiteX5" fmla="*/ 7225995 w 7753670"/>
                <a:gd name="connsiteY5" fmla="*/ 3165987 h 3303640"/>
                <a:gd name="connsiteX6" fmla="*/ 91074 w 7753670"/>
                <a:gd name="connsiteY6" fmla="*/ 3303640 h 3303640"/>
                <a:gd name="connsiteX7" fmla="*/ 300818 w 7753670"/>
                <a:gd name="connsiteY7" fmla="*/ 2618648 h 3303640"/>
                <a:gd name="connsiteX8" fmla="*/ 123837 w 7753670"/>
                <a:gd name="connsiteY8" fmla="*/ 2153264 h 3303640"/>
                <a:gd name="connsiteX9" fmla="*/ 369644 w 7753670"/>
                <a:gd name="connsiteY9" fmla="*/ 1494503 h 3303640"/>
                <a:gd name="connsiteX10" fmla="*/ 123837 w 7753670"/>
                <a:gd name="connsiteY10" fmla="*/ 527675 h 3303640"/>
                <a:gd name="connsiteX0" fmla="*/ 123837 w 7753670"/>
                <a:gd name="connsiteY0" fmla="*/ 527675 h 3392127"/>
                <a:gd name="connsiteX1" fmla="*/ 523692 w 7753670"/>
                <a:gd name="connsiteY1" fmla="*/ 117987 h 3392127"/>
                <a:gd name="connsiteX2" fmla="*/ 7225995 w 7753670"/>
                <a:gd name="connsiteY2" fmla="*/ 0 h 3392127"/>
                <a:gd name="connsiteX3" fmla="*/ 7753670 w 7753670"/>
                <a:gd name="connsiteY3" fmla="*/ 527675 h 3392127"/>
                <a:gd name="connsiteX4" fmla="*/ 7753670 w 7753670"/>
                <a:gd name="connsiteY4" fmla="*/ 2638312 h 3392127"/>
                <a:gd name="connsiteX5" fmla="*/ 7225995 w 7753670"/>
                <a:gd name="connsiteY5" fmla="*/ 3165987 h 3392127"/>
                <a:gd name="connsiteX6" fmla="*/ 428637 w 7753670"/>
                <a:gd name="connsiteY6" fmla="*/ 3392127 h 3392127"/>
                <a:gd name="connsiteX7" fmla="*/ 91074 w 7753670"/>
                <a:gd name="connsiteY7" fmla="*/ 3303640 h 3392127"/>
                <a:gd name="connsiteX8" fmla="*/ 300818 w 7753670"/>
                <a:gd name="connsiteY8" fmla="*/ 2618648 h 3392127"/>
                <a:gd name="connsiteX9" fmla="*/ 123837 w 7753670"/>
                <a:gd name="connsiteY9" fmla="*/ 2153264 h 3392127"/>
                <a:gd name="connsiteX10" fmla="*/ 369644 w 7753670"/>
                <a:gd name="connsiteY10" fmla="*/ 1494503 h 3392127"/>
                <a:gd name="connsiteX11" fmla="*/ 123837 w 7753670"/>
                <a:gd name="connsiteY11" fmla="*/ 527675 h 3392127"/>
                <a:gd name="connsiteX0" fmla="*/ 123837 w 7753670"/>
                <a:gd name="connsiteY0" fmla="*/ 527675 h 3392127"/>
                <a:gd name="connsiteX1" fmla="*/ 523692 w 7753670"/>
                <a:gd name="connsiteY1" fmla="*/ 117987 h 3392127"/>
                <a:gd name="connsiteX2" fmla="*/ 7225995 w 7753670"/>
                <a:gd name="connsiteY2" fmla="*/ 0 h 3392127"/>
                <a:gd name="connsiteX3" fmla="*/ 7753670 w 7753670"/>
                <a:gd name="connsiteY3" fmla="*/ 527675 h 3392127"/>
                <a:gd name="connsiteX4" fmla="*/ 7753670 w 7753670"/>
                <a:gd name="connsiteY4" fmla="*/ 2638312 h 3392127"/>
                <a:gd name="connsiteX5" fmla="*/ 7225995 w 7753670"/>
                <a:gd name="connsiteY5" fmla="*/ 3165987 h 3392127"/>
                <a:gd name="connsiteX6" fmla="*/ 428637 w 7753670"/>
                <a:gd name="connsiteY6" fmla="*/ 3392127 h 3392127"/>
                <a:gd name="connsiteX7" fmla="*/ 91074 w 7753670"/>
                <a:gd name="connsiteY7" fmla="*/ 3234814 h 3392127"/>
                <a:gd name="connsiteX8" fmla="*/ 300818 w 7753670"/>
                <a:gd name="connsiteY8" fmla="*/ 2618648 h 3392127"/>
                <a:gd name="connsiteX9" fmla="*/ 123837 w 7753670"/>
                <a:gd name="connsiteY9" fmla="*/ 2153264 h 3392127"/>
                <a:gd name="connsiteX10" fmla="*/ 369644 w 7753670"/>
                <a:gd name="connsiteY10" fmla="*/ 1494503 h 3392127"/>
                <a:gd name="connsiteX11" fmla="*/ 123837 w 7753670"/>
                <a:gd name="connsiteY11" fmla="*/ 527675 h 3392127"/>
                <a:gd name="connsiteX0" fmla="*/ 40388 w 7670221"/>
                <a:gd name="connsiteY0" fmla="*/ 527675 h 3392127"/>
                <a:gd name="connsiteX1" fmla="*/ 440243 w 7670221"/>
                <a:gd name="connsiteY1" fmla="*/ 117987 h 3392127"/>
                <a:gd name="connsiteX2" fmla="*/ 7142546 w 7670221"/>
                <a:gd name="connsiteY2" fmla="*/ 0 h 3392127"/>
                <a:gd name="connsiteX3" fmla="*/ 7670221 w 7670221"/>
                <a:gd name="connsiteY3" fmla="*/ 527675 h 3392127"/>
                <a:gd name="connsiteX4" fmla="*/ 7670221 w 7670221"/>
                <a:gd name="connsiteY4" fmla="*/ 2638312 h 3392127"/>
                <a:gd name="connsiteX5" fmla="*/ 7142546 w 7670221"/>
                <a:gd name="connsiteY5" fmla="*/ 3165987 h 3392127"/>
                <a:gd name="connsiteX6" fmla="*/ 345188 w 7670221"/>
                <a:gd name="connsiteY6" fmla="*/ 3392127 h 3392127"/>
                <a:gd name="connsiteX7" fmla="*/ 7625 w 7670221"/>
                <a:gd name="connsiteY7" fmla="*/ 3234814 h 3392127"/>
                <a:gd name="connsiteX8" fmla="*/ 217369 w 7670221"/>
                <a:gd name="connsiteY8" fmla="*/ 2618648 h 3392127"/>
                <a:gd name="connsiteX9" fmla="*/ 40388 w 7670221"/>
                <a:gd name="connsiteY9" fmla="*/ 2153264 h 3392127"/>
                <a:gd name="connsiteX10" fmla="*/ 286195 w 7670221"/>
                <a:gd name="connsiteY10" fmla="*/ 1494503 h 3392127"/>
                <a:gd name="connsiteX11" fmla="*/ 40388 w 7670221"/>
                <a:gd name="connsiteY11" fmla="*/ 527675 h 3392127"/>
                <a:gd name="connsiteX0" fmla="*/ 40388 w 7670221"/>
                <a:gd name="connsiteY0" fmla="*/ 527675 h 3392127"/>
                <a:gd name="connsiteX1" fmla="*/ 440243 w 7670221"/>
                <a:gd name="connsiteY1" fmla="*/ 117987 h 3392127"/>
                <a:gd name="connsiteX2" fmla="*/ 7142546 w 7670221"/>
                <a:gd name="connsiteY2" fmla="*/ 0 h 3392127"/>
                <a:gd name="connsiteX3" fmla="*/ 7670221 w 7670221"/>
                <a:gd name="connsiteY3" fmla="*/ 527675 h 3392127"/>
                <a:gd name="connsiteX4" fmla="*/ 7670221 w 7670221"/>
                <a:gd name="connsiteY4" fmla="*/ 2638312 h 3392127"/>
                <a:gd name="connsiteX5" fmla="*/ 7142546 w 7670221"/>
                <a:gd name="connsiteY5" fmla="*/ 3165987 h 3392127"/>
                <a:gd name="connsiteX6" fmla="*/ 345188 w 7670221"/>
                <a:gd name="connsiteY6" fmla="*/ 3392127 h 3392127"/>
                <a:gd name="connsiteX7" fmla="*/ 7625 w 7670221"/>
                <a:gd name="connsiteY7" fmla="*/ 3234814 h 3392127"/>
                <a:gd name="connsiteX8" fmla="*/ 217369 w 7670221"/>
                <a:gd name="connsiteY8" fmla="*/ 2618648 h 3392127"/>
                <a:gd name="connsiteX9" fmla="*/ 40388 w 7670221"/>
                <a:gd name="connsiteY9" fmla="*/ 2153264 h 3392127"/>
                <a:gd name="connsiteX10" fmla="*/ 286195 w 7670221"/>
                <a:gd name="connsiteY10" fmla="*/ 1494503 h 3392127"/>
                <a:gd name="connsiteX11" fmla="*/ 40388 w 7670221"/>
                <a:gd name="connsiteY11" fmla="*/ 527675 h 3392127"/>
                <a:gd name="connsiteX0" fmla="*/ 40388 w 7670221"/>
                <a:gd name="connsiteY0" fmla="*/ 527675 h 3396991"/>
                <a:gd name="connsiteX1" fmla="*/ 440243 w 7670221"/>
                <a:gd name="connsiteY1" fmla="*/ 117987 h 3396991"/>
                <a:gd name="connsiteX2" fmla="*/ 7142546 w 7670221"/>
                <a:gd name="connsiteY2" fmla="*/ 0 h 3396991"/>
                <a:gd name="connsiteX3" fmla="*/ 7670221 w 7670221"/>
                <a:gd name="connsiteY3" fmla="*/ 527675 h 3396991"/>
                <a:gd name="connsiteX4" fmla="*/ 7670221 w 7670221"/>
                <a:gd name="connsiteY4" fmla="*/ 2638312 h 3396991"/>
                <a:gd name="connsiteX5" fmla="*/ 7142546 w 7670221"/>
                <a:gd name="connsiteY5" fmla="*/ 3165987 h 3396991"/>
                <a:gd name="connsiteX6" fmla="*/ 369508 w 7670221"/>
                <a:gd name="connsiteY6" fmla="*/ 3396991 h 3396991"/>
                <a:gd name="connsiteX7" fmla="*/ 7625 w 7670221"/>
                <a:gd name="connsiteY7" fmla="*/ 3234814 h 3396991"/>
                <a:gd name="connsiteX8" fmla="*/ 217369 w 7670221"/>
                <a:gd name="connsiteY8" fmla="*/ 2618648 h 3396991"/>
                <a:gd name="connsiteX9" fmla="*/ 40388 w 7670221"/>
                <a:gd name="connsiteY9" fmla="*/ 2153264 h 3396991"/>
                <a:gd name="connsiteX10" fmla="*/ 286195 w 7670221"/>
                <a:gd name="connsiteY10" fmla="*/ 1494503 h 3396991"/>
                <a:gd name="connsiteX11" fmla="*/ 40388 w 7670221"/>
                <a:gd name="connsiteY11" fmla="*/ 527675 h 3396991"/>
                <a:gd name="connsiteX0" fmla="*/ 40388 w 7670221"/>
                <a:gd name="connsiteY0" fmla="*/ 527675 h 3396991"/>
                <a:gd name="connsiteX1" fmla="*/ 440243 w 7670221"/>
                <a:gd name="connsiteY1" fmla="*/ 117987 h 3396991"/>
                <a:gd name="connsiteX2" fmla="*/ 7142546 w 7670221"/>
                <a:gd name="connsiteY2" fmla="*/ 0 h 3396991"/>
                <a:gd name="connsiteX3" fmla="*/ 7670221 w 7670221"/>
                <a:gd name="connsiteY3" fmla="*/ 527675 h 3396991"/>
                <a:gd name="connsiteX4" fmla="*/ 7670221 w 7670221"/>
                <a:gd name="connsiteY4" fmla="*/ 2638312 h 3396991"/>
                <a:gd name="connsiteX5" fmla="*/ 7142546 w 7670221"/>
                <a:gd name="connsiteY5" fmla="*/ 3165987 h 3396991"/>
                <a:gd name="connsiteX6" fmla="*/ 369508 w 7670221"/>
                <a:gd name="connsiteY6" fmla="*/ 3396991 h 3396991"/>
                <a:gd name="connsiteX7" fmla="*/ 7625 w 7670221"/>
                <a:gd name="connsiteY7" fmla="*/ 3234814 h 3396991"/>
                <a:gd name="connsiteX8" fmla="*/ 217369 w 7670221"/>
                <a:gd name="connsiteY8" fmla="*/ 2618648 h 3396991"/>
                <a:gd name="connsiteX9" fmla="*/ 40388 w 7670221"/>
                <a:gd name="connsiteY9" fmla="*/ 2153264 h 3396991"/>
                <a:gd name="connsiteX10" fmla="*/ 286195 w 7670221"/>
                <a:gd name="connsiteY10" fmla="*/ 1494503 h 3396991"/>
                <a:gd name="connsiteX11" fmla="*/ 40388 w 7670221"/>
                <a:gd name="connsiteY11" fmla="*/ 527675 h 3396991"/>
                <a:gd name="connsiteX0" fmla="*/ 40388 w 7670221"/>
                <a:gd name="connsiteY0" fmla="*/ 527675 h 3396991"/>
                <a:gd name="connsiteX1" fmla="*/ 440243 w 7670221"/>
                <a:gd name="connsiteY1" fmla="*/ 117987 h 3396991"/>
                <a:gd name="connsiteX2" fmla="*/ 7142546 w 7670221"/>
                <a:gd name="connsiteY2" fmla="*/ 0 h 3396991"/>
                <a:gd name="connsiteX3" fmla="*/ 7670221 w 7670221"/>
                <a:gd name="connsiteY3" fmla="*/ 527675 h 3396991"/>
                <a:gd name="connsiteX4" fmla="*/ 7670221 w 7670221"/>
                <a:gd name="connsiteY4" fmla="*/ 2638312 h 3396991"/>
                <a:gd name="connsiteX5" fmla="*/ 7142546 w 7670221"/>
                <a:gd name="connsiteY5" fmla="*/ 3165987 h 3396991"/>
                <a:gd name="connsiteX6" fmla="*/ 5601576 w 7670221"/>
                <a:gd name="connsiteY6" fmla="*/ 3165619 h 3396991"/>
                <a:gd name="connsiteX7" fmla="*/ 369508 w 7670221"/>
                <a:gd name="connsiteY7" fmla="*/ 3396991 h 3396991"/>
                <a:gd name="connsiteX8" fmla="*/ 7625 w 7670221"/>
                <a:gd name="connsiteY8" fmla="*/ 3234814 h 3396991"/>
                <a:gd name="connsiteX9" fmla="*/ 217369 w 7670221"/>
                <a:gd name="connsiteY9" fmla="*/ 2618648 h 3396991"/>
                <a:gd name="connsiteX10" fmla="*/ 40388 w 7670221"/>
                <a:gd name="connsiteY10" fmla="*/ 2153264 h 3396991"/>
                <a:gd name="connsiteX11" fmla="*/ 286195 w 7670221"/>
                <a:gd name="connsiteY11" fmla="*/ 1494503 h 3396991"/>
                <a:gd name="connsiteX12" fmla="*/ 40388 w 7670221"/>
                <a:gd name="connsiteY12" fmla="*/ 527675 h 3396991"/>
                <a:gd name="connsiteX0" fmla="*/ 40388 w 7670221"/>
                <a:gd name="connsiteY0" fmla="*/ 527675 h 3396991"/>
                <a:gd name="connsiteX1" fmla="*/ 440243 w 7670221"/>
                <a:gd name="connsiteY1" fmla="*/ 117987 h 3396991"/>
                <a:gd name="connsiteX2" fmla="*/ 7142546 w 7670221"/>
                <a:gd name="connsiteY2" fmla="*/ 0 h 3396991"/>
                <a:gd name="connsiteX3" fmla="*/ 7670221 w 7670221"/>
                <a:gd name="connsiteY3" fmla="*/ 527675 h 3396991"/>
                <a:gd name="connsiteX4" fmla="*/ 7670221 w 7670221"/>
                <a:gd name="connsiteY4" fmla="*/ 2638312 h 3396991"/>
                <a:gd name="connsiteX5" fmla="*/ 7166865 w 7670221"/>
                <a:gd name="connsiteY5" fmla="*/ 3200034 h 3396991"/>
                <a:gd name="connsiteX6" fmla="*/ 5601576 w 7670221"/>
                <a:gd name="connsiteY6" fmla="*/ 3165619 h 3396991"/>
                <a:gd name="connsiteX7" fmla="*/ 369508 w 7670221"/>
                <a:gd name="connsiteY7" fmla="*/ 3396991 h 3396991"/>
                <a:gd name="connsiteX8" fmla="*/ 7625 w 7670221"/>
                <a:gd name="connsiteY8" fmla="*/ 3234814 h 3396991"/>
                <a:gd name="connsiteX9" fmla="*/ 217369 w 7670221"/>
                <a:gd name="connsiteY9" fmla="*/ 2618648 h 3396991"/>
                <a:gd name="connsiteX10" fmla="*/ 40388 w 7670221"/>
                <a:gd name="connsiteY10" fmla="*/ 2153264 h 3396991"/>
                <a:gd name="connsiteX11" fmla="*/ 286195 w 7670221"/>
                <a:gd name="connsiteY11" fmla="*/ 1494503 h 3396991"/>
                <a:gd name="connsiteX12" fmla="*/ 40388 w 7670221"/>
                <a:gd name="connsiteY12" fmla="*/ 527675 h 3396991"/>
                <a:gd name="connsiteX0" fmla="*/ 40388 w 7670221"/>
                <a:gd name="connsiteY0" fmla="*/ 527675 h 3396991"/>
                <a:gd name="connsiteX1" fmla="*/ 440243 w 7670221"/>
                <a:gd name="connsiteY1" fmla="*/ 117987 h 3396991"/>
                <a:gd name="connsiteX2" fmla="*/ 7142546 w 7670221"/>
                <a:gd name="connsiteY2" fmla="*/ 0 h 3396991"/>
                <a:gd name="connsiteX3" fmla="*/ 7670221 w 7670221"/>
                <a:gd name="connsiteY3" fmla="*/ 527675 h 3396991"/>
                <a:gd name="connsiteX4" fmla="*/ 7670221 w 7670221"/>
                <a:gd name="connsiteY4" fmla="*/ 2638312 h 3396991"/>
                <a:gd name="connsiteX5" fmla="*/ 7166865 w 7670221"/>
                <a:gd name="connsiteY5" fmla="*/ 3200034 h 3396991"/>
                <a:gd name="connsiteX6" fmla="*/ 5601576 w 7670221"/>
                <a:gd name="connsiteY6" fmla="*/ 3165619 h 3396991"/>
                <a:gd name="connsiteX7" fmla="*/ 369508 w 7670221"/>
                <a:gd name="connsiteY7" fmla="*/ 3396991 h 3396991"/>
                <a:gd name="connsiteX8" fmla="*/ 7625 w 7670221"/>
                <a:gd name="connsiteY8" fmla="*/ 3234814 h 3396991"/>
                <a:gd name="connsiteX9" fmla="*/ 217369 w 7670221"/>
                <a:gd name="connsiteY9" fmla="*/ 2618648 h 3396991"/>
                <a:gd name="connsiteX10" fmla="*/ 40388 w 7670221"/>
                <a:gd name="connsiteY10" fmla="*/ 2153264 h 3396991"/>
                <a:gd name="connsiteX11" fmla="*/ 286195 w 7670221"/>
                <a:gd name="connsiteY11" fmla="*/ 1494503 h 3396991"/>
                <a:gd name="connsiteX12" fmla="*/ 40388 w 7670221"/>
                <a:gd name="connsiteY12" fmla="*/ 527675 h 3396991"/>
                <a:gd name="connsiteX0" fmla="*/ 40388 w 7670221"/>
                <a:gd name="connsiteY0" fmla="*/ 527675 h 3396991"/>
                <a:gd name="connsiteX1" fmla="*/ 440243 w 7670221"/>
                <a:gd name="connsiteY1" fmla="*/ 117987 h 3396991"/>
                <a:gd name="connsiteX2" fmla="*/ 7142546 w 7670221"/>
                <a:gd name="connsiteY2" fmla="*/ 0 h 3396991"/>
                <a:gd name="connsiteX3" fmla="*/ 7670221 w 7670221"/>
                <a:gd name="connsiteY3" fmla="*/ 527675 h 3396991"/>
                <a:gd name="connsiteX4" fmla="*/ 7670221 w 7670221"/>
                <a:gd name="connsiteY4" fmla="*/ 2638312 h 3396991"/>
                <a:gd name="connsiteX5" fmla="*/ 7166865 w 7670221"/>
                <a:gd name="connsiteY5" fmla="*/ 3219489 h 3396991"/>
                <a:gd name="connsiteX6" fmla="*/ 5601576 w 7670221"/>
                <a:gd name="connsiteY6" fmla="*/ 3165619 h 3396991"/>
                <a:gd name="connsiteX7" fmla="*/ 369508 w 7670221"/>
                <a:gd name="connsiteY7" fmla="*/ 3396991 h 3396991"/>
                <a:gd name="connsiteX8" fmla="*/ 7625 w 7670221"/>
                <a:gd name="connsiteY8" fmla="*/ 3234814 h 3396991"/>
                <a:gd name="connsiteX9" fmla="*/ 217369 w 7670221"/>
                <a:gd name="connsiteY9" fmla="*/ 2618648 h 3396991"/>
                <a:gd name="connsiteX10" fmla="*/ 40388 w 7670221"/>
                <a:gd name="connsiteY10" fmla="*/ 2153264 h 3396991"/>
                <a:gd name="connsiteX11" fmla="*/ 286195 w 7670221"/>
                <a:gd name="connsiteY11" fmla="*/ 1494503 h 3396991"/>
                <a:gd name="connsiteX12" fmla="*/ 40388 w 7670221"/>
                <a:gd name="connsiteY12" fmla="*/ 527675 h 3396991"/>
                <a:gd name="connsiteX0" fmla="*/ 40388 w 7670221"/>
                <a:gd name="connsiteY0" fmla="*/ 527675 h 3396991"/>
                <a:gd name="connsiteX1" fmla="*/ 440243 w 7670221"/>
                <a:gd name="connsiteY1" fmla="*/ 117987 h 3396991"/>
                <a:gd name="connsiteX2" fmla="*/ 7142546 w 7670221"/>
                <a:gd name="connsiteY2" fmla="*/ 0 h 3396991"/>
                <a:gd name="connsiteX3" fmla="*/ 7670221 w 7670221"/>
                <a:gd name="connsiteY3" fmla="*/ 527675 h 3396991"/>
                <a:gd name="connsiteX4" fmla="*/ 7670221 w 7670221"/>
                <a:gd name="connsiteY4" fmla="*/ 2638312 h 3396991"/>
                <a:gd name="connsiteX5" fmla="*/ 7166865 w 7670221"/>
                <a:gd name="connsiteY5" fmla="*/ 3219489 h 3396991"/>
                <a:gd name="connsiteX6" fmla="*/ 5601576 w 7670221"/>
                <a:gd name="connsiteY6" fmla="*/ 3165619 h 3396991"/>
                <a:gd name="connsiteX7" fmla="*/ 369508 w 7670221"/>
                <a:gd name="connsiteY7" fmla="*/ 3396991 h 3396991"/>
                <a:gd name="connsiteX8" fmla="*/ 7625 w 7670221"/>
                <a:gd name="connsiteY8" fmla="*/ 3234814 h 3396991"/>
                <a:gd name="connsiteX9" fmla="*/ 217369 w 7670221"/>
                <a:gd name="connsiteY9" fmla="*/ 2618648 h 3396991"/>
                <a:gd name="connsiteX10" fmla="*/ 40388 w 7670221"/>
                <a:gd name="connsiteY10" fmla="*/ 2153264 h 3396991"/>
                <a:gd name="connsiteX11" fmla="*/ 286195 w 7670221"/>
                <a:gd name="connsiteY11" fmla="*/ 1494503 h 3396991"/>
                <a:gd name="connsiteX12" fmla="*/ 40388 w 7670221"/>
                <a:gd name="connsiteY12" fmla="*/ 527675 h 3396991"/>
                <a:gd name="connsiteX0" fmla="*/ 40388 w 7670221"/>
                <a:gd name="connsiteY0" fmla="*/ 527675 h 3396991"/>
                <a:gd name="connsiteX1" fmla="*/ 440243 w 7670221"/>
                <a:gd name="connsiteY1" fmla="*/ 117987 h 3396991"/>
                <a:gd name="connsiteX2" fmla="*/ 7142546 w 7670221"/>
                <a:gd name="connsiteY2" fmla="*/ 0 h 3396991"/>
                <a:gd name="connsiteX3" fmla="*/ 7670221 w 7670221"/>
                <a:gd name="connsiteY3" fmla="*/ 527675 h 3396991"/>
                <a:gd name="connsiteX4" fmla="*/ 7242204 w 7670221"/>
                <a:gd name="connsiteY4" fmla="*/ 2628584 h 3396991"/>
                <a:gd name="connsiteX5" fmla="*/ 7166865 w 7670221"/>
                <a:gd name="connsiteY5" fmla="*/ 3219489 h 3396991"/>
                <a:gd name="connsiteX6" fmla="*/ 5601576 w 7670221"/>
                <a:gd name="connsiteY6" fmla="*/ 3165619 h 3396991"/>
                <a:gd name="connsiteX7" fmla="*/ 369508 w 7670221"/>
                <a:gd name="connsiteY7" fmla="*/ 3396991 h 3396991"/>
                <a:gd name="connsiteX8" fmla="*/ 7625 w 7670221"/>
                <a:gd name="connsiteY8" fmla="*/ 3234814 h 3396991"/>
                <a:gd name="connsiteX9" fmla="*/ 217369 w 7670221"/>
                <a:gd name="connsiteY9" fmla="*/ 2618648 h 3396991"/>
                <a:gd name="connsiteX10" fmla="*/ 40388 w 7670221"/>
                <a:gd name="connsiteY10" fmla="*/ 2153264 h 3396991"/>
                <a:gd name="connsiteX11" fmla="*/ 286195 w 7670221"/>
                <a:gd name="connsiteY11" fmla="*/ 1494503 h 3396991"/>
                <a:gd name="connsiteX12" fmla="*/ 40388 w 7670221"/>
                <a:gd name="connsiteY12" fmla="*/ 527675 h 3396991"/>
                <a:gd name="connsiteX0" fmla="*/ 40388 w 7354102"/>
                <a:gd name="connsiteY0" fmla="*/ 527675 h 3396991"/>
                <a:gd name="connsiteX1" fmla="*/ 440243 w 7354102"/>
                <a:gd name="connsiteY1" fmla="*/ 117987 h 3396991"/>
                <a:gd name="connsiteX2" fmla="*/ 7142546 w 7354102"/>
                <a:gd name="connsiteY2" fmla="*/ 0 h 3396991"/>
                <a:gd name="connsiteX3" fmla="*/ 7339480 w 7354102"/>
                <a:gd name="connsiteY3" fmla="*/ 517947 h 3396991"/>
                <a:gd name="connsiteX4" fmla="*/ 7242204 w 7354102"/>
                <a:gd name="connsiteY4" fmla="*/ 2628584 h 3396991"/>
                <a:gd name="connsiteX5" fmla="*/ 7166865 w 7354102"/>
                <a:gd name="connsiteY5" fmla="*/ 3219489 h 3396991"/>
                <a:gd name="connsiteX6" fmla="*/ 5601576 w 7354102"/>
                <a:gd name="connsiteY6" fmla="*/ 3165619 h 3396991"/>
                <a:gd name="connsiteX7" fmla="*/ 369508 w 7354102"/>
                <a:gd name="connsiteY7" fmla="*/ 3396991 h 3396991"/>
                <a:gd name="connsiteX8" fmla="*/ 7625 w 7354102"/>
                <a:gd name="connsiteY8" fmla="*/ 3234814 h 3396991"/>
                <a:gd name="connsiteX9" fmla="*/ 217369 w 7354102"/>
                <a:gd name="connsiteY9" fmla="*/ 2618648 h 3396991"/>
                <a:gd name="connsiteX10" fmla="*/ 40388 w 7354102"/>
                <a:gd name="connsiteY10" fmla="*/ 2153264 h 3396991"/>
                <a:gd name="connsiteX11" fmla="*/ 286195 w 7354102"/>
                <a:gd name="connsiteY11" fmla="*/ 1494503 h 3396991"/>
                <a:gd name="connsiteX12" fmla="*/ 40388 w 7354102"/>
                <a:gd name="connsiteY12" fmla="*/ 527675 h 3396991"/>
                <a:gd name="connsiteX0" fmla="*/ 40388 w 7426023"/>
                <a:gd name="connsiteY0" fmla="*/ 527675 h 3396991"/>
                <a:gd name="connsiteX1" fmla="*/ 440243 w 7426023"/>
                <a:gd name="connsiteY1" fmla="*/ 117987 h 3396991"/>
                <a:gd name="connsiteX2" fmla="*/ 7142546 w 7426023"/>
                <a:gd name="connsiteY2" fmla="*/ 0 h 3396991"/>
                <a:gd name="connsiteX3" fmla="*/ 7339480 w 7426023"/>
                <a:gd name="connsiteY3" fmla="*/ 517947 h 3396991"/>
                <a:gd name="connsiteX4" fmla="*/ 7425513 w 7426023"/>
                <a:gd name="connsiteY4" fmla="*/ 962304 h 3396991"/>
                <a:gd name="connsiteX5" fmla="*/ 7242204 w 7426023"/>
                <a:gd name="connsiteY5" fmla="*/ 2628584 h 3396991"/>
                <a:gd name="connsiteX6" fmla="*/ 7166865 w 7426023"/>
                <a:gd name="connsiteY6" fmla="*/ 3219489 h 3396991"/>
                <a:gd name="connsiteX7" fmla="*/ 5601576 w 7426023"/>
                <a:gd name="connsiteY7" fmla="*/ 3165619 h 3396991"/>
                <a:gd name="connsiteX8" fmla="*/ 369508 w 7426023"/>
                <a:gd name="connsiteY8" fmla="*/ 3396991 h 3396991"/>
                <a:gd name="connsiteX9" fmla="*/ 7625 w 7426023"/>
                <a:gd name="connsiteY9" fmla="*/ 3234814 h 3396991"/>
                <a:gd name="connsiteX10" fmla="*/ 217369 w 7426023"/>
                <a:gd name="connsiteY10" fmla="*/ 2618648 h 3396991"/>
                <a:gd name="connsiteX11" fmla="*/ 40388 w 7426023"/>
                <a:gd name="connsiteY11" fmla="*/ 2153264 h 3396991"/>
                <a:gd name="connsiteX12" fmla="*/ 286195 w 7426023"/>
                <a:gd name="connsiteY12" fmla="*/ 1494503 h 3396991"/>
                <a:gd name="connsiteX13" fmla="*/ 40388 w 7426023"/>
                <a:gd name="connsiteY13" fmla="*/ 527675 h 3396991"/>
                <a:gd name="connsiteX0" fmla="*/ 40388 w 7426023"/>
                <a:gd name="connsiteY0" fmla="*/ 527675 h 3396991"/>
                <a:gd name="connsiteX1" fmla="*/ 440243 w 7426023"/>
                <a:gd name="connsiteY1" fmla="*/ 117987 h 3396991"/>
                <a:gd name="connsiteX2" fmla="*/ 7142546 w 7426023"/>
                <a:gd name="connsiteY2" fmla="*/ 0 h 3396991"/>
                <a:gd name="connsiteX3" fmla="*/ 7339480 w 7426023"/>
                <a:gd name="connsiteY3" fmla="*/ 517947 h 3396991"/>
                <a:gd name="connsiteX4" fmla="*/ 7425513 w 7426023"/>
                <a:gd name="connsiteY4" fmla="*/ 962304 h 3396991"/>
                <a:gd name="connsiteX5" fmla="*/ 7242204 w 7426023"/>
                <a:gd name="connsiteY5" fmla="*/ 2628584 h 3396991"/>
                <a:gd name="connsiteX6" fmla="*/ 7166865 w 7426023"/>
                <a:gd name="connsiteY6" fmla="*/ 3219489 h 3396991"/>
                <a:gd name="connsiteX7" fmla="*/ 5601576 w 7426023"/>
                <a:gd name="connsiteY7" fmla="*/ 3165619 h 3396991"/>
                <a:gd name="connsiteX8" fmla="*/ 369508 w 7426023"/>
                <a:gd name="connsiteY8" fmla="*/ 3396991 h 3396991"/>
                <a:gd name="connsiteX9" fmla="*/ 7625 w 7426023"/>
                <a:gd name="connsiteY9" fmla="*/ 3234814 h 3396991"/>
                <a:gd name="connsiteX10" fmla="*/ 217369 w 7426023"/>
                <a:gd name="connsiteY10" fmla="*/ 2618648 h 3396991"/>
                <a:gd name="connsiteX11" fmla="*/ 40388 w 7426023"/>
                <a:gd name="connsiteY11" fmla="*/ 2153264 h 3396991"/>
                <a:gd name="connsiteX12" fmla="*/ 286195 w 7426023"/>
                <a:gd name="connsiteY12" fmla="*/ 1494503 h 3396991"/>
                <a:gd name="connsiteX13" fmla="*/ 40388 w 7426023"/>
                <a:gd name="connsiteY13" fmla="*/ 527675 h 3396991"/>
                <a:gd name="connsiteX0" fmla="*/ 40388 w 7445402"/>
                <a:gd name="connsiteY0" fmla="*/ 527675 h 3396991"/>
                <a:gd name="connsiteX1" fmla="*/ 440243 w 7445402"/>
                <a:gd name="connsiteY1" fmla="*/ 117987 h 3396991"/>
                <a:gd name="connsiteX2" fmla="*/ 7142546 w 7445402"/>
                <a:gd name="connsiteY2" fmla="*/ 0 h 3396991"/>
                <a:gd name="connsiteX3" fmla="*/ 7339480 w 7445402"/>
                <a:gd name="connsiteY3" fmla="*/ 517947 h 3396991"/>
                <a:gd name="connsiteX4" fmla="*/ 7444969 w 7445402"/>
                <a:gd name="connsiteY4" fmla="*/ 1093627 h 3396991"/>
                <a:gd name="connsiteX5" fmla="*/ 7242204 w 7445402"/>
                <a:gd name="connsiteY5" fmla="*/ 2628584 h 3396991"/>
                <a:gd name="connsiteX6" fmla="*/ 7166865 w 7445402"/>
                <a:gd name="connsiteY6" fmla="*/ 3219489 h 3396991"/>
                <a:gd name="connsiteX7" fmla="*/ 5601576 w 7445402"/>
                <a:gd name="connsiteY7" fmla="*/ 3165619 h 3396991"/>
                <a:gd name="connsiteX8" fmla="*/ 369508 w 7445402"/>
                <a:gd name="connsiteY8" fmla="*/ 3396991 h 3396991"/>
                <a:gd name="connsiteX9" fmla="*/ 7625 w 7445402"/>
                <a:gd name="connsiteY9" fmla="*/ 3234814 h 3396991"/>
                <a:gd name="connsiteX10" fmla="*/ 217369 w 7445402"/>
                <a:gd name="connsiteY10" fmla="*/ 2618648 h 3396991"/>
                <a:gd name="connsiteX11" fmla="*/ 40388 w 7445402"/>
                <a:gd name="connsiteY11" fmla="*/ 2153264 h 3396991"/>
                <a:gd name="connsiteX12" fmla="*/ 286195 w 7445402"/>
                <a:gd name="connsiteY12" fmla="*/ 1494503 h 3396991"/>
                <a:gd name="connsiteX13" fmla="*/ 40388 w 7445402"/>
                <a:gd name="connsiteY13" fmla="*/ 527675 h 3396991"/>
                <a:gd name="connsiteX0" fmla="*/ 40388 w 7456700"/>
                <a:gd name="connsiteY0" fmla="*/ 527675 h 3396991"/>
                <a:gd name="connsiteX1" fmla="*/ 440243 w 7456700"/>
                <a:gd name="connsiteY1" fmla="*/ 117987 h 3396991"/>
                <a:gd name="connsiteX2" fmla="*/ 7142546 w 7456700"/>
                <a:gd name="connsiteY2" fmla="*/ 0 h 3396991"/>
                <a:gd name="connsiteX3" fmla="*/ 7339480 w 7456700"/>
                <a:gd name="connsiteY3" fmla="*/ 517947 h 3396991"/>
                <a:gd name="connsiteX4" fmla="*/ 7444969 w 7456700"/>
                <a:gd name="connsiteY4" fmla="*/ 1093627 h 3396991"/>
                <a:gd name="connsiteX5" fmla="*/ 7242204 w 7456700"/>
                <a:gd name="connsiteY5" fmla="*/ 2628584 h 3396991"/>
                <a:gd name="connsiteX6" fmla="*/ 7166865 w 7456700"/>
                <a:gd name="connsiteY6" fmla="*/ 3219489 h 3396991"/>
                <a:gd name="connsiteX7" fmla="*/ 5601576 w 7456700"/>
                <a:gd name="connsiteY7" fmla="*/ 3165619 h 3396991"/>
                <a:gd name="connsiteX8" fmla="*/ 369508 w 7456700"/>
                <a:gd name="connsiteY8" fmla="*/ 3396991 h 3396991"/>
                <a:gd name="connsiteX9" fmla="*/ 7625 w 7456700"/>
                <a:gd name="connsiteY9" fmla="*/ 3234814 h 3396991"/>
                <a:gd name="connsiteX10" fmla="*/ 217369 w 7456700"/>
                <a:gd name="connsiteY10" fmla="*/ 2618648 h 3396991"/>
                <a:gd name="connsiteX11" fmla="*/ 40388 w 7456700"/>
                <a:gd name="connsiteY11" fmla="*/ 2153264 h 3396991"/>
                <a:gd name="connsiteX12" fmla="*/ 286195 w 7456700"/>
                <a:gd name="connsiteY12" fmla="*/ 1494503 h 3396991"/>
                <a:gd name="connsiteX13" fmla="*/ 40388 w 7456700"/>
                <a:gd name="connsiteY13" fmla="*/ 527675 h 3396991"/>
                <a:gd name="connsiteX0" fmla="*/ 40388 w 7456700"/>
                <a:gd name="connsiteY0" fmla="*/ 527675 h 3396991"/>
                <a:gd name="connsiteX1" fmla="*/ 440243 w 7456700"/>
                <a:gd name="connsiteY1" fmla="*/ 117987 h 3396991"/>
                <a:gd name="connsiteX2" fmla="*/ 7142546 w 7456700"/>
                <a:gd name="connsiteY2" fmla="*/ 0 h 3396991"/>
                <a:gd name="connsiteX3" fmla="*/ 7339480 w 7456700"/>
                <a:gd name="connsiteY3" fmla="*/ 517947 h 3396991"/>
                <a:gd name="connsiteX4" fmla="*/ 7444969 w 7456700"/>
                <a:gd name="connsiteY4" fmla="*/ 1093627 h 3396991"/>
                <a:gd name="connsiteX5" fmla="*/ 7242204 w 7456700"/>
                <a:gd name="connsiteY5" fmla="*/ 2628584 h 3396991"/>
                <a:gd name="connsiteX6" fmla="*/ 7166865 w 7456700"/>
                <a:gd name="connsiteY6" fmla="*/ 3219489 h 3396991"/>
                <a:gd name="connsiteX7" fmla="*/ 5601576 w 7456700"/>
                <a:gd name="connsiteY7" fmla="*/ 3165619 h 3396991"/>
                <a:gd name="connsiteX8" fmla="*/ 369508 w 7456700"/>
                <a:gd name="connsiteY8" fmla="*/ 3396991 h 3396991"/>
                <a:gd name="connsiteX9" fmla="*/ 7625 w 7456700"/>
                <a:gd name="connsiteY9" fmla="*/ 3234814 h 3396991"/>
                <a:gd name="connsiteX10" fmla="*/ 217369 w 7456700"/>
                <a:gd name="connsiteY10" fmla="*/ 2618648 h 3396991"/>
                <a:gd name="connsiteX11" fmla="*/ 40388 w 7456700"/>
                <a:gd name="connsiteY11" fmla="*/ 2153264 h 3396991"/>
                <a:gd name="connsiteX12" fmla="*/ 286195 w 7456700"/>
                <a:gd name="connsiteY12" fmla="*/ 1494503 h 3396991"/>
                <a:gd name="connsiteX13" fmla="*/ 40388 w 7456700"/>
                <a:gd name="connsiteY13" fmla="*/ 527675 h 3396991"/>
                <a:gd name="connsiteX0" fmla="*/ 40388 w 7456700"/>
                <a:gd name="connsiteY0" fmla="*/ 527675 h 3396991"/>
                <a:gd name="connsiteX1" fmla="*/ 440243 w 7456700"/>
                <a:gd name="connsiteY1" fmla="*/ 117987 h 3396991"/>
                <a:gd name="connsiteX2" fmla="*/ 7142546 w 7456700"/>
                <a:gd name="connsiteY2" fmla="*/ 0 h 3396991"/>
                <a:gd name="connsiteX3" fmla="*/ 7339480 w 7456700"/>
                <a:gd name="connsiteY3" fmla="*/ 517947 h 3396991"/>
                <a:gd name="connsiteX4" fmla="*/ 7444969 w 7456700"/>
                <a:gd name="connsiteY4" fmla="*/ 1093627 h 3396991"/>
                <a:gd name="connsiteX5" fmla="*/ 7290843 w 7456700"/>
                <a:gd name="connsiteY5" fmla="*/ 2652903 h 3396991"/>
                <a:gd name="connsiteX6" fmla="*/ 7166865 w 7456700"/>
                <a:gd name="connsiteY6" fmla="*/ 3219489 h 3396991"/>
                <a:gd name="connsiteX7" fmla="*/ 5601576 w 7456700"/>
                <a:gd name="connsiteY7" fmla="*/ 3165619 h 3396991"/>
                <a:gd name="connsiteX8" fmla="*/ 369508 w 7456700"/>
                <a:gd name="connsiteY8" fmla="*/ 3396991 h 3396991"/>
                <a:gd name="connsiteX9" fmla="*/ 7625 w 7456700"/>
                <a:gd name="connsiteY9" fmla="*/ 3234814 h 3396991"/>
                <a:gd name="connsiteX10" fmla="*/ 217369 w 7456700"/>
                <a:gd name="connsiteY10" fmla="*/ 2618648 h 3396991"/>
                <a:gd name="connsiteX11" fmla="*/ 40388 w 7456700"/>
                <a:gd name="connsiteY11" fmla="*/ 2153264 h 3396991"/>
                <a:gd name="connsiteX12" fmla="*/ 286195 w 7456700"/>
                <a:gd name="connsiteY12" fmla="*/ 1494503 h 3396991"/>
                <a:gd name="connsiteX13" fmla="*/ 40388 w 7456700"/>
                <a:gd name="connsiteY13" fmla="*/ 527675 h 3396991"/>
                <a:gd name="connsiteX0" fmla="*/ 40388 w 7456700"/>
                <a:gd name="connsiteY0" fmla="*/ 527675 h 3396991"/>
                <a:gd name="connsiteX1" fmla="*/ 440243 w 7456700"/>
                <a:gd name="connsiteY1" fmla="*/ 117987 h 3396991"/>
                <a:gd name="connsiteX2" fmla="*/ 7142546 w 7456700"/>
                <a:gd name="connsiteY2" fmla="*/ 0 h 3396991"/>
                <a:gd name="connsiteX3" fmla="*/ 7339480 w 7456700"/>
                <a:gd name="connsiteY3" fmla="*/ 517947 h 3396991"/>
                <a:gd name="connsiteX4" fmla="*/ 7444969 w 7456700"/>
                <a:gd name="connsiteY4" fmla="*/ 1093627 h 3396991"/>
                <a:gd name="connsiteX5" fmla="*/ 7290843 w 7456700"/>
                <a:gd name="connsiteY5" fmla="*/ 2652903 h 3396991"/>
                <a:gd name="connsiteX6" fmla="*/ 7166865 w 7456700"/>
                <a:gd name="connsiteY6" fmla="*/ 3219489 h 3396991"/>
                <a:gd name="connsiteX7" fmla="*/ 5601576 w 7456700"/>
                <a:gd name="connsiteY7" fmla="*/ 3165619 h 3396991"/>
                <a:gd name="connsiteX8" fmla="*/ 369508 w 7456700"/>
                <a:gd name="connsiteY8" fmla="*/ 3396991 h 3396991"/>
                <a:gd name="connsiteX9" fmla="*/ 7625 w 7456700"/>
                <a:gd name="connsiteY9" fmla="*/ 3234814 h 3396991"/>
                <a:gd name="connsiteX10" fmla="*/ 217369 w 7456700"/>
                <a:gd name="connsiteY10" fmla="*/ 2618648 h 3396991"/>
                <a:gd name="connsiteX11" fmla="*/ 40388 w 7456700"/>
                <a:gd name="connsiteY11" fmla="*/ 2153264 h 3396991"/>
                <a:gd name="connsiteX12" fmla="*/ 286195 w 7456700"/>
                <a:gd name="connsiteY12" fmla="*/ 1494503 h 3396991"/>
                <a:gd name="connsiteX13" fmla="*/ 40388 w 7456700"/>
                <a:gd name="connsiteY13" fmla="*/ 527675 h 3396991"/>
                <a:gd name="connsiteX0" fmla="*/ 44585 w 7460897"/>
                <a:gd name="connsiteY0" fmla="*/ 527675 h 3396991"/>
                <a:gd name="connsiteX1" fmla="*/ 444440 w 7460897"/>
                <a:gd name="connsiteY1" fmla="*/ 117987 h 3396991"/>
                <a:gd name="connsiteX2" fmla="*/ 7146743 w 7460897"/>
                <a:gd name="connsiteY2" fmla="*/ 0 h 3396991"/>
                <a:gd name="connsiteX3" fmla="*/ 7343677 w 7460897"/>
                <a:gd name="connsiteY3" fmla="*/ 517947 h 3396991"/>
                <a:gd name="connsiteX4" fmla="*/ 7449166 w 7460897"/>
                <a:gd name="connsiteY4" fmla="*/ 1093627 h 3396991"/>
                <a:gd name="connsiteX5" fmla="*/ 7295040 w 7460897"/>
                <a:gd name="connsiteY5" fmla="*/ 2652903 h 3396991"/>
                <a:gd name="connsiteX6" fmla="*/ 7171062 w 7460897"/>
                <a:gd name="connsiteY6" fmla="*/ 3219489 h 3396991"/>
                <a:gd name="connsiteX7" fmla="*/ 5605773 w 7460897"/>
                <a:gd name="connsiteY7" fmla="*/ 3165619 h 3396991"/>
                <a:gd name="connsiteX8" fmla="*/ 373705 w 7460897"/>
                <a:gd name="connsiteY8" fmla="*/ 3396991 h 3396991"/>
                <a:gd name="connsiteX9" fmla="*/ 11822 w 7460897"/>
                <a:gd name="connsiteY9" fmla="*/ 3234814 h 3396991"/>
                <a:gd name="connsiteX10" fmla="*/ 113989 w 7460897"/>
                <a:gd name="connsiteY10" fmla="*/ 2672436 h 3396991"/>
                <a:gd name="connsiteX11" fmla="*/ 44585 w 7460897"/>
                <a:gd name="connsiteY11" fmla="*/ 2153264 h 3396991"/>
                <a:gd name="connsiteX12" fmla="*/ 290392 w 7460897"/>
                <a:gd name="connsiteY12" fmla="*/ 1494503 h 3396991"/>
                <a:gd name="connsiteX13" fmla="*/ 44585 w 7460897"/>
                <a:gd name="connsiteY13" fmla="*/ 527675 h 3396991"/>
                <a:gd name="connsiteX0" fmla="*/ 44585 w 7460897"/>
                <a:gd name="connsiteY0" fmla="*/ 527675 h 3396991"/>
                <a:gd name="connsiteX1" fmla="*/ 444440 w 7460897"/>
                <a:gd name="connsiteY1" fmla="*/ 117987 h 3396991"/>
                <a:gd name="connsiteX2" fmla="*/ 7146743 w 7460897"/>
                <a:gd name="connsiteY2" fmla="*/ 0 h 3396991"/>
                <a:gd name="connsiteX3" fmla="*/ 7343677 w 7460897"/>
                <a:gd name="connsiteY3" fmla="*/ 517947 h 3396991"/>
                <a:gd name="connsiteX4" fmla="*/ 7449166 w 7460897"/>
                <a:gd name="connsiteY4" fmla="*/ 1093627 h 3396991"/>
                <a:gd name="connsiteX5" fmla="*/ 7295040 w 7460897"/>
                <a:gd name="connsiteY5" fmla="*/ 2652903 h 3396991"/>
                <a:gd name="connsiteX6" fmla="*/ 7171062 w 7460897"/>
                <a:gd name="connsiteY6" fmla="*/ 3219489 h 3396991"/>
                <a:gd name="connsiteX7" fmla="*/ 5605773 w 7460897"/>
                <a:gd name="connsiteY7" fmla="*/ 3165619 h 3396991"/>
                <a:gd name="connsiteX8" fmla="*/ 373705 w 7460897"/>
                <a:gd name="connsiteY8" fmla="*/ 3396991 h 3396991"/>
                <a:gd name="connsiteX9" fmla="*/ 11822 w 7460897"/>
                <a:gd name="connsiteY9" fmla="*/ 3234814 h 3396991"/>
                <a:gd name="connsiteX10" fmla="*/ 113989 w 7460897"/>
                <a:gd name="connsiteY10" fmla="*/ 2672436 h 3396991"/>
                <a:gd name="connsiteX11" fmla="*/ 44585 w 7460897"/>
                <a:gd name="connsiteY11" fmla="*/ 2153264 h 3396991"/>
                <a:gd name="connsiteX12" fmla="*/ 169369 w 7460897"/>
                <a:gd name="connsiteY12" fmla="*/ 1494503 h 3396991"/>
                <a:gd name="connsiteX13" fmla="*/ 44585 w 7460897"/>
                <a:gd name="connsiteY13" fmla="*/ 527675 h 3396991"/>
                <a:gd name="connsiteX0" fmla="*/ 32012 w 7448324"/>
                <a:gd name="connsiteY0" fmla="*/ 527675 h 3409017"/>
                <a:gd name="connsiteX1" fmla="*/ 431867 w 7448324"/>
                <a:gd name="connsiteY1" fmla="*/ 117987 h 3409017"/>
                <a:gd name="connsiteX2" fmla="*/ 7134170 w 7448324"/>
                <a:gd name="connsiteY2" fmla="*/ 0 h 3409017"/>
                <a:gd name="connsiteX3" fmla="*/ 7331104 w 7448324"/>
                <a:gd name="connsiteY3" fmla="*/ 517947 h 3409017"/>
                <a:gd name="connsiteX4" fmla="*/ 7436593 w 7448324"/>
                <a:gd name="connsiteY4" fmla="*/ 1093627 h 3409017"/>
                <a:gd name="connsiteX5" fmla="*/ 7282467 w 7448324"/>
                <a:gd name="connsiteY5" fmla="*/ 2652903 h 3409017"/>
                <a:gd name="connsiteX6" fmla="*/ 7158489 w 7448324"/>
                <a:gd name="connsiteY6" fmla="*/ 3219489 h 3409017"/>
                <a:gd name="connsiteX7" fmla="*/ 5593200 w 7448324"/>
                <a:gd name="connsiteY7" fmla="*/ 3165619 h 3409017"/>
                <a:gd name="connsiteX8" fmla="*/ 361132 w 7448324"/>
                <a:gd name="connsiteY8" fmla="*/ 3396991 h 3409017"/>
                <a:gd name="connsiteX9" fmla="*/ 12696 w 7448324"/>
                <a:gd name="connsiteY9" fmla="*/ 3342391 h 3409017"/>
                <a:gd name="connsiteX10" fmla="*/ 101416 w 7448324"/>
                <a:gd name="connsiteY10" fmla="*/ 2672436 h 3409017"/>
                <a:gd name="connsiteX11" fmla="*/ 32012 w 7448324"/>
                <a:gd name="connsiteY11" fmla="*/ 2153264 h 3409017"/>
                <a:gd name="connsiteX12" fmla="*/ 156796 w 7448324"/>
                <a:gd name="connsiteY12" fmla="*/ 1494503 h 3409017"/>
                <a:gd name="connsiteX13" fmla="*/ 32012 w 7448324"/>
                <a:gd name="connsiteY13" fmla="*/ 527675 h 3409017"/>
                <a:gd name="connsiteX0" fmla="*/ 32012 w 7448324"/>
                <a:gd name="connsiteY0" fmla="*/ 527675 h 3417744"/>
                <a:gd name="connsiteX1" fmla="*/ 431867 w 7448324"/>
                <a:gd name="connsiteY1" fmla="*/ 117987 h 3417744"/>
                <a:gd name="connsiteX2" fmla="*/ 7134170 w 7448324"/>
                <a:gd name="connsiteY2" fmla="*/ 0 h 3417744"/>
                <a:gd name="connsiteX3" fmla="*/ 7331104 w 7448324"/>
                <a:gd name="connsiteY3" fmla="*/ 517947 h 3417744"/>
                <a:gd name="connsiteX4" fmla="*/ 7436593 w 7448324"/>
                <a:gd name="connsiteY4" fmla="*/ 1093627 h 3417744"/>
                <a:gd name="connsiteX5" fmla="*/ 7282467 w 7448324"/>
                <a:gd name="connsiteY5" fmla="*/ 2652903 h 3417744"/>
                <a:gd name="connsiteX6" fmla="*/ 7158489 w 7448324"/>
                <a:gd name="connsiteY6" fmla="*/ 3219489 h 3417744"/>
                <a:gd name="connsiteX7" fmla="*/ 5593200 w 7448324"/>
                <a:gd name="connsiteY7" fmla="*/ 3165619 h 3417744"/>
                <a:gd name="connsiteX8" fmla="*/ 361132 w 7448324"/>
                <a:gd name="connsiteY8" fmla="*/ 3415845 h 3417744"/>
                <a:gd name="connsiteX9" fmla="*/ 12696 w 7448324"/>
                <a:gd name="connsiteY9" fmla="*/ 3342391 h 3417744"/>
                <a:gd name="connsiteX10" fmla="*/ 101416 w 7448324"/>
                <a:gd name="connsiteY10" fmla="*/ 2672436 h 3417744"/>
                <a:gd name="connsiteX11" fmla="*/ 32012 w 7448324"/>
                <a:gd name="connsiteY11" fmla="*/ 2153264 h 3417744"/>
                <a:gd name="connsiteX12" fmla="*/ 156796 w 7448324"/>
                <a:gd name="connsiteY12" fmla="*/ 1494503 h 3417744"/>
                <a:gd name="connsiteX13" fmla="*/ 32012 w 7448324"/>
                <a:gd name="connsiteY13" fmla="*/ 527675 h 3417744"/>
                <a:gd name="connsiteX0" fmla="*/ 32012 w 7448324"/>
                <a:gd name="connsiteY0" fmla="*/ 527675 h 3421476"/>
                <a:gd name="connsiteX1" fmla="*/ 431867 w 7448324"/>
                <a:gd name="connsiteY1" fmla="*/ 117987 h 3421476"/>
                <a:gd name="connsiteX2" fmla="*/ 7134170 w 7448324"/>
                <a:gd name="connsiteY2" fmla="*/ 0 h 3421476"/>
                <a:gd name="connsiteX3" fmla="*/ 7331104 w 7448324"/>
                <a:gd name="connsiteY3" fmla="*/ 517947 h 3421476"/>
                <a:gd name="connsiteX4" fmla="*/ 7436593 w 7448324"/>
                <a:gd name="connsiteY4" fmla="*/ 1093627 h 3421476"/>
                <a:gd name="connsiteX5" fmla="*/ 7282467 w 7448324"/>
                <a:gd name="connsiteY5" fmla="*/ 2652903 h 3421476"/>
                <a:gd name="connsiteX6" fmla="*/ 7158489 w 7448324"/>
                <a:gd name="connsiteY6" fmla="*/ 3219489 h 3421476"/>
                <a:gd name="connsiteX7" fmla="*/ 5593200 w 7448324"/>
                <a:gd name="connsiteY7" fmla="*/ 3165619 h 3421476"/>
                <a:gd name="connsiteX8" fmla="*/ 361132 w 7448324"/>
                <a:gd name="connsiteY8" fmla="*/ 3415845 h 3421476"/>
                <a:gd name="connsiteX9" fmla="*/ 12696 w 7448324"/>
                <a:gd name="connsiteY9" fmla="*/ 3342391 h 3421476"/>
                <a:gd name="connsiteX10" fmla="*/ 101416 w 7448324"/>
                <a:gd name="connsiteY10" fmla="*/ 2672436 h 3421476"/>
                <a:gd name="connsiteX11" fmla="*/ 32012 w 7448324"/>
                <a:gd name="connsiteY11" fmla="*/ 2153264 h 3421476"/>
                <a:gd name="connsiteX12" fmla="*/ 156796 w 7448324"/>
                <a:gd name="connsiteY12" fmla="*/ 1494503 h 3421476"/>
                <a:gd name="connsiteX13" fmla="*/ 32012 w 7448324"/>
                <a:gd name="connsiteY13" fmla="*/ 527675 h 3421476"/>
                <a:gd name="connsiteX0" fmla="*/ 32012 w 7448324"/>
                <a:gd name="connsiteY0" fmla="*/ 527675 h 3427148"/>
                <a:gd name="connsiteX1" fmla="*/ 431867 w 7448324"/>
                <a:gd name="connsiteY1" fmla="*/ 117987 h 3427148"/>
                <a:gd name="connsiteX2" fmla="*/ 7134170 w 7448324"/>
                <a:gd name="connsiteY2" fmla="*/ 0 h 3427148"/>
                <a:gd name="connsiteX3" fmla="*/ 7331104 w 7448324"/>
                <a:gd name="connsiteY3" fmla="*/ 517947 h 3427148"/>
                <a:gd name="connsiteX4" fmla="*/ 7436593 w 7448324"/>
                <a:gd name="connsiteY4" fmla="*/ 1093627 h 3427148"/>
                <a:gd name="connsiteX5" fmla="*/ 7282467 w 7448324"/>
                <a:gd name="connsiteY5" fmla="*/ 2652903 h 3427148"/>
                <a:gd name="connsiteX6" fmla="*/ 7158489 w 7448324"/>
                <a:gd name="connsiteY6" fmla="*/ 3219489 h 3427148"/>
                <a:gd name="connsiteX7" fmla="*/ 5593200 w 7448324"/>
                <a:gd name="connsiteY7" fmla="*/ 3165619 h 3427148"/>
                <a:gd name="connsiteX8" fmla="*/ 467969 w 7448324"/>
                <a:gd name="connsiteY8" fmla="*/ 3425271 h 3427148"/>
                <a:gd name="connsiteX9" fmla="*/ 12696 w 7448324"/>
                <a:gd name="connsiteY9" fmla="*/ 3342391 h 3427148"/>
                <a:gd name="connsiteX10" fmla="*/ 101416 w 7448324"/>
                <a:gd name="connsiteY10" fmla="*/ 2672436 h 3427148"/>
                <a:gd name="connsiteX11" fmla="*/ 32012 w 7448324"/>
                <a:gd name="connsiteY11" fmla="*/ 2153264 h 3427148"/>
                <a:gd name="connsiteX12" fmla="*/ 156796 w 7448324"/>
                <a:gd name="connsiteY12" fmla="*/ 1494503 h 3427148"/>
                <a:gd name="connsiteX13" fmla="*/ 32012 w 7448324"/>
                <a:gd name="connsiteY13" fmla="*/ 527675 h 3427148"/>
                <a:gd name="connsiteX0" fmla="*/ 32012 w 7448324"/>
                <a:gd name="connsiteY0" fmla="*/ 527675 h 3427148"/>
                <a:gd name="connsiteX1" fmla="*/ 431867 w 7448324"/>
                <a:gd name="connsiteY1" fmla="*/ 117987 h 3427148"/>
                <a:gd name="connsiteX2" fmla="*/ 7134170 w 7448324"/>
                <a:gd name="connsiteY2" fmla="*/ 0 h 3427148"/>
                <a:gd name="connsiteX3" fmla="*/ 7331104 w 7448324"/>
                <a:gd name="connsiteY3" fmla="*/ 517947 h 3427148"/>
                <a:gd name="connsiteX4" fmla="*/ 7436593 w 7448324"/>
                <a:gd name="connsiteY4" fmla="*/ 1093627 h 3427148"/>
                <a:gd name="connsiteX5" fmla="*/ 7282467 w 7448324"/>
                <a:gd name="connsiteY5" fmla="*/ 2652903 h 3427148"/>
                <a:gd name="connsiteX6" fmla="*/ 7158489 w 7448324"/>
                <a:gd name="connsiteY6" fmla="*/ 3219489 h 3427148"/>
                <a:gd name="connsiteX7" fmla="*/ 5593200 w 7448324"/>
                <a:gd name="connsiteY7" fmla="*/ 3165619 h 3427148"/>
                <a:gd name="connsiteX8" fmla="*/ 467969 w 7448324"/>
                <a:gd name="connsiteY8" fmla="*/ 3425271 h 3427148"/>
                <a:gd name="connsiteX9" fmla="*/ 12696 w 7448324"/>
                <a:gd name="connsiteY9" fmla="*/ 3342391 h 3427148"/>
                <a:gd name="connsiteX10" fmla="*/ 101416 w 7448324"/>
                <a:gd name="connsiteY10" fmla="*/ 2672436 h 3427148"/>
                <a:gd name="connsiteX11" fmla="*/ 32012 w 7448324"/>
                <a:gd name="connsiteY11" fmla="*/ 2153264 h 3427148"/>
                <a:gd name="connsiteX12" fmla="*/ 156796 w 7448324"/>
                <a:gd name="connsiteY12" fmla="*/ 1494503 h 3427148"/>
                <a:gd name="connsiteX13" fmla="*/ 32012 w 7448324"/>
                <a:gd name="connsiteY13" fmla="*/ 527675 h 3427148"/>
                <a:gd name="connsiteX0" fmla="*/ 32012 w 7448324"/>
                <a:gd name="connsiteY0" fmla="*/ 527675 h 3427148"/>
                <a:gd name="connsiteX1" fmla="*/ 431867 w 7448324"/>
                <a:gd name="connsiteY1" fmla="*/ 117987 h 3427148"/>
                <a:gd name="connsiteX2" fmla="*/ 7134170 w 7448324"/>
                <a:gd name="connsiteY2" fmla="*/ 0 h 3427148"/>
                <a:gd name="connsiteX3" fmla="*/ 7331104 w 7448324"/>
                <a:gd name="connsiteY3" fmla="*/ 517947 h 3427148"/>
                <a:gd name="connsiteX4" fmla="*/ 7436593 w 7448324"/>
                <a:gd name="connsiteY4" fmla="*/ 1093627 h 3427148"/>
                <a:gd name="connsiteX5" fmla="*/ 7282467 w 7448324"/>
                <a:gd name="connsiteY5" fmla="*/ 2652903 h 3427148"/>
                <a:gd name="connsiteX6" fmla="*/ 7158489 w 7448324"/>
                <a:gd name="connsiteY6" fmla="*/ 3219489 h 3427148"/>
                <a:gd name="connsiteX7" fmla="*/ 5593200 w 7448324"/>
                <a:gd name="connsiteY7" fmla="*/ 3165619 h 3427148"/>
                <a:gd name="connsiteX8" fmla="*/ 467969 w 7448324"/>
                <a:gd name="connsiteY8" fmla="*/ 3425271 h 3427148"/>
                <a:gd name="connsiteX9" fmla="*/ 12696 w 7448324"/>
                <a:gd name="connsiteY9" fmla="*/ 3342391 h 3427148"/>
                <a:gd name="connsiteX10" fmla="*/ 101416 w 7448324"/>
                <a:gd name="connsiteY10" fmla="*/ 2672436 h 3427148"/>
                <a:gd name="connsiteX11" fmla="*/ 32012 w 7448324"/>
                <a:gd name="connsiteY11" fmla="*/ 2153264 h 3427148"/>
                <a:gd name="connsiteX12" fmla="*/ 156796 w 7448324"/>
                <a:gd name="connsiteY12" fmla="*/ 1494503 h 3427148"/>
                <a:gd name="connsiteX13" fmla="*/ 32012 w 7448324"/>
                <a:gd name="connsiteY13" fmla="*/ 527675 h 3427148"/>
                <a:gd name="connsiteX0" fmla="*/ 32012 w 7448324"/>
                <a:gd name="connsiteY0" fmla="*/ 527675 h 3429871"/>
                <a:gd name="connsiteX1" fmla="*/ 431867 w 7448324"/>
                <a:gd name="connsiteY1" fmla="*/ 117987 h 3429871"/>
                <a:gd name="connsiteX2" fmla="*/ 7134170 w 7448324"/>
                <a:gd name="connsiteY2" fmla="*/ 0 h 3429871"/>
                <a:gd name="connsiteX3" fmla="*/ 7331104 w 7448324"/>
                <a:gd name="connsiteY3" fmla="*/ 517947 h 3429871"/>
                <a:gd name="connsiteX4" fmla="*/ 7436593 w 7448324"/>
                <a:gd name="connsiteY4" fmla="*/ 1093627 h 3429871"/>
                <a:gd name="connsiteX5" fmla="*/ 7282467 w 7448324"/>
                <a:gd name="connsiteY5" fmla="*/ 2652903 h 3429871"/>
                <a:gd name="connsiteX6" fmla="*/ 7158489 w 7448324"/>
                <a:gd name="connsiteY6" fmla="*/ 3219489 h 3429871"/>
                <a:gd name="connsiteX7" fmla="*/ 5593200 w 7448324"/>
                <a:gd name="connsiteY7" fmla="*/ 3165619 h 3429871"/>
                <a:gd name="connsiteX8" fmla="*/ 467969 w 7448324"/>
                <a:gd name="connsiteY8" fmla="*/ 3425271 h 3429871"/>
                <a:gd name="connsiteX9" fmla="*/ 12696 w 7448324"/>
                <a:gd name="connsiteY9" fmla="*/ 3342391 h 3429871"/>
                <a:gd name="connsiteX10" fmla="*/ 101416 w 7448324"/>
                <a:gd name="connsiteY10" fmla="*/ 2672436 h 3429871"/>
                <a:gd name="connsiteX11" fmla="*/ 32012 w 7448324"/>
                <a:gd name="connsiteY11" fmla="*/ 2153264 h 3429871"/>
                <a:gd name="connsiteX12" fmla="*/ 156796 w 7448324"/>
                <a:gd name="connsiteY12" fmla="*/ 1494503 h 3429871"/>
                <a:gd name="connsiteX13" fmla="*/ 32012 w 7448324"/>
                <a:gd name="connsiteY13" fmla="*/ 527675 h 3429871"/>
                <a:gd name="connsiteX0" fmla="*/ 32012 w 7448324"/>
                <a:gd name="connsiteY0" fmla="*/ 527675 h 3438962"/>
                <a:gd name="connsiteX1" fmla="*/ 431867 w 7448324"/>
                <a:gd name="connsiteY1" fmla="*/ 117987 h 3438962"/>
                <a:gd name="connsiteX2" fmla="*/ 7134170 w 7448324"/>
                <a:gd name="connsiteY2" fmla="*/ 0 h 3438962"/>
                <a:gd name="connsiteX3" fmla="*/ 7331104 w 7448324"/>
                <a:gd name="connsiteY3" fmla="*/ 517947 h 3438962"/>
                <a:gd name="connsiteX4" fmla="*/ 7436593 w 7448324"/>
                <a:gd name="connsiteY4" fmla="*/ 1093627 h 3438962"/>
                <a:gd name="connsiteX5" fmla="*/ 7282467 w 7448324"/>
                <a:gd name="connsiteY5" fmla="*/ 2652903 h 3438962"/>
                <a:gd name="connsiteX6" fmla="*/ 7158489 w 7448324"/>
                <a:gd name="connsiteY6" fmla="*/ 3219489 h 3438962"/>
                <a:gd name="connsiteX7" fmla="*/ 5593200 w 7448324"/>
                <a:gd name="connsiteY7" fmla="*/ 3165619 h 3438962"/>
                <a:gd name="connsiteX8" fmla="*/ 577948 w 7448324"/>
                <a:gd name="connsiteY8" fmla="*/ 3437840 h 3438962"/>
                <a:gd name="connsiteX9" fmla="*/ 12696 w 7448324"/>
                <a:gd name="connsiteY9" fmla="*/ 3342391 h 3438962"/>
                <a:gd name="connsiteX10" fmla="*/ 101416 w 7448324"/>
                <a:gd name="connsiteY10" fmla="*/ 2672436 h 3438962"/>
                <a:gd name="connsiteX11" fmla="*/ 32012 w 7448324"/>
                <a:gd name="connsiteY11" fmla="*/ 2153264 h 3438962"/>
                <a:gd name="connsiteX12" fmla="*/ 156796 w 7448324"/>
                <a:gd name="connsiteY12" fmla="*/ 1494503 h 3438962"/>
                <a:gd name="connsiteX13" fmla="*/ 32012 w 7448324"/>
                <a:gd name="connsiteY13" fmla="*/ 527675 h 3438962"/>
                <a:gd name="connsiteX0" fmla="*/ 32012 w 7448324"/>
                <a:gd name="connsiteY0" fmla="*/ 527675 h 3447293"/>
                <a:gd name="connsiteX1" fmla="*/ 431867 w 7448324"/>
                <a:gd name="connsiteY1" fmla="*/ 117987 h 3447293"/>
                <a:gd name="connsiteX2" fmla="*/ 7134170 w 7448324"/>
                <a:gd name="connsiteY2" fmla="*/ 0 h 3447293"/>
                <a:gd name="connsiteX3" fmla="*/ 7331104 w 7448324"/>
                <a:gd name="connsiteY3" fmla="*/ 517947 h 3447293"/>
                <a:gd name="connsiteX4" fmla="*/ 7436593 w 7448324"/>
                <a:gd name="connsiteY4" fmla="*/ 1093627 h 3447293"/>
                <a:gd name="connsiteX5" fmla="*/ 7282467 w 7448324"/>
                <a:gd name="connsiteY5" fmla="*/ 2652903 h 3447293"/>
                <a:gd name="connsiteX6" fmla="*/ 7158489 w 7448324"/>
                <a:gd name="connsiteY6" fmla="*/ 3219489 h 3447293"/>
                <a:gd name="connsiteX7" fmla="*/ 5593200 w 7448324"/>
                <a:gd name="connsiteY7" fmla="*/ 3165619 h 3447293"/>
                <a:gd name="connsiteX8" fmla="*/ 577948 w 7448324"/>
                <a:gd name="connsiteY8" fmla="*/ 3437840 h 3447293"/>
                <a:gd name="connsiteX9" fmla="*/ 12696 w 7448324"/>
                <a:gd name="connsiteY9" fmla="*/ 3342391 h 3447293"/>
                <a:gd name="connsiteX10" fmla="*/ 101416 w 7448324"/>
                <a:gd name="connsiteY10" fmla="*/ 2672436 h 3447293"/>
                <a:gd name="connsiteX11" fmla="*/ 32012 w 7448324"/>
                <a:gd name="connsiteY11" fmla="*/ 2153264 h 3447293"/>
                <a:gd name="connsiteX12" fmla="*/ 156796 w 7448324"/>
                <a:gd name="connsiteY12" fmla="*/ 1494503 h 3447293"/>
                <a:gd name="connsiteX13" fmla="*/ 32012 w 7448324"/>
                <a:gd name="connsiteY13" fmla="*/ 527675 h 3447293"/>
                <a:gd name="connsiteX0" fmla="*/ 31387 w 7447699"/>
                <a:gd name="connsiteY0" fmla="*/ 527675 h 3447293"/>
                <a:gd name="connsiteX1" fmla="*/ 431242 w 7447699"/>
                <a:gd name="connsiteY1" fmla="*/ 117987 h 3447293"/>
                <a:gd name="connsiteX2" fmla="*/ 7133545 w 7447699"/>
                <a:gd name="connsiteY2" fmla="*/ 0 h 3447293"/>
                <a:gd name="connsiteX3" fmla="*/ 7330479 w 7447699"/>
                <a:gd name="connsiteY3" fmla="*/ 517947 h 3447293"/>
                <a:gd name="connsiteX4" fmla="*/ 7435968 w 7447699"/>
                <a:gd name="connsiteY4" fmla="*/ 1093627 h 3447293"/>
                <a:gd name="connsiteX5" fmla="*/ 7281842 w 7447699"/>
                <a:gd name="connsiteY5" fmla="*/ 2652903 h 3447293"/>
                <a:gd name="connsiteX6" fmla="*/ 7157864 w 7447699"/>
                <a:gd name="connsiteY6" fmla="*/ 3219489 h 3447293"/>
                <a:gd name="connsiteX7" fmla="*/ 5592575 w 7447699"/>
                <a:gd name="connsiteY7" fmla="*/ 3165619 h 3447293"/>
                <a:gd name="connsiteX8" fmla="*/ 577323 w 7447699"/>
                <a:gd name="connsiteY8" fmla="*/ 3437840 h 3447293"/>
                <a:gd name="connsiteX9" fmla="*/ 12071 w 7447699"/>
                <a:gd name="connsiteY9" fmla="*/ 3342391 h 3447293"/>
                <a:gd name="connsiteX10" fmla="*/ 110218 w 7447699"/>
                <a:gd name="connsiteY10" fmla="*/ 2694432 h 3447293"/>
                <a:gd name="connsiteX11" fmla="*/ 31387 w 7447699"/>
                <a:gd name="connsiteY11" fmla="*/ 2153264 h 3447293"/>
                <a:gd name="connsiteX12" fmla="*/ 156171 w 7447699"/>
                <a:gd name="connsiteY12" fmla="*/ 1494503 h 3447293"/>
                <a:gd name="connsiteX13" fmla="*/ 31387 w 7447699"/>
                <a:gd name="connsiteY13" fmla="*/ 527675 h 3447293"/>
                <a:gd name="connsiteX0" fmla="*/ 31387 w 7447699"/>
                <a:gd name="connsiteY0" fmla="*/ 527675 h 3447293"/>
                <a:gd name="connsiteX1" fmla="*/ 431242 w 7447699"/>
                <a:gd name="connsiteY1" fmla="*/ 117987 h 3447293"/>
                <a:gd name="connsiteX2" fmla="*/ 7133545 w 7447699"/>
                <a:gd name="connsiteY2" fmla="*/ 0 h 3447293"/>
                <a:gd name="connsiteX3" fmla="*/ 7330479 w 7447699"/>
                <a:gd name="connsiteY3" fmla="*/ 517947 h 3447293"/>
                <a:gd name="connsiteX4" fmla="*/ 7435968 w 7447699"/>
                <a:gd name="connsiteY4" fmla="*/ 1093627 h 3447293"/>
                <a:gd name="connsiteX5" fmla="*/ 7281842 w 7447699"/>
                <a:gd name="connsiteY5" fmla="*/ 2652903 h 3447293"/>
                <a:gd name="connsiteX6" fmla="*/ 7157864 w 7447699"/>
                <a:gd name="connsiteY6" fmla="*/ 3219489 h 3447293"/>
                <a:gd name="connsiteX7" fmla="*/ 5592575 w 7447699"/>
                <a:gd name="connsiteY7" fmla="*/ 3165619 h 3447293"/>
                <a:gd name="connsiteX8" fmla="*/ 577323 w 7447699"/>
                <a:gd name="connsiteY8" fmla="*/ 3437840 h 3447293"/>
                <a:gd name="connsiteX9" fmla="*/ 12071 w 7447699"/>
                <a:gd name="connsiteY9" fmla="*/ 3342391 h 3447293"/>
                <a:gd name="connsiteX10" fmla="*/ 110218 w 7447699"/>
                <a:gd name="connsiteY10" fmla="*/ 2694432 h 3447293"/>
                <a:gd name="connsiteX11" fmla="*/ 31387 w 7447699"/>
                <a:gd name="connsiteY11" fmla="*/ 2153264 h 3447293"/>
                <a:gd name="connsiteX12" fmla="*/ 156171 w 7447699"/>
                <a:gd name="connsiteY12" fmla="*/ 1494503 h 3447293"/>
                <a:gd name="connsiteX13" fmla="*/ 31387 w 7447699"/>
                <a:gd name="connsiteY13" fmla="*/ 527675 h 3447293"/>
                <a:gd name="connsiteX0" fmla="*/ 13851 w 7430163"/>
                <a:gd name="connsiteY0" fmla="*/ 527675 h 3457740"/>
                <a:gd name="connsiteX1" fmla="*/ 413706 w 7430163"/>
                <a:gd name="connsiteY1" fmla="*/ 117987 h 3457740"/>
                <a:gd name="connsiteX2" fmla="*/ 7116009 w 7430163"/>
                <a:gd name="connsiteY2" fmla="*/ 0 h 3457740"/>
                <a:gd name="connsiteX3" fmla="*/ 7312943 w 7430163"/>
                <a:gd name="connsiteY3" fmla="*/ 517947 h 3457740"/>
                <a:gd name="connsiteX4" fmla="*/ 7418432 w 7430163"/>
                <a:gd name="connsiteY4" fmla="*/ 1093627 h 3457740"/>
                <a:gd name="connsiteX5" fmla="*/ 7264306 w 7430163"/>
                <a:gd name="connsiteY5" fmla="*/ 2652903 h 3457740"/>
                <a:gd name="connsiteX6" fmla="*/ 7140328 w 7430163"/>
                <a:gd name="connsiteY6" fmla="*/ 3219489 h 3457740"/>
                <a:gd name="connsiteX7" fmla="*/ 5575039 w 7430163"/>
                <a:gd name="connsiteY7" fmla="*/ 3165619 h 3457740"/>
                <a:gd name="connsiteX8" fmla="*/ 559787 w 7430163"/>
                <a:gd name="connsiteY8" fmla="*/ 3437840 h 3457740"/>
                <a:gd name="connsiteX9" fmla="*/ 13388 w 7430163"/>
                <a:gd name="connsiteY9" fmla="*/ 3373814 h 3457740"/>
                <a:gd name="connsiteX10" fmla="*/ 92682 w 7430163"/>
                <a:gd name="connsiteY10" fmla="*/ 2694432 h 3457740"/>
                <a:gd name="connsiteX11" fmla="*/ 13851 w 7430163"/>
                <a:gd name="connsiteY11" fmla="*/ 2153264 h 3457740"/>
                <a:gd name="connsiteX12" fmla="*/ 138635 w 7430163"/>
                <a:gd name="connsiteY12" fmla="*/ 1494503 h 3457740"/>
                <a:gd name="connsiteX13" fmla="*/ 13851 w 7430163"/>
                <a:gd name="connsiteY13" fmla="*/ 527675 h 3457740"/>
                <a:gd name="connsiteX0" fmla="*/ 28073 w 7444385"/>
                <a:gd name="connsiteY0" fmla="*/ 527675 h 3457740"/>
                <a:gd name="connsiteX1" fmla="*/ 427928 w 7444385"/>
                <a:gd name="connsiteY1" fmla="*/ 117987 h 3457740"/>
                <a:gd name="connsiteX2" fmla="*/ 7130231 w 7444385"/>
                <a:gd name="connsiteY2" fmla="*/ 0 h 3457740"/>
                <a:gd name="connsiteX3" fmla="*/ 7327165 w 7444385"/>
                <a:gd name="connsiteY3" fmla="*/ 517947 h 3457740"/>
                <a:gd name="connsiteX4" fmla="*/ 7432654 w 7444385"/>
                <a:gd name="connsiteY4" fmla="*/ 1093627 h 3457740"/>
                <a:gd name="connsiteX5" fmla="*/ 7278528 w 7444385"/>
                <a:gd name="connsiteY5" fmla="*/ 2652903 h 3457740"/>
                <a:gd name="connsiteX6" fmla="*/ 7154550 w 7444385"/>
                <a:gd name="connsiteY6" fmla="*/ 3219489 h 3457740"/>
                <a:gd name="connsiteX7" fmla="*/ 5589261 w 7444385"/>
                <a:gd name="connsiteY7" fmla="*/ 3165619 h 3457740"/>
                <a:gd name="connsiteX8" fmla="*/ 574009 w 7444385"/>
                <a:gd name="connsiteY8" fmla="*/ 3437840 h 3457740"/>
                <a:gd name="connsiteX9" fmla="*/ 27610 w 7444385"/>
                <a:gd name="connsiteY9" fmla="*/ 3373814 h 3457740"/>
                <a:gd name="connsiteX10" fmla="*/ 106904 w 7444385"/>
                <a:gd name="connsiteY10" fmla="*/ 2694432 h 3457740"/>
                <a:gd name="connsiteX11" fmla="*/ 28073 w 7444385"/>
                <a:gd name="connsiteY11" fmla="*/ 2153264 h 3457740"/>
                <a:gd name="connsiteX12" fmla="*/ 152857 w 7444385"/>
                <a:gd name="connsiteY12" fmla="*/ 1494503 h 3457740"/>
                <a:gd name="connsiteX13" fmla="*/ 28073 w 7444385"/>
                <a:gd name="connsiteY13" fmla="*/ 527675 h 345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44385" h="3457740">
                  <a:moveTo>
                    <a:pt x="28073" y="527675"/>
                  </a:moveTo>
                  <a:cubicBezTo>
                    <a:pt x="28073" y="236248"/>
                    <a:pt x="136501" y="117987"/>
                    <a:pt x="427928" y="117987"/>
                  </a:cubicBezTo>
                  <a:cubicBezTo>
                    <a:pt x="3366674" y="324465"/>
                    <a:pt x="4938737" y="0"/>
                    <a:pt x="7130231" y="0"/>
                  </a:cubicBezTo>
                  <a:cubicBezTo>
                    <a:pt x="7421658" y="0"/>
                    <a:pt x="7327165" y="226520"/>
                    <a:pt x="7327165" y="517947"/>
                  </a:cubicBezTo>
                  <a:cubicBezTo>
                    <a:pt x="7318553" y="653096"/>
                    <a:pt x="7489904" y="890384"/>
                    <a:pt x="7432654" y="1093627"/>
                  </a:cubicBezTo>
                  <a:cubicBezTo>
                    <a:pt x="7342369" y="1751194"/>
                    <a:pt x="7276401" y="2039110"/>
                    <a:pt x="7278528" y="2652903"/>
                  </a:cubicBezTo>
                  <a:cubicBezTo>
                    <a:pt x="7278528" y="2944330"/>
                    <a:pt x="7445977" y="3156259"/>
                    <a:pt x="7154550" y="3219489"/>
                  </a:cubicBezTo>
                  <a:cubicBezTo>
                    <a:pt x="6753842" y="3256303"/>
                    <a:pt x="6718101" y="3127118"/>
                    <a:pt x="5589261" y="3165619"/>
                  </a:cubicBezTo>
                  <a:cubicBezTo>
                    <a:pt x="4460421" y="3204120"/>
                    <a:pt x="1491333" y="3358189"/>
                    <a:pt x="574009" y="3437840"/>
                  </a:cubicBezTo>
                  <a:cubicBezTo>
                    <a:pt x="450038" y="3454014"/>
                    <a:pt x="140131" y="3495078"/>
                    <a:pt x="27610" y="3373814"/>
                  </a:cubicBezTo>
                  <a:cubicBezTo>
                    <a:pt x="-65550" y="3222783"/>
                    <a:pt x="106904" y="2985859"/>
                    <a:pt x="106904" y="2694432"/>
                  </a:cubicBezTo>
                  <a:cubicBezTo>
                    <a:pt x="65130" y="2533569"/>
                    <a:pt x="-12895" y="2343899"/>
                    <a:pt x="28073" y="2153264"/>
                  </a:cubicBezTo>
                  <a:cubicBezTo>
                    <a:pt x="69041" y="1962629"/>
                    <a:pt x="167605" y="1767073"/>
                    <a:pt x="152857" y="1494503"/>
                  </a:cubicBezTo>
                  <a:lnTo>
                    <a:pt x="28073" y="527675"/>
                  </a:lnTo>
                  <a:close/>
                </a:path>
              </a:pathLst>
            </a:custGeom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8">
            <a:extLst>
              <a:ext uri="{FF2B5EF4-FFF2-40B4-BE49-F238E27FC236}">
                <a16:creationId xmlns:a16="http://schemas.microsoft.com/office/drawing/2014/main" id="{6ED94993-6BFE-40B9-9956-7464DC827FCF}"/>
              </a:ext>
            </a:extLst>
          </p:cNvPr>
          <p:cNvSpPr/>
          <p:nvPr/>
        </p:nvSpPr>
        <p:spPr>
          <a:xfrm>
            <a:off x="952063" y="1726399"/>
            <a:ext cx="10392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phòng bệnh, chúng ta phải rửa tay trước khi ăn. 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 rửa tay bằng xà phòng với nước sạch.</a:t>
            </a:r>
            <a:endParaRPr lang="zh-CN" alt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75B4F9-8AFB-4A39-ADEE-935774D40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96" y="2919182"/>
            <a:ext cx="3671297" cy="24095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517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85CE7E25-0087-4C8A-BB61-DA00E077D2BD}"/>
              </a:ext>
            </a:extLst>
          </p:cNvPr>
          <p:cNvSpPr/>
          <p:nvPr/>
        </p:nvSpPr>
        <p:spPr>
          <a:xfrm>
            <a:off x="213139" y="1104794"/>
            <a:ext cx="11767127" cy="5009571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A6F76A-E29C-4DEB-85C7-22F949E707A1}"/>
              </a:ext>
            </a:extLst>
          </p:cNvPr>
          <p:cNvGrpSpPr/>
          <p:nvPr/>
        </p:nvGrpSpPr>
        <p:grpSpPr>
          <a:xfrm>
            <a:off x="279184" y="138719"/>
            <a:ext cx="863972" cy="1015663"/>
            <a:chOff x="412456" y="98253"/>
            <a:chExt cx="863972" cy="10156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EF7967C-9961-4EA3-9B63-E765D30BED36}"/>
                </a:ext>
              </a:extLst>
            </p:cNvPr>
            <p:cNvSpPr/>
            <p:nvPr/>
          </p:nvSpPr>
          <p:spPr>
            <a:xfrm>
              <a:off x="412456" y="214418"/>
              <a:ext cx="863972" cy="816586"/>
            </a:xfrm>
            <a:prstGeom prst="ellipse">
              <a:avLst/>
            </a:prstGeom>
            <a:solidFill>
              <a:srgbClr val="00C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18378F-FC63-4808-8D87-DC6076309FBB}"/>
                </a:ext>
              </a:extLst>
            </p:cNvPr>
            <p:cNvSpPr/>
            <p:nvPr/>
          </p:nvSpPr>
          <p:spPr>
            <a:xfrm>
              <a:off x="521482" y="98253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7</a:t>
              </a:r>
            </a:p>
          </p:txBody>
        </p:sp>
      </p:grpSp>
      <p:sp>
        <p:nvSpPr>
          <p:cNvPr id="8" name="8">
            <a:extLst>
              <a:ext uri="{FF2B5EF4-FFF2-40B4-BE49-F238E27FC236}">
                <a16:creationId xmlns:a16="http://schemas.microsoft.com/office/drawing/2014/main" id="{06B464A5-BDA8-48C4-A973-5901ACFB76E1}"/>
              </a:ext>
            </a:extLst>
          </p:cNvPr>
          <p:cNvSpPr/>
          <p:nvPr/>
        </p:nvSpPr>
        <p:spPr>
          <a:xfrm>
            <a:off x="1221815" y="351636"/>
            <a:ext cx="2681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 VIẾT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795F72-6BD8-4A93-90A7-FA083F6EE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20" y="1328301"/>
            <a:ext cx="11929305" cy="3514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BF5C2D-52B0-4FC5-9550-6E5C9F353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206" y="4014952"/>
            <a:ext cx="3671297" cy="26889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1472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">
            <a:extLst>
              <a:ext uri="{FF2B5EF4-FFF2-40B4-BE49-F238E27FC236}">
                <a16:creationId xmlns:a16="http://schemas.microsoft.com/office/drawing/2014/main" id="{8DCBED40-FC3B-4D46-B7EF-1C1B6E50AE1D}"/>
              </a:ext>
            </a:extLst>
          </p:cNvPr>
          <p:cNvSpPr/>
          <p:nvPr/>
        </p:nvSpPr>
        <p:spPr>
          <a:xfrm>
            <a:off x="4130268" y="4116310"/>
            <a:ext cx="4425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óng</a:t>
            </a:r>
            <a:endParaRPr lang="zh-CN" altLang="en-US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843B81B7-EC12-44CF-8EFF-D63F750C53F6}"/>
              </a:ext>
            </a:extLst>
          </p:cNvPr>
          <p:cNvSpPr/>
          <p:nvPr/>
        </p:nvSpPr>
        <p:spPr>
          <a:xfrm>
            <a:off x="8933503" y="2656225"/>
            <a:ext cx="2375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à  </a:t>
            </a:r>
            <a:r>
              <a:rPr lang="en-US" altLang="zh-CN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xát</a:t>
            </a:r>
            <a:endParaRPr lang="zh-CN" altLang="en-US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8">
            <a:extLst>
              <a:ext uri="{FF2B5EF4-FFF2-40B4-BE49-F238E27FC236}">
                <a16:creationId xmlns:a16="http://schemas.microsoft.com/office/drawing/2014/main" id="{D89F8441-07F2-4920-A352-8132ACB6CB8F}"/>
              </a:ext>
            </a:extLst>
          </p:cNvPr>
          <p:cNvSpPr/>
          <p:nvPr/>
        </p:nvSpPr>
        <p:spPr>
          <a:xfrm>
            <a:off x="1397063" y="2656225"/>
            <a:ext cx="3606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      </a:t>
            </a:r>
            <a:r>
              <a:rPr lang="en-US" altLang="zh-CN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ùng</a:t>
            </a:r>
            <a:endParaRPr lang="zh-CN" altLang="en-US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8">
            <a:extLst>
              <a:ext uri="{FF2B5EF4-FFF2-40B4-BE49-F238E27FC236}">
                <a16:creationId xmlns:a16="http://schemas.microsoft.com/office/drawing/2014/main" id="{0CE531D4-323B-4C01-BBBB-543ED7C81AEE}"/>
              </a:ext>
            </a:extLst>
          </p:cNvPr>
          <p:cNvSpPr/>
          <p:nvPr/>
        </p:nvSpPr>
        <p:spPr>
          <a:xfrm>
            <a:off x="1251596" y="248827"/>
            <a:ext cx="105031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5000" dirty="0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5000" dirty="0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5000" dirty="0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5000" dirty="0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5000" dirty="0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5000" dirty="0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5000" dirty="0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5000" dirty="0">
              <a:solidFill>
                <a:srgbClr val="009B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CA787FD8-24FD-4A3F-A046-5DB0F1726B2B}"/>
              </a:ext>
            </a:extLst>
          </p:cNvPr>
          <p:cNvSpPr/>
          <p:nvPr/>
        </p:nvSpPr>
        <p:spPr>
          <a:xfrm>
            <a:off x="402408" y="1420656"/>
            <a:ext cx="4261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</a:t>
            </a:r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78F9B-3CC8-4C8D-B340-DC0273D78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4714" y="2612749"/>
            <a:ext cx="1071069" cy="966806"/>
          </a:xfrm>
          <a:prstGeom prst="rect">
            <a:avLst/>
          </a:prstGeom>
        </p:spPr>
      </p:pic>
      <p:sp>
        <p:nvSpPr>
          <p:cNvPr id="9" name="8">
            <a:extLst>
              <a:ext uri="{FF2B5EF4-FFF2-40B4-BE49-F238E27FC236}">
                <a16:creationId xmlns:a16="http://schemas.microsoft.com/office/drawing/2014/main" id="{70FBE06D-86DC-4752-AE98-92B0EAEA249E}"/>
              </a:ext>
            </a:extLst>
          </p:cNvPr>
          <p:cNvSpPr/>
          <p:nvPr/>
        </p:nvSpPr>
        <p:spPr>
          <a:xfrm>
            <a:off x="2370407" y="2656225"/>
            <a:ext cx="767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432C6E-69D3-4823-885F-86D57BBF3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8313" y="2612749"/>
            <a:ext cx="1071069" cy="966806"/>
          </a:xfrm>
          <a:prstGeom prst="rect">
            <a:avLst/>
          </a:prstGeom>
        </p:spPr>
      </p:pic>
      <p:sp>
        <p:nvSpPr>
          <p:cNvPr id="12" name="8">
            <a:extLst>
              <a:ext uri="{FF2B5EF4-FFF2-40B4-BE49-F238E27FC236}">
                <a16:creationId xmlns:a16="http://schemas.microsoft.com/office/drawing/2014/main" id="{4F78240F-801B-408A-8D3C-54CC5D2A080B}"/>
              </a:ext>
            </a:extLst>
          </p:cNvPr>
          <p:cNvSpPr/>
          <p:nvPr/>
        </p:nvSpPr>
        <p:spPr>
          <a:xfrm>
            <a:off x="8200088" y="2652941"/>
            <a:ext cx="858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A14BF2-BA1A-4E89-973A-9E4BA2880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2134" y="4105800"/>
            <a:ext cx="970752" cy="966806"/>
          </a:xfrm>
          <a:prstGeom prst="rect">
            <a:avLst/>
          </a:prstGeom>
        </p:spPr>
      </p:pic>
      <p:sp>
        <p:nvSpPr>
          <p:cNvPr id="15" name="8">
            <a:extLst>
              <a:ext uri="{FF2B5EF4-FFF2-40B4-BE49-F238E27FC236}">
                <a16:creationId xmlns:a16="http://schemas.microsoft.com/office/drawing/2014/main" id="{3740573F-DB88-4536-9FB1-E149849395A3}"/>
              </a:ext>
            </a:extLst>
          </p:cNvPr>
          <p:cNvSpPr/>
          <p:nvPr/>
        </p:nvSpPr>
        <p:spPr>
          <a:xfrm>
            <a:off x="6416002" y="4114879"/>
            <a:ext cx="970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911824-6E61-4F24-A44E-6B8EB6A19A1D}"/>
              </a:ext>
            </a:extLst>
          </p:cNvPr>
          <p:cNvGrpSpPr/>
          <p:nvPr/>
        </p:nvGrpSpPr>
        <p:grpSpPr>
          <a:xfrm>
            <a:off x="279184" y="138719"/>
            <a:ext cx="863972" cy="1015663"/>
            <a:chOff x="412456" y="98253"/>
            <a:chExt cx="863972" cy="101566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A50ADEF-0FD4-4BCD-B48F-BB1FBA1CC5FC}"/>
                </a:ext>
              </a:extLst>
            </p:cNvPr>
            <p:cNvSpPr/>
            <p:nvPr/>
          </p:nvSpPr>
          <p:spPr>
            <a:xfrm>
              <a:off x="412456" y="214418"/>
              <a:ext cx="863972" cy="816586"/>
            </a:xfrm>
            <a:prstGeom prst="ellipse">
              <a:avLst/>
            </a:prstGeom>
            <a:solidFill>
              <a:srgbClr val="00C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4222AB-FD2A-4525-800C-C6520AF3B103}"/>
                </a:ext>
              </a:extLst>
            </p:cNvPr>
            <p:cNvSpPr/>
            <p:nvPr/>
          </p:nvSpPr>
          <p:spPr>
            <a:xfrm>
              <a:off x="521482" y="98253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50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8" grpId="0"/>
      <p:bldP spid="2" grpId="0"/>
      <p:bldP spid="6" grpId="0"/>
      <p:bldP spid="9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">
            <a:extLst>
              <a:ext uri="{FF2B5EF4-FFF2-40B4-BE49-F238E27FC236}">
                <a16:creationId xmlns:a16="http://schemas.microsoft.com/office/drawing/2014/main" id="{8DCBED40-FC3B-4D46-B7EF-1C1B6E50AE1D}"/>
              </a:ext>
            </a:extLst>
          </p:cNvPr>
          <p:cNvSpPr/>
          <p:nvPr/>
        </p:nvSpPr>
        <p:spPr>
          <a:xfrm>
            <a:off x="4508639" y="4116310"/>
            <a:ext cx="4425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gọn</a:t>
            </a:r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ẽ</a:t>
            </a:r>
            <a:endParaRPr lang="zh-CN" altLang="en-US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843B81B7-EC12-44CF-8EFF-D63F750C53F6}"/>
              </a:ext>
            </a:extLst>
          </p:cNvPr>
          <p:cNvSpPr/>
          <p:nvPr/>
        </p:nvSpPr>
        <p:spPr>
          <a:xfrm>
            <a:off x="7958352" y="2656225"/>
            <a:ext cx="3109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ắng</a:t>
            </a:r>
            <a:endParaRPr lang="zh-CN" altLang="en-US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8">
            <a:extLst>
              <a:ext uri="{FF2B5EF4-FFF2-40B4-BE49-F238E27FC236}">
                <a16:creationId xmlns:a16="http://schemas.microsoft.com/office/drawing/2014/main" id="{D89F8441-07F2-4920-A352-8132ACB6CB8F}"/>
              </a:ext>
            </a:extLst>
          </p:cNvPr>
          <p:cNvSpPr/>
          <p:nvPr/>
        </p:nvSpPr>
        <p:spPr>
          <a:xfrm>
            <a:off x="2321969" y="2656225"/>
            <a:ext cx="3606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</a:t>
            </a:r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5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nhớ</a:t>
            </a:r>
            <a:endParaRPr lang="zh-CN" altLang="en-US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8">
            <a:extLst>
              <a:ext uri="{FF2B5EF4-FFF2-40B4-BE49-F238E27FC236}">
                <a16:creationId xmlns:a16="http://schemas.microsoft.com/office/drawing/2014/main" id="{0CE531D4-323B-4C01-BBBB-543ED7C81AEE}"/>
              </a:ext>
            </a:extLst>
          </p:cNvPr>
          <p:cNvSpPr/>
          <p:nvPr/>
        </p:nvSpPr>
        <p:spPr>
          <a:xfrm>
            <a:off x="1251596" y="248827"/>
            <a:ext cx="105031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5000" dirty="0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5000" dirty="0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5000" dirty="0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5000" dirty="0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5000" dirty="0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5000" dirty="0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5000" dirty="0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000" dirty="0" err="1">
                <a:solidFill>
                  <a:srgbClr val="009B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5000" dirty="0">
              <a:solidFill>
                <a:srgbClr val="009B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CA787FD8-24FD-4A3F-A046-5DB0F1726B2B}"/>
              </a:ext>
            </a:extLst>
          </p:cNvPr>
          <p:cNvSpPr/>
          <p:nvPr/>
        </p:nvSpPr>
        <p:spPr>
          <a:xfrm>
            <a:off x="402408" y="1420656"/>
            <a:ext cx="4261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</a:t>
            </a:r>
            <a:r>
              <a:rPr lang="en-US" altLang="zh-CN" sz="5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 </a:t>
            </a:r>
            <a:r>
              <a:rPr lang="en-US" altLang="zh-C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78F9B-3CC8-4C8D-B340-DC0273D78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5627" y="2612749"/>
            <a:ext cx="1071069" cy="966806"/>
          </a:xfrm>
          <a:prstGeom prst="rect">
            <a:avLst/>
          </a:prstGeom>
        </p:spPr>
      </p:pic>
      <p:sp>
        <p:nvSpPr>
          <p:cNvPr id="9" name="8">
            <a:extLst>
              <a:ext uri="{FF2B5EF4-FFF2-40B4-BE49-F238E27FC236}">
                <a16:creationId xmlns:a16="http://schemas.microsoft.com/office/drawing/2014/main" id="{70FBE06D-86DC-4752-AE98-92B0EAEA249E}"/>
              </a:ext>
            </a:extLst>
          </p:cNvPr>
          <p:cNvSpPr/>
          <p:nvPr/>
        </p:nvSpPr>
        <p:spPr>
          <a:xfrm>
            <a:off x="1487542" y="2656225"/>
            <a:ext cx="970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432C6E-69D3-4823-885F-86D57BBF3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0464" y="2612749"/>
            <a:ext cx="1071069" cy="966806"/>
          </a:xfrm>
          <a:prstGeom prst="rect">
            <a:avLst/>
          </a:prstGeom>
        </p:spPr>
      </p:pic>
      <p:sp>
        <p:nvSpPr>
          <p:cNvPr id="12" name="8">
            <a:extLst>
              <a:ext uri="{FF2B5EF4-FFF2-40B4-BE49-F238E27FC236}">
                <a16:creationId xmlns:a16="http://schemas.microsoft.com/office/drawing/2014/main" id="{4F78240F-801B-408A-8D3C-54CC5D2A080B}"/>
              </a:ext>
            </a:extLst>
          </p:cNvPr>
          <p:cNvSpPr/>
          <p:nvPr/>
        </p:nvSpPr>
        <p:spPr>
          <a:xfrm>
            <a:off x="8862239" y="2652941"/>
            <a:ext cx="858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A14BF2-BA1A-4E89-973A-9E4BA2880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3253" y="4105800"/>
            <a:ext cx="970752" cy="966806"/>
          </a:xfrm>
          <a:prstGeom prst="rect">
            <a:avLst/>
          </a:prstGeom>
        </p:spPr>
      </p:pic>
      <p:sp>
        <p:nvSpPr>
          <p:cNvPr id="15" name="8">
            <a:extLst>
              <a:ext uri="{FF2B5EF4-FFF2-40B4-BE49-F238E27FC236}">
                <a16:creationId xmlns:a16="http://schemas.microsoft.com/office/drawing/2014/main" id="{3740573F-DB88-4536-9FB1-E149849395A3}"/>
              </a:ext>
            </a:extLst>
          </p:cNvPr>
          <p:cNvSpPr/>
          <p:nvPr/>
        </p:nvSpPr>
        <p:spPr>
          <a:xfrm>
            <a:off x="5985081" y="4114879"/>
            <a:ext cx="970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911824-6E61-4F24-A44E-6B8EB6A19A1D}"/>
              </a:ext>
            </a:extLst>
          </p:cNvPr>
          <p:cNvGrpSpPr/>
          <p:nvPr/>
        </p:nvGrpSpPr>
        <p:grpSpPr>
          <a:xfrm>
            <a:off x="279184" y="138719"/>
            <a:ext cx="863972" cy="1015663"/>
            <a:chOff x="412456" y="98253"/>
            <a:chExt cx="863972" cy="101566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A50ADEF-0FD4-4BCD-B48F-BB1FBA1CC5FC}"/>
                </a:ext>
              </a:extLst>
            </p:cNvPr>
            <p:cNvSpPr/>
            <p:nvPr/>
          </p:nvSpPr>
          <p:spPr>
            <a:xfrm>
              <a:off x="412456" y="214418"/>
              <a:ext cx="863972" cy="816586"/>
            </a:xfrm>
            <a:prstGeom prst="ellipse">
              <a:avLst/>
            </a:prstGeom>
            <a:solidFill>
              <a:srgbClr val="00C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4222AB-FD2A-4525-800C-C6520AF3B103}"/>
                </a:ext>
              </a:extLst>
            </p:cNvPr>
            <p:cNvSpPr/>
            <p:nvPr/>
          </p:nvSpPr>
          <p:spPr>
            <a:xfrm>
              <a:off x="521482" y="98253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3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8" grpId="0"/>
      <p:bldP spid="2" grpId="0"/>
      <p:bldP spid="6" grpId="0"/>
      <p:bldP spid="9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686</TotalTime>
  <Words>224</Words>
  <Application>Microsoft Office PowerPoint</Application>
  <PresentationFormat>Widescreen</PresentationFormat>
  <Paragraphs>64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.VnArial</vt:lpstr>
      <vt:lpstr>Times New Roman</vt:lpstr>
      <vt:lpstr>Arial-Rounded</vt:lpstr>
      <vt:lpstr>Calibri</vt:lpstr>
      <vt:lpstr>Arial</vt:lpstr>
      <vt:lpstr>Calibri Light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My Nguyen Tra</cp:lastModifiedBy>
  <cp:revision>427</cp:revision>
  <dcterms:created xsi:type="dcterms:W3CDTF">2021-08-06T07:04:41Z</dcterms:created>
  <dcterms:modified xsi:type="dcterms:W3CDTF">2026-03-18T09:14:45Z</dcterms:modified>
  <cp:category>9Slide.vn</cp:category>
</cp:coreProperties>
</file>