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handoutMasterIdLst>
    <p:handoutMasterId r:id="rId18"/>
  </p:handoutMasterIdLst>
  <p:sldIdLst>
    <p:sldId id="257" r:id="rId2"/>
    <p:sldId id="300" r:id="rId3"/>
    <p:sldId id="316" r:id="rId4"/>
    <p:sldId id="281" r:id="rId5"/>
    <p:sldId id="317" r:id="rId6"/>
    <p:sldId id="286" r:id="rId7"/>
    <p:sldId id="319" r:id="rId8"/>
    <p:sldId id="320" r:id="rId9"/>
    <p:sldId id="301" r:id="rId10"/>
    <p:sldId id="287" r:id="rId11"/>
    <p:sldId id="321" r:id="rId12"/>
    <p:sldId id="322" r:id="rId13"/>
    <p:sldId id="302" r:id="rId14"/>
    <p:sldId id="278" r:id="rId15"/>
    <p:sldId id="297" r:id="rId16"/>
  </p:sldIdLst>
  <p:sldSz cx="12192000" cy="6858000"/>
  <p:notesSz cx="6858000" cy="9144000"/>
  <p:embeddedFontLst>
    <p:embeddedFont>
      <p:font typeface=".VnArial" panose="020B0604020202020204"/>
      <p:regular r:id="rId19"/>
      <p:bold r:id="rId20"/>
      <p:italic r:id="rId21"/>
      <p:boldItalic r:id="rId22"/>
    </p:embeddedFont>
    <p:embeddedFont>
      <p:font typeface="Arial Black" panose="020B0A04020102020204" pitchFamily="34" charset="0"/>
      <p:bold r:id="rId23"/>
    </p:embeddedFont>
    <p:embeddedFont>
      <p:font typeface="Arial-Rounded" panose="020B0500000000000000" charset="0"/>
      <p:regular r:id="rId24"/>
    </p:embeddedFont>
    <p:embeddedFont>
      <p:font typeface="HL Hoctro"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A08"/>
    <a:srgbClr val="00C0F0"/>
    <a:srgbClr val="00809E"/>
    <a:srgbClr val="009BC0"/>
    <a:srgbClr val="E5A901"/>
    <a:srgbClr val="00A8D0"/>
    <a:srgbClr val="FEBF07"/>
    <a:srgbClr val="9BE7FF"/>
    <a:srgbClr val="F2701F"/>
    <a:srgbClr val="646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howGuides="1">
      <p:cViewPr varScale="1">
        <p:scale>
          <a:sx n="86" d="100"/>
          <a:sy n="86" d="100"/>
        </p:scale>
        <p:origin x="660"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1E3257-CF78-42EB-9FB6-97B9C29E48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E6C56EB-1E43-4CA6-9BF3-F8F0F10FAD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71165F-AEEB-428E-BDEB-BD7922541F63}" type="datetimeFigureOut">
              <a:rPr lang="en-US" smtClean="0"/>
              <a:t>3/18/2026</a:t>
            </a:fld>
            <a:endParaRPr lang="en-US"/>
          </a:p>
        </p:txBody>
      </p:sp>
      <p:sp>
        <p:nvSpPr>
          <p:cNvPr id="4" name="Footer Placeholder 3">
            <a:extLst>
              <a:ext uri="{FF2B5EF4-FFF2-40B4-BE49-F238E27FC236}">
                <a16:creationId xmlns:a16="http://schemas.microsoft.com/office/drawing/2014/main" id="{54CE7DE9-989F-4BC5-9175-63E903C252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0DBA75-FF7C-436A-B7A1-2DE89391C0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BD8A17-E13D-4296-8964-44065295489D}" type="slidenum">
              <a:rPr lang="en-US" smtClean="0"/>
              <a:t>‹#›</a:t>
            </a:fld>
            <a:endParaRPr lang="en-US"/>
          </a:p>
        </p:txBody>
      </p:sp>
    </p:spTree>
    <p:extLst>
      <p:ext uri="{BB962C8B-B14F-4D97-AF65-F5344CB8AC3E}">
        <p14:creationId xmlns:p14="http://schemas.microsoft.com/office/powerpoint/2010/main" val="3536105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E3A16-27BC-4050-8857-0E97E180DFB2}" type="datetimeFigureOut">
              <a:rPr lang="en-US" smtClean="0"/>
              <a:t>3/18/2026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33685-F379-4FDE-82CF-D4C99BA5B9CC}" type="slidenum">
              <a:rPr lang="en-US" smtClean="0"/>
              <a:t>‹#›</a:t>
            </a:fld>
            <a:endParaRPr lang="en-US"/>
          </a:p>
        </p:txBody>
      </p:sp>
    </p:spTree>
    <p:extLst>
      <p:ext uri="{BB962C8B-B14F-4D97-AF65-F5344CB8AC3E}">
        <p14:creationId xmlns:p14="http://schemas.microsoft.com/office/powerpoint/2010/main" val="211595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33685-F379-4FDE-82CF-D4C99BA5B9CC}" type="slidenum">
              <a:rPr lang="en-US" smtClean="0"/>
              <a:t>6</a:t>
            </a:fld>
            <a:endParaRPr lang="en-US"/>
          </a:p>
        </p:txBody>
      </p:sp>
    </p:spTree>
    <p:extLst>
      <p:ext uri="{BB962C8B-B14F-4D97-AF65-F5344CB8AC3E}">
        <p14:creationId xmlns:p14="http://schemas.microsoft.com/office/powerpoint/2010/main" val="42787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33685-F379-4FDE-82CF-D4C99BA5B9CC}" type="slidenum">
              <a:rPr lang="en-US" smtClean="0"/>
              <a:t>7</a:t>
            </a:fld>
            <a:endParaRPr lang="en-US"/>
          </a:p>
        </p:txBody>
      </p:sp>
    </p:spTree>
    <p:extLst>
      <p:ext uri="{BB962C8B-B14F-4D97-AF65-F5344CB8AC3E}">
        <p14:creationId xmlns:p14="http://schemas.microsoft.com/office/powerpoint/2010/main" val="3064229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33685-F379-4FDE-82CF-D4C99BA5B9CC}" type="slidenum">
              <a:rPr lang="en-US" smtClean="0"/>
              <a:t>11</a:t>
            </a:fld>
            <a:endParaRPr lang="en-US"/>
          </a:p>
        </p:txBody>
      </p:sp>
    </p:spTree>
    <p:extLst>
      <p:ext uri="{BB962C8B-B14F-4D97-AF65-F5344CB8AC3E}">
        <p14:creationId xmlns:p14="http://schemas.microsoft.com/office/powerpoint/2010/main" val="52732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33685-F379-4FDE-82CF-D4C99BA5B9CC}" type="slidenum">
              <a:rPr lang="en-US" smtClean="0"/>
              <a:t>12</a:t>
            </a:fld>
            <a:endParaRPr lang="en-US"/>
          </a:p>
        </p:txBody>
      </p:sp>
    </p:spTree>
    <p:extLst>
      <p:ext uri="{BB962C8B-B14F-4D97-AF65-F5344CB8AC3E}">
        <p14:creationId xmlns:p14="http://schemas.microsoft.com/office/powerpoint/2010/main" val="524356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GV </a:t>
            </a:r>
            <a:r>
              <a:rPr lang="en-US" baseline="0" dirty="0" err="1"/>
              <a:t>hỏi</a:t>
            </a:r>
            <a:r>
              <a:rPr lang="en-US" baseline="0" dirty="0"/>
              <a:t> </a:t>
            </a:r>
            <a:r>
              <a:rPr lang="en-US" baseline="0" dirty="0" err="1"/>
              <a:t>để</a:t>
            </a:r>
            <a:r>
              <a:rPr lang="en-US" baseline="0" dirty="0"/>
              <a:t> </a:t>
            </a:r>
            <a:r>
              <a:rPr lang="en-US" baseline="0" dirty="0" err="1"/>
              <a:t>khai</a:t>
            </a:r>
            <a:r>
              <a:rPr lang="en-US" baseline="0" dirty="0"/>
              <a:t> </a:t>
            </a:r>
            <a:r>
              <a:rPr lang="en-US" baseline="0" dirty="0" err="1"/>
              <a:t>thác</a:t>
            </a:r>
            <a:r>
              <a:rPr lang="en-US" baseline="0" dirty="0"/>
              <a:t> </a:t>
            </a:r>
            <a:r>
              <a:rPr lang="en-US" baseline="0" dirty="0" err="1"/>
              <a:t>cho</a:t>
            </a:r>
            <a:r>
              <a:rPr lang="en-US" baseline="0" dirty="0"/>
              <a:t> HS </a:t>
            </a:r>
            <a:r>
              <a:rPr lang="en-US" baseline="0" dirty="0" err="1"/>
              <a:t>hiểu</a:t>
            </a:r>
            <a:r>
              <a:rPr lang="en-US" baseline="0" dirty="0"/>
              <a:t> </a:t>
            </a:r>
            <a:r>
              <a:rPr lang="en-US" baseline="0" dirty="0" err="1"/>
              <a:t>kĩ</a:t>
            </a:r>
            <a:r>
              <a:rPr lang="en-US" baseline="0" dirty="0"/>
              <a:t> </a:t>
            </a:r>
            <a:r>
              <a:rPr lang="en-US" baseline="0" dirty="0" err="1"/>
              <a:t>thuật</a:t>
            </a:r>
            <a:r>
              <a:rPr lang="en-US" baseline="0" dirty="0"/>
              <a:t> </a:t>
            </a:r>
            <a:r>
              <a:rPr lang="en-US" baseline="0" dirty="0" err="1"/>
              <a:t>viết</a:t>
            </a:r>
            <a:r>
              <a:rPr lang="en-US" baseline="0" dirty="0"/>
              <a:t> (</a:t>
            </a:r>
            <a:r>
              <a:rPr lang="en-US" baseline="0" dirty="0" err="1"/>
              <a:t>chữ</a:t>
            </a:r>
            <a:r>
              <a:rPr lang="en-US" baseline="0" dirty="0"/>
              <a:t> </a:t>
            </a:r>
            <a:r>
              <a:rPr lang="en-US" baseline="0" dirty="0" err="1"/>
              <a:t>đầu</a:t>
            </a:r>
            <a:r>
              <a:rPr lang="en-US" baseline="0" dirty="0"/>
              <a:t> </a:t>
            </a:r>
            <a:r>
              <a:rPr lang="en-US" baseline="0" dirty="0" err="1"/>
              <a:t>câu</a:t>
            </a:r>
            <a:r>
              <a:rPr lang="en-US" baseline="0" dirty="0"/>
              <a:t> </a:t>
            </a:r>
            <a:r>
              <a:rPr lang="en-US" baseline="0" dirty="0" err="1"/>
              <a:t>viết</a:t>
            </a:r>
            <a:r>
              <a:rPr lang="en-US" baseline="0" dirty="0"/>
              <a:t> </a:t>
            </a:r>
            <a:r>
              <a:rPr lang="en-US" baseline="0" dirty="0" err="1"/>
              <a:t>hoa</a:t>
            </a:r>
            <a:r>
              <a:rPr lang="en-US" baseline="0" dirty="0"/>
              <a:t>, </a:t>
            </a:r>
            <a:r>
              <a:rPr lang="en-US" baseline="0" dirty="0" err="1"/>
              <a:t>cuối</a:t>
            </a:r>
            <a:r>
              <a:rPr lang="en-US" baseline="0" dirty="0"/>
              <a:t> </a:t>
            </a:r>
            <a:r>
              <a:rPr lang="en-US" baseline="0" dirty="0" err="1"/>
              <a:t>câu</a:t>
            </a:r>
            <a:r>
              <a:rPr lang="en-US" baseline="0" dirty="0"/>
              <a:t> </a:t>
            </a:r>
            <a:r>
              <a:rPr lang="en-US" baseline="0" dirty="0" err="1"/>
              <a:t>có</a:t>
            </a:r>
            <a:r>
              <a:rPr lang="en-US" baseline="0" dirty="0"/>
              <a:t> </a:t>
            </a:r>
            <a:r>
              <a:rPr lang="en-US" baseline="0" dirty="0" err="1"/>
              <a:t>dấu</a:t>
            </a:r>
            <a:r>
              <a:rPr lang="en-US" baseline="0" dirty="0"/>
              <a:t> </a:t>
            </a:r>
            <a:r>
              <a:rPr lang="en-US" baseline="0" dirty="0" err="1"/>
              <a:t>chấm</a:t>
            </a:r>
            <a:r>
              <a:rPr lang="en-US" baseline="0" dirty="0"/>
              <a:t>, </a:t>
            </a:r>
            <a:r>
              <a:rPr lang="en-US" baseline="0" dirty="0" err="1"/>
              <a:t>khoảng</a:t>
            </a:r>
            <a:r>
              <a:rPr lang="en-US" baseline="0" dirty="0"/>
              <a:t> </a:t>
            </a:r>
            <a:r>
              <a:rPr lang="en-US" baseline="0" dirty="0" err="1"/>
              <a:t>cách</a:t>
            </a:r>
            <a:r>
              <a:rPr lang="en-US" baseline="0" dirty="0"/>
              <a:t> </a:t>
            </a:r>
            <a:r>
              <a:rPr lang="en-US" baseline="0" dirty="0" err="1"/>
              <a:t>các</a:t>
            </a:r>
            <a:r>
              <a:rPr lang="en-US" baseline="0" dirty="0"/>
              <a:t> </a:t>
            </a:r>
            <a:r>
              <a:rPr lang="en-US" baseline="0" dirty="0" err="1"/>
              <a:t>chữ</a:t>
            </a:r>
            <a:r>
              <a:rPr lang="en-US" baseline="0" dirty="0"/>
              <a:t> </a:t>
            </a:r>
            <a:r>
              <a:rPr lang="en-US" baseline="0" dirty="0" err="1"/>
              <a:t>bằng</a:t>
            </a:r>
            <a:r>
              <a:rPr lang="en-US" baseline="0" dirty="0"/>
              <a:t> 1 con </a:t>
            </a:r>
            <a:r>
              <a:rPr lang="en-US" baseline="0" dirty="0" err="1"/>
              <a:t>chữ</a:t>
            </a:r>
            <a:r>
              <a:rPr lang="en-US" baseline="0" dirty="0"/>
              <a:t> o…)</a:t>
            </a:r>
            <a:endParaRPr lang="en-US" dirty="0"/>
          </a:p>
          <a:p>
            <a:endParaRPr lang="en-US" dirty="0"/>
          </a:p>
        </p:txBody>
      </p:sp>
      <p:sp>
        <p:nvSpPr>
          <p:cNvPr id="4" name="Slide Number Placeholder 3"/>
          <p:cNvSpPr>
            <a:spLocks noGrp="1"/>
          </p:cNvSpPr>
          <p:nvPr>
            <p:ph type="sldNum" sz="quarter" idx="5"/>
          </p:nvPr>
        </p:nvSpPr>
        <p:spPr/>
        <p:txBody>
          <a:bodyPr/>
          <a:lstStyle/>
          <a:p>
            <a:fld id="{17F33685-F379-4FDE-82CF-D4C99BA5B9CC}" type="slidenum">
              <a:rPr lang="en-US" smtClean="0"/>
              <a:t>14</a:t>
            </a:fld>
            <a:endParaRPr lang="en-US"/>
          </a:p>
        </p:txBody>
      </p:sp>
    </p:spTree>
    <p:extLst>
      <p:ext uri="{BB962C8B-B14F-4D97-AF65-F5344CB8AC3E}">
        <p14:creationId xmlns:p14="http://schemas.microsoft.com/office/powerpoint/2010/main" val="4060995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6E1C3B-89B7-4C15-BF11-7AF1F838B349}"/>
              </a:ext>
            </a:extLst>
          </p:cNvPr>
          <p:cNvPicPr>
            <a:picLocks noChangeAspect="1"/>
          </p:cNvPicPr>
          <p:nvPr userDrawn="1"/>
        </p:nvPicPr>
        <p:blipFill>
          <a:blip r:embed="rId2"/>
          <a:stretch>
            <a:fillRect/>
          </a:stretch>
        </p:blipFill>
        <p:spPr>
          <a:xfrm>
            <a:off x="10817" y="0"/>
            <a:ext cx="12170365" cy="6858000"/>
          </a:xfrm>
          <a:prstGeom prst="rect">
            <a:avLst/>
          </a:prstGeom>
        </p:spPr>
      </p:pic>
      <p:pic>
        <p:nvPicPr>
          <p:cNvPr id="3" name="Picture 2">
            <a:extLst>
              <a:ext uri="{FF2B5EF4-FFF2-40B4-BE49-F238E27FC236}">
                <a16:creationId xmlns:a16="http://schemas.microsoft.com/office/drawing/2014/main" id="{7E41046C-0EA5-431E-B783-D8D8DEBC86D2}"/>
              </a:ext>
            </a:extLst>
          </p:cNvPr>
          <p:cNvPicPr>
            <a:picLocks noChangeAspect="1"/>
          </p:cNvPicPr>
          <p:nvPr userDrawn="1"/>
        </p:nvPicPr>
        <p:blipFill>
          <a:blip r:embed="rId3"/>
          <a:stretch>
            <a:fillRect/>
          </a:stretch>
        </p:blipFill>
        <p:spPr>
          <a:xfrm>
            <a:off x="-11683019" y="2999195"/>
            <a:ext cx="810838" cy="859611"/>
          </a:xfrm>
          <a:prstGeom prst="rect">
            <a:avLst/>
          </a:prstGeom>
        </p:spPr>
      </p:pic>
      <p:pic>
        <p:nvPicPr>
          <p:cNvPr id="4" name="Picture 3">
            <a:extLst>
              <a:ext uri="{FF2B5EF4-FFF2-40B4-BE49-F238E27FC236}">
                <a16:creationId xmlns:a16="http://schemas.microsoft.com/office/drawing/2014/main" id="{C1818B08-3E26-4350-9848-7C5951A8E15F}"/>
              </a:ext>
            </a:extLst>
          </p:cNvPr>
          <p:cNvPicPr>
            <a:picLocks noChangeAspect="1"/>
          </p:cNvPicPr>
          <p:nvPr userDrawn="1"/>
        </p:nvPicPr>
        <p:blipFill>
          <a:blip r:embed="rId3"/>
          <a:stretch>
            <a:fillRect/>
          </a:stretch>
        </p:blipFill>
        <p:spPr>
          <a:xfrm>
            <a:off x="5690581" y="13534721"/>
            <a:ext cx="810838" cy="859611"/>
          </a:xfrm>
          <a:prstGeom prst="rect">
            <a:avLst/>
          </a:prstGeom>
        </p:spPr>
      </p:pic>
      <p:pic>
        <p:nvPicPr>
          <p:cNvPr id="5" name="Picture 4">
            <a:extLst>
              <a:ext uri="{FF2B5EF4-FFF2-40B4-BE49-F238E27FC236}">
                <a16:creationId xmlns:a16="http://schemas.microsoft.com/office/drawing/2014/main" id="{BBF47B7B-BCA2-4E31-A253-420F3D349FA2}"/>
              </a:ext>
            </a:extLst>
          </p:cNvPr>
          <p:cNvPicPr>
            <a:picLocks noChangeAspect="1"/>
          </p:cNvPicPr>
          <p:nvPr userDrawn="1"/>
        </p:nvPicPr>
        <p:blipFill>
          <a:blip r:embed="rId3"/>
          <a:stretch>
            <a:fillRect/>
          </a:stretch>
        </p:blipFill>
        <p:spPr>
          <a:xfrm>
            <a:off x="23064181" y="2999195"/>
            <a:ext cx="810838" cy="859611"/>
          </a:xfrm>
          <a:prstGeom prst="rect">
            <a:avLst/>
          </a:prstGeom>
        </p:spPr>
      </p:pic>
      <p:pic>
        <p:nvPicPr>
          <p:cNvPr id="7" name="Picture 6">
            <a:extLst>
              <a:ext uri="{FF2B5EF4-FFF2-40B4-BE49-F238E27FC236}">
                <a16:creationId xmlns:a16="http://schemas.microsoft.com/office/drawing/2014/main" id="{F74560EF-B19B-44B9-9E2F-7962B55870FC}"/>
              </a:ext>
            </a:extLst>
          </p:cNvPr>
          <p:cNvPicPr>
            <a:picLocks noChangeAspect="1"/>
          </p:cNvPicPr>
          <p:nvPr userDrawn="1"/>
        </p:nvPicPr>
        <p:blipFill>
          <a:blip r:embed="rId3"/>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583123722"/>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0E48-3D4A-43D6-8DAC-5A24E3B62C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72AAC4-4310-4BB5-B7E1-6E17D1F0E9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5A36AC-FC4E-4CFF-8E71-E50F1D7EF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0A23F8-3A81-4F12-B105-3F027FFA53F2}"/>
              </a:ext>
            </a:extLst>
          </p:cNvPr>
          <p:cNvSpPr>
            <a:spLocks noGrp="1"/>
          </p:cNvSpPr>
          <p:nvPr>
            <p:ph type="dt" sz="half" idx="10"/>
          </p:nvPr>
        </p:nvSpPr>
        <p:spPr/>
        <p:txBody>
          <a:bodyPr/>
          <a:lstStyle/>
          <a:p>
            <a:fld id="{4CED93CF-66C7-4B69-BFAC-C1A86CE7C431}" type="datetimeFigureOut">
              <a:rPr lang="en-US" smtClean="0"/>
              <a:t>3/18/2026</a:t>
            </a:fld>
            <a:endParaRPr lang="en-US"/>
          </a:p>
        </p:txBody>
      </p:sp>
      <p:sp>
        <p:nvSpPr>
          <p:cNvPr id="6" name="Footer Placeholder 5">
            <a:extLst>
              <a:ext uri="{FF2B5EF4-FFF2-40B4-BE49-F238E27FC236}">
                <a16:creationId xmlns:a16="http://schemas.microsoft.com/office/drawing/2014/main" id="{AF1CCBD6-9853-4855-B0A2-880087613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C2187-A556-487C-BC53-D84B486C317B}"/>
              </a:ext>
            </a:extLst>
          </p:cNvPr>
          <p:cNvSpPr>
            <a:spLocks noGrp="1"/>
          </p:cNvSpPr>
          <p:nvPr>
            <p:ph type="sldNum" sz="quarter" idx="12"/>
          </p:nvPr>
        </p:nvSpPr>
        <p:spPr/>
        <p:txBody>
          <a:bodyPr/>
          <a:lstStyle/>
          <a:p>
            <a:fld id="{02606616-E817-4FAC-A19B-73C1F5BE08F2}" type="slidenum">
              <a:rPr lang="en-US" smtClean="0"/>
              <a:t>‹#›</a:t>
            </a:fld>
            <a:endParaRPr lang="en-US"/>
          </a:p>
        </p:txBody>
      </p:sp>
    </p:spTree>
    <p:extLst>
      <p:ext uri="{BB962C8B-B14F-4D97-AF65-F5344CB8AC3E}">
        <p14:creationId xmlns:p14="http://schemas.microsoft.com/office/powerpoint/2010/main" val="10405820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30A4-2B3E-475D-A0CD-A03A7941EE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A7F4D8-B6F1-4DED-88D2-E7927CDD2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8918D9-BF94-4771-AF32-BFE15841F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391AB6-C93B-4BD1-9F50-DC9ADAEBB140}"/>
              </a:ext>
            </a:extLst>
          </p:cNvPr>
          <p:cNvSpPr>
            <a:spLocks noGrp="1"/>
          </p:cNvSpPr>
          <p:nvPr>
            <p:ph type="dt" sz="half" idx="10"/>
          </p:nvPr>
        </p:nvSpPr>
        <p:spPr/>
        <p:txBody>
          <a:bodyPr/>
          <a:lstStyle/>
          <a:p>
            <a:fld id="{4CED93CF-66C7-4B69-BFAC-C1A86CE7C431}" type="datetimeFigureOut">
              <a:rPr lang="en-US" smtClean="0"/>
              <a:t>3/18/2026</a:t>
            </a:fld>
            <a:endParaRPr lang="en-US"/>
          </a:p>
        </p:txBody>
      </p:sp>
      <p:sp>
        <p:nvSpPr>
          <p:cNvPr id="6" name="Footer Placeholder 5">
            <a:extLst>
              <a:ext uri="{FF2B5EF4-FFF2-40B4-BE49-F238E27FC236}">
                <a16:creationId xmlns:a16="http://schemas.microsoft.com/office/drawing/2014/main" id="{9F016278-3F81-4B91-82E9-577E66966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21CCD-74D7-456E-8EA1-A1FAD2550DAF}"/>
              </a:ext>
            </a:extLst>
          </p:cNvPr>
          <p:cNvSpPr>
            <a:spLocks noGrp="1"/>
          </p:cNvSpPr>
          <p:nvPr>
            <p:ph type="sldNum" sz="quarter" idx="12"/>
          </p:nvPr>
        </p:nvSpPr>
        <p:spPr/>
        <p:txBody>
          <a:bodyPr/>
          <a:lstStyle/>
          <a:p>
            <a:fld id="{02606616-E817-4FAC-A19B-73C1F5BE08F2}" type="slidenum">
              <a:rPr lang="en-US" smtClean="0"/>
              <a:t>‹#›</a:t>
            </a:fld>
            <a:endParaRPr lang="en-US"/>
          </a:p>
        </p:txBody>
      </p:sp>
    </p:spTree>
    <p:extLst>
      <p:ext uri="{BB962C8B-B14F-4D97-AF65-F5344CB8AC3E}">
        <p14:creationId xmlns:p14="http://schemas.microsoft.com/office/powerpoint/2010/main" val="1886273492"/>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771E-DF4F-44F6-90A8-F6E03EAEDE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E56AAF-DFD4-4D69-84C2-F479F70472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E6180-221B-4E81-96AB-05C2C8A8EC46}"/>
              </a:ext>
            </a:extLst>
          </p:cNvPr>
          <p:cNvSpPr>
            <a:spLocks noGrp="1"/>
          </p:cNvSpPr>
          <p:nvPr>
            <p:ph type="dt" sz="half" idx="10"/>
          </p:nvPr>
        </p:nvSpPr>
        <p:spPr/>
        <p:txBody>
          <a:bodyPr/>
          <a:lstStyle/>
          <a:p>
            <a:fld id="{4CED93CF-66C7-4B69-BFAC-C1A86CE7C431}" type="datetimeFigureOut">
              <a:rPr lang="en-US" smtClean="0"/>
              <a:t>3/18/2026</a:t>
            </a:fld>
            <a:endParaRPr lang="en-US"/>
          </a:p>
        </p:txBody>
      </p:sp>
      <p:sp>
        <p:nvSpPr>
          <p:cNvPr id="5" name="Footer Placeholder 4">
            <a:extLst>
              <a:ext uri="{FF2B5EF4-FFF2-40B4-BE49-F238E27FC236}">
                <a16:creationId xmlns:a16="http://schemas.microsoft.com/office/drawing/2014/main" id="{4B3B0D81-C5FE-4DD0-805A-24671D25E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1A0CA-F93A-420E-8155-6DED759C0D18}"/>
              </a:ext>
            </a:extLst>
          </p:cNvPr>
          <p:cNvSpPr>
            <a:spLocks noGrp="1"/>
          </p:cNvSpPr>
          <p:nvPr>
            <p:ph type="sldNum" sz="quarter" idx="12"/>
          </p:nvPr>
        </p:nvSpPr>
        <p:spPr/>
        <p:txBody>
          <a:bodyPr/>
          <a:lstStyle/>
          <a:p>
            <a:fld id="{02606616-E817-4FAC-A19B-73C1F5BE08F2}" type="slidenum">
              <a:rPr lang="en-US" smtClean="0"/>
              <a:t>‹#›</a:t>
            </a:fld>
            <a:endParaRPr lang="en-US"/>
          </a:p>
        </p:txBody>
      </p:sp>
    </p:spTree>
    <p:extLst>
      <p:ext uri="{BB962C8B-B14F-4D97-AF65-F5344CB8AC3E}">
        <p14:creationId xmlns:p14="http://schemas.microsoft.com/office/powerpoint/2010/main" val="3076742124"/>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379813-CD61-49F4-BFF0-3C63C842C8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F1833-3F81-4ED6-8EE2-4ABFBB412A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A4F62-E4D1-41AC-9794-3D2C827E9E1D}"/>
              </a:ext>
            </a:extLst>
          </p:cNvPr>
          <p:cNvSpPr>
            <a:spLocks noGrp="1"/>
          </p:cNvSpPr>
          <p:nvPr>
            <p:ph type="dt" sz="half" idx="10"/>
          </p:nvPr>
        </p:nvSpPr>
        <p:spPr/>
        <p:txBody>
          <a:bodyPr/>
          <a:lstStyle/>
          <a:p>
            <a:fld id="{4CED93CF-66C7-4B69-BFAC-C1A86CE7C431}" type="datetimeFigureOut">
              <a:rPr lang="en-US" smtClean="0"/>
              <a:t>3/18/2026</a:t>
            </a:fld>
            <a:endParaRPr lang="en-US"/>
          </a:p>
        </p:txBody>
      </p:sp>
      <p:sp>
        <p:nvSpPr>
          <p:cNvPr id="5" name="Footer Placeholder 4">
            <a:extLst>
              <a:ext uri="{FF2B5EF4-FFF2-40B4-BE49-F238E27FC236}">
                <a16:creationId xmlns:a16="http://schemas.microsoft.com/office/drawing/2014/main" id="{1F483C68-C4BA-44B4-ABB2-1293B77CF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DFDE9-3A92-4161-9A65-AF91A07B571D}"/>
              </a:ext>
            </a:extLst>
          </p:cNvPr>
          <p:cNvSpPr>
            <a:spLocks noGrp="1"/>
          </p:cNvSpPr>
          <p:nvPr>
            <p:ph type="sldNum" sz="quarter" idx="12"/>
          </p:nvPr>
        </p:nvSpPr>
        <p:spPr/>
        <p:txBody>
          <a:bodyPr/>
          <a:lstStyle/>
          <a:p>
            <a:fld id="{02606616-E817-4FAC-A19B-73C1F5BE08F2}" type="slidenum">
              <a:rPr lang="en-US" smtClean="0"/>
              <a:t>‹#›</a:t>
            </a:fld>
            <a:endParaRPr lang="en-US"/>
          </a:p>
        </p:txBody>
      </p:sp>
    </p:spTree>
    <p:extLst>
      <p:ext uri="{BB962C8B-B14F-4D97-AF65-F5344CB8AC3E}">
        <p14:creationId xmlns:p14="http://schemas.microsoft.com/office/powerpoint/2010/main" val="1603589297"/>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364F66-B330-45D9-9FF3-FECDD316C39E}"/>
              </a:ext>
            </a:extLst>
          </p:cNvPr>
          <p:cNvPicPr>
            <a:picLocks noChangeAspect="1"/>
          </p:cNvPicPr>
          <p:nvPr userDrawn="1"/>
        </p:nvPicPr>
        <p:blipFill>
          <a:blip r:embed="rId3"/>
          <a:stretch>
            <a:fillRect/>
          </a:stretch>
        </p:blipFill>
        <p:spPr>
          <a:xfrm>
            <a:off x="10817" y="0"/>
            <a:ext cx="12170365" cy="6858000"/>
          </a:xfrm>
          <a:prstGeom prst="rect">
            <a:avLst/>
          </a:prstGeom>
        </p:spPr>
      </p:pic>
    </p:spTree>
    <p:extLst>
      <p:ext uri="{BB962C8B-B14F-4D97-AF65-F5344CB8AC3E}">
        <p14:creationId xmlns:p14="http://schemas.microsoft.com/office/powerpoint/2010/main" val="100229803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7DAA0B-7DB3-43F4-A7E7-8E92AB067301}"/>
              </a:ext>
            </a:extLst>
          </p:cNvPr>
          <p:cNvPicPr>
            <a:picLocks noChangeAspect="1"/>
          </p:cNvPicPr>
          <p:nvPr userDrawn="1"/>
        </p:nvPicPr>
        <p:blipFill>
          <a:blip r:embed="rId2"/>
          <a:stretch>
            <a:fillRect/>
          </a:stretch>
        </p:blipFill>
        <p:spPr>
          <a:xfrm>
            <a:off x="10817" y="0"/>
            <a:ext cx="12170365" cy="6858000"/>
          </a:xfrm>
          <a:prstGeom prst="rect">
            <a:avLst/>
          </a:prstGeom>
        </p:spPr>
      </p:pic>
      <p:pic>
        <p:nvPicPr>
          <p:cNvPr id="7" name="Picture 6">
            <a:extLst>
              <a:ext uri="{FF2B5EF4-FFF2-40B4-BE49-F238E27FC236}">
                <a16:creationId xmlns:a16="http://schemas.microsoft.com/office/drawing/2014/main" id="{0328239F-9A2E-4432-ABD8-8BBC2D7CDA61}"/>
              </a:ext>
            </a:extLst>
          </p:cNvPr>
          <p:cNvPicPr>
            <a:picLocks noChangeAspect="1"/>
          </p:cNvPicPr>
          <p:nvPr userDrawn="1"/>
        </p:nvPicPr>
        <p:blipFill>
          <a:blip r:embed="rId3"/>
          <a:stretch>
            <a:fillRect/>
          </a:stretch>
        </p:blipFill>
        <p:spPr>
          <a:xfrm>
            <a:off x="915069" y="1612600"/>
            <a:ext cx="10687214" cy="3145809"/>
          </a:xfrm>
          <a:prstGeom prst="rect">
            <a:avLst/>
          </a:prstGeom>
        </p:spPr>
      </p:pic>
      <p:grpSp>
        <p:nvGrpSpPr>
          <p:cNvPr id="4" name="1">
            <a:extLst>
              <a:ext uri="{FF2B5EF4-FFF2-40B4-BE49-F238E27FC236}">
                <a16:creationId xmlns:a16="http://schemas.microsoft.com/office/drawing/2014/main" id="{32EED100-FCC6-4FF3-B782-F0723724E4CB}"/>
              </a:ext>
            </a:extLst>
          </p:cNvPr>
          <p:cNvGrpSpPr/>
          <p:nvPr userDrawn="1"/>
        </p:nvGrpSpPr>
        <p:grpSpPr>
          <a:xfrm>
            <a:off x="563668" y="827091"/>
            <a:ext cx="5329624" cy="5203817"/>
            <a:chOff x="-1024350" y="370345"/>
            <a:chExt cx="6644500" cy="6487655"/>
          </a:xfrm>
        </p:grpSpPr>
        <p:sp>
          <p:nvSpPr>
            <p:cNvPr id="5" name="Oval 4">
              <a:extLst>
                <a:ext uri="{FF2B5EF4-FFF2-40B4-BE49-F238E27FC236}">
                  <a16:creationId xmlns:a16="http://schemas.microsoft.com/office/drawing/2014/main" id="{F42DC279-21C3-4C8D-B540-BA1C90C60C29}"/>
                </a:ext>
              </a:extLst>
            </p:cNvPr>
            <p:cNvSpPr/>
            <p:nvPr/>
          </p:nvSpPr>
          <p:spPr>
            <a:xfrm>
              <a:off x="-608980" y="370345"/>
              <a:ext cx="5873432" cy="5873432"/>
            </a:xfrm>
            <a:prstGeom prst="ellipse">
              <a:avLst/>
            </a:prstGeom>
            <a:solidFill>
              <a:srgbClr val="00C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6" name="Oval 5">
              <a:extLst>
                <a:ext uri="{FF2B5EF4-FFF2-40B4-BE49-F238E27FC236}">
                  <a16:creationId xmlns:a16="http://schemas.microsoft.com/office/drawing/2014/main" id="{72D4366E-9B56-49D6-8C4D-2FB1781AA199}"/>
                </a:ext>
              </a:extLst>
            </p:cNvPr>
            <p:cNvSpPr/>
            <p:nvPr/>
          </p:nvSpPr>
          <p:spPr>
            <a:xfrm>
              <a:off x="-1024350" y="984568"/>
              <a:ext cx="5873432" cy="5873432"/>
            </a:xfrm>
            <a:prstGeom prst="ellipse">
              <a:avLst/>
            </a:prstGeom>
            <a:noFill/>
            <a:ln>
              <a:solidFill>
                <a:srgbClr val="FEB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8" name="Oval 5">
              <a:extLst>
                <a:ext uri="{FF2B5EF4-FFF2-40B4-BE49-F238E27FC236}">
                  <a16:creationId xmlns:a16="http://schemas.microsoft.com/office/drawing/2014/main" id="{C0A319D8-B0E1-4168-AA46-E5855F2729AE}"/>
                </a:ext>
              </a:extLst>
            </p:cNvPr>
            <p:cNvSpPr/>
            <p:nvPr/>
          </p:nvSpPr>
          <p:spPr>
            <a:xfrm>
              <a:off x="-253282" y="711399"/>
              <a:ext cx="5162036" cy="5162034"/>
            </a:xfrm>
            <a:prstGeom prst="ellipse">
              <a:avLst/>
            </a:prstGeom>
            <a:solidFill>
              <a:srgbClr val="9B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9" name="Oval 8">
              <a:extLst>
                <a:ext uri="{FF2B5EF4-FFF2-40B4-BE49-F238E27FC236}">
                  <a16:creationId xmlns:a16="http://schemas.microsoft.com/office/drawing/2014/main" id="{659231DD-1322-4C93-B8E0-30AEF5250C36}"/>
                </a:ext>
              </a:extLst>
            </p:cNvPr>
            <p:cNvSpPr/>
            <p:nvPr/>
          </p:nvSpPr>
          <p:spPr>
            <a:xfrm>
              <a:off x="3564590" y="3689816"/>
              <a:ext cx="2055560" cy="2055559"/>
            </a:xfrm>
            <a:prstGeom prst="ellipse">
              <a:avLst/>
            </a:prstGeom>
            <a:solidFill>
              <a:srgbClr val="FEBF07">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pic>
        <p:nvPicPr>
          <p:cNvPr id="10" name="Picture 9" descr="Graphical user interface&#10;&#10;Description automatically generated with medium confidence">
            <a:extLst>
              <a:ext uri="{FF2B5EF4-FFF2-40B4-BE49-F238E27FC236}">
                <a16:creationId xmlns:a16="http://schemas.microsoft.com/office/drawing/2014/main" id="{131D23D2-C33F-4192-B67D-C5CC590D6E9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6491" r="16130" b="16160"/>
          <a:stretch/>
        </p:blipFill>
        <p:spPr>
          <a:xfrm>
            <a:off x="1827225" y="1788385"/>
            <a:ext cx="2903678" cy="2553196"/>
          </a:xfrm>
          <a:prstGeom prst="rect">
            <a:avLst/>
          </a:prstGeom>
        </p:spPr>
      </p:pic>
    </p:spTree>
    <p:extLst>
      <p:ext uri="{BB962C8B-B14F-4D97-AF65-F5344CB8AC3E}">
        <p14:creationId xmlns:p14="http://schemas.microsoft.com/office/powerpoint/2010/main" val="3085733840"/>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3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BF0339-F33C-49D4-828C-34D29CC68D76}"/>
              </a:ext>
            </a:extLst>
          </p:cNvPr>
          <p:cNvPicPr>
            <a:picLocks noChangeAspect="1"/>
          </p:cNvPicPr>
          <p:nvPr userDrawn="1"/>
        </p:nvPicPr>
        <p:blipFill>
          <a:blip r:embed="rId2"/>
          <a:stretch>
            <a:fillRect/>
          </a:stretch>
        </p:blipFill>
        <p:spPr>
          <a:xfrm>
            <a:off x="10817" y="0"/>
            <a:ext cx="12170365" cy="6858000"/>
          </a:xfrm>
          <a:prstGeom prst="rect">
            <a:avLst/>
          </a:prstGeom>
        </p:spPr>
      </p:pic>
      <p:sp>
        <p:nvSpPr>
          <p:cNvPr id="7" name="9">
            <a:extLst>
              <a:ext uri="{FF2B5EF4-FFF2-40B4-BE49-F238E27FC236}">
                <a16:creationId xmlns:a16="http://schemas.microsoft.com/office/drawing/2014/main" id="{BAA50BD4-55AC-4F33-890A-729EE2AD2467}"/>
              </a:ext>
            </a:extLst>
          </p:cNvPr>
          <p:cNvSpPr/>
          <p:nvPr userDrawn="1"/>
        </p:nvSpPr>
        <p:spPr>
          <a:xfrm>
            <a:off x="495300" y="782291"/>
            <a:ext cx="11201400" cy="227194"/>
          </a:xfrm>
          <a:prstGeom prst="trapezoid">
            <a:avLst>
              <a:gd name="adj" fmla="val 47920"/>
            </a:avLst>
          </a:prstGeom>
          <a:solidFill>
            <a:srgbClr val="B8CCD5"/>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491F5"/>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DF75B021-21CA-43A5-992E-B0FE6EC9CD55}"/>
              </a:ext>
            </a:extLst>
          </p:cNvPr>
          <p:cNvPicPr>
            <a:picLocks noChangeAspect="1"/>
          </p:cNvPicPr>
          <p:nvPr userDrawn="1"/>
        </p:nvPicPr>
        <p:blipFill>
          <a:blip r:embed="rId3"/>
          <a:stretch>
            <a:fillRect/>
          </a:stretch>
        </p:blipFill>
        <p:spPr>
          <a:xfrm>
            <a:off x="495300" y="100484"/>
            <a:ext cx="4087210" cy="1064767"/>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630F5037-A932-4E1F-AB48-DF361F8F13E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6491" r="16130" b="16160"/>
          <a:stretch/>
        </p:blipFill>
        <p:spPr>
          <a:xfrm>
            <a:off x="10671349" y="239257"/>
            <a:ext cx="875959" cy="770228"/>
          </a:xfrm>
          <a:prstGeom prst="rect">
            <a:avLst/>
          </a:prstGeom>
        </p:spPr>
      </p:pic>
    </p:spTree>
    <p:extLst>
      <p:ext uri="{BB962C8B-B14F-4D97-AF65-F5344CB8AC3E}">
        <p14:creationId xmlns:p14="http://schemas.microsoft.com/office/powerpoint/2010/main" val="3439642773"/>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47A8FF8-2265-4541-9D9F-3532D202FDA3}"/>
              </a:ext>
            </a:extLst>
          </p:cNvPr>
          <p:cNvPicPr>
            <a:picLocks noChangeAspect="1"/>
          </p:cNvPicPr>
          <p:nvPr userDrawn="1"/>
        </p:nvPicPr>
        <p:blipFill>
          <a:blip r:embed="rId2"/>
          <a:stretch>
            <a:fillRect/>
          </a:stretch>
        </p:blipFill>
        <p:spPr>
          <a:xfrm>
            <a:off x="10817" y="0"/>
            <a:ext cx="12170365" cy="6858000"/>
          </a:xfrm>
          <a:prstGeom prst="rect">
            <a:avLst/>
          </a:prstGeom>
        </p:spPr>
      </p:pic>
      <p:pic>
        <p:nvPicPr>
          <p:cNvPr id="10" name="7">
            <a:extLst>
              <a:ext uri="{FF2B5EF4-FFF2-40B4-BE49-F238E27FC236}">
                <a16:creationId xmlns:a16="http://schemas.microsoft.com/office/drawing/2014/main" id="{358239B8-CE8F-4A4C-8C44-35AFAB606D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3965223" y="-1135278"/>
            <a:ext cx="4892974" cy="8475468"/>
          </a:xfrm>
          <a:prstGeom prst="rect">
            <a:avLst/>
          </a:prstGeom>
        </p:spPr>
      </p:pic>
      <p:pic>
        <p:nvPicPr>
          <p:cNvPr id="13" name="16">
            <a:extLst>
              <a:ext uri="{FF2B5EF4-FFF2-40B4-BE49-F238E27FC236}">
                <a16:creationId xmlns:a16="http://schemas.microsoft.com/office/drawing/2014/main" id="{B5E3A6F7-1407-4660-90BD-15DDD79EE4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2584" t="51206" r="68211" b="25883"/>
          <a:stretch>
            <a:fillRect/>
          </a:stretch>
        </p:blipFill>
        <p:spPr>
          <a:xfrm>
            <a:off x="7509398" y="4720549"/>
            <a:ext cx="960199" cy="1521353"/>
          </a:xfrm>
          <a:prstGeom prst="rect">
            <a:avLst/>
          </a:prstGeom>
        </p:spPr>
      </p:pic>
      <p:grpSp>
        <p:nvGrpSpPr>
          <p:cNvPr id="20" name="14">
            <a:extLst>
              <a:ext uri="{FF2B5EF4-FFF2-40B4-BE49-F238E27FC236}">
                <a16:creationId xmlns:a16="http://schemas.microsoft.com/office/drawing/2014/main" id="{3FB0C1CF-7722-4EE9-88D5-0554AB2234A4}"/>
              </a:ext>
            </a:extLst>
          </p:cNvPr>
          <p:cNvGrpSpPr/>
          <p:nvPr userDrawn="1"/>
        </p:nvGrpSpPr>
        <p:grpSpPr>
          <a:xfrm>
            <a:off x="8186569" y="3700632"/>
            <a:ext cx="4010210" cy="3234230"/>
            <a:chOff x="7335072" y="2956015"/>
            <a:chExt cx="5111893" cy="3993291"/>
          </a:xfrm>
        </p:grpSpPr>
        <p:pic>
          <p:nvPicPr>
            <p:cNvPr id="21" name="11">
              <a:extLst>
                <a:ext uri="{FF2B5EF4-FFF2-40B4-BE49-F238E27FC236}">
                  <a16:creationId xmlns:a16="http://schemas.microsoft.com/office/drawing/2014/main" id="{CA046368-1D54-499C-A767-3B5E5CA650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5072" y="2956015"/>
              <a:ext cx="5111893" cy="3993291"/>
            </a:xfrm>
            <a:prstGeom prst="rect">
              <a:avLst/>
            </a:prstGeom>
          </p:spPr>
        </p:pic>
        <p:pic>
          <p:nvPicPr>
            <p:cNvPr id="22" name="12">
              <a:extLst>
                <a:ext uri="{FF2B5EF4-FFF2-40B4-BE49-F238E27FC236}">
                  <a16:creationId xmlns:a16="http://schemas.microsoft.com/office/drawing/2014/main" id="{6F00A50D-3E0B-49A4-B1F3-5367ED81055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984" t="6700" r="53507" b="61752"/>
            <a:stretch>
              <a:fillRect/>
            </a:stretch>
          </p:blipFill>
          <p:spPr>
            <a:xfrm>
              <a:off x="10210210" y="3405440"/>
              <a:ext cx="900242" cy="1338413"/>
            </a:xfrm>
            <a:prstGeom prst="rect">
              <a:avLst/>
            </a:prstGeom>
          </p:spPr>
        </p:pic>
      </p:grpSp>
      <p:pic>
        <p:nvPicPr>
          <p:cNvPr id="23" name="Picture 22">
            <a:extLst>
              <a:ext uri="{FF2B5EF4-FFF2-40B4-BE49-F238E27FC236}">
                <a16:creationId xmlns:a16="http://schemas.microsoft.com/office/drawing/2014/main" id="{82550BAD-09AF-4A98-9F1A-CC1974D7128D}"/>
              </a:ext>
            </a:extLst>
          </p:cNvPr>
          <p:cNvPicPr>
            <a:picLocks noChangeAspect="1"/>
          </p:cNvPicPr>
          <p:nvPr userDrawn="1"/>
        </p:nvPicPr>
        <p:blipFill>
          <a:blip r:embed="rId7"/>
          <a:stretch>
            <a:fillRect/>
          </a:stretch>
        </p:blipFill>
        <p:spPr>
          <a:xfrm>
            <a:off x="3635507" y="1387152"/>
            <a:ext cx="5492972" cy="3535986"/>
          </a:xfrm>
          <a:prstGeom prst="rect">
            <a:avLst/>
          </a:prstGeom>
        </p:spPr>
      </p:pic>
      <p:grpSp>
        <p:nvGrpSpPr>
          <p:cNvPr id="11" name="1">
            <a:extLst>
              <a:ext uri="{FF2B5EF4-FFF2-40B4-BE49-F238E27FC236}">
                <a16:creationId xmlns:a16="http://schemas.microsoft.com/office/drawing/2014/main" id="{6A619278-F56B-4404-AFB3-33902E058097}"/>
              </a:ext>
            </a:extLst>
          </p:cNvPr>
          <p:cNvGrpSpPr/>
          <p:nvPr userDrawn="1"/>
        </p:nvGrpSpPr>
        <p:grpSpPr>
          <a:xfrm>
            <a:off x="68422" y="3111177"/>
            <a:ext cx="3312420" cy="3234230"/>
            <a:chOff x="-1024350" y="370345"/>
            <a:chExt cx="6644500" cy="6487655"/>
          </a:xfrm>
        </p:grpSpPr>
        <p:sp>
          <p:nvSpPr>
            <p:cNvPr id="14" name="Oval 13">
              <a:extLst>
                <a:ext uri="{FF2B5EF4-FFF2-40B4-BE49-F238E27FC236}">
                  <a16:creationId xmlns:a16="http://schemas.microsoft.com/office/drawing/2014/main" id="{3D584962-958E-4711-81C6-6C940F1AE0C7}"/>
                </a:ext>
              </a:extLst>
            </p:cNvPr>
            <p:cNvSpPr/>
            <p:nvPr/>
          </p:nvSpPr>
          <p:spPr>
            <a:xfrm>
              <a:off x="-608980" y="370345"/>
              <a:ext cx="5873432" cy="5873432"/>
            </a:xfrm>
            <a:prstGeom prst="ellipse">
              <a:avLst/>
            </a:prstGeom>
            <a:solidFill>
              <a:srgbClr val="00C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15" name="Oval 14">
              <a:extLst>
                <a:ext uri="{FF2B5EF4-FFF2-40B4-BE49-F238E27FC236}">
                  <a16:creationId xmlns:a16="http://schemas.microsoft.com/office/drawing/2014/main" id="{FC9AF3C2-604C-4863-9F3A-8EB24E4BD866}"/>
                </a:ext>
              </a:extLst>
            </p:cNvPr>
            <p:cNvSpPr/>
            <p:nvPr/>
          </p:nvSpPr>
          <p:spPr>
            <a:xfrm>
              <a:off x="-1024350" y="984568"/>
              <a:ext cx="5873432" cy="5873432"/>
            </a:xfrm>
            <a:prstGeom prst="ellipse">
              <a:avLst/>
            </a:prstGeom>
            <a:noFill/>
            <a:ln>
              <a:solidFill>
                <a:srgbClr val="FEB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6" name="Oval 5">
              <a:extLst>
                <a:ext uri="{FF2B5EF4-FFF2-40B4-BE49-F238E27FC236}">
                  <a16:creationId xmlns:a16="http://schemas.microsoft.com/office/drawing/2014/main" id="{E8C502C4-FF05-4039-8A96-2F03DC1A327B}"/>
                </a:ext>
              </a:extLst>
            </p:cNvPr>
            <p:cNvSpPr/>
            <p:nvPr/>
          </p:nvSpPr>
          <p:spPr>
            <a:xfrm>
              <a:off x="-253282" y="711399"/>
              <a:ext cx="5162036" cy="5162034"/>
            </a:xfrm>
            <a:prstGeom prst="ellipse">
              <a:avLst/>
            </a:prstGeom>
            <a:solidFill>
              <a:srgbClr val="9B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17" name="Oval 16">
              <a:extLst>
                <a:ext uri="{FF2B5EF4-FFF2-40B4-BE49-F238E27FC236}">
                  <a16:creationId xmlns:a16="http://schemas.microsoft.com/office/drawing/2014/main" id="{83639142-197E-475E-9192-6020E3F70CC2}"/>
                </a:ext>
              </a:extLst>
            </p:cNvPr>
            <p:cNvSpPr/>
            <p:nvPr/>
          </p:nvSpPr>
          <p:spPr>
            <a:xfrm>
              <a:off x="3564590" y="3689816"/>
              <a:ext cx="2055560" cy="2055559"/>
            </a:xfrm>
            <a:prstGeom prst="ellipse">
              <a:avLst/>
            </a:prstGeom>
            <a:solidFill>
              <a:srgbClr val="FEBF07">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pic>
        <p:nvPicPr>
          <p:cNvPr id="18" name="Picture 17" descr="Graphical user interface&#10;&#10;Description automatically generated with medium confidence">
            <a:extLst>
              <a:ext uri="{FF2B5EF4-FFF2-40B4-BE49-F238E27FC236}">
                <a16:creationId xmlns:a16="http://schemas.microsoft.com/office/drawing/2014/main" id="{C1398430-C33E-4B7E-A0FB-022B197CA0AE}"/>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6491" r="16130" b="16160"/>
          <a:stretch/>
        </p:blipFill>
        <p:spPr>
          <a:xfrm>
            <a:off x="732035" y="3534846"/>
            <a:ext cx="2036306" cy="1790518"/>
          </a:xfrm>
          <a:prstGeom prst="rect">
            <a:avLst/>
          </a:prstGeom>
        </p:spPr>
      </p:pic>
    </p:spTree>
    <p:extLst>
      <p:ext uri="{BB962C8B-B14F-4D97-AF65-F5344CB8AC3E}">
        <p14:creationId xmlns:p14="http://schemas.microsoft.com/office/powerpoint/2010/main" val="278156822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Effect transition="in" filter="fade">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5277-0913-4E22-BF69-DFB670297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99F15-4472-4C05-BF88-8C3E45CF1D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CC6E53-80F2-416D-9D76-303D99104A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EB1877-9670-4B98-8F45-C06D93D7EBB5}"/>
              </a:ext>
            </a:extLst>
          </p:cNvPr>
          <p:cNvSpPr>
            <a:spLocks noGrp="1"/>
          </p:cNvSpPr>
          <p:nvPr>
            <p:ph type="dt" sz="half" idx="10"/>
          </p:nvPr>
        </p:nvSpPr>
        <p:spPr/>
        <p:txBody>
          <a:bodyPr/>
          <a:lstStyle/>
          <a:p>
            <a:fld id="{4CED93CF-66C7-4B69-BFAC-C1A86CE7C431}" type="datetimeFigureOut">
              <a:rPr lang="en-US" smtClean="0"/>
              <a:t>3/18/2026</a:t>
            </a:fld>
            <a:endParaRPr lang="en-US"/>
          </a:p>
        </p:txBody>
      </p:sp>
      <p:sp>
        <p:nvSpPr>
          <p:cNvPr id="6" name="Footer Placeholder 5">
            <a:extLst>
              <a:ext uri="{FF2B5EF4-FFF2-40B4-BE49-F238E27FC236}">
                <a16:creationId xmlns:a16="http://schemas.microsoft.com/office/drawing/2014/main" id="{761B4186-5D89-4C01-809A-028FA445B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1F414A-2B78-4B9B-88E1-E18B6CC402D0}"/>
              </a:ext>
            </a:extLst>
          </p:cNvPr>
          <p:cNvSpPr>
            <a:spLocks noGrp="1"/>
          </p:cNvSpPr>
          <p:nvPr>
            <p:ph type="sldNum" sz="quarter" idx="12"/>
          </p:nvPr>
        </p:nvSpPr>
        <p:spPr/>
        <p:txBody>
          <a:bodyPr/>
          <a:lstStyle/>
          <a:p>
            <a:fld id="{02606616-E817-4FAC-A19B-73C1F5BE08F2}" type="slidenum">
              <a:rPr lang="en-US" smtClean="0"/>
              <a:t>‹#›</a:t>
            </a:fld>
            <a:endParaRPr lang="en-US"/>
          </a:p>
        </p:txBody>
      </p:sp>
    </p:spTree>
    <p:extLst>
      <p:ext uri="{BB962C8B-B14F-4D97-AF65-F5344CB8AC3E}">
        <p14:creationId xmlns:p14="http://schemas.microsoft.com/office/powerpoint/2010/main" val="2942565548"/>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FE65-4DBC-4BF0-948D-6E32F4FDB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1C3F01-F8BE-4CFA-8628-776C93875F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1B7A86-6F9C-449C-B693-961B5EA76B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0513A1-129F-4A29-B049-476D997D14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F92F04-27C6-4555-A413-7778E92D0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FF8D3A-404C-4A81-9457-CD57B3952C75}"/>
              </a:ext>
            </a:extLst>
          </p:cNvPr>
          <p:cNvSpPr>
            <a:spLocks noGrp="1"/>
          </p:cNvSpPr>
          <p:nvPr>
            <p:ph type="dt" sz="half" idx="10"/>
          </p:nvPr>
        </p:nvSpPr>
        <p:spPr/>
        <p:txBody>
          <a:bodyPr/>
          <a:lstStyle/>
          <a:p>
            <a:fld id="{4CED93CF-66C7-4B69-BFAC-C1A86CE7C431}" type="datetimeFigureOut">
              <a:rPr lang="en-US" smtClean="0"/>
              <a:t>3/18/2026</a:t>
            </a:fld>
            <a:endParaRPr lang="en-US"/>
          </a:p>
        </p:txBody>
      </p:sp>
      <p:sp>
        <p:nvSpPr>
          <p:cNvPr id="8" name="Footer Placeholder 7">
            <a:extLst>
              <a:ext uri="{FF2B5EF4-FFF2-40B4-BE49-F238E27FC236}">
                <a16:creationId xmlns:a16="http://schemas.microsoft.com/office/drawing/2014/main" id="{4620E779-D9C4-4D84-829C-D91B5B70CB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D714FD-134C-4405-A774-0B08835321AB}"/>
              </a:ext>
            </a:extLst>
          </p:cNvPr>
          <p:cNvSpPr>
            <a:spLocks noGrp="1"/>
          </p:cNvSpPr>
          <p:nvPr>
            <p:ph type="sldNum" sz="quarter" idx="12"/>
          </p:nvPr>
        </p:nvSpPr>
        <p:spPr/>
        <p:txBody>
          <a:bodyPr/>
          <a:lstStyle/>
          <a:p>
            <a:fld id="{02606616-E817-4FAC-A19B-73C1F5BE08F2}" type="slidenum">
              <a:rPr lang="en-US" smtClean="0"/>
              <a:t>‹#›</a:t>
            </a:fld>
            <a:endParaRPr lang="en-US"/>
          </a:p>
        </p:txBody>
      </p:sp>
    </p:spTree>
    <p:extLst>
      <p:ext uri="{BB962C8B-B14F-4D97-AF65-F5344CB8AC3E}">
        <p14:creationId xmlns:p14="http://schemas.microsoft.com/office/powerpoint/2010/main" val="1807843067"/>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E906-8F02-4AF8-B2C9-21CEC89CF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A262DA-AF32-4491-8F90-863EC92884E9}"/>
              </a:ext>
            </a:extLst>
          </p:cNvPr>
          <p:cNvSpPr>
            <a:spLocks noGrp="1"/>
          </p:cNvSpPr>
          <p:nvPr>
            <p:ph type="dt" sz="half" idx="10"/>
          </p:nvPr>
        </p:nvSpPr>
        <p:spPr/>
        <p:txBody>
          <a:bodyPr/>
          <a:lstStyle/>
          <a:p>
            <a:fld id="{4CED93CF-66C7-4B69-BFAC-C1A86CE7C431}" type="datetimeFigureOut">
              <a:rPr lang="en-US" smtClean="0"/>
              <a:t>3/18/2026</a:t>
            </a:fld>
            <a:endParaRPr lang="en-US"/>
          </a:p>
        </p:txBody>
      </p:sp>
      <p:sp>
        <p:nvSpPr>
          <p:cNvPr id="4" name="Footer Placeholder 3">
            <a:extLst>
              <a:ext uri="{FF2B5EF4-FFF2-40B4-BE49-F238E27FC236}">
                <a16:creationId xmlns:a16="http://schemas.microsoft.com/office/drawing/2014/main" id="{6DFEAB1B-7B10-415C-BEC1-E721736016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73A762-B09F-4642-9261-D5D49FBABEB6}"/>
              </a:ext>
            </a:extLst>
          </p:cNvPr>
          <p:cNvSpPr>
            <a:spLocks noGrp="1"/>
          </p:cNvSpPr>
          <p:nvPr>
            <p:ph type="sldNum" sz="quarter" idx="12"/>
          </p:nvPr>
        </p:nvSpPr>
        <p:spPr/>
        <p:txBody>
          <a:bodyPr/>
          <a:lstStyle/>
          <a:p>
            <a:fld id="{02606616-E817-4FAC-A19B-73C1F5BE08F2}" type="slidenum">
              <a:rPr lang="en-US" smtClean="0"/>
              <a:t>‹#›</a:t>
            </a:fld>
            <a:endParaRPr lang="en-US"/>
          </a:p>
        </p:txBody>
      </p:sp>
    </p:spTree>
    <p:extLst>
      <p:ext uri="{BB962C8B-B14F-4D97-AF65-F5344CB8AC3E}">
        <p14:creationId xmlns:p14="http://schemas.microsoft.com/office/powerpoint/2010/main" val="195824023"/>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43B34-B178-45D2-A8EE-CC517E5F881A}"/>
              </a:ext>
            </a:extLst>
          </p:cNvPr>
          <p:cNvSpPr>
            <a:spLocks noGrp="1"/>
          </p:cNvSpPr>
          <p:nvPr>
            <p:ph type="dt" sz="half" idx="10"/>
          </p:nvPr>
        </p:nvSpPr>
        <p:spPr/>
        <p:txBody>
          <a:bodyPr/>
          <a:lstStyle/>
          <a:p>
            <a:fld id="{4CED93CF-66C7-4B69-BFAC-C1A86CE7C431}" type="datetimeFigureOut">
              <a:rPr lang="en-US" smtClean="0"/>
              <a:t>3/18/2026</a:t>
            </a:fld>
            <a:endParaRPr lang="en-US"/>
          </a:p>
        </p:txBody>
      </p:sp>
      <p:sp>
        <p:nvSpPr>
          <p:cNvPr id="3" name="Footer Placeholder 2">
            <a:extLst>
              <a:ext uri="{FF2B5EF4-FFF2-40B4-BE49-F238E27FC236}">
                <a16:creationId xmlns:a16="http://schemas.microsoft.com/office/drawing/2014/main" id="{3A34ED64-4CF5-4B71-9D96-954E7AD298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0AE3E5-29BA-4677-8663-6128D264B5F2}"/>
              </a:ext>
            </a:extLst>
          </p:cNvPr>
          <p:cNvSpPr>
            <a:spLocks noGrp="1"/>
          </p:cNvSpPr>
          <p:nvPr>
            <p:ph type="sldNum" sz="quarter" idx="12"/>
          </p:nvPr>
        </p:nvSpPr>
        <p:spPr/>
        <p:txBody>
          <a:bodyPr/>
          <a:lstStyle/>
          <a:p>
            <a:fld id="{02606616-E817-4FAC-A19B-73C1F5BE08F2}" type="slidenum">
              <a:rPr lang="en-US" smtClean="0"/>
              <a:t>‹#›</a:t>
            </a:fld>
            <a:endParaRPr lang="en-US"/>
          </a:p>
        </p:txBody>
      </p:sp>
    </p:spTree>
    <p:extLst>
      <p:ext uri="{BB962C8B-B14F-4D97-AF65-F5344CB8AC3E}">
        <p14:creationId xmlns:p14="http://schemas.microsoft.com/office/powerpoint/2010/main" val="1065913040"/>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AA7A17FC-A991-443A-9323-F033D417FF0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1B5F133-E5E1-4166-AF99-F112B34B7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602EA4-815E-41F4-BF4B-D1046D09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6FFFF-7436-4617-90BC-7376A52BE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D93CF-66C7-4B69-BFAC-C1A86CE7C431}" type="datetimeFigureOut">
              <a:rPr lang="en-US" smtClean="0"/>
              <a:t>3/18/2026</a:t>
            </a:fld>
            <a:endParaRPr lang="en-US"/>
          </a:p>
        </p:txBody>
      </p:sp>
      <p:sp>
        <p:nvSpPr>
          <p:cNvPr id="5" name="Footer Placeholder 4">
            <a:extLst>
              <a:ext uri="{FF2B5EF4-FFF2-40B4-BE49-F238E27FC236}">
                <a16:creationId xmlns:a16="http://schemas.microsoft.com/office/drawing/2014/main" id="{6AE4FAAB-1E60-4717-A080-CF2D01BF3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F8FD08-CD4F-4A2B-8439-E8172AAE3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606616-E817-4FAC-A19B-73C1F5BE08F2}" type="slidenum">
              <a:rPr lang="en-US" smtClean="0"/>
              <a:t>‹#›</a:t>
            </a:fld>
            <a:endParaRPr lang="en-US"/>
          </a:p>
        </p:txBody>
      </p:sp>
      <p:pic>
        <p:nvPicPr>
          <p:cNvPr id="7" name="Picture 6">
            <a:extLst>
              <a:ext uri="{FF2B5EF4-FFF2-40B4-BE49-F238E27FC236}">
                <a16:creationId xmlns:a16="http://schemas.microsoft.com/office/drawing/2014/main" id="{7E41046C-0EA5-431E-B783-D8D8DEBC86D2}"/>
              </a:ext>
            </a:extLst>
          </p:cNvPr>
          <p:cNvPicPr>
            <a:picLocks noChangeAspect="1"/>
          </p:cNvPicPr>
          <p:nvPr userDrawn="1"/>
        </p:nvPicPr>
        <p:blipFill>
          <a:blip r:embed="rId15"/>
          <a:stretch>
            <a:fillRect/>
          </a:stretch>
        </p:blipFill>
        <p:spPr>
          <a:xfrm>
            <a:off x="-11683019" y="2999195"/>
            <a:ext cx="810838" cy="859611"/>
          </a:xfrm>
          <a:prstGeom prst="rect">
            <a:avLst/>
          </a:prstGeom>
        </p:spPr>
      </p:pic>
      <p:pic>
        <p:nvPicPr>
          <p:cNvPr id="8" name="Picture 7">
            <a:extLst>
              <a:ext uri="{FF2B5EF4-FFF2-40B4-BE49-F238E27FC236}">
                <a16:creationId xmlns:a16="http://schemas.microsoft.com/office/drawing/2014/main" id="{C1818B08-3E26-4350-9848-7C5951A8E15F}"/>
              </a:ext>
            </a:extLst>
          </p:cNvPr>
          <p:cNvPicPr>
            <a:picLocks noChangeAspect="1"/>
          </p:cNvPicPr>
          <p:nvPr userDrawn="1"/>
        </p:nvPicPr>
        <p:blipFill>
          <a:blip r:embed="rId15"/>
          <a:stretch>
            <a:fillRect/>
          </a:stretch>
        </p:blipFill>
        <p:spPr>
          <a:xfrm>
            <a:off x="5690581" y="13534721"/>
            <a:ext cx="810838" cy="859611"/>
          </a:xfrm>
          <a:prstGeom prst="rect">
            <a:avLst/>
          </a:prstGeom>
        </p:spPr>
      </p:pic>
      <p:pic>
        <p:nvPicPr>
          <p:cNvPr id="9" name="Picture 8">
            <a:extLst>
              <a:ext uri="{FF2B5EF4-FFF2-40B4-BE49-F238E27FC236}">
                <a16:creationId xmlns:a16="http://schemas.microsoft.com/office/drawing/2014/main" id="{BBF47B7B-BCA2-4E31-A253-420F3D349FA2}"/>
              </a:ext>
            </a:extLst>
          </p:cNvPr>
          <p:cNvPicPr>
            <a:picLocks noChangeAspect="1"/>
          </p:cNvPicPr>
          <p:nvPr userDrawn="1"/>
        </p:nvPicPr>
        <p:blipFill>
          <a:blip r:embed="rId15"/>
          <a:stretch>
            <a:fillRect/>
          </a:stretch>
        </p:blipFill>
        <p:spPr>
          <a:xfrm>
            <a:off x="23064181" y="2999195"/>
            <a:ext cx="810838" cy="859611"/>
          </a:xfrm>
          <a:prstGeom prst="rect">
            <a:avLst/>
          </a:prstGeom>
        </p:spPr>
      </p:pic>
      <p:pic>
        <p:nvPicPr>
          <p:cNvPr id="10" name="Picture 9">
            <a:extLst>
              <a:ext uri="{FF2B5EF4-FFF2-40B4-BE49-F238E27FC236}">
                <a16:creationId xmlns:a16="http://schemas.microsoft.com/office/drawing/2014/main" id="{F74560EF-B19B-44B9-9E2F-7962B55870FC}"/>
              </a:ext>
            </a:extLst>
          </p:cNvPr>
          <p:cNvPicPr>
            <a:picLocks noChangeAspect="1"/>
          </p:cNvPicPr>
          <p:nvPr userDrawn="1"/>
        </p:nvPicPr>
        <p:blipFill>
          <a:blip r:embed="rId15"/>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90486101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4FCA022-B6D2-417C-B64B-6CFD2AA703D2}"/>
              </a:ext>
            </a:extLst>
          </p:cNvPr>
          <p:cNvSpPr txBox="1"/>
          <p:nvPr/>
        </p:nvSpPr>
        <p:spPr>
          <a:xfrm>
            <a:off x="5161138" y="4538742"/>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1</a:t>
            </a:r>
            <a:endParaRPr lang="en-US" sz="3733" b="1" kern="0" dirty="0">
              <a:solidFill>
                <a:schemeClr val="tx1">
                  <a:lumMod val="75000"/>
                  <a:lumOff val="25000"/>
                </a:schemeClr>
              </a:solidFill>
              <a:cs typeface="Arial"/>
              <a:sym typeface="Arial"/>
            </a:endParaRPr>
          </a:p>
        </p:txBody>
      </p:sp>
      <p:sp>
        <p:nvSpPr>
          <p:cNvPr id="8" name="TextBox 7">
            <a:extLst>
              <a:ext uri="{FF2B5EF4-FFF2-40B4-BE49-F238E27FC236}">
                <a16:creationId xmlns:a16="http://schemas.microsoft.com/office/drawing/2014/main" id="{42874A0B-8B00-4D5B-A199-1636436FA68C}"/>
              </a:ext>
            </a:extLst>
          </p:cNvPr>
          <p:cNvSpPr txBox="1"/>
          <p:nvPr/>
        </p:nvSpPr>
        <p:spPr>
          <a:xfrm>
            <a:off x="635102" y="663206"/>
            <a:ext cx="1253033" cy="249746"/>
          </a:xfrm>
          <a:prstGeom prst="rect">
            <a:avLst/>
          </a:prstGeom>
          <a:noFill/>
        </p:spPr>
        <p:txBody>
          <a:bodyPr wrap="square" rtlCol="0">
            <a:prstTxWarp prst="textArchUp">
              <a:avLst/>
            </a:prstTxWarp>
            <a:spAutoFit/>
          </a:bodyPr>
          <a:lstStyle/>
          <a:p>
            <a:r>
              <a:rPr lang="en-US" sz="19900" b="1" dirty="0">
                <a:ln>
                  <a:solidFill>
                    <a:schemeClr val="bg1"/>
                  </a:solidFill>
                </a:ln>
                <a:solidFill>
                  <a:srgbClr val="F77A08"/>
                </a:solidFill>
                <a:effectLst>
                  <a:outerShdw blurRad="50800" dist="38100" dir="5400000" algn="t" rotWithShape="0">
                    <a:prstClr val="black">
                      <a:alpha val="40000"/>
                    </a:prstClr>
                  </a:outerShdw>
                </a:effectLst>
              </a:rPr>
              <a:t>CHỦ ĐỀ</a:t>
            </a:r>
          </a:p>
        </p:txBody>
      </p:sp>
      <p:sp>
        <p:nvSpPr>
          <p:cNvPr id="9" name="TextBox 8">
            <a:extLst>
              <a:ext uri="{FF2B5EF4-FFF2-40B4-BE49-F238E27FC236}">
                <a16:creationId xmlns:a16="http://schemas.microsoft.com/office/drawing/2014/main" id="{E1E11EC1-E936-429B-8648-3E4D9E3804E5}"/>
              </a:ext>
            </a:extLst>
          </p:cNvPr>
          <p:cNvSpPr txBox="1"/>
          <p:nvPr/>
        </p:nvSpPr>
        <p:spPr>
          <a:xfrm>
            <a:off x="1021472" y="699749"/>
            <a:ext cx="480291" cy="1323439"/>
          </a:xfrm>
          <a:prstGeom prst="rect">
            <a:avLst/>
          </a:prstGeom>
          <a:noFill/>
        </p:spPr>
        <p:txBody>
          <a:bodyPr wrap="square" rtlCol="0">
            <a:spAutoFit/>
          </a:bodyPr>
          <a:lstStyle/>
          <a:p>
            <a:pPr algn="ctr"/>
            <a:r>
              <a:rPr lang="en-US" sz="8000" b="1" dirty="0">
                <a:ln>
                  <a:solidFill>
                    <a:schemeClr val="bg1"/>
                  </a:solidFill>
                </a:ln>
                <a:solidFill>
                  <a:srgbClr val="F77A08"/>
                </a:solidFill>
                <a:effectLst>
                  <a:outerShdw blurRad="50800" dist="38100" dir="5400000" algn="t" rotWithShape="0">
                    <a:prstClr val="black">
                      <a:alpha val="40000"/>
                    </a:prstClr>
                  </a:outerShdw>
                </a:effectLst>
                <a:latin typeface="Arial Black" panose="020B0A04020102020204" pitchFamily="34" charset="0"/>
              </a:rPr>
              <a:t>4</a:t>
            </a:r>
          </a:p>
        </p:txBody>
      </p:sp>
      <p:pic>
        <p:nvPicPr>
          <p:cNvPr id="3" name="Picture 2">
            <a:extLst>
              <a:ext uri="{FF2B5EF4-FFF2-40B4-BE49-F238E27FC236}">
                <a16:creationId xmlns:a16="http://schemas.microsoft.com/office/drawing/2014/main" id="{76CB2913-45F1-48CC-AC61-223F16407EAF}"/>
              </a:ext>
            </a:extLst>
          </p:cNvPr>
          <p:cNvPicPr>
            <a:picLocks noChangeAspect="1"/>
          </p:cNvPicPr>
          <p:nvPr/>
        </p:nvPicPr>
        <p:blipFill>
          <a:blip r:embed="rId2"/>
          <a:stretch>
            <a:fillRect/>
          </a:stretch>
        </p:blipFill>
        <p:spPr>
          <a:xfrm>
            <a:off x="2644515" y="237337"/>
            <a:ext cx="8735745" cy="1351229"/>
          </a:xfrm>
          <a:prstGeom prst="rect">
            <a:avLst/>
          </a:prstGeom>
        </p:spPr>
      </p:pic>
      <p:pic>
        <p:nvPicPr>
          <p:cNvPr id="4" name="Picture 3">
            <a:extLst>
              <a:ext uri="{FF2B5EF4-FFF2-40B4-BE49-F238E27FC236}">
                <a16:creationId xmlns:a16="http://schemas.microsoft.com/office/drawing/2014/main" id="{2CDCEBB2-5923-432B-8AA0-7493A899BB34}"/>
              </a:ext>
            </a:extLst>
          </p:cNvPr>
          <p:cNvPicPr>
            <a:picLocks noChangeAspect="1"/>
          </p:cNvPicPr>
          <p:nvPr/>
        </p:nvPicPr>
        <p:blipFill>
          <a:blip r:embed="rId3"/>
          <a:stretch>
            <a:fillRect/>
          </a:stretch>
        </p:blipFill>
        <p:spPr>
          <a:xfrm>
            <a:off x="816405" y="2520791"/>
            <a:ext cx="10559187" cy="2017951"/>
          </a:xfrm>
          <a:prstGeom prst="rect">
            <a:avLst/>
          </a:prstGeom>
        </p:spPr>
      </p:pic>
    </p:spTree>
    <p:extLst>
      <p:ext uri="{BB962C8B-B14F-4D97-AF65-F5344CB8AC3E}">
        <p14:creationId xmlns:p14="http://schemas.microsoft.com/office/powerpoint/2010/main" val="2410214612"/>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8131810D-B04D-4C34-9139-6D36CCF711F6}"/>
              </a:ext>
            </a:extLst>
          </p:cNvPr>
          <p:cNvSpPr/>
          <p:nvPr/>
        </p:nvSpPr>
        <p:spPr>
          <a:xfrm>
            <a:off x="203200" y="1104794"/>
            <a:ext cx="11767127" cy="5009571"/>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4CF54D25-9B35-4891-BEAE-9C9D64CE42F9}"/>
              </a:ext>
            </a:extLst>
          </p:cNvPr>
          <p:cNvGrpSpPr/>
          <p:nvPr/>
        </p:nvGrpSpPr>
        <p:grpSpPr>
          <a:xfrm>
            <a:off x="279184" y="138719"/>
            <a:ext cx="863972" cy="1015663"/>
            <a:chOff x="412456" y="98253"/>
            <a:chExt cx="863972" cy="1015663"/>
          </a:xfrm>
        </p:grpSpPr>
        <p:sp>
          <p:nvSpPr>
            <p:cNvPr id="4" name="Oval 3">
              <a:extLst>
                <a:ext uri="{FF2B5EF4-FFF2-40B4-BE49-F238E27FC236}">
                  <a16:creationId xmlns:a16="http://schemas.microsoft.com/office/drawing/2014/main" id="{DCFB90EC-48BD-4C8B-AC0E-95E1A071B558}"/>
                </a:ext>
              </a:extLst>
            </p:cNvPr>
            <p:cNvSpPr/>
            <p:nvPr/>
          </p:nvSpPr>
          <p:spPr>
            <a:xfrm>
              <a:off x="412456" y="214418"/>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4AD405E8-1E7B-4974-B827-90E3480CC2E6}"/>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6" name="8">
            <a:extLst>
              <a:ext uri="{FF2B5EF4-FFF2-40B4-BE49-F238E27FC236}">
                <a16:creationId xmlns:a16="http://schemas.microsoft.com/office/drawing/2014/main" id="{092CC450-EBE6-40DC-B205-BBF894F01A65}"/>
              </a:ext>
            </a:extLst>
          </p:cNvPr>
          <p:cNvSpPr/>
          <p:nvPr/>
        </p:nvSpPr>
        <p:spPr>
          <a:xfrm>
            <a:off x="1143156" y="351636"/>
            <a:ext cx="4796271" cy="707886"/>
          </a:xfrm>
          <a:prstGeom prst="rect">
            <a:avLst/>
          </a:prstGeom>
        </p:spPr>
        <p:txBody>
          <a:bodyPr wrap="square">
            <a:spAutoFit/>
          </a:bodyPr>
          <a:lstStyle/>
          <a:p>
            <a:r>
              <a:rPr lang="en-US" altLang="zh-CN" sz="4000" b="1" dirty="0">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4000" b="1" dirty="0">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74C2C3B7-51BD-4BEC-B4FA-0E6C2A9AD0B3}"/>
              </a:ext>
            </a:extLst>
          </p:cNvPr>
          <p:cNvSpPr/>
          <p:nvPr/>
        </p:nvSpPr>
        <p:spPr>
          <a:xfrm>
            <a:off x="412456" y="1154473"/>
            <a:ext cx="11327259" cy="1754326"/>
          </a:xfrm>
          <a:prstGeom prst="rect">
            <a:avLst/>
          </a:prstGeom>
        </p:spPr>
        <p:txBody>
          <a:bodyPr wrap="square">
            <a:spAutoFit/>
          </a:bodyPr>
          <a:lstStyle/>
          <a:p>
            <a:pPr algn="just"/>
            <a:r>
              <a:rPr lang="vi-VN" sz="5400" b="1" dirty="0">
                <a:solidFill>
                  <a:srgbClr val="00809E"/>
                </a:solidFill>
                <a:latin typeface="Arial-Rounded" panose="020B0500000000000000" pitchFamily="34" charset="0"/>
                <a:ea typeface="Arial-Rounded" panose="020B0500000000000000" pitchFamily="34" charset="0"/>
                <a:cs typeface="Arial-Rounded" panose="020B0500000000000000" pitchFamily="34" charset="0"/>
              </a:rPr>
              <a:t>a. Vi trùng đi vào cơ thể con người bằng cách nào?</a:t>
            </a:r>
          </a:p>
        </p:txBody>
      </p:sp>
      <p:sp>
        <p:nvSpPr>
          <p:cNvPr id="8" name="8">
            <a:extLst>
              <a:ext uri="{FF2B5EF4-FFF2-40B4-BE49-F238E27FC236}">
                <a16:creationId xmlns:a16="http://schemas.microsoft.com/office/drawing/2014/main" id="{AD647044-AC2B-4538-AA70-5CF3E48307D8}"/>
              </a:ext>
            </a:extLst>
          </p:cNvPr>
          <p:cNvSpPr/>
          <p:nvPr/>
        </p:nvSpPr>
        <p:spPr>
          <a:xfrm>
            <a:off x="1209752" y="2949261"/>
            <a:ext cx="10529963" cy="1569660"/>
          </a:xfrm>
          <a:prstGeom prst="rect">
            <a:avLst/>
          </a:prstGeom>
        </p:spPr>
        <p:txBody>
          <a:bodyPr wrap="square">
            <a:spAutoFit/>
          </a:bodyPr>
          <a:lstStyle/>
          <a:p>
            <a:pPr algn="just"/>
            <a:r>
              <a:rPr lang="vi-VN" sz="4800" dirty="0">
                <a:latin typeface="Arial-Rounded" panose="020B0500000000000000" pitchFamily="34" charset="0"/>
                <a:ea typeface="Arial-Rounded" panose="020B0500000000000000" pitchFamily="34" charset="0"/>
                <a:cs typeface="Arial-Rounded" panose="020B0500000000000000" pitchFamily="34" charset="0"/>
              </a:rPr>
              <a:t>Khi tay cầm thức ăn, vi trùng từ tay theo thức ăn đi vào cơ thể.</a:t>
            </a:r>
          </a:p>
        </p:txBody>
      </p:sp>
      <p:sp>
        <p:nvSpPr>
          <p:cNvPr id="9" name="Freeform 154">
            <a:extLst>
              <a:ext uri="{FF2B5EF4-FFF2-40B4-BE49-F238E27FC236}">
                <a16:creationId xmlns:a16="http://schemas.microsoft.com/office/drawing/2014/main" id="{36EB414B-B039-4E56-AF3B-3FCD596B95B7}"/>
              </a:ext>
            </a:extLst>
          </p:cNvPr>
          <p:cNvSpPr>
            <a:spLocks noEditPoints="1"/>
          </p:cNvSpPr>
          <p:nvPr/>
        </p:nvSpPr>
        <p:spPr bwMode="auto">
          <a:xfrm>
            <a:off x="521482" y="3095194"/>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580" dirty="0">
              <a:solidFill>
                <a:prstClr val="black"/>
              </a:solidFill>
              <a:cs typeface="+mn-ea"/>
              <a:sym typeface="+mn-lt"/>
            </a:endParaRPr>
          </a:p>
        </p:txBody>
      </p:sp>
      <p:pic>
        <p:nvPicPr>
          <p:cNvPr id="22" name="Picture 21">
            <a:extLst>
              <a:ext uri="{FF2B5EF4-FFF2-40B4-BE49-F238E27FC236}">
                <a16:creationId xmlns:a16="http://schemas.microsoft.com/office/drawing/2014/main" id="{B13D77DA-445D-4ABA-BE93-B83ABF0CD42B}"/>
              </a:ext>
            </a:extLst>
          </p:cNvPr>
          <p:cNvPicPr>
            <a:picLocks noChangeAspect="1"/>
          </p:cNvPicPr>
          <p:nvPr/>
        </p:nvPicPr>
        <p:blipFill>
          <a:blip r:embed="rId2"/>
          <a:stretch>
            <a:fillRect/>
          </a:stretch>
        </p:blipFill>
        <p:spPr>
          <a:xfrm>
            <a:off x="2571002" y="4467724"/>
            <a:ext cx="7049995" cy="1569660"/>
          </a:xfrm>
          <a:prstGeom prst="rect">
            <a:avLst/>
          </a:prstGeom>
        </p:spPr>
      </p:pic>
    </p:spTree>
    <p:extLst>
      <p:ext uri="{BB962C8B-B14F-4D97-AF65-F5344CB8AC3E}">
        <p14:creationId xmlns:p14="http://schemas.microsoft.com/office/powerpoint/2010/main" val="341717231"/>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8131810D-B04D-4C34-9139-6D36CCF711F6}"/>
              </a:ext>
            </a:extLst>
          </p:cNvPr>
          <p:cNvSpPr/>
          <p:nvPr/>
        </p:nvSpPr>
        <p:spPr>
          <a:xfrm>
            <a:off x="203200" y="1104794"/>
            <a:ext cx="11767127" cy="5009571"/>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4CF54D25-9B35-4891-BEAE-9C9D64CE42F9}"/>
              </a:ext>
            </a:extLst>
          </p:cNvPr>
          <p:cNvGrpSpPr/>
          <p:nvPr/>
        </p:nvGrpSpPr>
        <p:grpSpPr>
          <a:xfrm>
            <a:off x="279184" y="138719"/>
            <a:ext cx="863972" cy="1015663"/>
            <a:chOff x="412456" y="98253"/>
            <a:chExt cx="863972" cy="1015663"/>
          </a:xfrm>
        </p:grpSpPr>
        <p:sp>
          <p:nvSpPr>
            <p:cNvPr id="4" name="Oval 3">
              <a:extLst>
                <a:ext uri="{FF2B5EF4-FFF2-40B4-BE49-F238E27FC236}">
                  <a16:creationId xmlns:a16="http://schemas.microsoft.com/office/drawing/2014/main" id="{DCFB90EC-48BD-4C8B-AC0E-95E1A071B558}"/>
                </a:ext>
              </a:extLst>
            </p:cNvPr>
            <p:cNvSpPr/>
            <p:nvPr/>
          </p:nvSpPr>
          <p:spPr>
            <a:xfrm>
              <a:off x="412456" y="214418"/>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4AD405E8-1E7B-4974-B827-90E3480CC2E6}"/>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6" name="8">
            <a:extLst>
              <a:ext uri="{FF2B5EF4-FFF2-40B4-BE49-F238E27FC236}">
                <a16:creationId xmlns:a16="http://schemas.microsoft.com/office/drawing/2014/main" id="{092CC450-EBE6-40DC-B205-BBF894F01A65}"/>
              </a:ext>
            </a:extLst>
          </p:cNvPr>
          <p:cNvSpPr/>
          <p:nvPr/>
        </p:nvSpPr>
        <p:spPr>
          <a:xfrm>
            <a:off x="1143156" y="351636"/>
            <a:ext cx="4796271" cy="707886"/>
          </a:xfrm>
          <a:prstGeom prst="rect">
            <a:avLst/>
          </a:prstGeom>
        </p:spPr>
        <p:txBody>
          <a:bodyPr wrap="square">
            <a:spAutoFit/>
          </a:bodyPr>
          <a:lstStyle/>
          <a:p>
            <a:r>
              <a:rPr lang="en-US" altLang="zh-CN" sz="4000" b="1" dirty="0">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4000" b="1" dirty="0">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74C2C3B7-51BD-4BEC-B4FA-0E6C2A9AD0B3}"/>
              </a:ext>
            </a:extLst>
          </p:cNvPr>
          <p:cNvSpPr/>
          <p:nvPr/>
        </p:nvSpPr>
        <p:spPr>
          <a:xfrm>
            <a:off x="412456" y="1154473"/>
            <a:ext cx="11327259" cy="892552"/>
          </a:xfrm>
          <a:prstGeom prst="rect">
            <a:avLst/>
          </a:prstGeom>
        </p:spPr>
        <p:txBody>
          <a:bodyPr wrap="square">
            <a:spAutoFit/>
          </a:bodyPr>
          <a:lstStyle/>
          <a:p>
            <a:pPr algn="just"/>
            <a:r>
              <a:rPr lang="vi-VN" sz="5200" b="1" dirty="0">
                <a:solidFill>
                  <a:srgbClr val="00809E"/>
                </a:solidFill>
                <a:latin typeface="Arial-Rounded" panose="020B0500000000000000" pitchFamily="34" charset="0"/>
                <a:ea typeface="Arial-Rounded" panose="020B0500000000000000" pitchFamily="34" charset="0"/>
                <a:cs typeface="Arial-Rounded" panose="020B0500000000000000" pitchFamily="34" charset="0"/>
              </a:rPr>
              <a:t>b. Để phòng bệnh chúng ta phải làm gì?</a:t>
            </a:r>
          </a:p>
        </p:txBody>
      </p:sp>
      <p:sp>
        <p:nvSpPr>
          <p:cNvPr id="8" name="8">
            <a:extLst>
              <a:ext uri="{FF2B5EF4-FFF2-40B4-BE49-F238E27FC236}">
                <a16:creationId xmlns:a16="http://schemas.microsoft.com/office/drawing/2014/main" id="{AD647044-AC2B-4538-AA70-5CF3E48307D8}"/>
              </a:ext>
            </a:extLst>
          </p:cNvPr>
          <p:cNvSpPr/>
          <p:nvPr/>
        </p:nvSpPr>
        <p:spPr>
          <a:xfrm>
            <a:off x="1209752" y="2234563"/>
            <a:ext cx="10529963" cy="1569660"/>
          </a:xfrm>
          <a:prstGeom prst="rect">
            <a:avLst/>
          </a:prstGeom>
        </p:spPr>
        <p:txBody>
          <a:bodyPr wrap="square">
            <a:spAutoFit/>
          </a:bodyPr>
          <a:lstStyle/>
          <a:p>
            <a:pPr algn="just"/>
            <a:r>
              <a:rPr lang="vi-VN" sz="4800" dirty="0">
                <a:latin typeface="Arial-Rounded" panose="020B0500000000000000" pitchFamily="34" charset="0"/>
                <a:ea typeface="Arial-Rounded" panose="020B0500000000000000" pitchFamily="34" charset="0"/>
                <a:cs typeface="Arial-Rounded" panose="020B0500000000000000" pitchFamily="34" charset="0"/>
              </a:rPr>
              <a:t>Để phòng bệnh, chúng ta phải rửa tay trước khi ăn.</a:t>
            </a:r>
          </a:p>
        </p:txBody>
      </p:sp>
      <p:sp>
        <p:nvSpPr>
          <p:cNvPr id="9" name="Freeform 154">
            <a:extLst>
              <a:ext uri="{FF2B5EF4-FFF2-40B4-BE49-F238E27FC236}">
                <a16:creationId xmlns:a16="http://schemas.microsoft.com/office/drawing/2014/main" id="{36EB414B-B039-4E56-AF3B-3FCD596B95B7}"/>
              </a:ext>
            </a:extLst>
          </p:cNvPr>
          <p:cNvSpPr>
            <a:spLocks noEditPoints="1"/>
          </p:cNvSpPr>
          <p:nvPr/>
        </p:nvSpPr>
        <p:spPr bwMode="auto">
          <a:xfrm>
            <a:off x="521482" y="2380496"/>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580" dirty="0">
              <a:solidFill>
                <a:prstClr val="black"/>
              </a:solidFill>
              <a:cs typeface="+mn-ea"/>
              <a:sym typeface="+mn-lt"/>
            </a:endParaRPr>
          </a:p>
        </p:txBody>
      </p:sp>
      <p:pic>
        <p:nvPicPr>
          <p:cNvPr id="18" name="Picture 17">
            <a:extLst>
              <a:ext uri="{FF2B5EF4-FFF2-40B4-BE49-F238E27FC236}">
                <a16:creationId xmlns:a16="http://schemas.microsoft.com/office/drawing/2014/main" id="{69E592EE-0898-460E-9629-E8340BE5882D}"/>
              </a:ext>
            </a:extLst>
          </p:cNvPr>
          <p:cNvPicPr>
            <a:picLocks noChangeAspect="1"/>
          </p:cNvPicPr>
          <p:nvPr/>
        </p:nvPicPr>
        <p:blipFill>
          <a:blip r:embed="rId3"/>
          <a:srcRect l="3075" t="4122" r="51430" b="29835"/>
          <a:stretch>
            <a:fillRect/>
          </a:stretch>
        </p:blipFill>
        <p:spPr>
          <a:xfrm>
            <a:off x="1764455" y="3991761"/>
            <a:ext cx="3442639" cy="2509677"/>
          </a:xfrm>
          <a:custGeom>
            <a:avLst/>
            <a:gdLst>
              <a:gd name="connsiteX0" fmla="*/ 2218955 w 2545727"/>
              <a:gd name="connsiteY0" fmla="*/ 1089 h 1855830"/>
              <a:gd name="connsiteX1" fmla="*/ 2390575 w 2545727"/>
              <a:gd name="connsiteY1" fmla="*/ 136341 h 1855830"/>
              <a:gd name="connsiteX2" fmla="*/ 2544639 w 2545727"/>
              <a:gd name="connsiteY2" fmla="*/ 1436303 h 1855830"/>
              <a:gd name="connsiteX3" fmla="*/ 2409387 w 2545727"/>
              <a:gd name="connsiteY3" fmla="*/ 1607923 h 1855830"/>
              <a:gd name="connsiteX4" fmla="*/ 326774 w 2545727"/>
              <a:gd name="connsiteY4" fmla="*/ 1854742 h 1855830"/>
              <a:gd name="connsiteX5" fmla="*/ 155153 w 2545727"/>
              <a:gd name="connsiteY5" fmla="*/ 1719490 h 1855830"/>
              <a:gd name="connsiteX6" fmla="*/ 1089 w 2545727"/>
              <a:gd name="connsiteY6" fmla="*/ 419529 h 1855830"/>
              <a:gd name="connsiteX7" fmla="*/ 136341 w 2545727"/>
              <a:gd name="connsiteY7" fmla="*/ 247908 h 1855830"/>
              <a:gd name="connsiteX8" fmla="*/ 2218955 w 2545727"/>
              <a:gd name="connsiteY8" fmla="*/ 1089 h 185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5727" h="1855830">
                <a:moveTo>
                  <a:pt x="2218955" y="1089"/>
                </a:moveTo>
                <a:cubicBezTo>
                  <a:pt x="2303696" y="-8954"/>
                  <a:pt x="2380532" y="51600"/>
                  <a:pt x="2390575" y="136341"/>
                </a:cubicBezTo>
                <a:lnTo>
                  <a:pt x="2544639" y="1436303"/>
                </a:lnTo>
                <a:cubicBezTo>
                  <a:pt x="2554682" y="1521044"/>
                  <a:pt x="2494128" y="1597880"/>
                  <a:pt x="2409387" y="1607923"/>
                </a:cubicBezTo>
                <a:lnTo>
                  <a:pt x="326774" y="1854742"/>
                </a:lnTo>
                <a:cubicBezTo>
                  <a:pt x="242033" y="1864785"/>
                  <a:pt x="165196" y="1804231"/>
                  <a:pt x="155153" y="1719490"/>
                </a:cubicBezTo>
                <a:lnTo>
                  <a:pt x="1089" y="419529"/>
                </a:lnTo>
                <a:cubicBezTo>
                  <a:pt x="-8954" y="334788"/>
                  <a:pt x="51600" y="257951"/>
                  <a:pt x="136341" y="247908"/>
                </a:cubicBezTo>
                <a:lnTo>
                  <a:pt x="2218955" y="1089"/>
                </a:lnTo>
                <a:close/>
              </a:path>
            </a:pathLst>
          </a:custGeom>
        </p:spPr>
      </p:pic>
      <p:pic>
        <p:nvPicPr>
          <p:cNvPr id="17" name="Picture 16">
            <a:extLst>
              <a:ext uri="{FF2B5EF4-FFF2-40B4-BE49-F238E27FC236}">
                <a16:creationId xmlns:a16="http://schemas.microsoft.com/office/drawing/2014/main" id="{D490535E-1815-4B18-BB39-9E41706CF950}"/>
              </a:ext>
            </a:extLst>
          </p:cNvPr>
          <p:cNvPicPr>
            <a:picLocks noChangeAspect="1"/>
          </p:cNvPicPr>
          <p:nvPr/>
        </p:nvPicPr>
        <p:blipFill>
          <a:blip r:embed="rId3"/>
          <a:srcRect l="49122" t="31072" r="5849" b="4555"/>
          <a:stretch>
            <a:fillRect/>
          </a:stretch>
        </p:blipFill>
        <p:spPr>
          <a:xfrm>
            <a:off x="7031422" y="4056502"/>
            <a:ext cx="3407410" cy="2446176"/>
          </a:xfrm>
          <a:custGeom>
            <a:avLst/>
            <a:gdLst>
              <a:gd name="connsiteX0" fmla="*/ 291676 w 2519676"/>
              <a:gd name="connsiteY0" fmla="*/ 691 h 1808873"/>
              <a:gd name="connsiteX1" fmla="*/ 2379635 w 2519676"/>
              <a:gd name="connsiteY1" fmla="*/ 197225 h 1808873"/>
              <a:gd name="connsiteX2" fmla="*/ 2518986 w 2519676"/>
              <a:gd name="connsiteY2" fmla="*/ 365534 h 1808873"/>
              <a:gd name="connsiteX3" fmla="*/ 2396310 w 2519676"/>
              <a:gd name="connsiteY3" fmla="*/ 1668832 h 1808873"/>
              <a:gd name="connsiteX4" fmla="*/ 2228000 w 2519676"/>
              <a:gd name="connsiteY4" fmla="*/ 1808183 h 1808873"/>
              <a:gd name="connsiteX5" fmla="*/ 140041 w 2519676"/>
              <a:gd name="connsiteY5" fmla="*/ 1611649 h 1808873"/>
              <a:gd name="connsiteX6" fmla="*/ 691 w 2519676"/>
              <a:gd name="connsiteY6" fmla="*/ 1443339 h 1808873"/>
              <a:gd name="connsiteX7" fmla="*/ 123367 w 2519676"/>
              <a:gd name="connsiteY7" fmla="*/ 140041 h 1808873"/>
              <a:gd name="connsiteX8" fmla="*/ 291676 w 2519676"/>
              <a:gd name="connsiteY8" fmla="*/ 691 h 180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676" h="1808873">
                <a:moveTo>
                  <a:pt x="291676" y="691"/>
                </a:moveTo>
                <a:lnTo>
                  <a:pt x="2379635" y="197225"/>
                </a:lnTo>
                <a:cubicBezTo>
                  <a:pt x="2464594" y="205221"/>
                  <a:pt x="2526983" y="280576"/>
                  <a:pt x="2518986" y="365534"/>
                </a:cubicBezTo>
                <a:lnTo>
                  <a:pt x="2396310" y="1668832"/>
                </a:lnTo>
                <a:cubicBezTo>
                  <a:pt x="2388313" y="1753791"/>
                  <a:pt x="2312959" y="1816180"/>
                  <a:pt x="2228000" y="1808183"/>
                </a:cubicBezTo>
                <a:lnTo>
                  <a:pt x="140041" y="1611649"/>
                </a:lnTo>
                <a:cubicBezTo>
                  <a:pt x="55083" y="1603652"/>
                  <a:pt x="-7306" y="1528298"/>
                  <a:pt x="691" y="1443339"/>
                </a:cubicBezTo>
                <a:lnTo>
                  <a:pt x="123367" y="140041"/>
                </a:lnTo>
                <a:cubicBezTo>
                  <a:pt x="131364" y="55083"/>
                  <a:pt x="206718" y="-7306"/>
                  <a:pt x="291676" y="691"/>
                </a:cubicBezTo>
                <a:close/>
              </a:path>
            </a:pathLst>
          </a:custGeom>
        </p:spPr>
      </p:pic>
    </p:spTree>
    <p:extLst>
      <p:ext uri="{BB962C8B-B14F-4D97-AF65-F5344CB8AC3E}">
        <p14:creationId xmlns:p14="http://schemas.microsoft.com/office/powerpoint/2010/main" val="105545606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8131810D-B04D-4C34-9139-6D36CCF711F6}"/>
              </a:ext>
            </a:extLst>
          </p:cNvPr>
          <p:cNvSpPr/>
          <p:nvPr/>
        </p:nvSpPr>
        <p:spPr>
          <a:xfrm>
            <a:off x="203200" y="1104794"/>
            <a:ext cx="11767127" cy="5009571"/>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4CF54D25-9B35-4891-BEAE-9C9D64CE42F9}"/>
              </a:ext>
            </a:extLst>
          </p:cNvPr>
          <p:cNvGrpSpPr/>
          <p:nvPr/>
        </p:nvGrpSpPr>
        <p:grpSpPr>
          <a:xfrm>
            <a:off x="279184" y="138719"/>
            <a:ext cx="863972" cy="1015663"/>
            <a:chOff x="412456" y="98253"/>
            <a:chExt cx="863972" cy="1015663"/>
          </a:xfrm>
        </p:grpSpPr>
        <p:sp>
          <p:nvSpPr>
            <p:cNvPr id="4" name="Oval 3">
              <a:extLst>
                <a:ext uri="{FF2B5EF4-FFF2-40B4-BE49-F238E27FC236}">
                  <a16:creationId xmlns:a16="http://schemas.microsoft.com/office/drawing/2014/main" id="{DCFB90EC-48BD-4C8B-AC0E-95E1A071B558}"/>
                </a:ext>
              </a:extLst>
            </p:cNvPr>
            <p:cNvSpPr/>
            <p:nvPr/>
          </p:nvSpPr>
          <p:spPr>
            <a:xfrm>
              <a:off x="412456" y="214418"/>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4AD405E8-1E7B-4974-B827-90E3480CC2E6}"/>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6" name="8">
            <a:extLst>
              <a:ext uri="{FF2B5EF4-FFF2-40B4-BE49-F238E27FC236}">
                <a16:creationId xmlns:a16="http://schemas.microsoft.com/office/drawing/2014/main" id="{092CC450-EBE6-40DC-B205-BBF894F01A65}"/>
              </a:ext>
            </a:extLst>
          </p:cNvPr>
          <p:cNvSpPr/>
          <p:nvPr/>
        </p:nvSpPr>
        <p:spPr>
          <a:xfrm>
            <a:off x="1143156" y="351636"/>
            <a:ext cx="4796271" cy="707886"/>
          </a:xfrm>
          <a:prstGeom prst="rect">
            <a:avLst/>
          </a:prstGeom>
        </p:spPr>
        <p:txBody>
          <a:bodyPr wrap="square">
            <a:spAutoFit/>
          </a:bodyPr>
          <a:lstStyle/>
          <a:p>
            <a:r>
              <a:rPr lang="en-US" altLang="zh-CN" sz="4000" b="1" dirty="0">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4000" b="1" dirty="0">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74C2C3B7-51BD-4BEC-B4FA-0E6C2A9AD0B3}"/>
              </a:ext>
            </a:extLst>
          </p:cNvPr>
          <p:cNvSpPr/>
          <p:nvPr/>
        </p:nvSpPr>
        <p:spPr>
          <a:xfrm>
            <a:off x="412456" y="1154473"/>
            <a:ext cx="11327259" cy="923330"/>
          </a:xfrm>
          <a:prstGeom prst="rect">
            <a:avLst/>
          </a:prstGeom>
        </p:spPr>
        <p:txBody>
          <a:bodyPr wrap="square">
            <a:spAutoFit/>
          </a:bodyPr>
          <a:lstStyle/>
          <a:p>
            <a:pPr algn="just"/>
            <a:r>
              <a:rPr lang="vi-VN" sz="5400" b="1" dirty="0">
                <a:solidFill>
                  <a:srgbClr val="00809E"/>
                </a:solidFill>
                <a:latin typeface="Arial-Rounded" panose="020B0500000000000000" pitchFamily="34" charset="0"/>
                <a:ea typeface="Arial-Rounded" panose="020B0500000000000000" pitchFamily="34" charset="0"/>
                <a:cs typeface="Arial-Rounded" panose="020B0500000000000000" pitchFamily="34" charset="0"/>
              </a:rPr>
              <a:t>c. Cần rửa tay như thế nào cho đúng?</a:t>
            </a:r>
            <a:endParaRPr lang="en-US" sz="5400" b="1" dirty="0">
              <a:solidFill>
                <a:srgbClr val="00809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8">
            <a:extLst>
              <a:ext uri="{FF2B5EF4-FFF2-40B4-BE49-F238E27FC236}">
                <a16:creationId xmlns:a16="http://schemas.microsoft.com/office/drawing/2014/main" id="{AD647044-AC2B-4538-AA70-5CF3E48307D8}"/>
              </a:ext>
            </a:extLst>
          </p:cNvPr>
          <p:cNvSpPr/>
          <p:nvPr/>
        </p:nvSpPr>
        <p:spPr>
          <a:xfrm>
            <a:off x="1209752" y="2097927"/>
            <a:ext cx="10529963" cy="1569660"/>
          </a:xfrm>
          <a:prstGeom prst="rect">
            <a:avLst/>
          </a:prstGeom>
        </p:spPr>
        <p:txBody>
          <a:bodyPr wrap="square">
            <a:spAutoFit/>
          </a:bodyPr>
          <a:lstStyle/>
          <a:p>
            <a:pPr algn="just"/>
            <a:r>
              <a:rPr lang="vi-VN" sz="4800" dirty="0">
                <a:latin typeface="Arial-Rounded" panose="020B0500000000000000" pitchFamily="34" charset="0"/>
                <a:ea typeface="Arial-Rounded" panose="020B0500000000000000" pitchFamily="34" charset="0"/>
                <a:cs typeface="Arial-Rounded" panose="020B0500000000000000" pitchFamily="34" charset="0"/>
              </a:rPr>
              <a:t>Cần phải rửa tay với xà phòng và nước sạch thì mới đúng.</a:t>
            </a:r>
          </a:p>
        </p:txBody>
      </p:sp>
      <p:sp>
        <p:nvSpPr>
          <p:cNvPr id="9" name="Freeform 154">
            <a:extLst>
              <a:ext uri="{FF2B5EF4-FFF2-40B4-BE49-F238E27FC236}">
                <a16:creationId xmlns:a16="http://schemas.microsoft.com/office/drawing/2014/main" id="{36EB414B-B039-4E56-AF3B-3FCD596B95B7}"/>
              </a:ext>
            </a:extLst>
          </p:cNvPr>
          <p:cNvSpPr>
            <a:spLocks noEditPoints="1"/>
          </p:cNvSpPr>
          <p:nvPr/>
        </p:nvSpPr>
        <p:spPr bwMode="auto">
          <a:xfrm>
            <a:off x="521482" y="2243860"/>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580" dirty="0">
              <a:solidFill>
                <a:prstClr val="black"/>
              </a:solidFill>
              <a:cs typeface="+mn-ea"/>
              <a:sym typeface="+mn-lt"/>
            </a:endParaRPr>
          </a:p>
        </p:txBody>
      </p:sp>
      <p:pic>
        <p:nvPicPr>
          <p:cNvPr id="18" name="Picture 17">
            <a:extLst>
              <a:ext uri="{FF2B5EF4-FFF2-40B4-BE49-F238E27FC236}">
                <a16:creationId xmlns:a16="http://schemas.microsoft.com/office/drawing/2014/main" id="{69E592EE-0898-460E-9629-E8340BE5882D}"/>
              </a:ext>
            </a:extLst>
          </p:cNvPr>
          <p:cNvPicPr>
            <a:picLocks noChangeAspect="1"/>
          </p:cNvPicPr>
          <p:nvPr/>
        </p:nvPicPr>
        <p:blipFill>
          <a:blip r:embed="rId3"/>
          <a:srcRect l="3075" t="4122" r="51430" b="29835"/>
          <a:stretch>
            <a:fillRect/>
          </a:stretch>
        </p:blipFill>
        <p:spPr>
          <a:xfrm>
            <a:off x="1895992" y="3702110"/>
            <a:ext cx="3442639" cy="2347429"/>
          </a:xfrm>
          <a:custGeom>
            <a:avLst/>
            <a:gdLst>
              <a:gd name="connsiteX0" fmla="*/ 2218955 w 2545727"/>
              <a:gd name="connsiteY0" fmla="*/ 1089 h 1855830"/>
              <a:gd name="connsiteX1" fmla="*/ 2390575 w 2545727"/>
              <a:gd name="connsiteY1" fmla="*/ 136341 h 1855830"/>
              <a:gd name="connsiteX2" fmla="*/ 2544639 w 2545727"/>
              <a:gd name="connsiteY2" fmla="*/ 1436303 h 1855830"/>
              <a:gd name="connsiteX3" fmla="*/ 2409387 w 2545727"/>
              <a:gd name="connsiteY3" fmla="*/ 1607923 h 1855830"/>
              <a:gd name="connsiteX4" fmla="*/ 326774 w 2545727"/>
              <a:gd name="connsiteY4" fmla="*/ 1854742 h 1855830"/>
              <a:gd name="connsiteX5" fmla="*/ 155153 w 2545727"/>
              <a:gd name="connsiteY5" fmla="*/ 1719490 h 1855830"/>
              <a:gd name="connsiteX6" fmla="*/ 1089 w 2545727"/>
              <a:gd name="connsiteY6" fmla="*/ 419529 h 1855830"/>
              <a:gd name="connsiteX7" fmla="*/ 136341 w 2545727"/>
              <a:gd name="connsiteY7" fmla="*/ 247908 h 1855830"/>
              <a:gd name="connsiteX8" fmla="*/ 2218955 w 2545727"/>
              <a:gd name="connsiteY8" fmla="*/ 1089 h 185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5727" h="1855830">
                <a:moveTo>
                  <a:pt x="2218955" y="1089"/>
                </a:moveTo>
                <a:cubicBezTo>
                  <a:pt x="2303696" y="-8954"/>
                  <a:pt x="2380532" y="51600"/>
                  <a:pt x="2390575" y="136341"/>
                </a:cubicBezTo>
                <a:lnTo>
                  <a:pt x="2544639" y="1436303"/>
                </a:lnTo>
                <a:cubicBezTo>
                  <a:pt x="2554682" y="1521044"/>
                  <a:pt x="2494128" y="1597880"/>
                  <a:pt x="2409387" y="1607923"/>
                </a:cubicBezTo>
                <a:lnTo>
                  <a:pt x="326774" y="1854742"/>
                </a:lnTo>
                <a:cubicBezTo>
                  <a:pt x="242033" y="1864785"/>
                  <a:pt x="165196" y="1804231"/>
                  <a:pt x="155153" y="1719490"/>
                </a:cubicBezTo>
                <a:lnTo>
                  <a:pt x="1089" y="419529"/>
                </a:lnTo>
                <a:cubicBezTo>
                  <a:pt x="-8954" y="334788"/>
                  <a:pt x="51600" y="257951"/>
                  <a:pt x="136341" y="247908"/>
                </a:cubicBezTo>
                <a:lnTo>
                  <a:pt x="2218955" y="1089"/>
                </a:lnTo>
                <a:close/>
              </a:path>
            </a:pathLst>
          </a:custGeom>
        </p:spPr>
      </p:pic>
      <p:pic>
        <p:nvPicPr>
          <p:cNvPr id="17" name="Picture 16">
            <a:extLst>
              <a:ext uri="{FF2B5EF4-FFF2-40B4-BE49-F238E27FC236}">
                <a16:creationId xmlns:a16="http://schemas.microsoft.com/office/drawing/2014/main" id="{D490535E-1815-4B18-BB39-9E41706CF950}"/>
              </a:ext>
            </a:extLst>
          </p:cNvPr>
          <p:cNvPicPr>
            <a:picLocks noChangeAspect="1"/>
          </p:cNvPicPr>
          <p:nvPr/>
        </p:nvPicPr>
        <p:blipFill>
          <a:blip r:embed="rId3"/>
          <a:srcRect l="49122" t="31072" r="5849" b="4555"/>
          <a:stretch>
            <a:fillRect/>
          </a:stretch>
        </p:blipFill>
        <p:spPr>
          <a:xfrm>
            <a:off x="6705600" y="3746959"/>
            <a:ext cx="3407410" cy="2288033"/>
          </a:xfrm>
          <a:custGeom>
            <a:avLst/>
            <a:gdLst>
              <a:gd name="connsiteX0" fmla="*/ 291676 w 2519676"/>
              <a:gd name="connsiteY0" fmla="*/ 691 h 1808873"/>
              <a:gd name="connsiteX1" fmla="*/ 2379635 w 2519676"/>
              <a:gd name="connsiteY1" fmla="*/ 197225 h 1808873"/>
              <a:gd name="connsiteX2" fmla="*/ 2518986 w 2519676"/>
              <a:gd name="connsiteY2" fmla="*/ 365534 h 1808873"/>
              <a:gd name="connsiteX3" fmla="*/ 2396310 w 2519676"/>
              <a:gd name="connsiteY3" fmla="*/ 1668832 h 1808873"/>
              <a:gd name="connsiteX4" fmla="*/ 2228000 w 2519676"/>
              <a:gd name="connsiteY4" fmla="*/ 1808183 h 1808873"/>
              <a:gd name="connsiteX5" fmla="*/ 140041 w 2519676"/>
              <a:gd name="connsiteY5" fmla="*/ 1611649 h 1808873"/>
              <a:gd name="connsiteX6" fmla="*/ 691 w 2519676"/>
              <a:gd name="connsiteY6" fmla="*/ 1443339 h 1808873"/>
              <a:gd name="connsiteX7" fmla="*/ 123367 w 2519676"/>
              <a:gd name="connsiteY7" fmla="*/ 140041 h 1808873"/>
              <a:gd name="connsiteX8" fmla="*/ 291676 w 2519676"/>
              <a:gd name="connsiteY8" fmla="*/ 691 h 180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676" h="1808873">
                <a:moveTo>
                  <a:pt x="291676" y="691"/>
                </a:moveTo>
                <a:lnTo>
                  <a:pt x="2379635" y="197225"/>
                </a:lnTo>
                <a:cubicBezTo>
                  <a:pt x="2464594" y="205221"/>
                  <a:pt x="2526983" y="280576"/>
                  <a:pt x="2518986" y="365534"/>
                </a:cubicBezTo>
                <a:lnTo>
                  <a:pt x="2396310" y="1668832"/>
                </a:lnTo>
                <a:cubicBezTo>
                  <a:pt x="2388313" y="1753791"/>
                  <a:pt x="2312959" y="1816180"/>
                  <a:pt x="2228000" y="1808183"/>
                </a:cubicBezTo>
                <a:lnTo>
                  <a:pt x="140041" y="1611649"/>
                </a:lnTo>
                <a:cubicBezTo>
                  <a:pt x="55083" y="1603652"/>
                  <a:pt x="-7306" y="1528298"/>
                  <a:pt x="691" y="1443339"/>
                </a:cubicBezTo>
                <a:lnTo>
                  <a:pt x="123367" y="140041"/>
                </a:lnTo>
                <a:cubicBezTo>
                  <a:pt x="131364" y="55083"/>
                  <a:pt x="206718" y="-7306"/>
                  <a:pt x="291676" y="691"/>
                </a:cubicBezTo>
                <a:close/>
              </a:path>
            </a:pathLst>
          </a:custGeom>
        </p:spPr>
      </p:pic>
    </p:spTree>
    <p:extLst>
      <p:ext uri="{BB962C8B-B14F-4D97-AF65-F5344CB8AC3E}">
        <p14:creationId xmlns:p14="http://schemas.microsoft.com/office/powerpoint/2010/main" val="224013180"/>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6">
            <a:extLst>
              <a:ext uri="{FF2B5EF4-FFF2-40B4-BE49-F238E27FC236}">
                <a16:creationId xmlns:a16="http://schemas.microsoft.com/office/drawing/2014/main" id="{C1DA8AE8-E5A6-45BE-AF2C-F59219C38DDC}"/>
              </a:ext>
            </a:extLst>
          </p:cNvPr>
          <p:cNvSpPr txBox="1"/>
          <p:nvPr/>
        </p:nvSpPr>
        <p:spPr>
          <a:xfrm>
            <a:off x="7605956" y="1704630"/>
            <a:ext cx="1354858" cy="1477328"/>
          </a:xfrm>
          <a:prstGeom prst="rect">
            <a:avLst/>
          </a:prstGeom>
          <a:noFill/>
          <a:effectLst/>
        </p:spPr>
        <p:txBody>
          <a:bodyPr wrap="none" rtlCol="0">
            <a:spAutoFit/>
          </a:bodyPr>
          <a:lstStyle/>
          <a:p>
            <a:pPr algn="ctr"/>
            <a:r>
              <a:rPr lang="en-US" altLang="zh-CN" sz="9000" dirty="0">
                <a:solidFill>
                  <a:schemeClr val="tx2"/>
                </a:solidFill>
                <a:cs typeface="+mn-ea"/>
                <a:sym typeface="+mn-lt"/>
              </a:rPr>
              <a:t>04</a:t>
            </a:r>
            <a:endParaRPr lang="zh-CN" altLang="en-US" sz="9000" dirty="0">
              <a:solidFill>
                <a:schemeClr val="tx2"/>
              </a:solidFill>
              <a:cs typeface="+mn-ea"/>
              <a:sym typeface="+mn-lt"/>
            </a:endParaRPr>
          </a:p>
        </p:txBody>
      </p:sp>
      <p:pic>
        <p:nvPicPr>
          <p:cNvPr id="5" name="Picture 4">
            <a:extLst>
              <a:ext uri="{FF2B5EF4-FFF2-40B4-BE49-F238E27FC236}">
                <a16:creationId xmlns:a16="http://schemas.microsoft.com/office/drawing/2014/main" id="{4DF8B083-98F7-4A9E-AA3A-76DDCE4E9A20}"/>
              </a:ext>
            </a:extLst>
          </p:cNvPr>
          <p:cNvPicPr>
            <a:picLocks noChangeAspect="1"/>
          </p:cNvPicPr>
          <p:nvPr/>
        </p:nvPicPr>
        <p:blipFill>
          <a:blip r:embed="rId2"/>
          <a:stretch>
            <a:fillRect/>
          </a:stretch>
        </p:blipFill>
        <p:spPr>
          <a:xfrm>
            <a:off x="6471138" y="2930475"/>
            <a:ext cx="3692534" cy="2181048"/>
          </a:xfrm>
          <a:prstGeom prst="rect">
            <a:avLst/>
          </a:prstGeom>
        </p:spPr>
      </p:pic>
    </p:spTree>
    <p:extLst>
      <p:ext uri="{BB962C8B-B14F-4D97-AF65-F5344CB8AC3E}">
        <p14:creationId xmlns:p14="http://schemas.microsoft.com/office/powerpoint/2010/main" val="1421171289"/>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50" presetClass="entr" presetSubtype="0"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FED031-77FC-4006-A616-B878C68DC483}"/>
              </a:ext>
            </a:extLst>
          </p:cNvPr>
          <p:cNvGrpSpPr/>
          <p:nvPr/>
        </p:nvGrpSpPr>
        <p:grpSpPr>
          <a:xfrm>
            <a:off x="279184" y="138719"/>
            <a:ext cx="863972" cy="1015663"/>
            <a:chOff x="412456" y="98253"/>
            <a:chExt cx="863972" cy="1015663"/>
          </a:xfrm>
        </p:grpSpPr>
        <p:sp>
          <p:nvSpPr>
            <p:cNvPr id="3" name="Oval 2">
              <a:extLst>
                <a:ext uri="{FF2B5EF4-FFF2-40B4-BE49-F238E27FC236}">
                  <a16:creationId xmlns:a16="http://schemas.microsoft.com/office/drawing/2014/main" id="{826B7235-43FD-410C-A8CE-6C9434D58643}"/>
                </a:ext>
              </a:extLst>
            </p:cNvPr>
            <p:cNvSpPr/>
            <p:nvPr/>
          </p:nvSpPr>
          <p:spPr>
            <a:xfrm>
              <a:off x="412456" y="214418"/>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3F82D511-25CD-42B6-879D-78BD89EF3ED4}"/>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4</a:t>
              </a:r>
            </a:p>
          </p:txBody>
        </p:sp>
      </p:grpSp>
      <p:sp>
        <p:nvSpPr>
          <p:cNvPr id="5" name="8">
            <a:extLst>
              <a:ext uri="{FF2B5EF4-FFF2-40B4-BE49-F238E27FC236}">
                <a16:creationId xmlns:a16="http://schemas.microsoft.com/office/drawing/2014/main" id="{55A19039-AA44-45F2-9CBC-61C61D2DCA23}"/>
              </a:ext>
            </a:extLst>
          </p:cNvPr>
          <p:cNvSpPr/>
          <p:nvPr/>
        </p:nvSpPr>
        <p:spPr>
          <a:xfrm>
            <a:off x="1170864" y="203020"/>
            <a:ext cx="10632926" cy="1754326"/>
          </a:xfrm>
          <a:prstGeom prst="rect">
            <a:avLst/>
          </a:prstGeom>
        </p:spPr>
        <p:txBody>
          <a:bodyPr wrap="square">
            <a:spAutoFit/>
          </a:bodyPr>
          <a:lstStyle/>
          <a:p>
            <a:pPr algn="just"/>
            <a:r>
              <a:rPr lang="en-US" altLang="zh-CN" sz="5400" b="1" dirty="0" err="1">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latin typeface="Arial-Rounded" panose="020B0500000000000000" pitchFamily="34" charset="-93"/>
                <a:ea typeface="Arial-Rounded" panose="020B0500000000000000" pitchFamily="34" charset="-93"/>
                <a:cs typeface="Arial-Rounded" panose="020B0500000000000000" pitchFamily="34" charset="-93"/>
                <a:sym typeface="+mn-lt"/>
              </a:rPr>
              <a:t>vở</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b ở </a:t>
            </a:r>
            <a:r>
              <a:rPr lang="en-US" altLang="zh-CN" sz="5400" b="1" dirty="0" err="1">
                <a:latin typeface="Arial-Rounded" panose="020B0500000000000000" pitchFamily="34" charset="-93"/>
                <a:ea typeface="Arial-Rounded" panose="020B0500000000000000" pitchFamily="34" charset="-93"/>
                <a:cs typeface="Arial-Rounded" panose="020B0500000000000000" pitchFamily="34" charset="-93"/>
                <a:sym typeface="+mn-lt"/>
              </a:rPr>
              <a:t>mục</a:t>
            </a:r>
            <a:r>
              <a:rPr lang="en-US" altLang="zh-CN" sz="5400" b="1" dirty="0">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5400" b="1" dirty="0">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6" name="8">
            <a:extLst>
              <a:ext uri="{FF2B5EF4-FFF2-40B4-BE49-F238E27FC236}">
                <a16:creationId xmlns:a16="http://schemas.microsoft.com/office/drawing/2014/main" id="{B9E62DC8-E171-4AD2-AB3C-7EAEB634D86D}"/>
              </a:ext>
            </a:extLst>
          </p:cNvPr>
          <p:cNvSpPr/>
          <p:nvPr/>
        </p:nvSpPr>
        <p:spPr>
          <a:xfrm>
            <a:off x="841679" y="4559742"/>
            <a:ext cx="10661616" cy="830997"/>
          </a:xfrm>
          <a:prstGeom prst="rect">
            <a:avLst/>
          </a:prstGeom>
        </p:spPr>
        <p:txBody>
          <a:bodyPr wrap="square">
            <a:spAutoFit/>
          </a:bodyPr>
          <a:lstStyle/>
          <a:p>
            <a:pPr algn="just"/>
            <a:r>
              <a:rPr lang="vi-VN" sz="4800" b="1" dirty="0">
                <a:solidFill>
                  <a:srgbClr val="00809E"/>
                </a:solidFill>
                <a:latin typeface="Arial-Rounded" panose="020B0500000000000000" pitchFamily="34" charset="0"/>
                <a:ea typeface="Arial-Rounded" panose="020B0500000000000000" pitchFamily="34" charset="0"/>
                <a:cs typeface="Arial-Rounded" panose="020B0500000000000000" pitchFamily="34" charset="0"/>
              </a:rPr>
              <a:t>b. Để phòng bệnh chúng ta phải làm gì?</a:t>
            </a:r>
          </a:p>
        </p:txBody>
      </p:sp>
      <p:grpSp>
        <p:nvGrpSpPr>
          <p:cNvPr id="7" name="Group 6">
            <a:extLst>
              <a:ext uri="{FF2B5EF4-FFF2-40B4-BE49-F238E27FC236}">
                <a16:creationId xmlns:a16="http://schemas.microsoft.com/office/drawing/2014/main" id="{CC3D208B-9D9A-4C7A-B532-96AF06949EF9}"/>
              </a:ext>
            </a:extLst>
          </p:cNvPr>
          <p:cNvGrpSpPr/>
          <p:nvPr/>
        </p:nvGrpSpPr>
        <p:grpSpPr>
          <a:xfrm>
            <a:off x="641331" y="4349891"/>
            <a:ext cx="10861964" cy="1814550"/>
            <a:chOff x="1690050" y="6066960"/>
            <a:chExt cx="8737600" cy="1814550"/>
          </a:xfrm>
        </p:grpSpPr>
        <p:sp>
          <p:nvSpPr>
            <p:cNvPr id="8" name="Rectangle: Rounded Corners 7">
              <a:extLst>
                <a:ext uri="{FF2B5EF4-FFF2-40B4-BE49-F238E27FC236}">
                  <a16:creationId xmlns:a16="http://schemas.microsoft.com/office/drawing/2014/main" id="{9FA1C19F-F966-4E6D-A1A5-54FAB5DAB2A8}"/>
                </a:ext>
              </a:extLst>
            </p:cNvPr>
            <p:cNvSpPr/>
            <p:nvPr/>
          </p:nvSpPr>
          <p:spPr>
            <a:xfrm>
              <a:off x="1690050" y="6066960"/>
              <a:ext cx="8737600" cy="1814550"/>
            </a:xfrm>
            <a:prstGeom prst="roundRect">
              <a:avLst/>
            </a:prstGeom>
            <a:solidFill>
              <a:srgbClr val="9BE7F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a:extLst>
                <a:ext uri="{FF2B5EF4-FFF2-40B4-BE49-F238E27FC236}">
                  <a16:creationId xmlns:a16="http://schemas.microsoft.com/office/drawing/2014/main" id="{6EF17681-542E-4837-9EE5-A5428B264BB1}"/>
                </a:ext>
              </a:extLst>
            </p:cNvPr>
            <p:cNvSpPr/>
            <p:nvPr/>
          </p:nvSpPr>
          <p:spPr>
            <a:xfrm>
              <a:off x="1818113" y="6168519"/>
              <a:ext cx="8553357" cy="1569660"/>
            </a:xfrm>
            <a:prstGeom prst="rect">
              <a:avLst/>
            </a:prstGeom>
          </p:spPr>
          <p:txBody>
            <a:bodyPr wrap="square">
              <a:spAutoFit/>
            </a:bodyPr>
            <a:lstStyle/>
            <a:p>
              <a:pPr algn="just"/>
              <a:r>
                <a:rPr lang="vi-VN" sz="4800" dirty="0">
                  <a:latin typeface="Arial-Rounded" panose="020B0500000000000000" pitchFamily="34" charset="0"/>
                  <a:ea typeface="Arial-Rounded" panose="020B0500000000000000" pitchFamily="34" charset="0"/>
                  <a:cs typeface="Arial-Rounded" panose="020B0500000000000000" pitchFamily="34" charset="0"/>
                </a:rPr>
                <a:t>Để phòng bệnh, chúng ta phải </a:t>
              </a:r>
              <a:r>
                <a:rPr lang="vi-VN" sz="4800" dirty="0">
                  <a:solidFill>
                    <a:srgbClr val="F77A08"/>
                  </a:solidFill>
                  <a:latin typeface="Arial-Rounded" panose="020B0500000000000000" pitchFamily="34" charset="0"/>
                  <a:ea typeface="Arial-Rounded" panose="020B0500000000000000" pitchFamily="34" charset="0"/>
                  <a:cs typeface="Arial-Rounded" panose="020B0500000000000000" pitchFamily="34" charset="0"/>
                </a:rPr>
                <a:t>rửa tay trước khi ăn</a:t>
              </a:r>
              <a:r>
                <a:rPr lang="vi-VN" sz="4800" dirty="0">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10" name="Rectangle: Rounded Corners 9">
            <a:extLst>
              <a:ext uri="{FF2B5EF4-FFF2-40B4-BE49-F238E27FC236}">
                <a16:creationId xmlns:a16="http://schemas.microsoft.com/office/drawing/2014/main" id="{01AAC295-48E4-4539-B7D2-9282D34577A4}"/>
              </a:ext>
            </a:extLst>
          </p:cNvPr>
          <p:cNvSpPr/>
          <p:nvPr/>
        </p:nvSpPr>
        <p:spPr>
          <a:xfrm>
            <a:off x="9221196" y="4472336"/>
            <a:ext cx="2129126" cy="784830"/>
          </a:xfrm>
          <a:prstGeom prst="roundRect">
            <a:avLst/>
          </a:prstGeom>
          <a:solidFill>
            <a:srgbClr val="9B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2701F"/>
                </a:solidFill>
              </a:rPr>
              <a:t>(…)</a:t>
            </a:r>
          </a:p>
        </p:txBody>
      </p:sp>
      <p:pic>
        <p:nvPicPr>
          <p:cNvPr id="13" name="Picture 12">
            <a:extLst>
              <a:ext uri="{FF2B5EF4-FFF2-40B4-BE49-F238E27FC236}">
                <a16:creationId xmlns:a16="http://schemas.microsoft.com/office/drawing/2014/main" id="{DB8A793F-57A5-4840-8ED7-A696840AF315}"/>
              </a:ext>
            </a:extLst>
          </p:cNvPr>
          <p:cNvPicPr>
            <a:picLocks noChangeAspect="1"/>
          </p:cNvPicPr>
          <p:nvPr/>
        </p:nvPicPr>
        <p:blipFill>
          <a:blip r:embed="rId3"/>
          <a:srcRect l="3075" t="4122" r="51430" b="29835"/>
          <a:stretch>
            <a:fillRect/>
          </a:stretch>
        </p:blipFill>
        <p:spPr>
          <a:xfrm>
            <a:off x="2157572" y="1805139"/>
            <a:ext cx="3442639" cy="2509677"/>
          </a:xfrm>
          <a:custGeom>
            <a:avLst/>
            <a:gdLst>
              <a:gd name="connsiteX0" fmla="*/ 2218955 w 2545727"/>
              <a:gd name="connsiteY0" fmla="*/ 1089 h 1855830"/>
              <a:gd name="connsiteX1" fmla="*/ 2390575 w 2545727"/>
              <a:gd name="connsiteY1" fmla="*/ 136341 h 1855830"/>
              <a:gd name="connsiteX2" fmla="*/ 2544639 w 2545727"/>
              <a:gd name="connsiteY2" fmla="*/ 1436303 h 1855830"/>
              <a:gd name="connsiteX3" fmla="*/ 2409387 w 2545727"/>
              <a:gd name="connsiteY3" fmla="*/ 1607923 h 1855830"/>
              <a:gd name="connsiteX4" fmla="*/ 326774 w 2545727"/>
              <a:gd name="connsiteY4" fmla="*/ 1854742 h 1855830"/>
              <a:gd name="connsiteX5" fmla="*/ 155153 w 2545727"/>
              <a:gd name="connsiteY5" fmla="*/ 1719490 h 1855830"/>
              <a:gd name="connsiteX6" fmla="*/ 1089 w 2545727"/>
              <a:gd name="connsiteY6" fmla="*/ 419529 h 1855830"/>
              <a:gd name="connsiteX7" fmla="*/ 136341 w 2545727"/>
              <a:gd name="connsiteY7" fmla="*/ 247908 h 1855830"/>
              <a:gd name="connsiteX8" fmla="*/ 2218955 w 2545727"/>
              <a:gd name="connsiteY8" fmla="*/ 1089 h 185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5727" h="1855830">
                <a:moveTo>
                  <a:pt x="2218955" y="1089"/>
                </a:moveTo>
                <a:cubicBezTo>
                  <a:pt x="2303696" y="-8954"/>
                  <a:pt x="2380532" y="51600"/>
                  <a:pt x="2390575" y="136341"/>
                </a:cubicBezTo>
                <a:lnTo>
                  <a:pt x="2544639" y="1436303"/>
                </a:lnTo>
                <a:cubicBezTo>
                  <a:pt x="2554682" y="1521044"/>
                  <a:pt x="2494128" y="1597880"/>
                  <a:pt x="2409387" y="1607923"/>
                </a:cubicBezTo>
                <a:lnTo>
                  <a:pt x="326774" y="1854742"/>
                </a:lnTo>
                <a:cubicBezTo>
                  <a:pt x="242033" y="1864785"/>
                  <a:pt x="165196" y="1804231"/>
                  <a:pt x="155153" y="1719490"/>
                </a:cubicBezTo>
                <a:lnTo>
                  <a:pt x="1089" y="419529"/>
                </a:lnTo>
                <a:cubicBezTo>
                  <a:pt x="-8954" y="334788"/>
                  <a:pt x="51600" y="257951"/>
                  <a:pt x="136341" y="247908"/>
                </a:cubicBezTo>
                <a:lnTo>
                  <a:pt x="2218955" y="1089"/>
                </a:lnTo>
                <a:close/>
              </a:path>
            </a:pathLst>
          </a:custGeom>
        </p:spPr>
      </p:pic>
      <p:pic>
        <p:nvPicPr>
          <p:cNvPr id="14" name="Picture 13">
            <a:extLst>
              <a:ext uri="{FF2B5EF4-FFF2-40B4-BE49-F238E27FC236}">
                <a16:creationId xmlns:a16="http://schemas.microsoft.com/office/drawing/2014/main" id="{678203BA-6E69-4743-B8F9-F1989B5FF3DD}"/>
              </a:ext>
            </a:extLst>
          </p:cNvPr>
          <p:cNvPicPr>
            <a:picLocks noChangeAspect="1"/>
          </p:cNvPicPr>
          <p:nvPr/>
        </p:nvPicPr>
        <p:blipFill>
          <a:blip r:embed="rId3"/>
          <a:srcRect l="49122" t="31072" r="5849" b="4555"/>
          <a:stretch>
            <a:fillRect/>
          </a:stretch>
        </p:blipFill>
        <p:spPr>
          <a:xfrm>
            <a:off x="6478608" y="1805139"/>
            <a:ext cx="3407410" cy="2446176"/>
          </a:xfrm>
          <a:custGeom>
            <a:avLst/>
            <a:gdLst>
              <a:gd name="connsiteX0" fmla="*/ 291676 w 2519676"/>
              <a:gd name="connsiteY0" fmla="*/ 691 h 1808873"/>
              <a:gd name="connsiteX1" fmla="*/ 2379635 w 2519676"/>
              <a:gd name="connsiteY1" fmla="*/ 197225 h 1808873"/>
              <a:gd name="connsiteX2" fmla="*/ 2518986 w 2519676"/>
              <a:gd name="connsiteY2" fmla="*/ 365534 h 1808873"/>
              <a:gd name="connsiteX3" fmla="*/ 2396310 w 2519676"/>
              <a:gd name="connsiteY3" fmla="*/ 1668832 h 1808873"/>
              <a:gd name="connsiteX4" fmla="*/ 2228000 w 2519676"/>
              <a:gd name="connsiteY4" fmla="*/ 1808183 h 1808873"/>
              <a:gd name="connsiteX5" fmla="*/ 140041 w 2519676"/>
              <a:gd name="connsiteY5" fmla="*/ 1611649 h 1808873"/>
              <a:gd name="connsiteX6" fmla="*/ 691 w 2519676"/>
              <a:gd name="connsiteY6" fmla="*/ 1443339 h 1808873"/>
              <a:gd name="connsiteX7" fmla="*/ 123367 w 2519676"/>
              <a:gd name="connsiteY7" fmla="*/ 140041 h 1808873"/>
              <a:gd name="connsiteX8" fmla="*/ 291676 w 2519676"/>
              <a:gd name="connsiteY8" fmla="*/ 691 h 180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676" h="1808873">
                <a:moveTo>
                  <a:pt x="291676" y="691"/>
                </a:moveTo>
                <a:lnTo>
                  <a:pt x="2379635" y="197225"/>
                </a:lnTo>
                <a:cubicBezTo>
                  <a:pt x="2464594" y="205221"/>
                  <a:pt x="2526983" y="280576"/>
                  <a:pt x="2518986" y="365534"/>
                </a:cubicBezTo>
                <a:lnTo>
                  <a:pt x="2396310" y="1668832"/>
                </a:lnTo>
                <a:cubicBezTo>
                  <a:pt x="2388313" y="1753791"/>
                  <a:pt x="2312959" y="1816180"/>
                  <a:pt x="2228000" y="1808183"/>
                </a:cubicBezTo>
                <a:lnTo>
                  <a:pt x="140041" y="1611649"/>
                </a:lnTo>
                <a:cubicBezTo>
                  <a:pt x="55083" y="1603652"/>
                  <a:pt x="-7306" y="1528298"/>
                  <a:pt x="691" y="1443339"/>
                </a:cubicBezTo>
                <a:lnTo>
                  <a:pt x="123367" y="140041"/>
                </a:lnTo>
                <a:cubicBezTo>
                  <a:pt x="131364" y="55083"/>
                  <a:pt x="206718" y="-7306"/>
                  <a:pt x="291676" y="691"/>
                </a:cubicBezTo>
                <a:close/>
              </a:path>
            </a:pathLst>
          </a:custGeom>
        </p:spPr>
      </p:pic>
      <p:sp>
        <p:nvSpPr>
          <p:cNvPr id="15" name="Rectangle: Rounded Corners 14">
            <a:extLst>
              <a:ext uri="{FF2B5EF4-FFF2-40B4-BE49-F238E27FC236}">
                <a16:creationId xmlns:a16="http://schemas.microsoft.com/office/drawing/2014/main" id="{958B96EF-3CF4-4677-A184-E6C360A37DF0}"/>
              </a:ext>
            </a:extLst>
          </p:cNvPr>
          <p:cNvSpPr/>
          <p:nvPr/>
        </p:nvSpPr>
        <p:spPr>
          <a:xfrm>
            <a:off x="841677" y="5260725"/>
            <a:ext cx="2973577" cy="784830"/>
          </a:xfrm>
          <a:prstGeom prst="roundRect">
            <a:avLst/>
          </a:prstGeom>
          <a:solidFill>
            <a:srgbClr val="9B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rgbClr val="F2701F"/>
              </a:solidFill>
            </a:endParaRPr>
          </a:p>
        </p:txBody>
      </p:sp>
    </p:spTree>
    <p:extLst>
      <p:ext uri="{BB962C8B-B14F-4D97-AF65-F5344CB8AC3E}">
        <p14:creationId xmlns:p14="http://schemas.microsoft.com/office/powerpoint/2010/main" val="1057305757"/>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1" nodeType="clickEffect">
                                  <p:stCondLst>
                                    <p:cond delay="0"/>
                                  </p:stCondLst>
                                  <p:childTnLst>
                                    <p:animEffect transition="out" filter="barn(inVertic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6" presetClass="exit" presetSubtype="21" fill="hold" grpId="1" nodeType="withEffect">
                                  <p:stCondLst>
                                    <p:cond delay="0"/>
                                  </p:stCondLst>
                                  <p:childTnLst>
                                    <p:animEffect transition="out" filter="barn(inVertical)">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0" grpId="0" animBg="1"/>
      <p:bldP spid="10" grpId="1" animBg="1"/>
      <p:bldP spid="15" grpId="0" animBg="1"/>
      <p:bldP spid="1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703488"/>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6">
            <a:extLst>
              <a:ext uri="{FF2B5EF4-FFF2-40B4-BE49-F238E27FC236}">
                <a16:creationId xmlns:a16="http://schemas.microsoft.com/office/drawing/2014/main" id="{C1DA8AE8-E5A6-45BE-AF2C-F59219C38DDC}"/>
              </a:ext>
            </a:extLst>
          </p:cNvPr>
          <p:cNvSpPr txBox="1"/>
          <p:nvPr/>
        </p:nvSpPr>
        <p:spPr>
          <a:xfrm>
            <a:off x="7650928" y="1704630"/>
            <a:ext cx="1354858" cy="1477328"/>
          </a:xfrm>
          <a:prstGeom prst="rect">
            <a:avLst/>
          </a:prstGeom>
          <a:noFill/>
          <a:effectLst/>
        </p:spPr>
        <p:txBody>
          <a:bodyPr wrap="none" rtlCol="0">
            <a:spAutoFit/>
          </a:bodyPr>
          <a:lstStyle/>
          <a:p>
            <a:pPr algn="ctr"/>
            <a:r>
              <a:rPr lang="en-US" altLang="zh-CN" sz="9000" dirty="0">
                <a:solidFill>
                  <a:schemeClr val="tx2"/>
                </a:solidFill>
                <a:cs typeface="+mn-ea"/>
                <a:sym typeface="+mn-lt"/>
              </a:rPr>
              <a:t>02</a:t>
            </a:r>
            <a:endParaRPr lang="zh-CN" altLang="en-US" sz="9000" dirty="0">
              <a:solidFill>
                <a:schemeClr val="tx2"/>
              </a:solidFill>
              <a:cs typeface="+mn-ea"/>
              <a:sym typeface="+mn-lt"/>
            </a:endParaRPr>
          </a:p>
        </p:txBody>
      </p:sp>
      <p:pic>
        <p:nvPicPr>
          <p:cNvPr id="5" name="Picture 4">
            <a:extLst>
              <a:ext uri="{FF2B5EF4-FFF2-40B4-BE49-F238E27FC236}">
                <a16:creationId xmlns:a16="http://schemas.microsoft.com/office/drawing/2014/main" id="{60CBAF3E-115C-4868-A87C-08B9838FE2C3}"/>
              </a:ext>
            </a:extLst>
          </p:cNvPr>
          <p:cNvPicPr>
            <a:picLocks noChangeAspect="1"/>
          </p:cNvPicPr>
          <p:nvPr/>
        </p:nvPicPr>
        <p:blipFill>
          <a:blip r:embed="rId2"/>
          <a:stretch>
            <a:fillRect/>
          </a:stretch>
        </p:blipFill>
        <p:spPr>
          <a:xfrm>
            <a:off x="6377468" y="2436930"/>
            <a:ext cx="3901778" cy="2444708"/>
          </a:xfrm>
          <a:prstGeom prst="rect">
            <a:avLst/>
          </a:prstGeom>
        </p:spPr>
      </p:pic>
    </p:spTree>
    <p:extLst>
      <p:ext uri="{BB962C8B-B14F-4D97-AF65-F5344CB8AC3E}">
        <p14:creationId xmlns:p14="http://schemas.microsoft.com/office/powerpoint/2010/main" val="1088145517"/>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50" presetClass="entr" presetSubtype="0"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a:extLst>
              <a:ext uri="{FF2B5EF4-FFF2-40B4-BE49-F238E27FC236}">
                <a16:creationId xmlns:a16="http://schemas.microsoft.com/office/drawing/2014/main" id="{A5172937-A879-4643-80DD-3302672A39D1}"/>
              </a:ext>
            </a:extLst>
          </p:cNvPr>
          <p:cNvSpPr/>
          <p:nvPr/>
        </p:nvSpPr>
        <p:spPr>
          <a:xfrm>
            <a:off x="203201" y="1431697"/>
            <a:ext cx="11744290" cy="4682668"/>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FA27FFB6-6243-45F8-9DF8-EC0B168A3920}"/>
              </a:ext>
            </a:extLst>
          </p:cNvPr>
          <p:cNvSpPr/>
          <p:nvPr/>
        </p:nvSpPr>
        <p:spPr>
          <a:xfrm>
            <a:off x="255437" y="1360720"/>
            <a:ext cx="11727944" cy="5386090"/>
          </a:xfrm>
          <a:prstGeom prst="rect">
            <a:avLst/>
          </a:prstGeom>
        </p:spPr>
        <p:txBody>
          <a:bodyPr wrap="square">
            <a:spAutoFit/>
          </a:bodyPr>
          <a:lstStyle/>
          <a:p>
            <a:pPr indent="461963" algn="just"/>
            <a:r>
              <a:rPr lang="vi-VN" sz="4400" dirty="0">
                <a:solidFill>
                  <a:srgbClr val="00809E"/>
                </a:solidFill>
                <a:latin typeface="Arial-Rounded" panose="020B0500000000000000" pitchFamily="34" charset="0"/>
                <a:ea typeface="Arial-Rounded" panose="020B0500000000000000" pitchFamily="34" charset="0"/>
                <a:cs typeface="Arial-Rounded" panose="020B0500000000000000" pitchFamily="34" charset="0"/>
              </a:rPr>
              <a:t>Vi trùng </a:t>
            </a:r>
            <a:r>
              <a:rPr lang="vi-VN" sz="4400" dirty="0">
                <a:latin typeface="Arial-Rounded" panose="020B0500000000000000" pitchFamily="34" charset="0"/>
                <a:ea typeface="Arial-Rounded" panose="020B0500000000000000" pitchFamily="34" charset="0"/>
                <a:cs typeface="Arial-Rounded" panose="020B0500000000000000" pitchFamily="34" charset="0"/>
              </a:rPr>
              <a:t>có ở khắp nơi. Nhưng chúng ta không nhìn thấy được bằng mắt thường. Khi tay </a:t>
            </a:r>
            <a:r>
              <a:rPr lang="vi-VN" sz="4400" dirty="0">
                <a:solidFill>
                  <a:srgbClr val="00809E"/>
                </a:solidFill>
                <a:latin typeface="Arial-Rounded" panose="020B0500000000000000" pitchFamily="34" charset="0"/>
                <a:ea typeface="Arial-Rounded" panose="020B0500000000000000" pitchFamily="34" charset="0"/>
                <a:cs typeface="Arial-Rounded" panose="020B0500000000000000" pitchFamily="34" charset="0"/>
              </a:rPr>
              <a:t>tiếp xúc </a:t>
            </a:r>
            <a:r>
              <a:rPr lang="vi-VN" sz="4400" dirty="0">
                <a:latin typeface="Arial-Rounded" panose="020B0500000000000000" pitchFamily="34" charset="0"/>
                <a:ea typeface="Arial-Rounded" panose="020B0500000000000000" pitchFamily="34" charset="0"/>
                <a:cs typeface="Arial-Rounded" panose="020B0500000000000000" pitchFamily="34" charset="0"/>
              </a:rPr>
              <a:t>với đồ vật, vi trùng dính vào tay. Tay cầm thức ăn, vi trùng từ tay theo thức ăn đi vào cơ thể. Do đó, chúng ta có thể mắc bệnh.</a:t>
            </a:r>
          </a:p>
          <a:p>
            <a:pPr indent="461963" algn="just"/>
            <a:r>
              <a:rPr lang="vi-VN" sz="4400" dirty="0">
                <a:latin typeface="Arial-Rounded" panose="020B0500000000000000" pitchFamily="34" charset="0"/>
                <a:ea typeface="Arial-Rounded" panose="020B0500000000000000" pitchFamily="34" charset="0"/>
                <a:cs typeface="Arial-Rounded" panose="020B0500000000000000" pitchFamily="34" charset="0"/>
              </a:rPr>
              <a:t>Để </a:t>
            </a:r>
            <a:r>
              <a:rPr lang="vi-VN" sz="4400" dirty="0">
                <a:solidFill>
                  <a:srgbClr val="00809E"/>
                </a:solidFill>
                <a:latin typeface="Arial-Rounded" panose="020B0500000000000000" pitchFamily="34" charset="0"/>
                <a:ea typeface="Arial-Rounded" panose="020B0500000000000000" pitchFamily="34" charset="0"/>
                <a:cs typeface="Arial-Rounded" panose="020B0500000000000000" pitchFamily="34" charset="0"/>
              </a:rPr>
              <a:t>phòng bệnh</a:t>
            </a:r>
            <a:r>
              <a:rPr lang="vi-VN" sz="4400" dirty="0">
                <a:latin typeface="Arial-Rounded" panose="020B0500000000000000" pitchFamily="34" charset="0"/>
                <a:ea typeface="Arial-Rounded" panose="020B0500000000000000" pitchFamily="34" charset="0"/>
                <a:cs typeface="Arial-Rounded" panose="020B0500000000000000" pitchFamily="34" charset="0"/>
              </a:rPr>
              <a:t>, chúng ta phải rửa tay trước khi ăn. Cần rửa tay bằng </a:t>
            </a:r>
            <a:r>
              <a:rPr lang="vi-VN" sz="4400" dirty="0">
                <a:solidFill>
                  <a:srgbClr val="00809E"/>
                </a:solidFill>
                <a:latin typeface="Arial-Rounded" panose="020B0500000000000000" pitchFamily="34" charset="0"/>
                <a:ea typeface="Arial-Rounded" panose="020B0500000000000000" pitchFamily="34" charset="0"/>
                <a:cs typeface="Arial-Rounded" panose="020B0500000000000000" pitchFamily="34" charset="0"/>
              </a:rPr>
              <a:t>xà phòng </a:t>
            </a:r>
            <a:r>
              <a:rPr lang="vi-VN" sz="4400" dirty="0">
                <a:latin typeface="Arial-Rounded" panose="020B0500000000000000" pitchFamily="34" charset="0"/>
                <a:ea typeface="Arial-Rounded" panose="020B0500000000000000" pitchFamily="34" charset="0"/>
                <a:cs typeface="Arial-Rounded" panose="020B0500000000000000" pitchFamily="34" charset="0"/>
              </a:rPr>
              <a:t>với nước sạch.</a:t>
            </a:r>
          </a:p>
          <a:p>
            <a:r>
              <a:rPr lang="en-US" sz="32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sz="36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(Nguyên Vũ)</a:t>
            </a:r>
            <a:endParaRPr lang="vi-VN" sz="32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3E064045-6CAB-468D-A0C5-6BC4D71AAFB0}"/>
              </a:ext>
            </a:extLst>
          </p:cNvPr>
          <p:cNvGrpSpPr/>
          <p:nvPr/>
        </p:nvGrpSpPr>
        <p:grpSpPr>
          <a:xfrm>
            <a:off x="255437" y="134999"/>
            <a:ext cx="863972" cy="1015663"/>
            <a:chOff x="255437" y="134999"/>
            <a:chExt cx="863972" cy="1015663"/>
          </a:xfrm>
        </p:grpSpPr>
        <p:sp>
          <p:nvSpPr>
            <p:cNvPr id="5" name="Oval 4">
              <a:extLst>
                <a:ext uri="{FF2B5EF4-FFF2-40B4-BE49-F238E27FC236}">
                  <a16:creationId xmlns:a16="http://schemas.microsoft.com/office/drawing/2014/main" id="{0D385ED4-2B9F-461E-AA20-4B6ECA4E4C5C}"/>
                </a:ext>
              </a:extLst>
            </p:cNvPr>
            <p:cNvSpPr/>
            <p:nvPr/>
          </p:nvSpPr>
          <p:spPr>
            <a:xfrm>
              <a:off x="255437" y="251164"/>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6" name="Rectangle 5">
              <a:extLst>
                <a:ext uri="{FF2B5EF4-FFF2-40B4-BE49-F238E27FC236}">
                  <a16:creationId xmlns:a16="http://schemas.microsoft.com/office/drawing/2014/main" id="{2321FAAC-8391-474B-843C-DE5B871F26CE}"/>
                </a:ext>
              </a:extLst>
            </p:cNvPr>
            <p:cNvSpPr/>
            <p:nvPr/>
          </p:nvSpPr>
          <p:spPr>
            <a:xfrm>
              <a:off x="364463" y="134999"/>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10" name="8">
            <a:extLst>
              <a:ext uri="{FF2B5EF4-FFF2-40B4-BE49-F238E27FC236}">
                <a16:creationId xmlns:a16="http://schemas.microsoft.com/office/drawing/2014/main" id="{D2EB237D-4CA5-41B2-B5D9-9C733195E02C}"/>
              </a:ext>
            </a:extLst>
          </p:cNvPr>
          <p:cNvSpPr/>
          <p:nvPr/>
        </p:nvSpPr>
        <p:spPr>
          <a:xfrm>
            <a:off x="1119409" y="288887"/>
            <a:ext cx="1223741" cy="707886"/>
          </a:xfrm>
          <a:prstGeom prst="rect">
            <a:avLst/>
          </a:prstGeom>
        </p:spPr>
        <p:txBody>
          <a:bodyPr wrap="square">
            <a:spAutoFit/>
          </a:bodyPr>
          <a:lstStyle/>
          <a:p>
            <a:r>
              <a:rPr lang="en-US" altLang="zh-CN" sz="4000"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3" name="TextBox 12">
            <a:extLst>
              <a:ext uri="{FF2B5EF4-FFF2-40B4-BE49-F238E27FC236}">
                <a16:creationId xmlns:a16="http://schemas.microsoft.com/office/drawing/2014/main" id="{B71421E7-AE99-4AC2-B3CB-DAD5CF6443E2}"/>
              </a:ext>
            </a:extLst>
          </p:cNvPr>
          <p:cNvSpPr txBox="1"/>
          <p:nvPr/>
        </p:nvSpPr>
        <p:spPr>
          <a:xfrm>
            <a:off x="2760005" y="642830"/>
            <a:ext cx="6144566" cy="861774"/>
          </a:xfrm>
          <a:prstGeom prst="rect">
            <a:avLst/>
          </a:prstGeom>
          <a:noFill/>
        </p:spPr>
        <p:txBody>
          <a:bodyPr wrap="square">
            <a:spAutoFit/>
          </a:bodyPr>
          <a:lstStyle/>
          <a:p>
            <a:pPr indent="465138" algn="ctr"/>
            <a:r>
              <a:rPr lang="en-US" altLang="zh-CN" sz="5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Rửa</a:t>
            </a:r>
            <a:r>
              <a:rPr lang="en-US" altLang="zh-CN"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5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tay</a:t>
            </a:r>
            <a:r>
              <a:rPr lang="en-US" altLang="zh-CN"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5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trước</a:t>
            </a:r>
            <a:r>
              <a:rPr lang="en-US" altLang="zh-CN"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5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khi</a:t>
            </a:r>
            <a:r>
              <a:rPr lang="en-US" altLang="zh-CN"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5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ăn</a:t>
            </a:r>
            <a:endParaRPr lang="en-US" sz="50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96378750"/>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76DB1A8-71A3-4242-BC88-AA962888AA33}"/>
              </a:ext>
            </a:extLst>
          </p:cNvPr>
          <p:cNvSpPr txBox="1"/>
          <p:nvPr/>
        </p:nvSpPr>
        <p:spPr>
          <a:xfrm>
            <a:off x="526086" y="3495957"/>
            <a:ext cx="11139826" cy="1477328"/>
          </a:xfrm>
          <a:prstGeom prst="rect">
            <a:avLst/>
          </a:prstGeom>
          <a:noFill/>
        </p:spPr>
        <p:txBody>
          <a:bodyPr wrap="square">
            <a:spAutoFit/>
          </a:bodyPr>
          <a:lstStyle/>
          <a:p>
            <a:pPr algn="just"/>
            <a:r>
              <a:rPr lang="vi-VN" sz="4500" dirty="0">
                <a:latin typeface="Arial-Rounded" panose="020B0500000000000000" pitchFamily="34" charset="0"/>
                <a:ea typeface="Arial-Rounded" panose="020B0500000000000000" pitchFamily="34" charset="0"/>
                <a:cs typeface="Arial-Rounded" panose="020B0500000000000000" pitchFamily="34" charset="0"/>
              </a:rPr>
              <a:t>Để phòng bệnh, chúng ta phải rửa tay trước khi ăn.</a:t>
            </a:r>
            <a:endParaRPr lang="zh-CN" altLang="en-US" sz="45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2" name="TextBox 11">
            <a:extLst>
              <a:ext uri="{FF2B5EF4-FFF2-40B4-BE49-F238E27FC236}">
                <a16:creationId xmlns:a16="http://schemas.microsoft.com/office/drawing/2014/main" id="{6586FE33-8EEE-4BB4-8186-C380641BB807}"/>
              </a:ext>
            </a:extLst>
          </p:cNvPr>
          <p:cNvSpPr txBox="1"/>
          <p:nvPr/>
        </p:nvSpPr>
        <p:spPr>
          <a:xfrm>
            <a:off x="526086" y="1572102"/>
            <a:ext cx="11139827" cy="1477328"/>
          </a:xfrm>
          <a:prstGeom prst="rect">
            <a:avLst/>
          </a:prstGeom>
          <a:noFill/>
        </p:spPr>
        <p:txBody>
          <a:bodyPr wrap="square">
            <a:spAutoFit/>
          </a:bodyPr>
          <a:lstStyle/>
          <a:p>
            <a:pPr algn="just"/>
            <a:r>
              <a:rPr lang="vi-VN" sz="4500" dirty="0">
                <a:latin typeface="Arial-Rounded" panose="020B0500000000000000" pitchFamily="34" charset="0"/>
                <a:ea typeface="Arial-Rounded" panose="020B0500000000000000" pitchFamily="34" charset="0"/>
                <a:cs typeface="Arial-Rounded" panose="020B0500000000000000" pitchFamily="34" charset="0"/>
              </a:rPr>
              <a:t>Tay cầm thức ăn, vi trùng từ tay theo thức ăn đi vào cơ thể.</a:t>
            </a:r>
            <a:endParaRPr lang="en-US" altLang="zh-CN" sz="45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cxnSp>
        <p:nvCxnSpPr>
          <p:cNvPr id="13" name="Straight Connector 12">
            <a:extLst>
              <a:ext uri="{FF2B5EF4-FFF2-40B4-BE49-F238E27FC236}">
                <a16:creationId xmlns:a16="http://schemas.microsoft.com/office/drawing/2014/main" id="{7D76A98A-8071-4953-BA50-4166C9D973BA}"/>
              </a:ext>
            </a:extLst>
          </p:cNvPr>
          <p:cNvCxnSpPr/>
          <p:nvPr/>
        </p:nvCxnSpPr>
        <p:spPr>
          <a:xfrm flipH="1">
            <a:off x="4806649" y="1658802"/>
            <a:ext cx="174734" cy="628593"/>
          </a:xfrm>
          <a:prstGeom prst="line">
            <a:avLst/>
          </a:prstGeom>
          <a:ln w="38100">
            <a:solidFill>
              <a:srgbClr val="0089D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9830ACC-14AA-4B6D-89B7-1CDAA7C891B2}"/>
              </a:ext>
            </a:extLst>
          </p:cNvPr>
          <p:cNvGrpSpPr/>
          <p:nvPr/>
        </p:nvGrpSpPr>
        <p:grpSpPr>
          <a:xfrm>
            <a:off x="3747567" y="2338101"/>
            <a:ext cx="249979" cy="628593"/>
            <a:chOff x="3075709" y="1064527"/>
            <a:chExt cx="324390" cy="826618"/>
          </a:xfrm>
        </p:grpSpPr>
        <p:cxnSp>
          <p:nvCxnSpPr>
            <p:cNvPr id="15" name="Straight Connector 14">
              <a:extLst>
                <a:ext uri="{FF2B5EF4-FFF2-40B4-BE49-F238E27FC236}">
                  <a16:creationId xmlns:a16="http://schemas.microsoft.com/office/drawing/2014/main" id="{3FD10629-35A7-4437-AFD8-4C9706600F0B}"/>
                </a:ext>
              </a:extLst>
            </p:cNvPr>
            <p:cNvCxnSpPr/>
            <p:nvPr/>
          </p:nvCxnSpPr>
          <p:spPr>
            <a:xfrm flipH="1">
              <a:off x="3075709" y="1064527"/>
              <a:ext cx="226747" cy="826618"/>
            </a:xfrm>
            <a:prstGeom prst="line">
              <a:avLst/>
            </a:prstGeom>
            <a:ln w="28575">
              <a:solidFill>
                <a:srgbClr val="0089D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F355AD-EED0-4717-AAD0-8282B2A56FCA}"/>
                </a:ext>
              </a:extLst>
            </p:cNvPr>
            <p:cNvCxnSpPr/>
            <p:nvPr/>
          </p:nvCxnSpPr>
          <p:spPr>
            <a:xfrm flipH="1">
              <a:off x="3173351" y="1064527"/>
              <a:ext cx="226748" cy="826618"/>
            </a:xfrm>
            <a:prstGeom prst="line">
              <a:avLst/>
            </a:prstGeom>
            <a:ln w="28575">
              <a:solidFill>
                <a:srgbClr val="0089D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C62B0BE0-1910-43A0-86D4-10E624FC8E8D}"/>
              </a:ext>
            </a:extLst>
          </p:cNvPr>
          <p:cNvCxnSpPr/>
          <p:nvPr/>
        </p:nvCxnSpPr>
        <p:spPr>
          <a:xfrm flipH="1">
            <a:off x="8299842" y="1658802"/>
            <a:ext cx="174734" cy="628593"/>
          </a:xfrm>
          <a:prstGeom prst="line">
            <a:avLst/>
          </a:prstGeom>
          <a:ln w="38100">
            <a:solidFill>
              <a:srgbClr val="0089D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4D60ED-C8DB-4603-B29E-27BC9B2E5508}"/>
              </a:ext>
            </a:extLst>
          </p:cNvPr>
          <p:cNvCxnSpPr/>
          <p:nvPr/>
        </p:nvCxnSpPr>
        <p:spPr>
          <a:xfrm flipH="1">
            <a:off x="4631915" y="3606028"/>
            <a:ext cx="174734" cy="628593"/>
          </a:xfrm>
          <a:prstGeom prst="line">
            <a:avLst/>
          </a:prstGeom>
          <a:ln w="38100">
            <a:solidFill>
              <a:srgbClr val="0089D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2B05B8-28D0-4D8E-89B0-01145B01F320}"/>
              </a:ext>
            </a:extLst>
          </p:cNvPr>
          <p:cNvCxnSpPr/>
          <p:nvPr/>
        </p:nvCxnSpPr>
        <p:spPr>
          <a:xfrm flipH="1">
            <a:off x="7049621" y="3606028"/>
            <a:ext cx="174734" cy="628593"/>
          </a:xfrm>
          <a:prstGeom prst="line">
            <a:avLst/>
          </a:prstGeom>
          <a:ln w="38100">
            <a:solidFill>
              <a:srgbClr val="0089D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A9CEE9-4047-4095-96E1-0A38747A3BEE}"/>
              </a:ext>
            </a:extLst>
          </p:cNvPr>
          <p:cNvCxnSpPr/>
          <p:nvPr/>
        </p:nvCxnSpPr>
        <p:spPr>
          <a:xfrm flipH="1">
            <a:off x="10155891" y="3606027"/>
            <a:ext cx="174734" cy="628593"/>
          </a:xfrm>
          <a:prstGeom prst="line">
            <a:avLst/>
          </a:prstGeom>
          <a:ln w="38100">
            <a:solidFill>
              <a:srgbClr val="0089D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2E3E6CB9-9A96-47FA-A101-279D52D092A3}"/>
              </a:ext>
            </a:extLst>
          </p:cNvPr>
          <p:cNvGrpSpPr/>
          <p:nvPr/>
        </p:nvGrpSpPr>
        <p:grpSpPr>
          <a:xfrm>
            <a:off x="2187256" y="4234620"/>
            <a:ext cx="249979" cy="628593"/>
            <a:chOff x="3075709" y="1064527"/>
            <a:chExt cx="324390" cy="826618"/>
          </a:xfrm>
        </p:grpSpPr>
        <p:cxnSp>
          <p:nvCxnSpPr>
            <p:cNvPr id="24" name="Straight Connector 23">
              <a:extLst>
                <a:ext uri="{FF2B5EF4-FFF2-40B4-BE49-F238E27FC236}">
                  <a16:creationId xmlns:a16="http://schemas.microsoft.com/office/drawing/2014/main" id="{9FC0F693-4A4B-486A-940A-AF3CBCBD65BE}"/>
                </a:ext>
              </a:extLst>
            </p:cNvPr>
            <p:cNvCxnSpPr/>
            <p:nvPr/>
          </p:nvCxnSpPr>
          <p:spPr>
            <a:xfrm flipH="1">
              <a:off x="3075709" y="1064527"/>
              <a:ext cx="226747" cy="826618"/>
            </a:xfrm>
            <a:prstGeom prst="line">
              <a:avLst/>
            </a:prstGeom>
            <a:ln w="28575">
              <a:solidFill>
                <a:srgbClr val="0089D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E03F6DE-31FA-4FB7-A8E3-64AF46121B59}"/>
                </a:ext>
              </a:extLst>
            </p:cNvPr>
            <p:cNvCxnSpPr/>
            <p:nvPr/>
          </p:nvCxnSpPr>
          <p:spPr>
            <a:xfrm flipH="1">
              <a:off x="3173351" y="1064527"/>
              <a:ext cx="226748" cy="826618"/>
            </a:xfrm>
            <a:prstGeom prst="line">
              <a:avLst/>
            </a:prstGeom>
            <a:ln w="28575">
              <a:solidFill>
                <a:srgbClr val="0089D1"/>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79E39732-76DF-4D5A-9B9C-F1A48A88AD7F}"/>
              </a:ext>
            </a:extLst>
          </p:cNvPr>
          <p:cNvPicPr>
            <a:picLocks noChangeAspect="1"/>
          </p:cNvPicPr>
          <p:nvPr/>
        </p:nvPicPr>
        <p:blipFill>
          <a:blip r:embed="rId2"/>
          <a:stretch>
            <a:fillRect/>
          </a:stretch>
        </p:blipFill>
        <p:spPr>
          <a:xfrm>
            <a:off x="2697930" y="120195"/>
            <a:ext cx="7149652" cy="1369171"/>
          </a:xfrm>
          <a:prstGeom prst="rect">
            <a:avLst/>
          </a:prstGeom>
        </p:spPr>
      </p:pic>
    </p:spTree>
    <p:extLst>
      <p:ext uri="{BB962C8B-B14F-4D97-AF65-F5344CB8AC3E}">
        <p14:creationId xmlns:p14="http://schemas.microsoft.com/office/powerpoint/2010/main" val="1378761810"/>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par>
                          <p:cTn id="48" fill="hold">
                            <p:stCondLst>
                              <p:cond delay="1500"/>
                            </p:stCondLst>
                            <p:childTnLst>
                              <p:par>
                                <p:cTn id="49" presetID="22" presetClass="entr" presetSubtype="1"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a:extLst>
              <a:ext uri="{FF2B5EF4-FFF2-40B4-BE49-F238E27FC236}">
                <a16:creationId xmlns:a16="http://schemas.microsoft.com/office/drawing/2014/main" id="{A5172937-A879-4643-80DD-3302672A39D1}"/>
              </a:ext>
            </a:extLst>
          </p:cNvPr>
          <p:cNvSpPr/>
          <p:nvPr/>
        </p:nvSpPr>
        <p:spPr>
          <a:xfrm>
            <a:off x="203201" y="1431697"/>
            <a:ext cx="11744290" cy="4682668"/>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FA27FFB6-6243-45F8-9DF8-EC0B168A3920}"/>
              </a:ext>
            </a:extLst>
          </p:cNvPr>
          <p:cNvSpPr/>
          <p:nvPr/>
        </p:nvSpPr>
        <p:spPr>
          <a:xfrm>
            <a:off x="255437" y="1360720"/>
            <a:ext cx="11727944" cy="5386090"/>
          </a:xfrm>
          <a:prstGeom prst="rect">
            <a:avLst/>
          </a:prstGeom>
        </p:spPr>
        <p:txBody>
          <a:bodyPr wrap="square">
            <a:spAutoFit/>
          </a:bodyPr>
          <a:lstStyle/>
          <a:p>
            <a:pPr indent="461963" algn="just"/>
            <a:r>
              <a:rPr lang="vi-VN" sz="4400" dirty="0">
                <a:solidFill>
                  <a:srgbClr val="00809E"/>
                </a:solidFill>
                <a:latin typeface="Arial-Rounded" panose="020B0500000000000000" pitchFamily="34" charset="0"/>
                <a:ea typeface="Arial-Rounded" panose="020B0500000000000000" pitchFamily="34" charset="0"/>
                <a:cs typeface="Arial-Rounded" panose="020B0500000000000000" pitchFamily="34" charset="0"/>
              </a:rPr>
              <a:t>Vi trùng </a:t>
            </a:r>
            <a:r>
              <a:rPr lang="vi-VN" sz="4400" dirty="0">
                <a:latin typeface="Arial-Rounded" panose="020B0500000000000000" pitchFamily="34" charset="0"/>
                <a:ea typeface="Arial-Rounded" panose="020B0500000000000000" pitchFamily="34" charset="0"/>
                <a:cs typeface="Arial-Rounded" panose="020B0500000000000000" pitchFamily="34" charset="0"/>
              </a:rPr>
              <a:t>có ở khắp nơi. Nhưng chúng ta không nhìn thấy được bằng mắt thường. Khi tay </a:t>
            </a:r>
            <a:r>
              <a:rPr lang="vi-VN" sz="4400" dirty="0">
                <a:solidFill>
                  <a:srgbClr val="00809E"/>
                </a:solidFill>
                <a:latin typeface="Arial-Rounded" panose="020B0500000000000000" pitchFamily="34" charset="0"/>
                <a:ea typeface="Arial-Rounded" panose="020B0500000000000000" pitchFamily="34" charset="0"/>
                <a:cs typeface="Arial-Rounded" panose="020B0500000000000000" pitchFamily="34" charset="0"/>
              </a:rPr>
              <a:t>tiếp xúc </a:t>
            </a:r>
            <a:r>
              <a:rPr lang="vi-VN" sz="4400" dirty="0">
                <a:latin typeface="Arial-Rounded" panose="020B0500000000000000" pitchFamily="34" charset="0"/>
                <a:ea typeface="Arial-Rounded" panose="020B0500000000000000" pitchFamily="34" charset="0"/>
                <a:cs typeface="Arial-Rounded" panose="020B0500000000000000" pitchFamily="34" charset="0"/>
              </a:rPr>
              <a:t>với đồ vật, vi trùng dính vào tay. Tay cầm thức ăn, vi trùng từ tay theo thức ăn đi vào cơ thể. Do đó, chúng ta có thể mắc bệnh.</a:t>
            </a:r>
          </a:p>
          <a:p>
            <a:pPr indent="461963" algn="just"/>
            <a:r>
              <a:rPr lang="vi-VN" sz="4400" dirty="0">
                <a:latin typeface="Arial-Rounded" panose="020B0500000000000000" pitchFamily="34" charset="0"/>
                <a:ea typeface="Arial-Rounded" panose="020B0500000000000000" pitchFamily="34" charset="0"/>
                <a:cs typeface="Arial-Rounded" panose="020B0500000000000000" pitchFamily="34" charset="0"/>
              </a:rPr>
              <a:t>Để </a:t>
            </a:r>
            <a:r>
              <a:rPr lang="vi-VN" sz="4400" dirty="0">
                <a:solidFill>
                  <a:srgbClr val="00809E"/>
                </a:solidFill>
                <a:latin typeface="Arial-Rounded" panose="020B0500000000000000" pitchFamily="34" charset="0"/>
                <a:ea typeface="Arial-Rounded" panose="020B0500000000000000" pitchFamily="34" charset="0"/>
                <a:cs typeface="Arial-Rounded" panose="020B0500000000000000" pitchFamily="34" charset="0"/>
              </a:rPr>
              <a:t>phòng bệnh</a:t>
            </a:r>
            <a:r>
              <a:rPr lang="vi-VN" sz="4400" dirty="0">
                <a:latin typeface="Arial-Rounded" panose="020B0500000000000000" pitchFamily="34" charset="0"/>
                <a:ea typeface="Arial-Rounded" panose="020B0500000000000000" pitchFamily="34" charset="0"/>
                <a:cs typeface="Arial-Rounded" panose="020B0500000000000000" pitchFamily="34" charset="0"/>
              </a:rPr>
              <a:t>, chúng ta phải rửa tay trước khi ăn. Cần rửa tay bằng </a:t>
            </a:r>
            <a:r>
              <a:rPr lang="vi-VN" sz="4400" dirty="0">
                <a:solidFill>
                  <a:srgbClr val="00809E"/>
                </a:solidFill>
                <a:latin typeface="Arial-Rounded" panose="020B0500000000000000" pitchFamily="34" charset="0"/>
                <a:ea typeface="Arial-Rounded" panose="020B0500000000000000" pitchFamily="34" charset="0"/>
                <a:cs typeface="Arial-Rounded" panose="020B0500000000000000" pitchFamily="34" charset="0"/>
              </a:rPr>
              <a:t>xà phòng </a:t>
            </a:r>
            <a:r>
              <a:rPr lang="vi-VN" sz="4400" dirty="0">
                <a:latin typeface="Arial-Rounded" panose="020B0500000000000000" pitchFamily="34" charset="0"/>
                <a:ea typeface="Arial-Rounded" panose="020B0500000000000000" pitchFamily="34" charset="0"/>
                <a:cs typeface="Arial-Rounded" panose="020B0500000000000000" pitchFamily="34" charset="0"/>
              </a:rPr>
              <a:t>với nước sạch.</a:t>
            </a:r>
          </a:p>
          <a:p>
            <a:r>
              <a:rPr lang="en-US" sz="32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sz="3600" i="1"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rPr>
              <a:t>(Nguyên Vũ)</a:t>
            </a:r>
            <a:endParaRPr lang="vi-VN" sz="3200" dirty="0">
              <a:solidFill>
                <a:schemeClr val="tx1">
                  <a:lumMod val="75000"/>
                  <a:lumOff val="25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 name="Group 8">
            <a:extLst>
              <a:ext uri="{FF2B5EF4-FFF2-40B4-BE49-F238E27FC236}">
                <a16:creationId xmlns:a16="http://schemas.microsoft.com/office/drawing/2014/main" id="{3E064045-6CAB-468D-A0C5-6BC4D71AAFB0}"/>
              </a:ext>
            </a:extLst>
          </p:cNvPr>
          <p:cNvGrpSpPr/>
          <p:nvPr/>
        </p:nvGrpSpPr>
        <p:grpSpPr>
          <a:xfrm>
            <a:off x="255437" y="134999"/>
            <a:ext cx="863972" cy="1015663"/>
            <a:chOff x="255437" y="134999"/>
            <a:chExt cx="863972" cy="1015663"/>
          </a:xfrm>
        </p:grpSpPr>
        <p:sp>
          <p:nvSpPr>
            <p:cNvPr id="5" name="Oval 4">
              <a:extLst>
                <a:ext uri="{FF2B5EF4-FFF2-40B4-BE49-F238E27FC236}">
                  <a16:creationId xmlns:a16="http://schemas.microsoft.com/office/drawing/2014/main" id="{0D385ED4-2B9F-461E-AA20-4B6ECA4E4C5C}"/>
                </a:ext>
              </a:extLst>
            </p:cNvPr>
            <p:cNvSpPr/>
            <p:nvPr/>
          </p:nvSpPr>
          <p:spPr>
            <a:xfrm>
              <a:off x="255437" y="251164"/>
              <a:ext cx="863972" cy="816586"/>
            </a:xfrm>
            <a:prstGeom prst="ellipse">
              <a:avLst/>
            </a:prstGeom>
            <a:solidFill>
              <a:srgbClr val="00C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6" name="Rectangle 5">
              <a:extLst>
                <a:ext uri="{FF2B5EF4-FFF2-40B4-BE49-F238E27FC236}">
                  <a16:creationId xmlns:a16="http://schemas.microsoft.com/office/drawing/2014/main" id="{2321FAAC-8391-474B-843C-DE5B871F26CE}"/>
                </a:ext>
              </a:extLst>
            </p:cNvPr>
            <p:cNvSpPr/>
            <p:nvPr/>
          </p:nvSpPr>
          <p:spPr>
            <a:xfrm>
              <a:off x="364463" y="134999"/>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10" name="8">
            <a:extLst>
              <a:ext uri="{FF2B5EF4-FFF2-40B4-BE49-F238E27FC236}">
                <a16:creationId xmlns:a16="http://schemas.microsoft.com/office/drawing/2014/main" id="{D2EB237D-4CA5-41B2-B5D9-9C733195E02C}"/>
              </a:ext>
            </a:extLst>
          </p:cNvPr>
          <p:cNvSpPr/>
          <p:nvPr/>
        </p:nvSpPr>
        <p:spPr>
          <a:xfrm>
            <a:off x="1119409" y="288887"/>
            <a:ext cx="1223741" cy="707886"/>
          </a:xfrm>
          <a:prstGeom prst="rect">
            <a:avLst/>
          </a:prstGeom>
        </p:spPr>
        <p:txBody>
          <a:bodyPr wrap="square">
            <a:spAutoFit/>
          </a:bodyPr>
          <a:lstStyle/>
          <a:p>
            <a:r>
              <a:rPr lang="en-US" altLang="zh-CN" sz="4000"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3" name="TextBox 12">
            <a:extLst>
              <a:ext uri="{FF2B5EF4-FFF2-40B4-BE49-F238E27FC236}">
                <a16:creationId xmlns:a16="http://schemas.microsoft.com/office/drawing/2014/main" id="{B71421E7-AE99-4AC2-B3CB-DAD5CF6443E2}"/>
              </a:ext>
            </a:extLst>
          </p:cNvPr>
          <p:cNvSpPr txBox="1"/>
          <p:nvPr/>
        </p:nvSpPr>
        <p:spPr>
          <a:xfrm>
            <a:off x="2760005" y="642830"/>
            <a:ext cx="6144566" cy="861774"/>
          </a:xfrm>
          <a:prstGeom prst="rect">
            <a:avLst/>
          </a:prstGeom>
          <a:noFill/>
        </p:spPr>
        <p:txBody>
          <a:bodyPr wrap="square">
            <a:spAutoFit/>
          </a:bodyPr>
          <a:lstStyle/>
          <a:p>
            <a:pPr indent="465138" algn="ctr"/>
            <a:r>
              <a:rPr lang="en-US" altLang="zh-CN" sz="5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Rửa</a:t>
            </a:r>
            <a:r>
              <a:rPr lang="en-US" altLang="zh-CN"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5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tay</a:t>
            </a:r>
            <a:r>
              <a:rPr lang="en-US" altLang="zh-CN"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5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trước</a:t>
            </a:r>
            <a:r>
              <a:rPr lang="en-US" altLang="zh-CN"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5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khi</a:t>
            </a:r>
            <a:r>
              <a:rPr lang="en-US" altLang="zh-CN"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5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mn-lt"/>
              </a:rPr>
              <a:t>ăn</a:t>
            </a:r>
            <a:endParaRPr lang="en-US" sz="5000" dirty="0">
              <a:latin typeface="Arial-Rounded" pitchFamily="34" charset="0"/>
              <a:ea typeface="Arial-Rounded" pitchFamily="34" charset="0"/>
              <a:cs typeface="Arial-Rounded" pitchFamily="34" charset="0"/>
            </a:endParaRPr>
          </a:p>
        </p:txBody>
      </p:sp>
      <p:pic>
        <p:nvPicPr>
          <p:cNvPr id="11" name="Picture 10">
            <a:extLst>
              <a:ext uri="{FF2B5EF4-FFF2-40B4-BE49-F238E27FC236}">
                <a16:creationId xmlns:a16="http://schemas.microsoft.com/office/drawing/2014/main" id="{AFBAE78D-FD6F-463C-A6A7-FDE9650A221C}"/>
              </a:ext>
            </a:extLst>
          </p:cNvPr>
          <p:cNvPicPr>
            <a:picLocks noChangeAspect="1"/>
          </p:cNvPicPr>
          <p:nvPr/>
        </p:nvPicPr>
        <p:blipFill rotWithShape="1">
          <a:blip r:embed="rId2"/>
          <a:srcRect l="20762" t="12636" r="18835" b="29239"/>
          <a:stretch/>
        </p:blipFill>
        <p:spPr>
          <a:xfrm>
            <a:off x="255437" y="1504604"/>
            <a:ext cx="504497" cy="549267"/>
          </a:xfrm>
          <a:prstGeom prst="rect">
            <a:avLst/>
          </a:prstGeom>
        </p:spPr>
      </p:pic>
      <p:pic>
        <p:nvPicPr>
          <p:cNvPr id="14" name="Picture 13">
            <a:extLst>
              <a:ext uri="{FF2B5EF4-FFF2-40B4-BE49-F238E27FC236}">
                <a16:creationId xmlns:a16="http://schemas.microsoft.com/office/drawing/2014/main" id="{D040858C-4FB0-4CA4-846B-848900CD9D33}"/>
              </a:ext>
            </a:extLst>
          </p:cNvPr>
          <p:cNvPicPr>
            <a:picLocks noChangeAspect="1"/>
          </p:cNvPicPr>
          <p:nvPr/>
        </p:nvPicPr>
        <p:blipFill rotWithShape="1">
          <a:blip r:embed="rId3"/>
          <a:srcRect l="19799" t="15984" r="19799" b="25890"/>
          <a:stretch/>
        </p:blipFill>
        <p:spPr>
          <a:xfrm>
            <a:off x="255437" y="4840697"/>
            <a:ext cx="504497" cy="549268"/>
          </a:xfrm>
          <a:prstGeom prst="rect">
            <a:avLst/>
          </a:prstGeom>
        </p:spPr>
      </p:pic>
    </p:spTree>
    <p:extLst>
      <p:ext uri="{BB962C8B-B14F-4D97-AF65-F5344CB8AC3E}">
        <p14:creationId xmlns:p14="http://schemas.microsoft.com/office/powerpoint/2010/main" val="89330729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90">
                                          <p:stCondLst>
                                            <p:cond delay="0"/>
                                          </p:stCondLst>
                                        </p:cTn>
                                        <p:tgtEl>
                                          <p:spTgt spid="11"/>
                                        </p:tgtEl>
                                      </p:cBhvr>
                                    </p:animEffect>
                                    <p:anim calcmode="lin" valueType="num">
                                      <p:cBhvr>
                                        <p:cTn id="24"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29" dur="13">
                                          <p:stCondLst>
                                            <p:cond delay="325"/>
                                          </p:stCondLst>
                                        </p:cTn>
                                        <p:tgtEl>
                                          <p:spTgt spid="11"/>
                                        </p:tgtEl>
                                      </p:cBhvr>
                                      <p:to x="100000" y="60000"/>
                                    </p:animScale>
                                    <p:animScale>
                                      <p:cBhvr>
                                        <p:cTn id="30" dur="83" decel="50000">
                                          <p:stCondLst>
                                            <p:cond delay="338"/>
                                          </p:stCondLst>
                                        </p:cTn>
                                        <p:tgtEl>
                                          <p:spTgt spid="11"/>
                                        </p:tgtEl>
                                      </p:cBhvr>
                                      <p:to x="100000" y="100000"/>
                                    </p:animScale>
                                    <p:animScale>
                                      <p:cBhvr>
                                        <p:cTn id="31" dur="13">
                                          <p:stCondLst>
                                            <p:cond delay="656"/>
                                          </p:stCondLst>
                                        </p:cTn>
                                        <p:tgtEl>
                                          <p:spTgt spid="11"/>
                                        </p:tgtEl>
                                      </p:cBhvr>
                                      <p:to x="100000" y="80000"/>
                                    </p:animScale>
                                    <p:animScale>
                                      <p:cBhvr>
                                        <p:cTn id="32" dur="83" decel="50000">
                                          <p:stCondLst>
                                            <p:cond delay="669"/>
                                          </p:stCondLst>
                                        </p:cTn>
                                        <p:tgtEl>
                                          <p:spTgt spid="11"/>
                                        </p:tgtEl>
                                      </p:cBhvr>
                                      <p:to x="100000" y="100000"/>
                                    </p:animScale>
                                    <p:animScale>
                                      <p:cBhvr>
                                        <p:cTn id="33" dur="13">
                                          <p:stCondLst>
                                            <p:cond delay="821"/>
                                          </p:stCondLst>
                                        </p:cTn>
                                        <p:tgtEl>
                                          <p:spTgt spid="11"/>
                                        </p:tgtEl>
                                      </p:cBhvr>
                                      <p:to x="100000" y="90000"/>
                                    </p:animScale>
                                    <p:animScale>
                                      <p:cBhvr>
                                        <p:cTn id="34" dur="83" decel="50000">
                                          <p:stCondLst>
                                            <p:cond delay="834"/>
                                          </p:stCondLst>
                                        </p:cTn>
                                        <p:tgtEl>
                                          <p:spTgt spid="11"/>
                                        </p:tgtEl>
                                      </p:cBhvr>
                                      <p:to x="100000" y="100000"/>
                                    </p:animScale>
                                    <p:animScale>
                                      <p:cBhvr>
                                        <p:cTn id="35" dur="13">
                                          <p:stCondLst>
                                            <p:cond delay="904"/>
                                          </p:stCondLst>
                                        </p:cTn>
                                        <p:tgtEl>
                                          <p:spTgt spid="11"/>
                                        </p:tgtEl>
                                      </p:cBhvr>
                                      <p:to x="100000" y="95000"/>
                                    </p:animScale>
                                    <p:animScale>
                                      <p:cBhvr>
                                        <p:cTn id="36" dur="83" decel="50000">
                                          <p:stCondLst>
                                            <p:cond delay="917"/>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290">
                                          <p:stCondLst>
                                            <p:cond delay="0"/>
                                          </p:stCondLst>
                                        </p:cTn>
                                        <p:tgtEl>
                                          <p:spTgt spid="14"/>
                                        </p:tgtEl>
                                      </p:cBhvr>
                                    </p:animEffect>
                                    <p:anim calcmode="lin" valueType="num">
                                      <p:cBhvr>
                                        <p:cTn id="42"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47" dur="13">
                                          <p:stCondLst>
                                            <p:cond delay="325"/>
                                          </p:stCondLst>
                                        </p:cTn>
                                        <p:tgtEl>
                                          <p:spTgt spid="14"/>
                                        </p:tgtEl>
                                      </p:cBhvr>
                                      <p:to x="100000" y="60000"/>
                                    </p:animScale>
                                    <p:animScale>
                                      <p:cBhvr>
                                        <p:cTn id="48" dur="83" decel="50000">
                                          <p:stCondLst>
                                            <p:cond delay="338"/>
                                          </p:stCondLst>
                                        </p:cTn>
                                        <p:tgtEl>
                                          <p:spTgt spid="14"/>
                                        </p:tgtEl>
                                      </p:cBhvr>
                                      <p:to x="100000" y="100000"/>
                                    </p:animScale>
                                    <p:animScale>
                                      <p:cBhvr>
                                        <p:cTn id="49" dur="13">
                                          <p:stCondLst>
                                            <p:cond delay="656"/>
                                          </p:stCondLst>
                                        </p:cTn>
                                        <p:tgtEl>
                                          <p:spTgt spid="14"/>
                                        </p:tgtEl>
                                      </p:cBhvr>
                                      <p:to x="100000" y="80000"/>
                                    </p:animScale>
                                    <p:animScale>
                                      <p:cBhvr>
                                        <p:cTn id="50" dur="83" decel="50000">
                                          <p:stCondLst>
                                            <p:cond delay="669"/>
                                          </p:stCondLst>
                                        </p:cTn>
                                        <p:tgtEl>
                                          <p:spTgt spid="14"/>
                                        </p:tgtEl>
                                      </p:cBhvr>
                                      <p:to x="100000" y="100000"/>
                                    </p:animScale>
                                    <p:animScale>
                                      <p:cBhvr>
                                        <p:cTn id="51" dur="13">
                                          <p:stCondLst>
                                            <p:cond delay="821"/>
                                          </p:stCondLst>
                                        </p:cTn>
                                        <p:tgtEl>
                                          <p:spTgt spid="14"/>
                                        </p:tgtEl>
                                      </p:cBhvr>
                                      <p:to x="100000" y="90000"/>
                                    </p:animScale>
                                    <p:animScale>
                                      <p:cBhvr>
                                        <p:cTn id="52" dur="83" decel="50000">
                                          <p:stCondLst>
                                            <p:cond delay="834"/>
                                          </p:stCondLst>
                                        </p:cTn>
                                        <p:tgtEl>
                                          <p:spTgt spid="14"/>
                                        </p:tgtEl>
                                      </p:cBhvr>
                                      <p:to x="100000" y="100000"/>
                                    </p:animScale>
                                    <p:animScale>
                                      <p:cBhvr>
                                        <p:cTn id="53" dur="13">
                                          <p:stCondLst>
                                            <p:cond delay="904"/>
                                          </p:stCondLst>
                                        </p:cTn>
                                        <p:tgtEl>
                                          <p:spTgt spid="14"/>
                                        </p:tgtEl>
                                      </p:cBhvr>
                                      <p:to x="100000" y="95000"/>
                                    </p:animScale>
                                    <p:animScale>
                                      <p:cBhvr>
                                        <p:cTn id="54" dur="83" decel="50000">
                                          <p:stCondLst>
                                            <p:cond delay="917"/>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7">
            <a:extLst>
              <a:ext uri="{FF2B5EF4-FFF2-40B4-BE49-F238E27FC236}">
                <a16:creationId xmlns:a16="http://schemas.microsoft.com/office/drawing/2014/main" id="{AE7F6AAF-BA0C-4215-A7E0-52BA1C6D0DCA}"/>
              </a:ext>
            </a:extLst>
          </p:cNvPr>
          <p:cNvSpPr/>
          <p:nvPr/>
        </p:nvSpPr>
        <p:spPr>
          <a:xfrm rot="5400000">
            <a:off x="2752421" y="1393852"/>
            <a:ext cx="1021346" cy="1021344"/>
          </a:xfrm>
          <a:prstGeom prst="ellipse">
            <a:avLst/>
          </a:prstGeom>
          <a:gradFill flip="none" rotWithShape="1">
            <a:gsLst>
              <a:gs pos="48000">
                <a:schemeClr val="bg1">
                  <a:alpha val="84000"/>
                </a:schemeClr>
              </a:gs>
              <a:gs pos="99000">
                <a:schemeClr val="bg1">
                  <a:alpha val="0"/>
                </a:schemeClr>
              </a:gs>
            </a:gsLst>
            <a:lin ang="18900000" scaled="1"/>
            <a:tileRect/>
          </a:gradFill>
          <a:ln>
            <a:noFill/>
          </a:ln>
          <a:effectLst>
            <a:outerShdw blurRad="596900" dist="368300" dir="2700000" sx="86000" sy="86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1" name="4">
            <a:extLst>
              <a:ext uri="{FF2B5EF4-FFF2-40B4-BE49-F238E27FC236}">
                <a16:creationId xmlns:a16="http://schemas.microsoft.com/office/drawing/2014/main" id="{E05C7B40-C70B-4B01-A0C5-0C8803FE4286}"/>
              </a:ext>
            </a:extLst>
          </p:cNvPr>
          <p:cNvSpPr/>
          <p:nvPr/>
        </p:nvSpPr>
        <p:spPr>
          <a:xfrm>
            <a:off x="1507255" y="1837697"/>
            <a:ext cx="3511678" cy="3899912"/>
          </a:xfrm>
          <a:prstGeom prst="roundRect">
            <a:avLst/>
          </a:prstGeom>
          <a:gradFill flip="none" rotWithShape="1">
            <a:gsLst>
              <a:gs pos="0">
                <a:schemeClr val="bg1"/>
              </a:gs>
              <a:gs pos="100000">
                <a:schemeClr val="bg1"/>
              </a:gs>
            </a:gsLst>
            <a:lin ang="8100000" scaled="1"/>
            <a:tileRect/>
          </a:gradFill>
          <a:ln w="9525">
            <a:noFill/>
            <a:round/>
            <a:headEnd/>
            <a:tailEnd/>
          </a:ln>
          <a:effectLst>
            <a:outerShdw blurRad="571500" dist="254000" dir="306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cxnSp>
        <p:nvCxnSpPr>
          <p:cNvPr id="22" name="3">
            <a:extLst>
              <a:ext uri="{FF2B5EF4-FFF2-40B4-BE49-F238E27FC236}">
                <a16:creationId xmlns:a16="http://schemas.microsoft.com/office/drawing/2014/main" id="{7BD09D50-CBFB-4213-861F-69D524C8E088}"/>
              </a:ext>
            </a:extLst>
          </p:cNvPr>
          <p:cNvCxnSpPr/>
          <p:nvPr/>
        </p:nvCxnSpPr>
        <p:spPr>
          <a:xfrm>
            <a:off x="2385825" y="3357618"/>
            <a:ext cx="1754538" cy="0"/>
          </a:xfrm>
          <a:prstGeom prst="line">
            <a:avLst/>
          </a:prstGeom>
          <a:ln>
            <a:solidFill>
              <a:srgbClr val="5779CC"/>
            </a:solidFill>
          </a:ln>
        </p:spPr>
        <p:style>
          <a:lnRef idx="1">
            <a:schemeClr val="accent1"/>
          </a:lnRef>
          <a:fillRef idx="0">
            <a:schemeClr val="accent1"/>
          </a:fillRef>
          <a:effectRef idx="0">
            <a:schemeClr val="accent1"/>
          </a:effectRef>
          <a:fontRef idx="minor">
            <a:schemeClr val="tx1"/>
          </a:fontRef>
        </p:style>
      </p:cxnSp>
      <p:sp>
        <p:nvSpPr>
          <p:cNvPr id="23" name="Oval 18">
            <a:extLst>
              <a:ext uri="{FF2B5EF4-FFF2-40B4-BE49-F238E27FC236}">
                <a16:creationId xmlns:a16="http://schemas.microsoft.com/office/drawing/2014/main" id="{8A4357D9-E7E6-473A-939E-466B7CE907D0}"/>
              </a:ext>
            </a:extLst>
          </p:cNvPr>
          <p:cNvSpPr/>
          <p:nvPr/>
        </p:nvSpPr>
        <p:spPr>
          <a:xfrm>
            <a:off x="2879418" y="1521176"/>
            <a:ext cx="767352" cy="767352"/>
          </a:xfrm>
          <a:prstGeom prst="ellipse">
            <a:avLst/>
          </a:prstGeom>
          <a:solidFill>
            <a:schemeClr val="bg1"/>
          </a:solidFill>
          <a:ln>
            <a:noFill/>
          </a:ln>
          <a:effectLst>
            <a:outerShdw blurRad="342900" dist="76200" dir="2700000" sx="96000" sy="96000" algn="tl" rotWithShape="0">
              <a:prstClr val="black">
                <a:alpha val="32000"/>
              </a:prst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000" dirty="0">
                <a:solidFill>
                  <a:srgbClr val="F77A08"/>
                </a:solidFill>
                <a:cs typeface="+mn-ea"/>
                <a:sym typeface="+mn-lt"/>
              </a:rPr>
              <a:t>1</a:t>
            </a:r>
            <a:endParaRPr kumimoji="0" lang="en-US" sz="5000" b="0" i="0" u="none" strike="noStrike" kern="1200" cap="none" spc="0" normalizeH="0" baseline="0" noProof="0" dirty="0">
              <a:ln>
                <a:noFill/>
              </a:ln>
              <a:solidFill>
                <a:srgbClr val="F77A08"/>
              </a:solidFill>
              <a:effectLst/>
              <a:uLnTx/>
              <a:uFillTx/>
              <a:cs typeface="+mn-ea"/>
              <a:sym typeface="+mn-lt"/>
            </a:endParaRPr>
          </a:p>
        </p:txBody>
      </p:sp>
      <p:sp>
        <p:nvSpPr>
          <p:cNvPr id="28" name="1">
            <a:extLst>
              <a:ext uri="{FF2B5EF4-FFF2-40B4-BE49-F238E27FC236}">
                <a16:creationId xmlns:a16="http://schemas.microsoft.com/office/drawing/2014/main" id="{628AC7BA-80C4-42AE-8AB9-B89B543895C7}"/>
              </a:ext>
            </a:extLst>
          </p:cNvPr>
          <p:cNvSpPr txBox="1"/>
          <p:nvPr/>
        </p:nvSpPr>
        <p:spPr>
          <a:xfrm>
            <a:off x="1577154" y="3572802"/>
            <a:ext cx="3371880" cy="1290546"/>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sz="3000" dirty="0" err="1">
                <a:latin typeface="Arial-Rounded" panose="020B0500000000000000" pitchFamily="34" charset="0"/>
                <a:ea typeface="Arial-Rounded" panose="020B0500000000000000" pitchFamily="34" charset="0"/>
                <a:cs typeface="Arial-Rounded" panose="020B0500000000000000" pitchFamily="34" charset="0"/>
                <a:sym typeface="Roboto Bold"/>
              </a:rPr>
              <a:t>sinh</a:t>
            </a:r>
            <a:r>
              <a:rPr lang="en-US" sz="3000" dirty="0">
                <a:latin typeface="Arial-Rounded" panose="020B0500000000000000" pitchFamily="34" charset="0"/>
                <a:ea typeface="Arial-Rounded" panose="020B0500000000000000" pitchFamily="34" charset="0"/>
                <a:cs typeface="Arial-Rounded" panose="020B0500000000000000" pitchFamily="34" charset="0"/>
                <a:sym typeface="Roboto Bold"/>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Roboto Bold"/>
              </a:rPr>
              <a:t>vật</a:t>
            </a:r>
            <a:r>
              <a:rPr lang="en-US" sz="3000" dirty="0">
                <a:latin typeface="Arial-Rounded" panose="020B0500000000000000" pitchFamily="34" charset="0"/>
                <a:ea typeface="Arial-Rounded" panose="020B0500000000000000" pitchFamily="34" charset="0"/>
                <a:cs typeface="Arial-Rounded" panose="020B0500000000000000" pitchFamily="34" charset="0"/>
                <a:sym typeface="Roboto Bold"/>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Roboto Bold"/>
              </a:rPr>
              <a:t>rất</a:t>
            </a:r>
            <a:r>
              <a:rPr lang="en-US" sz="3000" dirty="0">
                <a:latin typeface="Arial-Rounded" panose="020B0500000000000000" pitchFamily="34" charset="0"/>
                <a:ea typeface="Arial-Rounded" panose="020B0500000000000000" pitchFamily="34" charset="0"/>
                <a:cs typeface="Arial-Rounded" panose="020B0500000000000000" pitchFamily="34" charset="0"/>
                <a:sym typeface="Roboto Bold"/>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Roboto Bold"/>
              </a:rPr>
              <a:t>nhỏ</a:t>
            </a:r>
            <a:r>
              <a:rPr lang="en-US" sz="3000" dirty="0">
                <a:latin typeface="Arial-Rounded" panose="020B0500000000000000" pitchFamily="34" charset="0"/>
                <a:ea typeface="Arial-Rounded" panose="020B0500000000000000" pitchFamily="34" charset="0"/>
                <a:cs typeface="Arial-Rounded" panose="020B0500000000000000" pitchFamily="34" charset="0"/>
                <a:sym typeface="Roboto Bold"/>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Roboto Bold"/>
              </a:rPr>
              <a:t>có</a:t>
            </a:r>
            <a:r>
              <a:rPr lang="en-US" sz="3000" dirty="0">
                <a:latin typeface="Arial-Rounded" panose="020B0500000000000000" pitchFamily="34" charset="0"/>
                <a:ea typeface="Arial-Rounded" panose="020B0500000000000000" pitchFamily="34" charset="0"/>
                <a:cs typeface="Arial-Rounded" panose="020B0500000000000000" pitchFamily="34" charset="0"/>
                <a:sym typeface="Roboto Bold"/>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Roboto Bold"/>
              </a:rPr>
              <a:t>khả</a:t>
            </a:r>
            <a:r>
              <a:rPr lang="en-US" sz="3000" dirty="0">
                <a:latin typeface="Arial-Rounded" panose="020B0500000000000000" pitchFamily="34" charset="0"/>
                <a:ea typeface="Arial-Rounded" panose="020B0500000000000000" pitchFamily="34" charset="0"/>
                <a:cs typeface="Arial-Rounded" panose="020B0500000000000000" pitchFamily="34" charset="0"/>
                <a:sym typeface="Roboto Bold"/>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Roboto Bold"/>
              </a:rPr>
              <a:t>năng</a:t>
            </a:r>
            <a:r>
              <a:rPr lang="en-US" sz="3000" dirty="0">
                <a:latin typeface="Arial-Rounded" panose="020B0500000000000000" pitchFamily="34" charset="0"/>
                <a:ea typeface="Arial-Rounded" panose="020B0500000000000000" pitchFamily="34" charset="0"/>
                <a:cs typeface="Arial-Rounded" panose="020B0500000000000000" pitchFamily="34" charset="0"/>
                <a:sym typeface="Roboto Bold"/>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Roboto Bold"/>
              </a:rPr>
              <a:t>gây</a:t>
            </a:r>
            <a:r>
              <a:rPr lang="en-US" sz="3000" dirty="0">
                <a:latin typeface="Arial-Rounded" panose="020B0500000000000000" pitchFamily="34" charset="0"/>
                <a:ea typeface="Arial-Rounded" panose="020B0500000000000000" pitchFamily="34" charset="0"/>
                <a:cs typeface="Arial-Rounded" panose="020B0500000000000000" pitchFamily="34" charset="0"/>
                <a:sym typeface="Roboto Bold"/>
              </a:rPr>
              <a:t> </a:t>
            </a:r>
            <a:r>
              <a:rPr lang="en-US" sz="3000" dirty="0" err="1">
                <a:latin typeface="Arial-Rounded" panose="020B0500000000000000" pitchFamily="34" charset="0"/>
                <a:ea typeface="Arial-Rounded" panose="020B0500000000000000" pitchFamily="34" charset="0"/>
                <a:cs typeface="Arial-Rounded" panose="020B0500000000000000" pitchFamily="34" charset="0"/>
                <a:sym typeface="Roboto Bold"/>
              </a:rPr>
              <a:t>bệnh</a:t>
            </a:r>
            <a:endParaRPr lang="en-US" altLang="zh-CN" sz="3000" kern="0" dirty="0">
              <a:solidFill>
                <a:schemeClr val="bg1">
                  <a:lumMod val="6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9" name="2">
            <a:extLst>
              <a:ext uri="{FF2B5EF4-FFF2-40B4-BE49-F238E27FC236}">
                <a16:creationId xmlns:a16="http://schemas.microsoft.com/office/drawing/2014/main" id="{74189760-D457-4611-98E2-DF155512FF34}"/>
              </a:ext>
            </a:extLst>
          </p:cNvPr>
          <p:cNvSpPr/>
          <p:nvPr/>
        </p:nvSpPr>
        <p:spPr>
          <a:xfrm>
            <a:off x="1940704" y="2620854"/>
            <a:ext cx="2644780" cy="652091"/>
          </a:xfrm>
          <a:prstGeom prst="roundRect">
            <a:avLst>
              <a:gd name="adj" fmla="val 50000"/>
            </a:avLst>
          </a:prstGeom>
          <a:solidFill>
            <a:srgbClr val="009B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indent="-457200" algn="ctr" defTabSz="914400">
              <a:lnSpc>
                <a:spcPct val="90000"/>
              </a:lnSpc>
              <a:spcBef>
                <a:spcPts val="1000"/>
              </a:spcBef>
              <a:buSzPct val="100000"/>
            </a:pPr>
            <a:endParaRPr lang="en-US" dirty="0">
              <a:solidFill>
                <a:prstClr val="white"/>
              </a:solidFill>
              <a:cs typeface="+mn-ea"/>
              <a:sym typeface="+mn-lt"/>
            </a:endParaRPr>
          </a:p>
        </p:txBody>
      </p:sp>
      <p:sp>
        <p:nvSpPr>
          <p:cNvPr id="30" name="Title 1">
            <a:extLst>
              <a:ext uri="{FF2B5EF4-FFF2-40B4-BE49-F238E27FC236}">
                <a16:creationId xmlns:a16="http://schemas.microsoft.com/office/drawing/2014/main" id="{6D4127F6-658F-4B3D-9CD6-F84FE5E4674D}"/>
              </a:ext>
            </a:extLst>
          </p:cNvPr>
          <p:cNvSpPr txBox="1">
            <a:spLocks/>
          </p:cNvSpPr>
          <p:nvPr/>
        </p:nvSpPr>
        <p:spPr>
          <a:xfrm>
            <a:off x="2445967" y="2669900"/>
            <a:ext cx="1634255" cy="5539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tabLst/>
              <a:defRPr/>
            </a:pPr>
            <a:r>
              <a:rPr kumimoji="0" lang="en-US" altLang="zh-CN" sz="40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vi </a:t>
            </a:r>
            <a:r>
              <a:rPr kumimoji="0" lang="en-US" altLang="zh-CN" sz="4000" b="0" i="0" u="none" strike="noStrike" kern="1200" cap="none" spc="0" normalizeH="0" baseline="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trùng</a:t>
            </a:r>
            <a:endParaRPr kumimoji="0" lang="en-US" sz="40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9" name="Oval 17">
            <a:extLst>
              <a:ext uri="{FF2B5EF4-FFF2-40B4-BE49-F238E27FC236}">
                <a16:creationId xmlns:a16="http://schemas.microsoft.com/office/drawing/2014/main" id="{D340D6CA-1AAF-4CAF-9EE5-AF7CFA6D56E0}"/>
              </a:ext>
            </a:extLst>
          </p:cNvPr>
          <p:cNvSpPr/>
          <p:nvPr/>
        </p:nvSpPr>
        <p:spPr>
          <a:xfrm rot="5400000">
            <a:off x="8418235" y="1393852"/>
            <a:ext cx="1021346" cy="1021344"/>
          </a:xfrm>
          <a:prstGeom prst="ellipse">
            <a:avLst/>
          </a:prstGeom>
          <a:gradFill flip="none" rotWithShape="1">
            <a:gsLst>
              <a:gs pos="48000">
                <a:schemeClr val="bg1">
                  <a:alpha val="84000"/>
                </a:schemeClr>
              </a:gs>
              <a:gs pos="99000">
                <a:schemeClr val="bg1">
                  <a:alpha val="0"/>
                </a:schemeClr>
              </a:gs>
            </a:gsLst>
            <a:lin ang="18900000" scaled="1"/>
            <a:tileRect/>
          </a:gradFill>
          <a:ln>
            <a:noFill/>
          </a:ln>
          <a:effectLst>
            <a:outerShdw blurRad="596900" dist="368300" dir="2700000" sx="86000" sy="86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0" name="4">
            <a:extLst>
              <a:ext uri="{FF2B5EF4-FFF2-40B4-BE49-F238E27FC236}">
                <a16:creationId xmlns:a16="http://schemas.microsoft.com/office/drawing/2014/main" id="{C3D3910B-C589-4000-B2FC-750D5B21F23E}"/>
              </a:ext>
            </a:extLst>
          </p:cNvPr>
          <p:cNvSpPr/>
          <p:nvPr/>
        </p:nvSpPr>
        <p:spPr>
          <a:xfrm>
            <a:off x="7173069" y="1837697"/>
            <a:ext cx="3511678" cy="3899912"/>
          </a:xfrm>
          <a:prstGeom prst="roundRect">
            <a:avLst/>
          </a:prstGeom>
          <a:gradFill flip="none" rotWithShape="1">
            <a:gsLst>
              <a:gs pos="0">
                <a:schemeClr val="bg1"/>
              </a:gs>
              <a:gs pos="100000">
                <a:schemeClr val="bg1"/>
              </a:gs>
            </a:gsLst>
            <a:lin ang="8100000" scaled="1"/>
            <a:tileRect/>
          </a:gradFill>
          <a:ln w="9525">
            <a:noFill/>
            <a:round/>
            <a:headEnd/>
            <a:tailEnd/>
          </a:ln>
          <a:effectLst>
            <a:outerShdw blurRad="571500" dist="254000" dir="306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cxnSp>
        <p:nvCxnSpPr>
          <p:cNvPr id="11" name="3">
            <a:extLst>
              <a:ext uri="{FF2B5EF4-FFF2-40B4-BE49-F238E27FC236}">
                <a16:creationId xmlns:a16="http://schemas.microsoft.com/office/drawing/2014/main" id="{BF8B2276-681C-4DA1-97F4-932A833FB5C0}"/>
              </a:ext>
            </a:extLst>
          </p:cNvPr>
          <p:cNvCxnSpPr/>
          <p:nvPr/>
        </p:nvCxnSpPr>
        <p:spPr>
          <a:xfrm>
            <a:off x="8051639" y="3357618"/>
            <a:ext cx="1754538" cy="0"/>
          </a:xfrm>
          <a:prstGeom prst="line">
            <a:avLst/>
          </a:prstGeom>
          <a:ln>
            <a:solidFill>
              <a:srgbClr val="5779CC"/>
            </a:solidFill>
          </a:ln>
        </p:spPr>
        <p:style>
          <a:lnRef idx="1">
            <a:schemeClr val="accent1"/>
          </a:lnRef>
          <a:fillRef idx="0">
            <a:schemeClr val="accent1"/>
          </a:fillRef>
          <a:effectRef idx="0">
            <a:schemeClr val="accent1"/>
          </a:effectRef>
          <a:fontRef idx="minor">
            <a:schemeClr val="tx1"/>
          </a:fontRef>
        </p:style>
      </p:cxnSp>
      <p:sp>
        <p:nvSpPr>
          <p:cNvPr id="12" name="Oval 18">
            <a:extLst>
              <a:ext uri="{FF2B5EF4-FFF2-40B4-BE49-F238E27FC236}">
                <a16:creationId xmlns:a16="http://schemas.microsoft.com/office/drawing/2014/main" id="{FA9282E9-505E-427C-85F5-53BACA7134F9}"/>
              </a:ext>
            </a:extLst>
          </p:cNvPr>
          <p:cNvSpPr/>
          <p:nvPr/>
        </p:nvSpPr>
        <p:spPr>
          <a:xfrm>
            <a:off x="8545232" y="1521176"/>
            <a:ext cx="767352" cy="767352"/>
          </a:xfrm>
          <a:prstGeom prst="ellipse">
            <a:avLst/>
          </a:prstGeom>
          <a:solidFill>
            <a:schemeClr val="bg1"/>
          </a:solidFill>
          <a:ln>
            <a:noFill/>
          </a:ln>
          <a:effectLst>
            <a:outerShdw blurRad="342900" dist="76200" dir="2700000" sx="96000" sy="96000" algn="tl" rotWithShape="0">
              <a:prstClr val="black">
                <a:alpha val="32000"/>
              </a:prst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F77A08"/>
                </a:solidFill>
                <a:effectLst/>
                <a:uLnTx/>
                <a:uFillTx/>
                <a:cs typeface="+mn-ea"/>
                <a:sym typeface="+mn-lt"/>
              </a:rPr>
              <a:t>2</a:t>
            </a:r>
          </a:p>
        </p:txBody>
      </p:sp>
      <p:sp>
        <p:nvSpPr>
          <p:cNvPr id="13" name="1">
            <a:extLst>
              <a:ext uri="{FF2B5EF4-FFF2-40B4-BE49-F238E27FC236}">
                <a16:creationId xmlns:a16="http://schemas.microsoft.com/office/drawing/2014/main" id="{C877AC29-5166-4AFE-9A2B-37D5593C5EC9}"/>
              </a:ext>
            </a:extLst>
          </p:cNvPr>
          <p:cNvSpPr txBox="1"/>
          <p:nvPr/>
        </p:nvSpPr>
        <p:spPr>
          <a:xfrm>
            <a:off x="7242966" y="3540419"/>
            <a:ext cx="3371880" cy="647806"/>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sz="32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chạm</a:t>
            </a:r>
            <a:r>
              <a:rPr lang="en-US" sz="32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vào</a:t>
            </a:r>
            <a:r>
              <a:rPr lang="en-US" sz="32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nhau</a:t>
            </a:r>
            <a:endParaRPr lang="en-US" altLang="zh-CN" sz="3000" kern="0" dirty="0">
              <a:solidFill>
                <a:schemeClr val="bg1">
                  <a:lumMod val="6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4" name="2">
            <a:extLst>
              <a:ext uri="{FF2B5EF4-FFF2-40B4-BE49-F238E27FC236}">
                <a16:creationId xmlns:a16="http://schemas.microsoft.com/office/drawing/2014/main" id="{FB8624AF-6ED7-42E0-A514-CE743BE36EF6}"/>
              </a:ext>
            </a:extLst>
          </p:cNvPr>
          <p:cNvSpPr/>
          <p:nvPr/>
        </p:nvSpPr>
        <p:spPr>
          <a:xfrm>
            <a:off x="7606518" y="2620854"/>
            <a:ext cx="2644780" cy="652091"/>
          </a:xfrm>
          <a:prstGeom prst="roundRect">
            <a:avLst>
              <a:gd name="adj" fmla="val 50000"/>
            </a:avLst>
          </a:prstGeom>
          <a:solidFill>
            <a:srgbClr val="009B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indent="-457200" algn="ctr" defTabSz="914400">
              <a:lnSpc>
                <a:spcPct val="90000"/>
              </a:lnSpc>
              <a:spcBef>
                <a:spcPts val="1000"/>
              </a:spcBef>
              <a:buSzPct val="100000"/>
            </a:pPr>
            <a:endParaRPr lang="en-US" dirty="0">
              <a:solidFill>
                <a:prstClr val="white"/>
              </a:solidFill>
              <a:cs typeface="+mn-ea"/>
              <a:sym typeface="+mn-lt"/>
            </a:endParaRPr>
          </a:p>
        </p:txBody>
      </p:sp>
      <p:sp>
        <p:nvSpPr>
          <p:cNvPr id="15" name="Title 1">
            <a:extLst>
              <a:ext uri="{FF2B5EF4-FFF2-40B4-BE49-F238E27FC236}">
                <a16:creationId xmlns:a16="http://schemas.microsoft.com/office/drawing/2014/main" id="{778CB6BD-52DD-4D38-BC5C-AF1F5927332D}"/>
              </a:ext>
            </a:extLst>
          </p:cNvPr>
          <p:cNvSpPr txBox="1">
            <a:spLocks/>
          </p:cNvSpPr>
          <p:nvPr/>
        </p:nvSpPr>
        <p:spPr>
          <a:xfrm>
            <a:off x="8111781" y="2669900"/>
            <a:ext cx="1634255" cy="5539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tabLst/>
              <a:defRPr/>
            </a:pPr>
            <a:r>
              <a:rPr lang="en-US" sz="4000" b="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tiếp</a:t>
            </a:r>
            <a:r>
              <a:rPr lang="en-US" sz="4000" b="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sz="4000" b="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xúc</a:t>
            </a:r>
            <a:endParaRPr kumimoji="0" lang="en-US" sz="40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3" name="Picture 2">
            <a:extLst>
              <a:ext uri="{FF2B5EF4-FFF2-40B4-BE49-F238E27FC236}">
                <a16:creationId xmlns:a16="http://schemas.microsoft.com/office/drawing/2014/main" id="{447C92DD-96B5-4486-BF04-417CCFF95E44}"/>
              </a:ext>
            </a:extLst>
          </p:cNvPr>
          <p:cNvPicPr>
            <a:picLocks noChangeAspect="1"/>
          </p:cNvPicPr>
          <p:nvPr/>
        </p:nvPicPr>
        <p:blipFill>
          <a:blip r:embed="rId3"/>
          <a:stretch>
            <a:fillRect/>
          </a:stretch>
        </p:blipFill>
        <p:spPr>
          <a:xfrm>
            <a:off x="8267762" y="4318472"/>
            <a:ext cx="1322288" cy="1314390"/>
          </a:xfrm>
          <a:prstGeom prst="rect">
            <a:avLst/>
          </a:prstGeom>
        </p:spPr>
      </p:pic>
    </p:spTree>
    <p:extLst>
      <p:ext uri="{BB962C8B-B14F-4D97-AF65-F5344CB8AC3E}">
        <p14:creationId xmlns:p14="http://schemas.microsoft.com/office/powerpoint/2010/main" val="2961956670"/>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75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750"/>
                                        <p:tgtEl>
                                          <p:spTgt spid="21"/>
                                        </p:tgtEl>
                                      </p:cBhvr>
                                    </p:animEffect>
                                  </p:childTnLst>
                                </p:cTn>
                              </p:par>
                              <p:par>
                                <p:cTn id="11" presetID="5"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heckerboard(across)">
                                      <p:cBhvr>
                                        <p:cTn id="13" dur="750"/>
                                        <p:tgtEl>
                                          <p:spTgt spid="2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checkerboard(across)">
                                      <p:cBhvr>
                                        <p:cTn id="16" dur="750"/>
                                        <p:tgtEl>
                                          <p:spTgt spid="2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heckerboard(across)">
                                      <p:cBhvr>
                                        <p:cTn id="19" dur="750"/>
                                        <p:tgtEl>
                                          <p:spTgt spid="2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heckerboard(across)">
                                      <p:cBhvr>
                                        <p:cTn id="22" dur="75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75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750"/>
                                        <p:tgtEl>
                                          <p:spTgt spid="9"/>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heckerboard(across)">
                                      <p:cBhvr>
                                        <p:cTn id="35" dur="750"/>
                                        <p:tgtEl>
                                          <p:spTgt spid="10"/>
                                        </p:tgtEl>
                                      </p:cBhvr>
                                    </p:animEffect>
                                  </p:childTnLst>
                                </p:cTn>
                              </p:par>
                              <p:par>
                                <p:cTn id="36" presetID="5" presetClass="entr" presetSubtype="1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across)">
                                      <p:cBhvr>
                                        <p:cTn id="38" dur="750"/>
                                        <p:tgtEl>
                                          <p:spTgt spid="11"/>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750"/>
                                        <p:tgtEl>
                                          <p:spTgt spid="12"/>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750"/>
                                        <p:tgtEl>
                                          <p:spTgt spid="14"/>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heckerboard(across)">
                                      <p:cBhvr>
                                        <p:cTn id="47" dur="75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750"/>
                                        <p:tgtEl>
                                          <p:spTgt spid="13"/>
                                        </p:tgtEl>
                                      </p:cBhvr>
                                    </p:animEffect>
                                  </p:childTnLst>
                                </p:cTn>
                              </p:par>
                              <p:par>
                                <p:cTn id="53" presetID="14" presetClass="entr" presetSubtype="1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randombar(horizontal)">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8" grpId="0" animBg="1"/>
      <p:bldP spid="29" grpId="0" animBg="1"/>
      <p:bldP spid="30" grpId="0"/>
      <p:bldP spid="9" grpId="0" animBg="1"/>
      <p:bldP spid="10" grpId="0" animBg="1"/>
      <p:bldP spid="12" grpId="0" animBg="1"/>
      <p:bldP spid="13" grpId="0" animBg="1"/>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7">
            <a:extLst>
              <a:ext uri="{FF2B5EF4-FFF2-40B4-BE49-F238E27FC236}">
                <a16:creationId xmlns:a16="http://schemas.microsoft.com/office/drawing/2014/main" id="{AE7F6AAF-BA0C-4215-A7E0-52BA1C6D0DCA}"/>
              </a:ext>
            </a:extLst>
          </p:cNvPr>
          <p:cNvSpPr/>
          <p:nvPr/>
        </p:nvSpPr>
        <p:spPr>
          <a:xfrm rot="5400000">
            <a:off x="2752421" y="1564673"/>
            <a:ext cx="1021346" cy="1021344"/>
          </a:xfrm>
          <a:prstGeom prst="ellipse">
            <a:avLst/>
          </a:prstGeom>
          <a:gradFill flip="none" rotWithShape="1">
            <a:gsLst>
              <a:gs pos="48000">
                <a:schemeClr val="bg1">
                  <a:alpha val="84000"/>
                </a:schemeClr>
              </a:gs>
              <a:gs pos="99000">
                <a:schemeClr val="bg1">
                  <a:alpha val="0"/>
                </a:schemeClr>
              </a:gs>
            </a:gsLst>
            <a:lin ang="18900000" scaled="1"/>
            <a:tileRect/>
          </a:gradFill>
          <a:ln>
            <a:noFill/>
          </a:ln>
          <a:effectLst>
            <a:outerShdw blurRad="596900" dist="368300" dir="2700000" sx="86000" sy="86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1" name="4">
            <a:extLst>
              <a:ext uri="{FF2B5EF4-FFF2-40B4-BE49-F238E27FC236}">
                <a16:creationId xmlns:a16="http://schemas.microsoft.com/office/drawing/2014/main" id="{E05C7B40-C70B-4B01-A0C5-0C8803FE4286}"/>
              </a:ext>
            </a:extLst>
          </p:cNvPr>
          <p:cNvSpPr/>
          <p:nvPr/>
        </p:nvSpPr>
        <p:spPr>
          <a:xfrm>
            <a:off x="1507255" y="2008518"/>
            <a:ext cx="3511678" cy="3397494"/>
          </a:xfrm>
          <a:prstGeom prst="roundRect">
            <a:avLst/>
          </a:prstGeom>
          <a:gradFill flip="none" rotWithShape="1">
            <a:gsLst>
              <a:gs pos="0">
                <a:schemeClr val="bg1"/>
              </a:gs>
              <a:gs pos="100000">
                <a:schemeClr val="bg1"/>
              </a:gs>
            </a:gsLst>
            <a:lin ang="8100000" scaled="1"/>
            <a:tileRect/>
          </a:gradFill>
          <a:ln w="9525">
            <a:noFill/>
            <a:round/>
            <a:headEnd/>
            <a:tailEnd/>
          </a:ln>
          <a:effectLst>
            <a:outerShdw blurRad="571500" dist="254000" dir="306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cxnSp>
        <p:nvCxnSpPr>
          <p:cNvPr id="22" name="3">
            <a:extLst>
              <a:ext uri="{FF2B5EF4-FFF2-40B4-BE49-F238E27FC236}">
                <a16:creationId xmlns:a16="http://schemas.microsoft.com/office/drawing/2014/main" id="{7BD09D50-CBFB-4213-861F-69D524C8E088}"/>
              </a:ext>
            </a:extLst>
          </p:cNvPr>
          <p:cNvCxnSpPr/>
          <p:nvPr/>
        </p:nvCxnSpPr>
        <p:spPr>
          <a:xfrm>
            <a:off x="2385825" y="3528439"/>
            <a:ext cx="1754538" cy="0"/>
          </a:xfrm>
          <a:prstGeom prst="line">
            <a:avLst/>
          </a:prstGeom>
          <a:ln>
            <a:solidFill>
              <a:srgbClr val="5779CC"/>
            </a:solidFill>
          </a:ln>
        </p:spPr>
        <p:style>
          <a:lnRef idx="1">
            <a:schemeClr val="accent1"/>
          </a:lnRef>
          <a:fillRef idx="0">
            <a:schemeClr val="accent1"/>
          </a:fillRef>
          <a:effectRef idx="0">
            <a:schemeClr val="accent1"/>
          </a:effectRef>
          <a:fontRef idx="minor">
            <a:schemeClr val="tx1"/>
          </a:fontRef>
        </p:style>
      </p:cxnSp>
      <p:sp>
        <p:nvSpPr>
          <p:cNvPr id="23" name="Oval 18">
            <a:extLst>
              <a:ext uri="{FF2B5EF4-FFF2-40B4-BE49-F238E27FC236}">
                <a16:creationId xmlns:a16="http://schemas.microsoft.com/office/drawing/2014/main" id="{8A4357D9-E7E6-473A-939E-466B7CE907D0}"/>
              </a:ext>
            </a:extLst>
          </p:cNvPr>
          <p:cNvSpPr/>
          <p:nvPr/>
        </p:nvSpPr>
        <p:spPr>
          <a:xfrm>
            <a:off x="2879418" y="1691997"/>
            <a:ext cx="767352" cy="767352"/>
          </a:xfrm>
          <a:prstGeom prst="ellipse">
            <a:avLst/>
          </a:prstGeom>
          <a:solidFill>
            <a:schemeClr val="bg1"/>
          </a:solidFill>
          <a:ln>
            <a:noFill/>
          </a:ln>
          <a:effectLst>
            <a:outerShdw blurRad="342900" dist="76200" dir="2700000" sx="96000" sy="96000" algn="tl" rotWithShape="0">
              <a:prstClr val="black">
                <a:alpha val="32000"/>
              </a:prst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000" noProof="0" dirty="0">
                <a:solidFill>
                  <a:srgbClr val="F77A08"/>
                </a:solidFill>
                <a:cs typeface="+mn-ea"/>
                <a:sym typeface="+mn-lt"/>
              </a:rPr>
              <a:t>3</a:t>
            </a:r>
            <a:endParaRPr kumimoji="0" lang="en-US" sz="5000" b="0" i="0" u="none" strike="noStrike" kern="1200" cap="none" spc="0" normalizeH="0" baseline="0" noProof="0" dirty="0">
              <a:ln>
                <a:noFill/>
              </a:ln>
              <a:solidFill>
                <a:srgbClr val="F77A08"/>
              </a:solidFill>
              <a:effectLst/>
              <a:uLnTx/>
              <a:uFillTx/>
              <a:cs typeface="+mn-ea"/>
              <a:sym typeface="+mn-lt"/>
            </a:endParaRPr>
          </a:p>
        </p:txBody>
      </p:sp>
      <p:sp>
        <p:nvSpPr>
          <p:cNvPr id="28" name="1">
            <a:extLst>
              <a:ext uri="{FF2B5EF4-FFF2-40B4-BE49-F238E27FC236}">
                <a16:creationId xmlns:a16="http://schemas.microsoft.com/office/drawing/2014/main" id="{628AC7BA-80C4-42AE-8AB9-B89B543895C7}"/>
              </a:ext>
            </a:extLst>
          </p:cNvPr>
          <p:cNvSpPr txBox="1"/>
          <p:nvPr/>
        </p:nvSpPr>
        <p:spPr>
          <a:xfrm>
            <a:off x="1577154" y="3743623"/>
            <a:ext cx="3371880" cy="647806"/>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sz="32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bị</a:t>
            </a:r>
            <a:r>
              <a:rPr lang="en-US" sz="32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một</a:t>
            </a:r>
            <a:r>
              <a:rPr lang="en-US" sz="32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bệnh</a:t>
            </a:r>
            <a:r>
              <a:rPr lang="en-US" sz="32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nào</a:t>
            </a:r>
            <a:r>
              <a:rPr lang="en-US" sz="32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đó</a:t>
            </a:r>
            <a:endParaRPr lang="en-US" altLang="zh-CN" sz="3000" kern="0" dirty="0">
              <a:solidFill>
                <a:schemeClr val="bg1">
                  <a:lumMod val="6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9" name="2">
            <a:extLst>
              <a:ext uri="{FF2B5EF4-FFF2-40B4-BE49-F238E27FC236}">
                <a16:creationId xmlns:a16="http://schemas.microsoft.com/office/drawing/2014/main" id="{74189760-D457-4611-98E2-DF155512FF34}"/>
              </a:ext>
            </a:extLst>
          </p:cNvPr>
          <p:cNvSpPr/>
          <p:nvPr/>
        </p:nvSpPr>
        <p:spPr>
          <a:xfrm>
            <a:off x="1940704" y="2791675"/>
            <a:ext cx="2644780" cy="652091"/>
          </a:xfrm>
          <a:prstGeom prst="roundRect">
            <a:avLst>
              <a:gd name="adj" fmla="val 50000"/>
            </a:avLst>
          </a:prstGeom>
          <a:solidFill>
            <a:srgbClr val="009B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indent="-457200" algn="ctr" defTabSz="914400">
              <a:lnSpc>
                <a:spcPct val="90000"/>
              </a:lnSpc>
              <a:spcBef>
                <a:spcPts val="1000"/>
              </a:spcBef>
              <a:buSzPct val="100000"/>
            </a:pPr>
            <a:endParaRPr lang="en-US" dirty="0">
              <a:solidFill>
                <a:prstClr val="white"/>
              </a:solidFill>
              <a:cs typeface="+mn-ea"/>
              <a:sym typeface="+mn-lt"/>
            </a:endParaRPr>
          </a:p>
        </p:txBody>
      </p:sp>
      <p:sp>
        <p:nvSpPr>
          <p:cNvPr id="30" name="Title 1">
            <a:extLst>
              <a:ext uri="{FF2B5EF4-FFF2-40B4-BE49-F238E27FC236}">
                <a16:creationId xmlns:a16="http://schemas.microsoft.com/office/drawing/2014/main" id="{6D4127F6-658F-4B3D-9CD6-F84FE5E4674D}"/>
              </a:ext>
            </a:extLst>
          </p:cNvPr>
          <p:cNvSpPr txBox="1">
            <a:spLocks/>
          </p:cNvSpPr>
          <p:nvPr/>
        </p:nvSpPr>
        <p:spPr>
          <a:xfrm>
            <a:off x="2094278" y="2840721"/>
            <a:ext cx="2387290" cy="5539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tabLst/>
              <a:defRPr/>
            </a:pPr>
            <a:r>
              <a:rPr kumimoji="0" lang="en-US" altLang="zh-CN" sz="4000" b="0" i="0" u="none" strike="noStrike" kern="1200" cap="none" spc="0" normalizeH="0" baseline="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mắc</a:t>
            </a:r>
            <a:r>
              <a:rPr kumimoji="0" lang="en-US" altLang="zh-CN" sz="4000" b="0" i="0" u="none" strike="noStrike" kern="1200" cap="none" spc="0" normalizeH="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000" b="0" i="0" u="none" strike="noStrike" kern="1200" cap="none" spc="0" normalizeH="0" noProof="0" dirty="0" err="1">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bệnh</a:t>
            </a:r>
            <a:endParaRPr kumimoji="0" lang="en-US" sz="40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9" name="Oval 17">
            <a:extLst>
              <a:ext uri="{FF2B5EF4-FFF2-40B4-BE49-F238E27FC236}">
                <a16:creationId xmlns:a16="http://schemas.microsoft.com/office/drawing/2014/main" id="{D340D6CA-1AAF-4CAF-9EE5-AF7CFA6D56E0}"/>
              </a:ext>
            </a:extLst>
          </p:cNvPr>
          <p:cNvSpPr/>
          <p:nvPr/>
        </p:nvSpPr>
        <p:spPr>
          <a:xfrm rot="5400000">
            <a:off x="8418235" y="1564673"/>
            <a:ext cx="1021346" cy="1021344"/>
          </a:xfrm>
          <a:prstGeom prst="ellipse">
            <a:avLst/>
          </a:prstGeom>
          <a:gradFill flip="none" rotWithShape="1">
            <a:gsLst>
              <a:gs pos="48000">
                <a:schemeClr val="bg1">
                  <a:alpha val="84000"/>
                </a:schemeClr>
              </a:gs>
              <a:gs pos="99000">
                <a:schemeClr val="bg1">
                  <a:alpha val="0"/>
                </a:schemeClr>
              </a:gs>
            </a:gsLst>
            <a:lin ang="18900000" scaled="1"/>
            <a:tileRect/>
          </a:gradFill>
          <a:ln>
            <a:noFill/>
          </a:ln>
          <a:effectLst>
            <a:outerShdw blurRad="596900" dist="368300" dir="2700000" sx="86000" sy="86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0" name="4">
            <a:extLst>
              <a:ext uri="{FF2B5EF4-FFF2-40B4-BE49-F238E27FC236}">
                <a16:creationId xmlns:a16="http://schemas.microsoft.com/office/drawing/2014/main" id="{C3D3910B-C589-4000-B2FC-750D5B21F23E}"/>
              </a:ext>
            </a:extLst>
          </p:cNvPr>
          <p:cNvSpPr/>
          <p:nvPr/>
        </p:nvSpPr>
        <p:spPr>
          <a:xfrm>
            <a:off x="7173069" y="2008518"/>
            <a:ext cx="3511678" cy="3397494"/>
          </a:xfrm>
          <a:prstGeom prst="roundRect">
            <a:avLst/>
          </a:prstGeom>
          <a:gradFill flip="none" rotWithShape="1">
            <a:gsLst>
              <a:gs pos="0">
                <a:schemeClr val="bg1"/>
              </a:gs>
              <a:gs pos="100000">
                <a:schemeClr val="bg1"/>
              </a:gs>
            </a:gsLst>
            <a:lin ang="8100000" scaled="1"/>
            <a:tileRect/>
          </a:gradFill>
          <a:ln w="9525">
            <a:noFill/>
            <a:round/>
            <a:headEnd/>
            <a:tailEnd/>
          </a:ln>
          <a:effectLst>
            <a:outerShdw blurRad="571500" dist="254000" dir="306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cs typeface="+mn-ea"/>
              <a:sym typeface="+mn-lt"/>
            </a:endParaRPr>
          </a:p>
        </p:txBody>
      </p:sp>
      <p:cxnSp>
        <p:nvCxnSpPr>
          <p:cNvPr id="11" name="3">
            <a:extLst>
              <a:ext uri="{FF2B5EF4-FFF2-40B4-BE49-F238E27FC236}">
                <a16:creationId xmlns:a16="http://schemas.microsoft.com/office/drawing/2014/main" id="{BF8B2276-681C-4DA1-97F4-932A833FB5C0}"/>
              </a:ext>
            </a:extLst>
          </p:cNvPr>
          <p:cNvCxnSpPr/>
          <p:nvPr/>
        </p:nvCxnSpPr>
        <p:spPr>
          <a:xfrm>
            <a:off x="8051639" y="3528439"/>
            <a:ext cx="1754538" cy="0"/>
          </a:xfrm>
          <a:prstGeom prst="line">
            <a:avLst/>
          </a:prstGeom>
          <a:ln>
            <a:solidFill>
              <a:srgbClr val="5779CC"/>
            </a:solidFill>
          </a:ln>
        </p:spPr>
        <p:style>
          <a:lnRef idx="1">
            <a:schemeClr val="accent1"/>
          </a:lnRef>
          <a:fillRef idx="0">
            <a:schemeClr val="accent1"/>
          </a:fillRef>
          <a:effectRef idx="0">
            <a:schemeClr val="accent1"/>
          </a:effectRef>
          <a:fontRef idx="minor">
            <a:schemeClr val="tx1"/>
          </a:fontRef>
        </p:style>
      </p:cxnSp>
      <p:sp>
        <p:nvSpPr>
          <p:cNvPr id="12" name="Oval 18">
            <a:extLst>
              <a:ext uri="{FF2B5EF4-FFF2-40B4-BE49-F238E27FC236}">
                <a16:creationId xmlns:a16="http://schemas.microsoft.com/office/drawing/2014/main" id="{FA9282E9-505E-427C-85F5-53BACA7134F9}"/>
              </a:ext>
            </a:extLst>
          </p:cNvPr>
          <p:cNvSpPr/>
          <p:nvPr/>
        </p:nvSpPr>
        <p:spPr>
          <a:xfrm>
            <a:off x="8545232" y="1691997"/>
            <a:ext cx="767352" cy="767352"/>
          </a:xfrm>
          <a:prstGeom prst="ellipse">
            <a:avLst/>
          </a:prstGeom>
          <a:solidFill>
            <a:schemeClr val="bg1"/>
          </a:solidFill>
          <a:ln>
            <a:noFill/>
          </a:ln>
          <a:effectLst>
            <a:outerShdw blurRad="342900" dist="76200" dir="2700000" sx="96000" sy="96000" algn="tl" rotWithShape="0">
              <a:prstClr val="black">
                <a:alpha val="32000"/>
              </a:prst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000" dirty="0">
                <a:solidFill>
                  <a:srgbClr val="F77A08"/>
                </a:solidFill>
                <a:cs typeface="+mn-ea"/>
                <a:sym typeface="+mn-lt"/>
              </a:rPr>
              <a:t>4</a:t>
            </a:r>
            <a:endParaRPr kumimoji="0" lang="en-US" sz="5000" b="0" i="0" u="none" strike="noStrike" kern="1200" cap="none" spc="0" normalizeH="0" baseline="0" noProof="0" dirty="0">
              <a:ln>
                <a:noFill/>
              </a:ln>
              <a:solidFill>
                <a:srgbClr val="F77A08"/>
              </a:solidFill>
              <a:effectLst/>
              <a:uLnTx/>
              <a:uFillTx/>
              <a:cs typeface="+mn-ea"/>
              <a:sym typeface="+mn-lt"/>
            </a:endParaRPr>
          </a:p>
        </p:txBody>
      </p:sp>
      <p:sp>
        <p:nvSpPr>
          <p:cNvPr id="13" name="1">
            <a:extLst>
              <a:ext uri="{FF2B5EF4-FFF2-40B4-BE49-F238E27FC236}">
                <a16:creationId xmlns:a16="http://schemas.microsoft.com/office/drawing/2014/main" id="{C877AC29-5166-4AFE-9A2B-37D5593C5EC9}"/>
              </a:ext>
            </a:extLst>
          </p:cNvPr>
          <p:cNvSpPr txBox="1"/>
          <p:nvPr/>
        </p:nvSpPr>
        <p:spPr>
          <a:xfrm>
            <a:off x="7242966" y="3711240"/>
            <a:ext cx="3371880" cy="1386470"/>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lang="en-US" sz="32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ngăn</a:t>
            </a:r>
            <a:r>
              <a:rPr lang="en-US" sz="32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ngừa</a:t>
            </a:r>
            <a:r>
              <a:rPr lang="en-US" sz="32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bị</a:t>
            </a:r>
            <a:r>
              <a:rPr lang="en-US" sz="32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bệnh</a:t>
            </a:r>
            <a:endParaRPr lang="en-US" altLang="zh-CN" sz="3000" kern="0" dirty="0">
              <a:solidFill>
                <a:schemeClr val="bg1">
                  <a:lumMod val="65000"/>
                </a:schemeClr>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4" name="2">
            <a:extLst>
              <a:ext uri="{FF2B5EF4-FFF2-40B4-BE49-F238E27FC236}">
                <a16:creationId xmlns:a16="http://schemas.microsoft.com/office/drawing/2014/main" id="{FB8624AF-6ED7-42E0-A514-CE743BE36EF6}"/>
              </a:ext>
            </a:extLst>
          </p:cNvPr>
          <p:cNvSpPr/>
          <p:nvPr/>
        </p:nvSpPr>
        <p:spPr>
          <a:xfrm>
            <a:off x="7475888" y="2791675"/>
            <a:ext cx="2914106" cy="652091"/>
          </a:xfrm>
          <a:prstGeom prst="roundRect">
            <a:avLst>
              <a:gd name="adj" fmla="val 50000"/>
            </a:avLst>
          </a:prstGeom>
          <a:solidFill>
            <a:srgbClr val="009B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indent="-457200" algn="ctr" defTabSz="914400">
              <a:lnSpc>
                <a:spcPct val="90000"/>
              </a:lnSpc>
              <a:spcBef>
                <a:spcPts val="1000"/>
              </a:spcBef>
              <a:buSzPct val="100000"/>
            </a:pPr>
            <a:endParaRPr lang="en-US" dirty="0">
              <a:solidFill>
                <a:prstClr val="white"/>
              </a:solidFill>
              <a:cs typeface="+mn-ea"/>
              <a:sym typeface="+mn-lt"/>
            </a:endParaRPr>
          </a:p>
        </p:txBody>
      </p:sp>
      <p:sp>
        <p:nvSpPr>
          <p:cNvPr id="15" name="Title 1">
            <a:extLst>
              <a:ext uri="{FF2B5EF4-FFF2-40B4-BE49-F238E27FC236}">
                <a16:creationId xmlns:a16="http://schemas.microsoft.com/office/drawing/2014/main" id="{778CB6BD-52DD-4D38-BC5C-AF1F5927332D}"/>
              </a:ext>
            </a:extLst>
          </p:cNvPr>
          <p:cNvSpPr txBox="1">
            <a:spLocks/>
          </p:cNvSpPr>
          <p:nvPr/>
        </p:nvSpPr>
        <p:spPr>
          <a:xfrm>
            <a:off x="7659610" y="2840721"/>
            <a:ext cx="2644780" cy="553998"/>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kern="1200">
                <a:solidFill>
                  <a:schemeClr val="tx1"/>
                </a:solidFill>
                <a:latin typeface="Georgia" panose="02040502050405020303" pitchFamily="18" charset="0"/>
                <a:ea typeface="+mj-ea"/>
                <a:cs typeface="+mj-cs"/>
              </a:defRPr>
            </a:lvl1pPr>
          </a:lstStyle>
          <a:p>
            <a:pPr marL="0" marR="0" lvl="0" indent="0" algn="dist" defTabSz="914400" rtl="0" eaLnBrk="1" fontAlgn="auto" latinLnBrk="0" hangingPunct="1">
              <a:lnSpc>
                <a:spcPct val="90000"/>
              </a:lnSpc>
              <a:spcBef>
                <a:spcPct val="0"/>
              </a:spcBef>
              <a:spcAft>
                <a:spcPts val="0"/>
              </a:spcAft>
              <a:buClrTx/>
              <a:buSzTx/>
              <a:buFontTx/>
              <a:buNone/>
              <a:tabLst/>
              <a:defRPr/>
            </a:pPr>
            <a:r>
              <a:rPr lang="en-US" sz="4000" b="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phòng</a:t>
            </a:r>
            <a:r>
              <a:rPr lang="en-US" sz="4000" b="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sz="4000" b="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bệnh</a:t>
            </a:r>
            <a:endParaRPr kumimoji="0" lang="en-US" sz="4000" b="0"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1832531920"/>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75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750"/>
                                        <p:tgtEl>
                                          <p:spTgt spid="21"/>
                                        </p:tgtEl>
                                      </p:cBhvr>
                                    </p:animEffect>
                                  </p:childTnLst>
                                </p:cTn>
                              </p:par>
                              <p:par>
                                <p:cTn id="11" presetID="5"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heckerboard(across)">
                                      <p:cBhvr>
                                        <p:cTn id="13" dur="750"/>
                                        <p:tgtEl>
                                          <p:spTgt spid="2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checkerboard(across)">
                                      <p:cBhvr>
                                        <p:cTn id="16" dur="750"/>
                                        <p:tgtEl>
                                          <p:spTgt spid="23"/>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checkerboard(across)">
                                      <p:cBhvr>
                                        <p:cTn id="19" dur="750"/>
                                        <p:tgtEl>
                                          <p:spTgt spid="2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heckerboard(across)">
                                      <p:cBhvr>
                                        <p:cTn id="22" dur="75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75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750"/>
                                        <p:tgtEl>
                                          <p:spTgt spid="9"/>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heckerboard(across)">
                                      <p:cBhvr>
                                        <p:cTn id="35" dur="750"/>
                                        <p:tgtEl>
                                          <p:spTgt spid="10"/>
                                        </p:tgtEl>
                                      </p:cBhvr>
                                    </p:animEffect>
                                  </p:childTnLst>
                                </p:cTn>
                              </p:par>
                              <p:par>
                                <p:cTn id="36" presetID="5" presetClass="entr" presetSubtype="1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heckerboard(across)">
                                      <p:cBhvr>
                                        <p:cTn id="38" dur="750"/>
                                        <p:tgtEl>
                                          <p:spTgt spid="11"/>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heckerboard(across)">
                                      <p:cBhvr>
                                        <p:cTn id="41" dur="750"/>
                                        <p:tgtEl>
                                          <p:spTgt spid="12"/>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heckerboard(across)">
                                      <p:cBhvr>
                                        <p:cTn id="44" dur="750"/>
                                        <p:tgtEl>
                                          <p:spTgt spid="14"/>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heckerboard(across)">
                                      <p:cBhvr>
                                        <p:cTn id="47" dur="75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8" grpId="0" animBg="1"/>
      <p:bldP spid="29" grpId="0" animBg="1"/>
      <p:bldP spid="30" grpId="0"/>
      <p:bldP spid="9" grpId="0" animBg="1"/>
      <p:bldP spid="10" grpId="0" animBg="1"/>
      <p:bldP spid="12" grpId="0" animBg="1"/>
      <p:bldP spid="13"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4FCA022-B6D2-417C-B64B-6CFD2AA703D2}"/>
              </a:ext>
            </a:extLst>
          </p:cNvPr>
          <p:cNvSpPr txBox="1"/>
          <p:nvPr/>
        </p:nvSpPr>
        <p:spPr>
          <a:xfrm>
            <a:off x="5161138" y="4538742"/>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a:t>
            </a:r>
            <a:r>
              <a:rPr lang="en-US" sz="3733" b="1" kern="0" dirty="0">
                <a:solidFill>
                  <a:schemeClr val="tx1">
                    <a:lumMod val="75000"/>
                    <a:lumOff val="25000"/>
                  </a:schemeClr>
                </a:solidFill>
                <a:cs typeface="Arial"/>
                <a:sym typeface="Arial"/>
              </a:rPr>
              <a:t>2</a:t>
            </a:r>
          </a:p>
        </p:txBody>
      </p:sp>
      <p:sp>
        <p:nvSpPr>
          <p:cNvPr id="8" name="TextBox 7">
            <a:extLst>
              <a:ext uri="{FF2B5EF4-FFF2-40B4-BE49-F238E27FC236}">
                <a16:creationId xmlns:a16="http://schemas.microsoft.com/office/drawing/2014/main" id="{42874A0B-8B00-4D5B-A199-1636436FA68C}"/>
              </a:ext>
            </a:extLst>
          </p:cNvPr>
          <p:cNvSpPr txBox="1"/>
          <p:nvPr/>
        </p:nvSpPr>
        <p:spPr>
          <a:xfrm>
            <a:off x="635102" y="663206"/>
            <a:ext cx="1253033" cy="249746"/>
          </a:xfrm>
          <a:prstGeom prst="rect">
            <a:avLst/>
          </a:prstGeom>
          <a:noFill/>
        </p:spPr>
        <p:txBody>
          <a:bodyPr wrap="square" rtlCol="0">
            <a:prstTxWarp prst="textArchUp">
              <a:avLst/>
            </a:prstTxWarp>
            <a:spAutoFit/>
          </a:bodyPr>
          <a:lstStyle/>
          <a:p>
            <a:r>
              <a:rPr lang="en-US" sz="19900" b="1" dirty="0">
                <a:ln>
                  <a:solidFill>
                    <a:schemeClr val="bg1"/>
                  </a:solidFill>
                </a:ln>
                <a:solidFill>
                  <a:srgbClr val="F77A08"/>
                </a:solidFill>
                <a:effectLst>
                  <a:outerShdw blurRad="50800" dist="38100" dir="5400000" algn="t" rotWithShape="0">
                    <a:prstClr val="black">
                      <a:alpha val="40000"/>
                    </a:prstClr>
                  </a:outerShdw>
                </a:effectLst>
              </a:rPr>
              <a:t>CHỦ ĐỀ</a:t>
            </a:r>
          </a:p>
        </p:txBody>
      </p:sp>
      <p:sp>
        <p:nvSpPr>
          <p:cNvPr id="9" name="TextBox 8">
            <a:extLst>
              <a:ext uri="{FF2B5EF4-FFF2-40B4-BE49-F238E27FC236}">
                <a16:creationId xmlns:a16="http://schemas.microsoft.com/office/drawing/2014/main" id="{E1E11EC1-E936-429B-8648-3E4D9E3804E5}"/>
              </a:ext>
            </a:extLst>
          </p:cNvPr>
          <p:cNvSpPr txBox="1"/>
          <p:nvPr/>
        </p:nvSpPr>
        <p:spPr>
          <a:xfrm>
            <a:off x="1021472" y="699749"/>
            <a:ext cx="480291" cy="1323439"/>
          </a:xfrm>
          <a:prstGeom prst="rect">
            <a:avLst/>
          </a:prstGeom>
          <a:noFill/>
        </p:spPr>
        <p:txBody>
          <a:bodyPr wrap="square" rtlCol="0">
            <a:spAutoFit/>
          </a:bodyPr>
          <a:lstStyle/>
          <a:p>
            <a:pPr algn="ctr"/>
            <a:r>
              <a:rPr lang="en-US" sz="8000" b="1" dirty="0">
                <a:ln>
                  <a:solidFill>
                    <a:schemeClr val="bg1"/>
                  </a:solidFill>
                </a:ln>
                <a:solidFill>
                  <a:srgbClr val="F77A08"/>
                </a:solidFill>
                <a:effectLst>
                  <a:outerShdw blurRad="50800" dist="38100" dir="5400000" algn="t" rotWithShape="0">
                    <a:prstClr val="black">
                      <a:alpha val="40000"/>
                    </a:prstClr>
                  </a:outerShdw>
                </a:effectLst>
                <a:latin typeface="Arial Black" panose="020B0A04020102020204" pitchFamily="34" charset="0"/>
              </a:rPr>
              <a:t>4</a:t>
            </a:r>
          </a:p>
        </p:txBody>
      </p:sp>
      <p:pic>
        <p:nvPicPr>
          <p:cNvPr id="3" name="Picture 2">
            <a:extLst>
              <a:ext uri="{FF2B5EF4-FFF2-40B4-BE49-F238E27FC236}">
                <a16:creationId xmlns:a16="http://schemas.microsoft.com/office/drawing/2014/main" id="{76CB2913-45F1-48CC-AC61-223F16407EAF}"/>
              </a:ext>
            </a:extLst>
          </p:cNvPr>
          <p:cNvPicPr>
            <a:picLocks noChangeAspect="1"/>
          </p:cNvPicPr>
          <p:nvPr/>
        </p:nvPicPr>
        <p:blipFill>
          <a:blip r:embed="rId2"/>
          <a:stretch>
            <a:fillRect/>
          </a:stretch>
        </p:blipFill>
        <p:spPr>
          <a:xfrm>
            <a:off x="2644515" y="237337"/>
            <a:ext cx="8735745" cy="1351229"/>
          </a:xfrm>
          <a:prstGeom prst="rect">
            <a:avLst/>
          </a:prstGeom>
        </p:spPr>
      </p:pic>
      <p:pic>
        <p:nvPicPr>
          <p:cNvPr id="4" name="Picture 3">
            <a:extLst>
              <a:ext uri="{FF2B5EF4-FFF2-40B4-BE49-F238E27FC236}">
                <a16:creationId xmlns:a16="http://schemas.microsoft.com/office/drawing/2014/main" id="{2CDCEBB2-5923-432B-8AA0-7493A899BB34}"/>
              </a:ext>
            </a:extLst>
          </p:cNvPr>
          <p:cNvPicPr>
            <a:picLocks noChangeAspect="1"/>
          </p:cNvPicPr>
          <p:nvPr/>
        </p:nvPicPr>
        <p:blipFill>
          <a:blip r:embed="rId3"/>
          <a:stretch>
            <a:fillRect/>
          </a:stretch>
        </p:blipFill>
        <p:spPr>
          <a:xfrm>
            <a:off x="816405" y="2520791"/>
            <a:ext cx="10559187" cy="2017951"/>
          </a:xfrm>
          <a:prstGeom prst="rect">
            <a:avLst/>
          </a:prstGeom>
        </p:spPr>
      </p:pic>
    </p:spTree>
    <p:extLst>
      <p:ext uri="{BB962C8B-B14F-4D97-AF65-F5344CB8AC3E}">
        <p14:creationId xmlns:p14="http://schemas.microsoft.com/office/powerpoint/2010/main" val="290243055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6">
            <a:extLst>
              <a:ext uri="{FF2B5EF4-FFF2-40B4-BE49-F238E27FC236}">
                <a16:creationId xmlns:a16="http://schemas.microsoft.com/office/drawing/2014/main" id="{C1DA8AE8-E5A6-45BE-AF2C-F59219C38DDC}"/>
              </a:ext>
            </a:extLst>
          </p:cNvPr>
          <p:cNvSpPr txBox="1"/>
          <p:nvPr/>
        </p:nvSpPr>
        <p:spPr>
          <a:xfrm>
            <a:off x="7986141" y="1704630"/>
            <a:ext cx="1354858" cy="1477328"/>
          </a:xfrm>
          <a:prstGeom prst="rect">
            <a:avLst/>
          </a:prstGeom>
          <a:noFill/>
          <a:effectLst/>
        </p:spPr>
        <p:txBody>
          <a:bodyPr wrap="none" rtlCol="0">
            <a:spAutoFit/>
          </a:bodyPr>
          <a:lstStyle/>
          <a:p>
            <a:pPr algn="ctr"/>
            <a:r>
              <a:rPr lang="en-US" altLang="zh-CN" sz="9000" dirty="0">
                <a:solidFill>
                  <a:schemeClr val="tx2"/>
                </a:solidFill>
                <a:cs typeface="+mn-ea"/>
                <a:sym typeface="+mn-lt"/>
              </a:rPr>
              <a:t>03</a:t>
            </a:r>
            <a:endParaRPr lang="zh-CN" altLang="en-US" sz="9000" dirty="0">
              <a:solidFill>
                <a:schemeClr val="tx2"/>
              </a:solidFill>
              <a:cs typeface="+mn-ea"/>
              <a:sym typeface="+mn-lt"/>
            </a:endParaRPr>
          </a:p>
        </p:txBody>
      </p:sp>
      <p:pic>
        <p:nvPicPr>
          <p:cNvPr id="6" name="Picture 5">
            <a:extLst>
              <a:ext uri="{FF2B5EF4-FFF2-40B4-BE49-F238E27FC236}">
                <a16:creationId xmlns:a16="http://schemas.microsoft.com/office/drawing/2014/main" id="{45DD04BB-D618-450C-8EC6-2C870B6C6B32}"/>
              </a:ext>
            </a:extLst>
          </p:cNvPr>
          <p:cNvPicPr>
            <a:picLocks noChangeAspect="1"/>
          </p:cNvPicPr>
          <p:nvPr/>
        </p:nvPicPr>
        <p:blipFill>
          <a:blip r:embed="rId2"/>
          <a:stretch>
            <a:fillRect/>
          </a:stretch>
        </p:blipFill>
        <p:spPr>
          <a:xfrm>
            <a:off x="5461078" y="2763599"/>
            <a:ext cx="6385929" cy="2005758"/>
          </a:xfrm>
          <a:prstGeom prst="rect">
            <a:avLst/>
          </a:prstGeom>
        </p:spPr>
      </p:pic>
    </p:spTree>
    <p:extLst>
      <p:ext uri="{BB962C8B-B14F-4D97-AF65-F5344CB8AC3E}">
        <p14:creationId xmlns:p14="http://schemas.microsoft.com/office/powerpoint/2010/main" val="3697468962"/>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50" presetClass="entr" presetSubtype="0"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3"/>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567</TotalTime>
  <Words>459</Words>
  <Application>Microsoft Office PowerPoint</Application>
  <PresentationFormat>Widescreen</PresentationFormat>
  <Paragraphs>58</Paragraphs>
  <Slides>15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Arial-Rounded</vt:lpstr>
      <vt:lpstr>.VnArial</vt:lpstr>
      <vt:lpstr>Calibri</vt:lpstr>
      <vt:lpstr>Arial</vt:lpstr>
      <vt:lpstr>HL Hoctro</vt:lpstr>
      <vt:lpstr>Calibri Light</vt:lpstr>
      <vt:lpstr>Arial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PHAM DUYEN</dc:creator>
  <dc:description>9Slide.vn</dc:description>
  <cp:lastModifiedBy>My Nguyen Tra</cp:lastModifiedBy>
  <cp:revision>385</cp:revision>
  <dcterms:created xsi:type="dcterms:W3CDTF">2021-08-06T07:04:41Z</dcterms:created>
  <dcterms:modified xsi:type="dcterms:W3CDTF">2026-03-18T09:13:45Z</dcterms:modified>
  <cp:category>9Slide.vn</cp:category>
</cp:coreProperties>
</file>