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Lst>
  <p:notesMasterIdLst>
    <p:notesMasterId r:id="rId14"/>
  </p:notesMasterIdLst>
  <p:sldIdLst>
    <p:sldId id="258" r:id="rId4"/>
    <p:sldId id="280" r:id="rId5"/>
    <p:sldId id="369" r:id="rId6"/>
    <p:sldId id="371" r:id="rId7"/>
    <p:sldId id="366" r:id="rId8"/>
    <p:sldId id="367" r:id="rId9"/>
    <p:sldId id="276" r:id="rId10"/>
    <p:sldId id="284" r:id="rId11"/>
    <p:sldId id="270" r:id="rId12"/>
    <p:sldId id="271"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FB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9" d="100"/>
          <a:sy n="89" d="100"/>
        </p:scale>
        <p:origin x="61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88045D-F0D7-4B4C-91CA-350CB992A31B}" type="datetimeFigureOut">
              <a:rPr lang="en-US" smtClean="0"/>
              <a:t>2/11/2026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ADD302-0A64-4FBE-935B-B25783187DE3}" type="slidenum">
              <a:rPr lang="en-US" smtClean="0"/>
              <a:t>‹#›</a:t>
            </a:fld>
            <a:endParaRPr lang="en-US"/>
          </a:p>
        </p:txBody>
      </p:sp>
    </p:spTree>
    <p:extLst>
      <p:ext uri="{BB962C8B-B14F-4D97-AF65-F5344CB8AC3E}">
        <p14:creationId xmlns:p14="http://schemas.microsoft.com/office/powerpoint/2010/main" val="25768493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7F9B3-1EAB-45D7-8333-06EA2772466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4FC3B88-B617-419A-AD9C-C8C23BFB692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9C32B13-1A87-476D-95E1-4B4FD79F34E2}"/>
              </a:ext>
            </a:extLst>
          </p:cNvPr>
          <p:cNvSpPr>
            <a:spLocks noGrp="1"/>
          </p:cNvSpPr>
          <p:nvPr>
            <p:ph type="dt" sz="half" idx="10"/>
          </p:nvPr>
        </p:nvSpPr>
        <p:spPr/>
        <p:txBody>
          <a:bodyPr/>
          <a:lstStyle/>
          <a:p>
            <a:fld id="{CEE5E160-4A86-4948-BDFA-0557422F0AC0}" type="datetimeFigureOut">
              <a:rPr lang="en-US" smtClean="0"/>
              <a:t>2/11/2026</a:t>
            </a:fld>
            <a:endParaRPr lang="en-US"/>
          </a:p>
        </p:txBody>
      </p:sp>
      <p:sp>
        <p:nvSpPr>
          <p:cNvPr id="5" name="Footer Placeholder 4">
            <a:extLst>
              <a:ext uri="{FF2B5EF4-FFF2-40B4-BE49-F238E27FC236}">
                <a16:creationId xmlns:a16="http://schemas.microsoft.com/office/drawing/2014/main" id="{D355A5DF-0EDD-4489-8C4B-8C77D4A6D4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42FC47-2D20-4CB8-8639-2AFE03FE53F4}"/>
              </a:ext>
            </a:extLst>
          </p:cNvPr>
          <p:cNvSpPr>
            <a:spLocks noGrp="1"/>
          </p:cNvSpPr>
          <p:nvPr>
            <p:ph type="sldNum" sz="quarter" idx="12"/>
          </p:nvPr>
        </p:nvSpPr>
        <p:spPr/>
        <p:txBody>
          <a:bodyPr/>
          <a:lstStyle/>
          <a:p>
            <a:fld id="{EA3B13CE-D551-4C05-A2AC-43A8C1F0834D}" type="slidenum">
              <a:rPr lang="en-US" smtClean="0"/>
              <a:t>‹#›</a:t>
            </a:fld>
            <a:endParaRPr lang="en-US"/>
          </a:p>
        </p:txBody>
      </p:sp>
    </p:spTree>
    <p:extLst>
      <p:ext uri="{BB962C8B-B14F-4D97-AF65-F5344CB8AC3E}">
        <p14:creationId xmlns:p14="http://schemas.microsoft.com/office/powerpoint/2010/main" val="18203777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8CC52-8090-4EE3-A4FE-D31A041D174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22A895A-5ACD-4D94-AF99-04558050E18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93BF78-C4ED-4CB1-B7BF-24E74375D370}"/>
              </a:ext>
            </a:extLst>
          </p:cNvPr>
          <p:cNvSpPr>
            <a:spLocks noGrp="1"/>
          </p:cNvSpPr>
          <p:nvPr>
            <p:ph type="dt" sz="half" idx="10"/>
          </p:nvPr>
        </p:nvSpPr>
        <p:spPr/>
        <p:txBody>
          <a:bodyPr/>
          <a:lstStyle/>
          <a:p>
            <a:fld id="{CEE5E160-4A86-4948-BDFA-0557422F0AC0}" type="datetimeFigureOut">
              <a:rPr lang="en-US" smtClean="0"/>
              <a:t>2/11/2026</a:t>
            </a:fld>
            <a:endParaRPr lang="en-US"/>
          </a:p>
        </p:txBody>
      </p:sp>
      <p:sp>
        <p:nvSpPr>
          <p:cNvPr id="5" name="Footer Placeholder 4">
            <a:extLst>
              <a:ext uri="{FF2B5EF4-FFF2-40B4-BE49-F238E27FC236}">
                <a16:creationId xmlns:a16="http://schemas.microsoft.com/office/drawing/2014/main" id="{E9DFA0A0-B58C-4038-BAEE-59022E06D9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DDDF93-96E0-47C3-AA2D-15DE0348B40B}"/>
              </a:ext>
            </a:extLst>
          </p:cNvPr>
          <p:cNvSpPr>
            <a:spLocks noGrp="1"/>
          </p:cNvSpPr>
          <p:nvPr>
            <p:ph type="sldNum" sz="quarter" idx="12"/>
          </p:nvPr>
        </p:nvSpPr>
        <p:spPr/>
        <p:txBody>
          <a:bodyPr/>
          <a:lstStyle/>
          <a:p>
            <a:fld id="{EA3B13CE-D551-4C05-A2AC-43A8C1F0834D}" type="slidenum">
              <a:rPr lang="en-US" smtClean="0"/>
              <a:t>‹#›</a:t>
            </a:fld>
            <a:endParaRPr lang="en-US"/>
          </a:p>
        </p:txBody>
      </p:sp>
    </p:spTree>
    <p:extLst>
      <p:ext uri="{BB962C8B-B14F-4D97-AF65-F5344CB8AC3E}">
        <p14:creationId xmlns:p14="http://schemas.microsoft.com/office/powerpoint/2010/main" val="2170163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CF49432-BEB8-4042-9B1E-667BBDB0519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93A508B-07E3-4BE9-B53B-BB0AEE304BD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6F658D-1AC1-47D2-89A4-7F2083FADCA0}"/>
              </a:ext>
            </a:extLst>
          </p:cNvPr>
          <p:cNvSpPr>
            <a:spLocks noGrp="1"/>
          </p:cNvSpPr>
          <p:nvPr>
            <p:ph type="dt" sz="half" idx="10"/>
          </p:nvPr>
        </p:nvSpPr>
        <p:spPr/>
        <p:txBody>
          <a:bodyPr/>
          <a:lstStyle/>
          <a:p>
            <a:fld id="{CEE5E160-4A86-4948-BDFA-0557422F0AC0}" type="datetimeFigureOut">
              <a:rPr lang="en-US" smtClean="0"/>
              <a:t>2/11/2026</a:t>
            </a:fld>
            <a:endParaRPr lang="en-US"/>
          </a:p>
        </p:txBody>
      </p:sp>
      <p:sp>
        <p:nvSpPr>
          <p:cNvPr id="5" name="Footer Placeholder 4">
            <a:extLst>
              <a:ext uri="{FF2B5EF4-FFF2-40B4-BE49-F238E27FC236}">
                <a16:creationId xmlns:a16="http://schemas.microsoft.com/office/drawing/2014/main" id="{A0858B3B-3604-423C-9469-332EC745E3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AC049A-BDEC-44AC-939B-F9C465697E54}"/>
              </a:ext>
            </a:extLst>
          </p:cNvPr>
          <p:cNvSpPr>
            <a:spLocks noGrp="1"/>
          </p:cNvSpPr>
          <p:nvPr>
            <p:ph type="sldNum" sz="quarter" idx="12"/>
          </p:nvPr>
        </p:nvSpPr>
        <p:spPr/>
        <p:txBody>
          <a:bodyPr/>
          <a:lstStyle/>
          <a:p>
            <a:fld id="{EA3B13CE-D551-4C05-A2AC-43A8C1F0834D}" type="slidenum">
              <a:rPr lang="en-US" smtClean="0"/>
              <a:t>‹#›</a:t>
            </a:fld>
            <a:endParaRPr lang="en-US"/>
          </a:p>
        </p:txBody>
      </p:sp>
    </p:spTree>
    <p:extLst>
      <p:ext uri="{BB962C8B-B14F-4D97-AF65-F5344CB8AC3E}">
        <p14:creationId xmlns:p14="http://schemas.microsoft.com/office/powerpoint/2010/main" val="23263544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fld id="{4CC38E5E-3A53-4A62-8410-F8E9596C4911}" type="datetimeFigureOut">
              <a:rPr lang="en-US" smtClean="0"/>
              <a:t>2/11/2026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C5B30E-3913-4109-8943-9DE3B4840976}" type="slidenum">
              <a:rPr lang="en-US" smtClean="0"/>
              <a:t>‹#›</a:t>
            </a:fld>
            <a:endParaRPr lang="en-US"/>
          </a:p>
        </p:txBody>
      </p:sp>
    </p:spTree>
    <p:extLst>
      <p:ext uri="{BB962C8B-B14F-4D97-AF65-F5344CB8AC3E}">
        <p14:creationId xmlns:p14="http://schemas.microsoft.com/office/powerpoint/2010/main" val="35426967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4CC38E5E-3A53-4A62-8410-F8E9596C4911}" type="datetimeFigureOut">
              <a:rPr lang="en-US" smtClean="0"/>
              <a:t>2/11/2026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C5B30E-3913-4109-8943-9DE3B4840976}" type="slidenum">
              <a:rPr lang="en-US" smtClean="0"/>
              <a:t>‹#›</a:t>
            </a:fld>
            <a:endParaRPr lang="en-US"/>
          </a:p>
        </p:txBody>
      </p:sp>
    </p:spTree>
    <p:extLst>
      <p:ext uri="{BB962C8B-B14F-4D97-AF65-F5344CB8AC3E}">
        <p14:creationId xmlns:p14="http://schemas.microsoft.com/office/powerpoint/2010/main" val="8399391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4500"/>
            </a:lvl1pPr>
          </a:lstStyle>
          <a:p>
            <a:r>
              <a:rPr lang="en-US"/>
              <a:t>Click to edit Master title style</a:t>
            </a:r>
            <a:endParaRPr lang="vi-VN"/>
          </a:p>
        </p:txBody>
      </p:sp>
      <p:sp>
        <p:nvSpPr>
          <p:cNvPr id="3" name="Text Placeholder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C38E5E-3A53-4A62-8410-F8E9596C4911}" type="datetimeFigureOut">
              <a:rPr lang="en-US" smtClean="0"/>
              <a:t>2/11/2026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C5B30E-3913-4109-8943-9DE3B4840976}" type="slidenum">
              <a:rPr lang="en-US" smtClean="0"/>
              <a:t>‹#›</a:t>
            </a:fld>
            <a:endParaRPr lang="en-US"/>
          </a:p>
        </p:txBody>
      </p:sp>
    </p:spTree>
    <p:extLst>
      <p:ext uri="{BB962C8B-B14F-4D97-AF65-F5344CB8AC3E}">
        <p14:creationId xmlns:p14="http://schemas.microsoft.com/office/powerpoint/2010/main" val="33400812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fld id="{4CC38E5E-3A53-4A62-8410-F8E9596C4911}" type="datetimeFigureOut">
              <a:rPr lang="en-US" smtClean="0"/>
              <a:t>2/11/2026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C5B30E-3913-4109-8943-9DE3B4840976}" type="slidenum">
              <a:rPr lang="en-US" smtClean="0"/>
              <a:t>‹#›</a:t>
            </a:fld>
            <a:endParaRPr lang="en-US"/>
          </a:p>
        </p:txBody>
      </p:sp>
    </p:spTree>
    <p:extLst>
      <p:ext uri="{BB962C8B-B14F-4D97-AF65-F5344CB8AC3E}">
        <p14:creationId xmlns:p14="http://schemas.microsoft.com/office/powerpoint/2010/main" val="40180347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vi-VN"/>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fld id="{4CC38E5E-3A53-4A62-8410-F8E9596C4911}" type="datetimeFigureOut">
              <a:rPr lang="en-US" smtClean="0"/>
              <a:t>2/11/2026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EC5B30E-3913-4109-8943-9DE3B4840976}" type="slidenum">
              <a:rPr lang="en-US" smtClean="0"/>
              <a:t>‹#›</a:t>
            </a:fld>
            <a:endParaRPr lang="en-US"/>
          </a:p>
        </p:txBody>
      </p:sp>
    </p:spTree>
    <p:extLst>
      <p:ext uri="{BB962C8B-B14F-4D97-AF65-F5344CB8AC3E}">
        <p14:creationId xmlns:p14="http://schemas.microsoft.com/office/powerpoint/2010/main" val="19635955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fld id="{4CC38E5E-3A53-4A62-8410-F8E9596C4911}" type="datetimeFigureOut">
              <a:rPr lang="en-US" smtClean="0"/>
              <a:t>2/11/2026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EC5B30E-3913-4109-8943-9DE3B4840976}" type="slidenum">
              <a:rPr lang="en-US" smtClean="0"/>
              <a:t>‹#›</a:t>
            </a:fld>
            <a:endParaRPr lang="en-US"/>
          </a:p>
        </p:txBody>
      </p:sp>
    </p:spTree>
    <p:extLst>
      <p:ext uri="{BB962C8B-B14F-4D97-AF65-F5344CB8AC3E}">
        <p14:creationId xmlns:p14="http://schemas.microsoft.com/office/powerpoint/2010/main" val="41033036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C38E5E-3A53-4A62-8410-F8E9596C4911}" type="datetimeFigureOut">
              <a:rPr lang="en-US" smtClean="0"/>
              <a:t>2/11/2026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EC5B30E-3913-4109-8943-9DE3B4840976}" type="slidenum">
              <a:rPr lang="en-US" smtClean="0"/>
              <a:t>‹#›</a:t>
            </a:fld>
            <a:endParaRPr lang="en-US"/>
          </a:p>
        </p:txBody>
      </p:sp>
    </p:spTree>
    <p:extLst>
      <p:ext uri="{BB962C8B-B14F-4D97-AF65-F5344CB8AC3E}">
        <p14:creationId xmlns:p14="http://schemas.microsoft.com/office/powerpoint/2010/main" val="36950570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vi-VN"/>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CC38E5E-3A53-4A62-8410-F8E9596C4911}" type="datetimeFigureOut">
              <a:rPr lang="en-US" smtClean="0"/>
              <a:t>2/11/2026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C5B30E-3913-4109-8943-9DE3B4840976}" type="slidenum">
              <a:rPr lang="en-US" smtClean="0"/>
              <a:t>‹#›</a:t>
            </a:fld>
            <a:endParaRPr lang="en-US"/>
          </a:p>
        </p:txBody>
      </p:sp>
    </p:spTree>
    <p:extLst>
      <p:ext uri="{BB962C8B-B14F-4D97-AF65-F5344CB8AC3E}">
        <p14:creationId xmlns:p14="http://schemas.microsoft.com/office/powerpoint/2010/main" val="16066769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41F5C-8688-4B56-8CE3-B6E0135B4B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115DCFD-2C7A-4488-88F1-684C52E7B82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0A59AB-04C2-45BD-931B-938F829ACA61}"/>
              </a:ext>
            </a:extLst>
          </p:cNvPr>
          <p:cNvSpPr>
            <a:spLocks noGrp="1"/>
          </p:cNvSpPr>
          <p:nvPr>
            <p:ph type="dt" sz="half" idx="10"/>
          </p:nvPr>
        </p:nvSpPr>
        <p:spPr/>
        <p:txBody>
          <a:bodyPr/>
          <a:lstStyle/>
          <a:p>
            <a:fld id="{CEE5E160-4A86-4948-BDFA-0557422F0AC0}" type="datetimeFigureOut">
              <a:rPr lang="en-US" smtClean="0"/>
              <a:t>2/11/2026</a:t>
            </a:fld>
            <a:endParaRPr lang="en-US"/>
          </a:p>
        </p:txBody>
      </p:sp>
      <p:sp>
        <p:nvSpPr>
          <p:cNvPr id="5" name="Footer Placeholder 4">
            <a:extLst>
              <a:ext uri="{FF2B5EF4-FFF2-40B4-BE49-F238E27FC236}">
                <a16:creationId xmlns:a16="http://schemas.microsoft.com/office/drawing/2014/main" id="{EA92AC4F-9974-4608-964F-90B23BC62D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D05B94-0682-4527-A919-DDC94F2DB31E}"/>
              </a:ext>
            </a:extLst>
          </p:cNvPr>
          <p:cNvSpPr>
            <a:spLocks noGrp="1"/>
          </p:cNvSpPr>
          <p:nvPr>
            <p:ph type="sldNum" sz="quarter" idx="12"/>
          </p:nvPr>
        </p:nvSpPr>
        <p:spPr/>
        <p:txBody>
          <a:bodyPr/>
          <a:lstStyle/>
          <a:p>
            <a:fld id="{EA3B13CE-D551-4C05-A2AC-43A8C1F0834D}" type="slidenum">
              <a:rPr lang="en-US" smtClean="0"/>
              <a:t>‹#›</a:t>
            </a:fld>
            <a:endParaRPr lang="en-US"/>
          </a:p>
        </p:txBody>
      </p:sp>
    </p:spTree>
    <p:extLst>
      <p:ext uri="{BB962C8B-B14F-4D97-AF65-F5344CB8AC3E}">
        <p14:creationId xmlns:p14="http://schemas.microsoft.com/office/powerpoint/2010/main" val="4030794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vi-VN"/>
          </a:p>
        </p:txBody>
      </p:sp>
      <p:sp>
        <p:nvSpPr>
          <p:cNvPr id="3" name="Picture Placeholder 2"/>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CC38E5E-3A53-4A62-8410-F8E9596C4911}" type="datetimeFigureOut">
              <a:rPr lang="en-US" smtClean="0"/>
              <a:t>2/11/2026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C5B30E-3913-4109-8943-9DE3B4840976}" type="slidenum">
              <a:rPr lang="en-US" smtClean="0"/>
              <a:t>‹#›</a:t>
            </a:fld>
            <a:endParaRPr lang="en-US"/>
          </a:p>
        </p:txBody>
      </p:sp>
    </p:spTree>
    <p:extLst>
      <p:ext uri="{BB962C8B-B14F-4D97-AF65-F5344CB8AC3E}">
        <p14:creationId xmlns:p14="http://schemas.microsoft.com/office/powerpoint/2010/main" val="26576995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4CC38E5E-3A53-4A62-8410-F8E9596C4911}" type="datetimeFigureOut">
              <a:rPr lang="en-US" smtClean="0"/>
              <a:t>2/11/2026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C5B30E-3913-4109-8943-9DE3B4840976}" type="slidenum">
              <a:rPr lang="en-US" smtClean="0"/>
              <a:t>‹#›</a:t>
            </a:fld>
            <a:endParaRPr lang="en-US"/>
          </a:p>
        </p:txBody>
      </p:sp>
    </p:spTree>
    <p:extLst>
      <p:ext uri="{BB962C8B-B14F-4D97-AF65-F5344CB8AC3E}">
        <p14:creationId xmlns:p14="http://schemas.microsoft.com/office/powerpoint/2010/main" val="14980197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4CC38E5E-3A53-4A62-8410-F8E9596C4911}" type="datetimeFigureOut">
              <a:rPr lang="en-US" smtClean="0"/>
              <a:t>2/11/2026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C5B30E-3913-4109-8943-9DE3B4840976}" type="slidenum">
              <a:rPr lang="en-US" smtClean="0"/>
              <a:t>‹#›</a:t>
            </a:fld>
            <a:endParaRPr lang="en-US"/>
          </a:p>
        </p:txBody>
      </p:sp>
    </p:spTree>
    <p:extLst>
      <p:ext uri="{BB962C8B-B14F-4D97-AF65-F5344CB8AC3E}">
        <p14:creationId xmlns:p14="http://schemas.microsoft.com/office/powerpoint/2010/main" val="33743916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9"/>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258" indent="0" algn="ctr">
              <a:buNone/>
              <a:defRPr>
                <a:solidFill>
                  <a:schemeClr val="tx1">
                    <a:tint val="75000"/>
                  </a:schemeClr>
                </a:solidFill>
              </a:defRPr>
            </a:lvl2pPr>
            <a:lvl3pPr marL="1218516" indent="0" algn="ctr">
              <a:buNone/>
              <a:defRPr>
                <a:solidFill>
                  <a:schemeClr val="tx1">
                    <a:tint val="75000"/>
                  </a:schemeClr>
                </a:solidFill>
              </a:defRPr>
            </a:lvl3pPr>
            <a:lvl4pPr marL="1827774" indent="0" algn="ctr">
              <a:buNone/>
              <a:defRPr>
                <a:solidFill>
                  <a:schemeClr val="tx1">
                    <a:tint val="75000"/>
                  </a:schemeClr>
                </a:solidFill>
              </a:defRPr>
            </a:lvl4pPr>
            <a:lvl5pPr marL="2437034" indent="0" algn="ctr">
              <a:buNone/>
              <a:defRPr>
                <a:solidFill>
                  <a:schemeClr val="tx1">
                    <a:tint val="75000"/>
                  </a:schemeClr>
                </a:solidFill>
              </a:defRPr>
            </a:lvl5pPr>
            <a:lvl6pPr marL="3046292" indent="0" algn="ctr">
              <a:buNone/>
              <a:defRPr>
                <a:solidFill>
                  <a:schemeClr val="tx1">
                    <a:tint val="75000"/>
                  </a:schemeClr>
                </a:solidFill>
              </a:defRPr>
            </a:lvl6pPr>
            <a:lvl7pPr marL="3655550" indent="0" algn="ctr">
              <a:buNone/>
              <a:defRPr>
                <a:solidFill>
                  <a:schemeClr val="tx1">
                    <a:tint val="75000"/>
                  </a:schemeClr>
                </a:solidFill>
              </a:defRPr>
            </a:lvl7pPr>
            <a:lvl8pPr marL="4264808" indent="0" algn="ctr">
              <a:buNone/>
              <a:defRPr>
                <a:solidFill>
                  <a:schemeClr val="tx1">
                    <a:tint val="75000"/>
                  </a:schemeClr>
                </a:solidFill>
              </a:defRPr>
            </a:lvl8pPr>
            <a:lvl9pPr marL="4874066"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CEF851F-4C9B-4ED8-A706-7687066F5A2C}" type="datetimeFigureOut">
              <a:rPr lang="en-US" smtClean="0"/>
              <a:pPr/>
              <a:t>2/11/2026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val="16021281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pPr/>
              <a:t>2/11/2026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val="39190033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258" indent="0">
              <a:buNone/>
              <a:defRPr sz="2400">
                <a:solidFill>
                  <a:schemeClr val="tx1">
                    <a:tint val="75000"/>
                  </a:schemeClr>
                </a:solidFill>
              </a:defRPr>
            </a:lvl2pPr>
            <a:lvl3pPr marL="1218516" indent="0">
              <a:buNone/>
              <a:defRPr sz="2133">
                <a:solidFill>
                  <a:schemeClr val="tx1">
                    <a:tint val="75000"/>
                  </a:schemeClr>
                </a:solidFill>
              </a:defRPr>
            </a:lvl3pPr>
            <a:lvl4pPr marL="1827774" indent="0">
              <a:buNone/>
              <a:defRPr sz="1867">
                <a:solidFill>
                  <a:schemeClr val="tx1">
                    <a:tint val="75000"/>
                  </a:schemeClr>
                </a:solidFill>
              </a:defRPr>
            </a:lvl4pPr>
            <a:lvl5pPr marL="2437034" indent="0">
              <a:buNone/>
              <a:defRPr sz="1867">
                <a:solidFill>
                  <a:schemeClr val="tx1">
                    <a:tint val="75000"/>
                  </a:schemeClr>
                </a:solidFill>
              </a:defRPr>
            </a:lvl5pPr>
            <a:lvl6pPr marL="3046292" indent="0">
              <a:buNone/>
              <a:defRPr sz="1867">
                <a:solidFill>
                  <a:schemeClr val="tx1">
                    <a:tint val="75000"/>
                  </a:schemeClr>
                </a:solidFill>
              </a:defRPr>
            </a:lvl6pPr>
            <a:lvl7pPr marL="3655550" indent="0">
              <a:buNone/>
              <a:defRPr sz="1867">
                <a:solidFill>
                  <a:schemeClr val="tx1">
                    <a:tint val="75000"/>
                  </a:schemeClr>
                </a:solidFill>
              </a:defRPr>
            </a:lvl7pPr>
            <a:lvl8pPr marL="4264808" indent="0">
              <a:buNone/>
              <a:defRPr sz="1867">
                <a:solidFill>
                  <a:schemeClr val="tx1">
                    <a:tint val="75000"/>
                  </a:schemeClr>
                </a:solidFill>
              </a:defRPr>
            </a:lvl8pPr>
            <a:lvl9pPr marL="4874066"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pPr/>
              <a:t>2/11/2026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val="16205018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CEF851F-4C9B-4ED8-A706-7687066F5A2C}" type="datetimeFigureOut">
              <a:rPr lang="en-US" smtClean="0"/>
              <a:pPr/>
              <a:t>2/11/2026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val="35916976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258" indent="0">
              <a:buNone/>
              <a:defRPr sz="2667" b="1"/>
            </a:lvl2pPr>
            <a:lvl3pPr marL="1218516" indent="0">
              <a:buNone/>
              <a:defRPr sz="2400" b="1"/>
            </a:lvl3pPr>
            <a:lvl4pPr marL="1827774" indent="0">
              <a:buNone/>
              <a:defRPr sz="2133" b="1"/>
            </a:lvl4pPr>
            <a:lvl5pPr marL="2437034" indent="0">
              <a:buNone/>
              <a:defRPr sz="2133" b="1"/>
            </a:lvl5pPr>
            <a:lvl6pPr marL="3046292" indent="0">
              <a:buNone/>
              <a:defRPr sz="2133" b="1"/>
            </a:lvl6pPr>
            <a:lvl7pPr marL="3655550" indent="0">
              <a:buNone/>
              <a:defRPr sz="2133" b="1"/>
            </a:lvl7pPr>
            <a:lvl8pPr marL="4264808" indent="0">
              <a:buNone/>
              <a:defRPr sz="2133" b="1"/>
            </a:lvl8pPr>
            <a:lvl9pPr marL="4874066"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3"/>
            <a:ext cx="5389033" cy="639763"/>
          </a:xfrm>
        </p:spPr>
        <p:txBody>
          <a:bodyPr anchor="b"/>
          <a:lstStyle>
            <a:lvl1pPr marL="0" indent="0">
              <a:buNone/>
              <a:defRPr sz="3200" b="1"/>
            </a:lvl1pPr>
            <a:lvl2pPr marL="609258" indent="0">
              <a:buNone/>
              <a:defRPr sz="2667" b="1"/>
            </a:lvl2pPr>
            <a:lvl3pPr marL="1218516" indent="0">
              <a:buNone/>
              <a:defRPr sz="2400" b="1"/>
            </a:lvl3pPr>
            <a:lvl4pPr marL="1827774" indent="0">
              <a:buNone/>
              <a:defRPr sz="2133" b="1"/>
            </a:lvl4pPr>
            <a:lvl5pPr marL="2437034" indent="0">
              <a:buNone/>
              <a:defRPr sz="2133" b="1"/>
            </a:lvl5pPr>
            <a:lvl6pPr marL="3046292" indent="0">
              <a:buNone/>
              <a:defRPr sz="2133" b="1"/>
            </a:lvl6pPr>
            <a:lvl7pPr marL="3655550" indent="0">
              <a:buNone/>
              <a:defRPr sz="2133" b="1"/>
            </a:lvl7pPr>
            <a:lvl8pPr marL="4264808" indent="0">
              <a:buNone/>
              <a:defRPr sz="2133" b="1"/>
            </a:lvl8pPr>
            <a:lvl9pPr marL="4874066"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CEF851F-4C9B-4ED8-A706-7687066F5A2C}" type="datetimeFigureOut">
              <a:rPr lang="en-US" smtClean="0"/>
              <a:pPr/>
              <a:t>2/11/2026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val="25047572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pPr/>
              <a:t>2/11/2026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val="7189009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pPr/>
              <a:t>2/11/2026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val="1912733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26EFD-A3C2-45E4-82C6-5D352E2D03B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1341971-4B42-4EAA-9D4A-EB0B4DEE6C7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71092E8-B76F-4B65-949D-875E755693A4}"/>
              </a:ext>
            </a:extLst>
          </p:cNvPr>
          <p:cNvSpPr>
            <a:spLocks noGrp="1"/>
          </p:cNvSpPr>
          <p:nvPr>
            <p:ph type="dt" sz="half" idx="10"/>
          </p:nvPr>
        </p:nvSpPr>
        <p:spPr/>
        <p:txBody>
          <a:bodyPr/>
          <a:lstStyle/>
          <a:p>
            <a:fld id="{CEE5E160-4A86-4948-BDFA-0557422F0AC0}" type="datetimeFigureOut">
              <a:rPr lang="en-US" smtClean="0"/>
              <a:t>2/11/2026</a:t>
            </a:fld>
            <a:endParaRPr lang="en-US"/>
          </a:p>
        </p:txBody>
      </p:sp>
      <p:sp>
        <p:nvSpPr>
          <p:cNvPr id="5" name="Footer Placeholder 4">
            <a:extLst>
              <a:ext uri="{FF2B5EF4-FFF2-40B4-BE49-F238E27FC236}">
                <a16:creationId xmlns:a16="http://schemas.microsoft.com/office/drawing/2014/main" id="{A8288E2E-9089-45FE-95AB-5C8AC91E7F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D1246B-6A45-4DC8-8DB2-86C03FF23568}"/>
              </a:ext>
            </a:extLst>
          </p:cNvPr>
          <p:cNvSpPr>
            <a:spLocks noGrp="1"/>
          </p:cNvSpPr>
          <p:nvPr>
            <p:ph type="sldNum" sz="quarter" idx="12"/>
          </p:nvPr>
        </p:nvSpPr>
        <p:spPr/>
        <p:txBody>
          <a:bodyPr/>
          <a:lstStyle/>
          <a:p>
            <a:fld id="{EA3B13CE-D551-4C05-A2AC-43A8C1F0834D}" type="slidenum">
              <a:rPr lang="en-US" smtClean="0"/>
              <a:t>‹#›</a:t>
            </a:fld>
            <a:endParaRPr lang="en-US"/>
          </a:p>
        </p:txBody>
      </p:sp>
    </p:spTree>
    <p:extLst>
      <p:ext uri="{BB962C8B-B14F-4D97-AF65-F5344CB8AC3E}">
        <p14:creationId xmlns:p14="http://schemas.microsoft.com/office/powerpoint/2010/main" val="44361986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867"/>
            </a:lvl1pPr>
            <a:lvl2pPr marL="609258" indent="0">
              <a:buNone/>
              <a:defRPr sz="1600"/>
            </a:lvl2pPr>
            <a:lvl3pPr marL="1218516" indent="0">
              <a:buNone/>
              <a:defRPr sz="1333"/>
            </a:lvl3pPr>
            <a:lvl4pPr marL="1827774" indent="0">
              <a:buNone/>
              <a:defRPr sz="1200"/>
            </a:lvl4pPr>
            <a:lvl5pPr marL="2437034" indent="0">
              <a:buNone/>
              <a:defRPr sz="1200"/>
            </a:lvl5pPr>
            <a:lvl6pPr marL="3046292" indent="0">
              <a:buNone/>
              <a:defRPr sz="1200"/>
            </a:lvl6pPr>
            <a:lvl7pPr marL="3655550" indent="0">
              <a:buNone/>
              <a:defRPr sz="1200"/>
            </a:lvl7pPr>
            <a:lvl8pPr marL="4264808" indent="0">
              <a:buNone/>
              <a:defRPr sz="1200"/>
            </a:lvl8pPr>
            <a:lvl9pPr marL="4874066"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pPr/>
              <a:t>2/11/2026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val="4806208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258" indent="0">
              <a:buNone/>
              <a:defRPr sz="3733"/>
            </a:lvl2pPr>
            <a:lvl3pPr marL="1218516" indent="0">
              <a:buNone/>
              <a:defRPr sz="3200"/>
            </a:lvl3pPr>
            <a:lvl4pPr marL="1827774" indent="0">
              <a:buNone/>
              <a:defRPr sz="2667"/>
            </a:lvl4pPr>
            <a:lvl5pPr marL="2437034" indent="0">
              <a:buNone/>
              <a:defRPr sz="2667"/>
            </a:lvl5pPr>
            <a:lvl6pPr marL="3046292" indent="0">
              <a:buNone/>
              <a:defRPr sz="2667"/>
            </a:lvl6pPr>
            <a:lvl7pPr marL="3655550" indent="0">
              <a:buNone/>
              <a:defRPr sz="2667"/>
            </a:lvl7pPr>
            <a:lvl8pPr marL="4264808" indent="0">
              <a:buNone/>
              <a:defRPr sz="2667"/>
            </a:lvl8pPr>
            <a:lvl9pPr marL="4874066" indent="0">
              <a:buNone/>
              <a:defRPr sz="2667"/>
            </a:lvl9pPr>
          </a:lstStyle>
          <a:p>
            <a:endParaRPr lang="en-US"/>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867"/>
            </a:lvl1pPr>
            <a:lvl2pPr marL="609258" indent="0">
              <a:buNone/>
              <a:defRPr sz="1600"/>
            </a:lvl2pPr>
            <a:lvl3pPr marL="1218516" indent="0">
              <a:buNone/>
              <a:defRPr sz="1333"/>
            </a:lvl3pPr>
            <a:lvl4pPr marL="1827774" indent="0">
              <a:buNone/>
              <a:defRPr sz="1200"/>
            </a:lvl4pPr>
            <a:lvl5pPr marL="2437034" indent="0">
              <a:buNone/>
              <a:defRPr sz="1200"/>
            </a:lvl5pPr>
            <a:lvl6pPr marL="3046292" indent="0">
              <a:buNone/>
              <a:defRPr sz="1200"/>
            </a:lvl6pPr>
            <a:lvl7pPr marL="3655550" indent="0">
              <a:buNone/>
              <a:defRPr sz="1200"/>
            </a:lvl7pPr>
            <a:lvl8pPr marL="4264808" indent="0">
              <a:buNone/>
              <a:defRPr sz="1200"/>
            </a:lvl8pPr>
            <a:lvl9pPr marL="4874066"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pPr/>
              <a:t>2/11/2026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val="18376742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pPr/>
              <a:t>2/11/2026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val="23853740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pPr/>
              <a:t>2/11/2026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val="25143383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0D72B-FBD8-4B20-ABB0-3038D03398D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551270-0429-45DC-8FE7-83A402C9752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BEB7AE6-5505-4063-BCE8-B6E462EFD2C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4DA12E6-A968-4D78-AA9F-69DA9B36B803}"/>
              </a:ext>
            </a:extLst>
          </p:cNvPr>
          <p:cNvSpPr>
            <a:spLocks noGrp="1"/>
          </p:cNvSpPr>
          <p:nvPr>
            <p:ph type="dt" sz="half" idx="10"/>
          </p:nvPr>
        </p:nvSpPr>
        <p:spPr/>
        <p:txBody>
          <a:bodyPr/>
          <a:lstStyle/>
          <a:p>
            <a:fld id="{CEE5E160-4A86-4948-BDFA-0557422F0AC0}" type="datetimeFigureOut">
              <a:rPr lang="en-US" smtClean="0"/>
              <a:t>2/11/2026</a:t>
            </a:fld>
            <a:endParaRPr lang="en-US"/>
          </a:p>
        </p:txBody>
      </p:sp>
      <p:sp>
        <p:nvSpPr>
          <p:cNvPr id="6" name="Footer Placeholder 5">
            <a:extLst>
              <a:ext uri="{FF2B5EF4-FFF2-40B4-BE49-F238E27FC236}">
                <a16:creationId xmlns:a16="http://schemas.microsoft.com/office/drawing/2014/main" id="{9AB680B0-41C2-408F-8BDC-300A392A54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6CAB7B-009A-452B-BE60-80E7F44EE945}"/>
              </a:ext>
            </a:extLst>
          </p:cNvPr>
          <p:cNvSpPr>
            <a:spLocks noGrp="1"/>
          </p:cNvSpPr>
          <p:nvPr>
            <p:ph type="sldNum" sz="quarter" idx="12"/>
          </p:nvPr>
        </p:nvSpPr>
        <p:spPr/>
        <p:txBody>
          <a:bodyPr/>
          <a:lstStyle/>
          <a:p>
            <a:fld id="{EA3B13CE-D551-4C05-A2AC-43A8C1F0834D}" type="slidenum">
              <a:rPr lang="en-US" smtClean="0"/>
              <a:t>‹#›</a:t>
            </a:fld>
            <a:endParaRPr lang="en-US"/>
          </a:p>
        </p:txBody>
      </p:sp>
    </p:spTree>
    <p:extLst>
      <p:ext uri="{BB962C8B-B14F-4D97-AF65-F5344CB8AC3E}">
        <p14:creationId xmlns:p14="http://schemas.microsoft.com/office/powerpoint/2010/main" val="17169211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D44AE-A46B-4401-819B-38DB31B1CBB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4CB490B-A323-4778-BDE1-4347CD3E184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AFC0FE2-4070-4DF1-8BF3-A354248C41A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2264592-2722-4F04-89F8-AE66A52322A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A015AA7-7EF7-43B6-98B6-F414FD5B371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FFDF0DF-6905-4EAB-B60E-4D72CBCD826F}"/>
              </a:ext>
            </a:extLst>
          </p:cNvPr>
          <p:cNvSpPr>
            <a:spLocks noGrp="1"/>
          </p:cNvSpPr>
          <p:nvPr>
            <p:ph type="dt" sz="half" idx="10"/>
          </p:nvPr>
        </p:nvSpPr>
        <p:spPr/>
        <p:txBody>
          <a:bodyPr/>
          <a:lstStyle/>
          <a:p>
            <a:fld id="{CEE5E160-4A86-4948-BDFA-0557422F0AC0}" type="datetimeFigureOut">
              <a:rPr lang="en-US" smtClean="0"/>
              <a:t>2/11/2026</a:t>
            </a:fld>
            <a:endParaRPr lang="en-US"/>
          </a:p>
        </p:txBody>
      </p:sp>
      <p:sp>
        <p:nvSpPr>
          <p:cNvPr id="8" name="Footer Placeholder 7">
            <a:extLst>
              <a:ext uri="{FF2B5EF4-FFF2-40B4-BE49-F238E27FC236}">
                <a16:creationId xmlns:a16="http://schemas.microsoft.com/office/drawing/2014/main" id="{9353AF36-8B1B-4494-A60B-4A0F60EAB41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519F869-2599-4C92-B234-744E6AB2C834}"/>
              </a:ext>
            </a:extLst>
          </p:cNvPr>
          <p:cNvSpPr>
            <a:spLocks noGrp="1"/>
          </p:cNvSpPr>
          <p:nvPr>
            <p:ph type="sldNum" sz="quarter" idx="12"/>
          </p:nvPr>
        </p:nvSpPr>
        <p:spPr/>
        <p:txBody>
          <a:bodyPr/>
          <a:lstStyle/>
          <a:p>
            <a:fld id="{EA3B13CE-D551-4C05-A2AC-43A8C1F0834D}" type="slidenum">
              <a:rPr lang="en-US" smtClean="0"/>
              <a:t>‹#›</a:t>
            </a:fld>
            <a:endParaRPr lang="en-US"/>
          </a:p>
        </p:txBody>
      </p:sp>
    </p:spTree>
    <p:extLst>
      <p:ext uri="{BB962C8B-B14F-4D97-AF65-F5344CB8AC3E}">
        <p14:creationId xmlns:p14="http://schemas.microsoft.com/office/powerpoint/2010/main" val="39620653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B0A5E-8859-441A-8B83-CF2B839EFE9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D239773-2373-4D50-896F-1597580640C6}"/>
              </a:ext>
            </a:extLst>
          </p:cNvPr>
          <p:cNvSpPr>
            <a:spLocks noGrp="1"/>
          </p:cNvSpPr>
          <p:nvPr>
            <p:ph type="dt" sz="half" idx="10"/>
          </p:nvPr>
        </p:nvSpPr>
        <p:spPr/>
        <p:txBody>
          <a:bodyPr/>
          <a:lstStyle/>
          <a:p>
            <a:fld id="{CEE5E160-4A86-4948-BDFA-0557422F0AC0}" type="datetimeFigureOut">
              <a:rPr lang="en-US" smtClean="0"/>
              <a:t>2/11/2026</a:t>
            </a:fld>
            <a:endParaRPr lang="en-US"/>
          </a:p>
        </p:txBody>
      </p:sp>
      <p:sp>
        <p:nvSpPr>
          <p:cNvPr id="4" name="Footer Placeholder 3">
            <a:extLst>
              <a:ext uri="{FF2B5EF4-FFF2-40B4-BE49-F238E27FC236}">
                <a16:creationId xmlns:a16="http://schemas.microsoft.com/office/drawing/2014/main" id="{F14312A3-E0D9-4D56-98AA-454856A3893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F0D2F57-1352-43A0-8B00-852B798808C7}"/>
              </a:ext>
            </a:extLst>
          </p:cNvPr>
          <p:cNvSpPr>
            <a:spLocks noGrp="1"/>
          </p:cNvSpPr>
          <p:nvPr>
            <p:ph type="sldNum" sz="quarter" idx="12"/>
          </p:nvPr>
        </p:nvSpPr>
        <p:spPr/>
        <p:txBody>
          <a:bodyPr/>
          <a:lstStyle/>
          <a:p>
            <a:fld id="{EA3B13CE-D551-4C05-A2AC-43A8C1F0834D}" type="slidenum">
              <a:rPr lang="en-US" smtClean="0"/>
              <a:t>‹#›</a:t>
            </a:fld>
            <a:endParaRPr lang="en-US"/>
          </a:p>
        </p:txBody>
      </p:sp>
    </p:spTree>
    <p:extLst>
      <p:ext uri="{BB962C8B-B14F-4D97-AF65-F5344CB8AC3E}">
        <p14:creationId xmlns:p14="http://schemas.microsoft.com/office/powerpoint/2010/main" val="35445243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E929185-CE43-49AE-B755-DE9F9365BC4E}"/>
              </a:ext>
            </a:extLst>
          </p:cNvPr>
          <p:cNvSpPr>
            <a:spLocks noGrp="1"/>
          </p:cNvSpPr>
          <p:nvPr>
            <p:ph type="dt" sz="half" idx="10"/>
          </p:nvPr>
        </p:nvSpPr>
        <p:spPr/>
        <p:txBody>
          <a:bodyPr/>
          <a:lstStyle/>
          <a:p>
            <a:fld id="{CEE5E160-4A86-4948-BDFA-0557422F0AC0}" type="datetimeFigureOut">
              <a:rPr lang="en-US" smtClean="0"/>
              <a:t>2/11/2026</a:t>
            </a:fld>
            <a:endParaRPr lang="en-US"/>
          </a:p>
        </p:txBody>
      </p:sp>
      <p:sp>
        <p:nvSpPr>
          <p:cNvPr id="3" name="Footer Placeholder 2">
            <a:extLst>
              <a:ext uri="{FF2B5EF4-FFF2-40B4-BE49-F238E27FC236}">
                <a16:creationId xmlns:a16="http://schemas.microsoft.com/office/drawing/2014/main" id="{04FEB656-3D92-423C-9DC6-92C374C84A0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97E4693-BEB0-4835-8F6C-BBCE2735D024}"/>
              </a:ext>
            </a:extLst>
          </p:cNvPr>
          <p:cNvSpPr>
            <a:spLocks noGrp="1"/>
          </p:cNvSpPr>
          <p:nvPr>
            <p:ph type="sldNum" sz="quarter" idx="12"/>
          </p:nvPr>
        </p:nvSpPr>
        <p:spPr/>
        <p:txBody>
          <a:bodyPr/>
          <a:lstStyle/>
          <a:p>
            <a:fld id="{EA3B13CE-D551-4C05-A2AC-43A8C1F0834D}" type="slidenum">
              <a:rPr lang="en-US" smtClean="0"/>
              <a:t>‹#›</a:t>
            </a:fld>
            <a:endParaRPr lang="en-US"/>
          </a:p>
        </p:txBody>
      </p:sp>
    </p:spTree>
    <p:extLst>
      <p:ext uri="{BB962C8B-B14F-4D97-AF65-F5344CB8AC3E}">
        <p14:creationId xmlns:p14="http://schemas.microsoft.com/office/powerpoint/2010/main" val="35101800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68912-2F31-4FE6-8523-0ABFC17308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CF49966-F58E-4F9C-A3DB-F9E017C57E3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7468F8C-B722-40DC-956D-A4C57DA15D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08376F5-82EF-43B1-8A3C-8EECAEF35A37}"/>
              </a:ext>
            </a:extLst>
          </p:cNvPr>
          <p:cNvSpPr>
            <a:spLocks noGrp="1"/>
          </p:cNvSpPr>
          <p:nvPr>
            <p:ph type="dt" sz="half" idx="10"/>
          </p:nvPr>
        </p:nvSpPr>
        <p:spPr/>
        <p:txBody>
          <a:bodyPr/>
          <a:lstStyle/>
          <a:p>
            <a:fld id="{CEE5E160-4A86-4948-BDFA-0557422F0AC0}" type="datetimeFigureOut">
              <a:rPr lang="en-US" smtClean="0"/>
              <a:t>2/11/2026</a:t>
            </a:fld>
            <a:endParaRPr lang="en-US"/>
          </a:p>
        </p:txBody>
      </p:sp>
      <p:sp>
        <p:nvSpPr>
          <p:cNvPr id="6" name="Footer Placeholder 5">
            <a:extLst>
              <a:ext uri="{FF2B5EF4-FFF2-40B4-BE49-F238E27FC236}">
                <a16:creationId xmlns:a16="http://schemas.microsoft.com/office/drawing/2014/main" id="{05CD470B-A3AB-42C6-8999-18975D90BBA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6E7D79-3C87-44AA-BC49-3A09E6F35589}"/>
              </a:ext>
            </a:extLst>
          </p:cNvPr>
          <p:cNvSpPr>
            <a:spLocks noGrp="1"/>
          </p:cNvSpPr>
          <p:nvPr>
            <p:ph type="sldNum" sz="quarter" idx="12"/>
          </p:nvPr>
        </p:nvSpPr>
        <p:spPr/>
        <p:txBody>
          <a:bodyPr/>
          <a:lstStyle/>
          <a:p>
            <a:fld id="{EA3B13CE-D551-4C05-A2AC-43A8C1F0834D}" type="slidenum">
              <a:rPr lang="en-US" smtClean="0"/>
              <a:t>‹#›</a:t>
            </a:fld>
            <a:endParaRPr lang="en-US"/>
          </a:p>
        </p:txBody>
      </p:sp>
    </p:spTree>
    <p:extLst>
      <p:ext uri="{BB962C8B-B14F-4D97-AF65-F5344CB8AC3E}">
        <p14:creationId xmlns:p14="http://schemas.microsoft.com/office/powerpoint/2010/main" val="33071687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CBCD2-5275-4014-B123-FBD3FB3AF10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C4323EF-2241-4D1C-9E5B-EA0C4990E02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B7077DE-08D6-4506-AF52-94DB13D300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5AA63CA-C615-4516-AB88-7FAB44043E96}"/>
              </a:ext>
            </a:extLst>
          </p:cNvPr>
          <p:cNvSpPr>
            <a:spLocks noGrp="1"/>
          </p:cNvSpPr>
          <p:nvPr>
            <p:ph type="dt" sz="half" idx="10"/>
          </p:nvPr>
        </p:nvSpPr>
        <p:spPr/>
        <p:txBody>
          <a:bodyPr/>
          <a:lstStyle/>
          <a:p>
            <a:fld id="{CEE5E160-4A86-4948-BDFA-0557422F0AC0}" type="datetimeFigureOut">
              <a:rPr lang="en-US" smtClean="0"/>
              <a:t>2/11/2026</a:t>
            </a:fld>
            <a:endParaRPr lang="en-US"/>
          </a:p>
        </p:txBody>
      </p:sp>
      <p:sp>
        <p:nvSpPr>
          <p:cNvPr id="6" name="Footer Placeholder 5">
            <a:extLst>
              <a:ext uri="{FF2B5EF4-FFF2-40B4-BE49-F238E27FC236}">
                <a16:creationId xmlns:a16="http://schemas.microsoft.com/office/drawing/2014/main" id="{0B75DD59-B808-49A6-A2E7-C48A7E6BA8E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EA36CC-3544-427C-A999-33A7255752CC}"/>
              </a:ext>
            </a:extLst>
          </p:cNvPr>
          <p:cNvSpPr>
            <a:spLocks noGrp="1"/>
          </p:cNvSpPr>
          <p:nvPr>
            <p:ph type="sldNum" sz="quarter" idx="12"/>
          </p:nvPr>
        </p:nvSpPr>
        <p:spPr/>
        <p:txBody>
          <a:bodyPr/>
          <a:lstStyle/>
          <a:p>
            <a:fld id="{EA3B13CE-D551-4C05-A2AC-43A8C1F0834D}" type="slidenum">
              <a:rPr lang="en-US" smtClean="0"/>
              <a:t>‹#›</a:t>
            </a:fld>
            <a:endParaRPr lang="en-US"/>
          </a:p>
        </p:txBody>
      </p:sp>
    </p:spTree>
    <p:extLst>
      <p:ext uri="{BB962C8B-B14F-4D97-AF65-F5344CB8AC3E}">
        <p14:creationId xmlns:p14="http://schemas.microsoft.com/office/powerpoint/2010/main" val="33530756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9ABE5B7-0C4B-47C7-8922-2FC885F0D5F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F92FB84-8878-4060-A8B0-4CCF79AC15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014D85-7D3E-4A5A-9EB4-73345C54E97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E5E160-4A86-4948-BDFA-0557422F0AC0}" type="datetimeFigureOut">
              <a:rPr lang="en-US" smtClean="0"/>
              <a:t>2/11/2026</a:t>
            </a:fld>
            <a:endParaRPr lang="en-US"/>
          </a:p>
        </p:txBody>
      </p:sp>
      <p:sp>
        <p:nvSpPr>
          <p:cNvPr id="5" name="Footer Placeholder 4">
            <a:extLst>
              <a:ext uri="{FF2B5EF4-FFF2-40B4-BE49-F238E27FC236}">
                <a16:creationId xmlns:a16="http://schemas.microsoft.com/office/drawing/2014/main" id="{4F43F049-8671-4142-95F7-881D4FA5F9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100E442-4A94-446A-98C2-6CE59B239B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3B13CE-D551-4C05-A2AC-43A8C1F0834D}" type="slidenum">
              <a:rPr lang="en-US" smtClean="0"/>
              <a:t>‹#›</a:t>
            </a:fld>
            <a:endParaRPr lang="en-US"/>
          </a:p>
        </p:txBody>
      </p:sp>
    </p:spTree>
    <p:extLst>
      <p:ext uri="{BB962C8B-B14F-4D97-AF65-F5344CB8AC3E}">
        <p14:creationId xmlns:p14="http://schemas.microsoft.com/office/powerpoint/2010/main" val="35862386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CC38E5E-3A53-4A62-8410-F8E9596C4911}" type="datetimeFigureOut">
              <a:rPr lang="en-US" smtClean="0"/>
              <a:t>2/11/2026</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EC5B30E-3913-4109-8943-9DE3B4840976}" type="slidenum">
              <a:rPr lang="en-US" smtClean="0"/>
              <a:t>‹#›</a:t>
            </a:fld>
            <a:endParaRPr lang="en-US"/>
          </a:p>
        </p:txBody>
      </p:sp>
    </p:spTree>
    <p:extLst>
      <p:ext uri="{BB962C8B-B14F-4D97-AF65-F5344CB8AC3E}">
        <p14:creationId xmlns:p14="http://schemas.microsoft.com/office/powerpoint/2010/main" val="40869140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vi-V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391" tIns="45696" rIns="91391" bIns="45696"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391" tIns="45696" rIns="91391" bIns="4569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391" tIns="45696" rIns="91391" bIns="45696" rtlCol="0" anchor="ctr"/>
          <a:lstStyle>
            <a:lvl1pPr algn="l">
              <a:defRPr sz="1600">
                <a:solidFill>
                  <a:schemeClr val="tx1">
                    <a:tint val="75000"/>
                  </a:schemeClr>
                </a:solidFill>
              </a:defRPr>
            </a:lvl1pPr>
          </a:lstStyle>
          <a:p>
            <a:fld id="{4CEF851F-4C9B-4ED8-A706-7687066F5A2C}" type="datetimeFigureOut">
              <a:rPr lang="en-US" smtClean="0"/>
              <a:pPr/>
              <a:t>2/11/2026</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391" tIns="45696" rIns="91391" bIns="45696"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391" tIns="45696" rIns="91391" bIns="45696" rtlCol="0" anchor="ctr"/>
          <a:lstStyle>
            <a:lvl1pPr algn="r">
              <a:defRPr sz="1600">
                <a:solidFill>
                  <a:schemeClr val="tx1">
                    <a:tint val="75000"/>
                  </a:schemeClr>
                </a:solidFill>
              </a:defRPr>
            </a:lvl1pPr>
          </a:lstStyle>
          <a:p>
            <a:fld id="{46F2045C-80A1-433A-B3B9-3018D210B466}" type="slidenum">
              <a:rPr lang="en-US" smtClean="0"/>
              <a:pPr/>
              <a:t>‹#›</a:t>
            </a:fld>
            <a:endParaRPr lang="en-US"/>
          </a:p>
        </p:txBody>
      </p:sp>
    </p:spTree>
    <p:extLst>
      <p:ext uri="{BB962C8B-B14F-4D97-AF65-F5344CB8AC3E}">
        <p14:creationId xmlns:p14="http://schemas.microsoft.com/office/powerpoint/2010/main" val="69864438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1218516" rtl="0" eaLnBrk="1" latinLnBrk="0" hangingPunct="1">
        <a:spcBef>
          <a:spcPct val="0"/>
        </a:spcBef>
        <a:buNone/>
        <a:defRPr sz="5867" kern="1200">
          <a:solidFill>
            <a:schemeClr val="tx1"/>
          </a:solidFill>
          <a:latin typeface="+mj-lt"/>
          <a:ea typeface="+mj-ea"/>
          <a:cs typeface="+mj-cs"/>
        </a:defRPr>
      </a:lvl1pPr>
    </p:titleStyle>
    <p:bodyStyle>
      <a:lvl1pPr marL="456943" indent="-456943" algn="l" defTabSz="1218516"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045" indent="-380786" algn="l" defTabSz="1218516"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146" indent="-304630" algn="l" defTabSz="1218516"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2404" indent="-304630" algn="l" defTabSz="1218516"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1662" indent="-304630" algn="l" defTabSz="1218516"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0920" indent="-304630" algn="l" defTabSz="1218516"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0178" indent="-304630" algn="l" defTabSz="1218516"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69438" indent="-304630" algn="l" defTabSz="1218516"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78696" indent="-304630" algn="l" defTabSz="1218516"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8516" rtl="0" eaLnBrk="1" latinLnBrk="0" hangingPunct="1">
        <a:defRPr sz="2400" kern="1200">
          <a:solidFill>
            <a:schemeClr val="tx1"/>
          </a:solidFill>
          <a:latin typeface="+mn-lt"/>
          <a:ea typeface="+mn-ea"/>
          <a:cs typeface="+mn-cs"/>
        </a:defRPr>
      </a:lvl1pPr>
      <a:lvl2pPr marL="609258" algn="l" defTabSz="1218516" rtl="0" eaLnBrk="1" latinLnBrk="0" hangingPunct="1">
        <a:defRPr sz="2400" kern="1200">
          <a:solidFill>
            <a:schemeClr val="tx1"/>
          </a:solidFill>
          <a:latin typeface="+mn-lt"/>
          <a:ea typeface="+mn-ea"/>
          <a:cs typeface="+mn-cs"/>
        </a:defRPr>
      </a:lvl2pPr>
      <a:lvl3pPr marL="1218516" algn="l" defTabSz="1218516" rtl="0" eaLnBrk="1" latinLnBrk="0" hangingPunct="1">
        <a:defRPr sz="2400" kern="1200">
          <a:solidFill>
            <a:schemeClr val="tx1"/>
          </a:solidFill>
          <a:latin typeface="+mn-lt"/>
          <a:ea typeface="+mn-ea"/>
          <a:cs typeface="+mn-cs"/>
        </a:defRPr>
      </a:lvl3pPr>
      <a:lvl4pPr marL="1827774" algn="l" defTabSz="1218516" rtl="0" eaLnBrk="1" latinLnBrk="0" hangingPunct="1">
        <a:defRPr sz="2400" kern="1200">
          <a:solidFill>
            <a:schemeClr val="tx1"/>
          </a:solidFill>
          <a:latin typeface="+mn-lt"/>
          <a:ea typeface="+mn-ea"/>
          <a:cs typeface="+mn-cs"/>
        </a:defRPr>
      </a:lvl4pPr>
      <a:lvl5pPr marL="2437034" algn="l" defTabSz="1218516" rtl="0" eaLnBrk="1" latinLnBrk="0" hangingPunct="1">
        <a:defRPr sz="2400" kern="1200">
          <a:solidFill>
            <a:schemeClr val="tx1"/>
          </a:solidFill>
          <a:latin typeface="+mn-lt"/>
          <a:ea typeface="+mn-ea"/>
          <a:cs typeface="+mn-cs"/>
        </a:defRPr>
      </a:lvl5pPr>
      <a:lvl6pPr marL="3046292" algn="l" defTabSz="1218516" rtl="0" eaLnBrk="1" latinLnBrk="0" hangingPunct="1">
        <a:defRPr sz="2400" kern="1200">
          <a:solidFill>
            <a:schemeClr val="tx1"/>
          </a:solidFill>
          <a:latin typeface="+mn-lt"/>
          <a:ea typeface="+mn-ea"/>
          <a:cs typeface="+mn-cs"/>
        </a:defRPr>
      </a:lvl6pPr>
      <a:lvl7pPr marL="3655550" algn="l" defTabSz="1218516" rtl="0" eaLnBrk="1" latinLnBrk="0" hangingPunct="1">
        <a:defRPr sz="2400" kern="1200">
          <a:solidFill>
            <a:schemeClr val="tx1"/>
          </a:solidFill>
          <a:latin typeface="+mn-lt"/>
          <a:ea typeface="+mn-ea"/>
          <a:cs typeface="+mn-cs"/>
        </a:defRPr>
      </a:lvl7pPr>
      <a:lvl8pPr marL="4264808" algn="l" defTabSz="1218516" rtl="0" eaLnBrk="1" latinLnBrk="0" hangingPunct="1">
        <a:defRPr sz="2400" kern="1200">
          <a:solidFill>
            <a:schemeClr val="tx1"/>
          </a:solidFill>
          <a:latin typeface="+mn-lt"/>
          <a:ea typeface="+mn-ea"/>
          <a:cs typeface="+mn-cs"/>
        </a:defRPr>
      </a:lvl8pPr>
      <a:lvl9pPr marL="4874066" algn="l" defTabSz="1218516"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68B8A0D6-F498-4A61-B656-1E6B5E51EB48}"/>
              </a:ext>
            </a:extLst>
          </p:cNvPr>
          <p:cNvGrpSpPr/>
          <p:nvPr/>
        </p:nvGrpSpPr>
        <p:grpSpPr>
          <a:xfrm>
            <a:off x="-13252" y="-92765"/>
            <a:ext cx="12205252" cy="6990522"/>
            <a:chOff x="-13252" y="-92765"/>
            <a:chExt cx="12205252" cy="6990522"/>
          </a:xfrm>
        </p:grpSpPr>
        <p:pic>
          <p:nvPicPr>
            <p:cNvPr id="6" name="Picture 5">
              <a:extLst>
                <a:ext uri="{FF2B5EF4-FFF2-40B4-BE49-F238E27FC236}">
                  <a16:creationId xmlns:a16="http://schemas.microsoft.com/office/drawing/2014/main" id="{821F77CB-7A86-426D-8CE0-254AF0965247}"/>
                </a:ext>
              </a:extLst>
            </p:cNvPr>
            <p:cNvPicPr>
              <a:picLocks noChangeAspect="1"/>
            </p:cNvPicPr>
            <p:nvPr/>
          </p:nvPicPr>
          <p:blipFill rotWithShape="1">
            <a:blip r:embed="rId2">
              <a:extLst>
                <a:ext uri="{28A0092B-C50C-407E-A947-70E740481C1C}">
                  <a14:useLocalDpi xmlns:a14="http://schemas.microsoft.com/office/drawing/2010/main" val="0"/>
                </a:ext>
              </a:extLst>
            </a:blip>
            <a:srcRect t="16355" b="35152"/>
            <a:stretch/>
          </p:blipFill>
          <p:spPr>
            <a:xfrm>
              <a:off x="1" y="1248149"/>
              <a:ext cx="12189308" cy="5649608"/>
            </a:xfrm>
            <a:prstGeom prst="rect">
              <a:avLst/>
            </a:prstGeom>
          </p:spPr>
        </p:pic>
        <p:pic>
          <p:nvPicPr>
            <p:cNvPr id="10" name="Content Placeholder 4">
              <a:extLst>
                <a:ext uri="{FF2B5EF4-FFF2-40B4-BE49-F238E27FC236}">
                  <a16:creationId xmlns:a16="http://schemas.microsoft.com/office/drawing/2014/main" id="{50C7A3D9-1A37-4CC4-A26E-9CB97EF490D0}"/>
                </a:ext>
              </a:extLst>
            </p:cNvPr>
            <p:cNvPicPr>
              <a:picLocks noChangeAspect="1"/>
            </p:cNvPicPr>
            <p:nvPr/>
          </p:nvPicPr>
          <p:blipFill rotWithShape="1">
            <a:blip r:embed="rId3">
              <a:extLst>
                <a:ext uri="{28A0092B-C50C-407E-A947-70E740481C1C}">
                  <a14:useLocalDpi xmlns:a14="http://schemas.microsoft.com/office/drawing/2010/main" val="0"/>
                </a:ext>
              </a:extLst>
            </a:blip>
            <a:srcRect l="413" t="-421" r="1418" b="84569"/>
            <a:stretch/>
          </p:blipFill>
          <p:spPr>
            <a:xfrm>
              <a:off x="-13252" y="-92765"/>
              <a:ext cx="12205252" cy="2213114"/>
            </a:xfrm>
            <a:prstGeom prst="rect">
              <a:avLst/>
            </a:prstGeom>
          </p:spPr>
        </p:pic>
        <p:pic>
          <p:nvPicPr>
            <p:cNvPr id="7" name="Picture 6">
              <a:extLst>
                <a:ext uri="{FF2B5EF4-FFF2-40B4-BE49-F238E27FC236}">
                  <a16:creationId xmlns:a16="http://schemas.microsoft.com/office/drawing/2014/main" id="{39CC9729-CCA1-41A8-9DBF-0D6E42E39FB3}"/>
                </a:ext>
              </a:extLst>
            </p:cNvPr>
            <p:cNvPicPr>
              <a:picLocks noChangeAspect="1"/>
            </p:cNvPicPr>
            <p:nvPr/>
          </p:nvPicPr>
          <p:blipFill rotWithShape="1">
            <a:blip r:embed="rId2">
              <a:extLst>
                <a:ext uri="{28A0092B-C50C-407E-A947-70E740481C1C}">
                  <a14:useLocalDpi xmlns:a14="http://schemas.microsoft.com/office/drawing/2010/main" val="0"/>
                </a:ext>
              </a:extLst>
            </a:blip>
            <a:srcRect t="4237" b="85085"/>
            <a:stretch/>
          </p:blipFill>
          <p:spPr>
            <a:xfrm>
              <a:off x="-13252" y="1629829"/>
              <a:ext cx="12205252" cy="981039"/>
            </a:xfrm>
            <a:prstGeom prst="rect">
              <a:avLst/>
            </a:prstGeom>
          </p:spPr>
        </p:pic>
      </p:grpSp>
    </p:spTree>
    <p:extLst>
      <p:ext uri="{BB962C8B-B14F-4D97-AF65-F5344CB8AC3E}">
        <p14:creationId xmlns:p14="http://schemas.microsoft.com/office/powerpoint/2010/main" val="33206947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2C49CFA-3A9C-4260-AF44-C7D78DE61553}"/>
              </a:ext>
            </a:extLst>
          </p:cNvPr>
          <p:cNvPicPr>
            <a:picLocks noChangeAspect="1"/>
          </p:cNvPicPr>
          <p:nvPr/>
        </p:nvPicPr>
        <p:blipFill rotWithShape="1">
          <a:blip r:embed="rId2"/>
          <a:srcRect l="9614" t="8761" r="9614" b="24619"/>
          <a:stretch/>
        </p:blipFill>
        <p:spPr>
          <a:xfrm>
            <a:off x="0" y="0"/>
            <a:ext cx="12192000" cy="6858000"/>
          </a:xfrm>
          <a:prstGeom prst="rect">
            <a:avLst/>
          </a:prstGeom>
        </p:spPr>
      </p:pic>
      <p:sp>
        <p:nvSpPr>
          <p:cNvPr id="2" name="TextBox 1">
            <a:extLst>
              <a:ext uri="{FF2B5EF4-FFF2-40B4-BE49-F238E27FC236}">
                <a16:creationId xmlns:a16="http://schemas.microsoft.com/office/drawing/2014/main" id="{9ED1B5A5-7E8D-7100-322B-0054BEB396DF}"/>
              </a:ext>
            </a:extLst>
          </p:cNvPr>
          <p:cNvSpPr txBox="1"/>
          <p:nvPr/>
        </p:nvSpPr>
        <p:spPr>
          <a:xfrm>
            <a:off x="484909" y="457200"/>
            <a:ext cx="7586564" cy="646331"/>
          </a:xfrm>
          <a:prstGeom prst="rect">
            <a:avLst/>
          </a:prstGeom>
          <a:noFill/>
        </p:spPr>
        <p:txBody>
          <a:bodyPr wrap="none" rtlCol="0">
            <a:spAutoFit/>
          </a:bodyPr>
          <a:lstStyle/>
          <a:p>
            <a:pPr marL="342900" indent="-342900">
              <a:buAutoNum type="alphaLcPeriod"/>
            </a:pPr>
            <a:r>
              <a:rPr lang="en-US" sz="3600" dirty="0" err="1">
                <a:latin typeface="Times New Roman" panose="02020603050405020304" pitchFamily="18" charset="0"/>
                <a:cs typeface="Times New Roman" panose="02020603050405020304" pitchFamily="18" charset="0"/>
              </a:rPr>
              <a:t>Ngày</a:t>
            </a:r>
            <a:r>
              <a:rPr lang="en-US" sz="3600" dirty="0">
                <a:latin typeface="Times New Roman" panose="02020603050405020304" pitchFamily="18" charset="0"/>
                <a:cs typeface="Times New Roman" panose="02020603050405020304" pitchFamily="18" charset="0"/>
              </a:rPr>
              <a:t> Gia </a:t>
            </a:r>
            <a:r>
              <a:rPr lang="en-US" sz="3600" dirty="0" err="1">
                <a:latin typeface="Times New Roman" panose="02020603050405020304" pitchFamily="18" charset="0"/>
                <a:cs typeface="Times New Roman" panose="02020603050405020304" pitchFamily="18" charset="0"/>
              </a:rPr>
              <a:t>đình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Việt</a:t>
            </a:r>
            <a:r>
              <a:rPr lang="en-US" sz="3600" dirty="0">
                <a:latin typeface="Times New Roman" panose="02020603050405020304" pitchFamily="18" charset="0"/>
                <a:cs typeface="Times New Roman" panose="02020603050405020304" pitchFamily="18" charset="0"/>
              </a:rPr>
              <a:t> Nam </a:t>
            </a:r>
            <a:r>
              <a:rPr lang="en-US" sz="3600" dirty="0" err="1">
                <a:latin typeface="Times New Roman" panose="02020603050405020304" pitchFamily="18" charset="0"/>
                <a:cs typeface="Times New Roman" panose="02020603050405020304" pitchFamily="18" charset="0"/>
              </a:rPr>
              <a:t>là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ngày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nào</a:t>
            </a:r>
            <a:r>
              <a:rPr lang="en-US" sz="3600" dirty="0">
                <a:latin typeface="Times New Roman" panose="02020603050405020304" pitchFamily="18" charset="0"/>
                <a:cs typeface="Times New Roman" panose="02020603050405020304" pitchFamily="18" charset="0"/>
              </a:rPr>
              <a:t>?</a:t>
            </a:r>
          </a:p>
        </p:txBody>
      </p:sp>
      <p:sp>
        <p:nvSpPr>
          <p:cNvPr id="6" name="TextBox 5">
            <a:extLst>
              <a:ext uri="{FF2B5EF4-FFF2-40B4-BE49-F238E27FC236}">
                <a16:creationId xmlns:a16="http://schemas.microsoft.com/office/drawing/2014/main" id="{103A6C56-90D9-74B0-09F0-07FCEF5742BB}"/>
              </a:ext>
            </a:extLst>
          </p:cNvPr>
          <p:cNvSpPr txBox="1"/>
          <p:nvPr/>
        </p:nvSpPr>
        <p:spPr>
          <a:xfrm>
            <a:off x="789709" y="1103531"/>
            <a:ext cx="8432950" cy="646331"/>
          </a:xfrm>
          <a:prstGeom prst="rect">
            <a:avLst/>
          </a:prstGeom>
          <a:noFill/>
        </p:spPr>
        <p:txBody>
          <a:bodyPr wrap="none" rtlCol="0">
            <a:spAutoFit/>
          </a:bodyPr>
          <a:lstStyle/>
          <a:p>
            <a:r>
              <a:rPr lang="en-US" sz="3600" dirty="0" err="1">
                <a:solidFill>
                  <a:srgbClr val="FF0000"/>
                </a:solidFill>
                <a:latin typeface="Times New Roman" panose="02020603050405020304" pitchFamily="18" charset="0"/>
                <a:cs typeface="Times New Roman" panose="02020603050405020304" pitchFamily="18" charset="0"/>
              </a:rPr>
              <a:t>Ngày</a:t>
            </a:r>
            <a:r>
              <a:rPr lang="en-US" sz="3600" dirty="0">
                <a:solidFill>
                  <a:srgbClr val="FF0000"/>
                </a:solidFill>
                <a:latin typeface="Times New Roman" panose="02020603050405020304" pitchFamily="18" charset="0"/>
                <a:cs typeface="Times New Roman" panose="02020603050405020304" pitchFamily="18" charset="0"/>
              </a:rPr>
              <a:t> Gia </a:t>
            </a:r>
            <a:r>
              <a:rPr lang="en-US" sz="3600" dirty="0" err="1">
                <a:solidFill>
                  <a:srgbClr val="FF0000"/>
                </a:solidFill>
                <a:latin typeface="Times New Roman" panose="02020603050405020304" pitchFamily="18" charset="0"/>
                <a:cs typeface="Times New Roman" panose="02020603050405020304" pitchFamily="18" charset="0"/>
              </a:rPr>
              <a:t>đình</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Việt</a:t>
            </a:r>
            <a:r>
              <a:rPr lang="en-US" sz="3600" dirty="0">
                <a:solidFill>
                  <a:srgbClr val="FF0000"/>
                </a:solidFill>
                <a:latin typeface="Times New Roman" panose="02020603050405020304" pitchFamily="18" charset="0"/>
                <a:cs typeface="Times New Roman" panose="02020603050405020304" pitchFamily="18" charset="0"/>
              </a:rPr>
              <a:t> Nam </a:t>
            </a:r>
            <a:r>
              <a:rPr lang="en-US" sz="3600" dirty="0" err="1">
                <a:solidFill>
                  <a:srgbClr val="FF0000"/>
                </a:solidFill>
                <a:latin typeface="Times New Roman" panose="02020603050405020304" pitchFamily="18" charset="0"/>
                <a:cs typeface="Times New Roman" panose="02020603050405020304" pitchFamily="18" charset="0"/>
              </a:rPr>
              <a:t>là</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ngày</a:t>
            </a:r>
            <a:r>
              <a:rPr lang="en-US" sz="3600" dirty="0">
                <a:solidFill>
                  <a:srgbClr val="FF0000"/>
                </a:solidFill>
                <a:latin typeface="Times New Roman" panose="02020603050405020304" pitchFamily="18" charset="0"/>
                <a:cs typeface="Times New Roman" panose="02020603050405020304" pitchFamily="18" charset="0"/>
              </a:rPr>
              <a:t> 28 </a:t>
            </a:r>
            <a:r>
              <a:rPr lang="en-US" sz="3600" dirty="0" err="1">
                <a:solidFill>
                  <a:srgbClr val="FF0000"/>
                </a:solidFill>
                <a:latin typeface="Times New Roman" panose="02020603050405020304" pitchFamily="18" charset="0"/>
                <a:cs typeface="Times New Roman" panose="02020603050405020304" pitchFamily="18" charset="0"/>
              </a:rPr>
              <a:t>tháng</a:t>
            </a:r>
            <a:r>
              <a:rPr lang="en-US" sz="3600" dirty="0">
                <a:solidFill>
                  <a:srgbClr val="FF0000"/>
                </a:solidFill>
                <a:latin typeface="Times New Roman" panose="02020603050405020304" pitchFamily="18" charset="0"/>
                <a:cs typeface="Times New Roman" panose="02020603050405020304" pitchFamily="18" charset="0"/>
              </a:rPr>
              <a:t> 6.</a:t>
            </a:r>
          </a:p>
        </p:txBody>
      </p:sp>
      <p:sp>
        <p:nvSpPr>
          <p:cNvPr id="9" name="TextBox 8">
            <a:extLst>
              <a:ext uri="{FF2B5EF4-FFF2-40B4-BE49-F238E27FC236}">
                <a16:creationId xmlns:a16="http://schemas.microsoft.com/office/drawing/2014/main" id="{6912F1A7-8F65-3F4A-3DC8-F577FA24A70B}"/>
              </a:ext>
            </a:extLst>
          </p:cNvPr>
          <p:cNvSpPr txBox="1"/>
          <p:nvPr/>
        </p:nvSpPr>
        <p:spPr>
          <a:xfrm>
            <a:off x="484909" y="2078826"/>
            <a:ext cx="7173887" cy="646331"/>
          </a:xfrm>
          <a:prstGeom prst="rect">
            <a:avLst/>
          </a:prstGeom>
          <a:noFill/>
        </p:spPr>
        <p:txBody>
          <a:bodyPr wrap="none" rtlCol="0">
            <a:spAutoFit/>
          </a:bodyPr>
          <a:lstStyle/>
          <a:p>
            <a:r>
              <a:rPr lang="en-US" sz="3600" dirty="0">
                <a:latin typeface="Times New Roman" panose="02020603050405020304" pitchFamily="18" charset="0"/>
                <a:cs typeface="Times New Roman" panose="02020603050405020304" pitchFamily="18" charset="0"/>
              </a:rPr>
              <a:t>b. </a:t>
            </a:r>
            <a:r>
              <a:rPr lang="en-US" sz="3600" dirty="0" err="1">
                <a:latin typeface="Times New Roman" panose="02020603050405020304" pitchFamily="18" charset="0"/>
                <a:cs typeface="Times New Roman" panose="02020603050405020304" pitchFamily="18" charset="0"/>
              </a:rPr>
              <a:t>Vào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ngày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này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gia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đình</a:t>
            </a:r>
            <a:r>
              <a:rPr lang="en-US" sz="3600" dirty="0">
                <a:latin typeface="Times New Roman" panose="02020603050405020304" pitchFamily="18" charset="0"/>
                <a:cs typeface="Times New Roman" panose="02020603050405020304" pitchFamily="18" charset="0"/>
              </a:rPr>
              <a:t> Chi </a:t>
            </a:r>
            <a:r>
              <a:rPr lang="en-US" sz="3600" dirty="0" err="1">
                <a:latin typeface="Times New Roman" panose="02020603050405020304" pitchFamily="18" charset="0"/>
                <a:cs typeface="Times New Roman" panose="02020603050405020304" pitchFamily="18" charset="0"/>
              </a:rPr>
              <a:t>làm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gì</a:t>
            </a:r>
            <a:r>
              <a:rPr lang="en-US" sz="3600" dirty="0">
                <a:latin typeface="Times New Roman" panose="02020603050405020304" pitchFamily="18" charset="0"/>
                <a:cs typeface="Times New Roman" panose="02020603050405020304" pitchFamily="18" charset="0"/>
              </a:rPr>
              <a:t>?</a:t>
            </a:r>
          </a:p>
        </p:txBody>
      </p:sp>
      <p:sp>
        <p:nvSpPr>
          <p:cNvPr id="10" name="TextBox 9">
            <a:extLst>
              <a:ext uri="{FF2B5EF4-FFF2-40B4-BE49-F238E27FC236}">
                <a16:creationId xmlns:a16="http://schemas.microsoft.com/office/drawing/2014/main" id="{AEED3146-A708-E492-36B7-F320F613EB59}"/>
              </a:ext>
            </a:extLst>
          </p:cNvPr>
          <p:cNvSpPr txBox="1"/>
          <p:nvPr/>
        </p:nvSpPr>
        <p:spPr>
          <a:xfrm>
            <a:off x="609600" y="3623125"/>
            <a:ext cx="5857373" cy="646331"/>
          </a:xfrm>
          <a:prstGeom prst="rect">
            <a:avLst/>
          </a:prstGeom>
          <a:noFill/>
        </p:spPr>
        <p:txBody>
          <a:bodyPr wrap="none" rtlCol="0">
            <a:spAutoFit/>
          </a:bodyPr>
          <a:lstStyle/>
          <a:p>
            <a:r>
              <a:rPr lang="en-US" sz="3600" dirty="0">
                <a:latin typeface="Times New Roman" panose="02020603050405020304" pitchFamily="18" charset="0"/>
                <a:cs typeface="Times New Roman" panose="02020603050405020304" pitchFamily="18" charset="0"/>
              </a:rPr>
              <a:t>c. Theo </a:t>
            </a:r>
            <a:r>
              <a:rPr lang="en-US" sz="3600" dirty="0" err="1">
                <a:latin typeface="Times New Roman" panose="02020603050405020304" pitchFamily="18" charset="0"/>
                <a:cs typeface="Times New Roman" panose="02020603050405020304" pitchFamily="18" charset="0"/>
              </a:rPr>
              <a:t>em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vì</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sao</a:t>
            </a:r>
            <a:r>
              <a:rPr lang="en-US" sz="3600" dirty="0">
                <a:latin typeface="Times New Roman" panose="02020603050405020304" pitchFamily="18" charset="0"/>
                <a:cs typeface="Times New Roman" panose="02020603050405020304" pitchFamily="18" charset="0"/>
              </a:rPr>
              <a:t> Chi </a:t>
            </a:r>
            <a:r>
              <a:rPr lang="en-US" sz="3600" dirty="0" err="1">
                <a:latin typeface="Times New Roman" panose="02020603050405020304" pitchFamily="18" charset="0"/>
                <a:cs typeface="Times New Roman" panose="02020603050405020304" pitchFamily="18" charset="0"/>
              </a:rPr>
              <a:t>rất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vui</a:t>
            </a:r>
            <a:r>
              <a:rPr lang="en-US" sz="3600" dirty="0">
                <a:latin typeface="Times New Roman" panose="02020603050405020304" pitchFamily="18" charset="0"/>
                <a:cs typeface="Times New Roman" panose="02020603050405020304" pitchFamily="18" charset="0"/>
              </a:rPr>
              <a:t>?</a:t>
            </a:r>
          </a:p>
        </p:txBody>
      </p:sp>
      <p:sp>
        <p:nvSpPr>
          <p:cNvPr id="11" name="TextBox 10">
            <a:extLst>
              <a:ext uri="{FF2B5EF4-FFF2-40B4-BE49-F238E27FC236}">
                <a16:creationId xmlns:a16="http://schemas.microsoft.com/office/drawing/2014/main" id="{B537E7E6-F86D-17B8-6FC8-BCF7E6209E79}"/>
              </a:ext>
            </a:extLst>
          </p:cNvPr>
          <p:cNvSpPr txBox="1"/>
          <p:nvPr/>
        </p:nvSpPr>
        <p:spPr>
          <a:xfrm>
            <a:off x="789709" y="2759309"/>
            <a:ext cx="7284815" cy="646331"/>
          </a:xfrm>
          <a:prstGeom prst="rect">
            <a:avLst/>
          </a:prstGeom>
          <a:noFill/>
        </p:spPr>
        <p:txBody>
          <a:bodyPr wrap="none" rtlCol="0">
            <a:spAutoFit/>
          </a:bodyPr>
          <a:lstStyle/>
          <a:p>
            <a:r>
              <a:rPr lang="en-US" sz="3600" dirty="0" err="1">
                <a:solidFill>
                  <a:srgbClr val="FF0000"/>
                </a:solidFill>
                <a:latin typeface="Times New Roman" panose="02020603050405020304" pitchFamily="18" charset="0"/>
                <a:cs typeface="Times New Roman" panose="02020603050405020304" pitchFamily="18" charset="0"/>
              </a:rPr>
              <a:t>Vào</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ngày</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này</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gia</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đình</a:t>
            </a:r>
            <a:r>
              <a:rPr lang="en-US" sz="3600" dirty="0">
                <a:solidFill>
                  <a:srgbClr val="FF0000"/>
                </a:solidFill>
                <a:latin typeface="Times New Roman" panose="02020603050405020304" pitchFamily="18" charset="0"/>
                <a:cs typeface="Times New Roman" panose="02020603050405020304" pitchFamily="18" charset="0"/>
              </a:rPr>
              <a:t> Chi </a:t>
            </a:r>
            <a:r>
              <a:rPr lang="en-US" sz="3600" dirty="0" err="1">
                <a:solidFill>
                  <a:srgbClr val="FF0000"/>
                </a:solidFill>
                <a:latin typeface="Times New Roman" panose="02020603050405020304" pitchFamily="18" charset="0"/>
                <a:cs typeface="Times New Roman" panose="02020603050405020304" pitchFamily="18" charset="0"/>
              </a:rPr>
              <a:t>liên</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hoan</a:t>
            </a:r>
            <a:r>
              <a:rPr lang="en-US" sz="3600" dirty="0">
                <a:solidFill>
                  <a:srgbClr val="FF0000"/>
                </a:solidFill>
                <a:latin typeface="Times New Roman" panose="02020603050405020304" pitchFamily="18" charset="0"/>
                <a:cs typeface="Times New Roman" panose="02020603050405020304" pitchFamily="18" charset="0"/>
              </a:rPr>
              <a:t>. </a:t>
            </a:r>
          </a:p>
        </p:txBody>
      </p:sp>
      <p:sp>
        <p:nvSpPr>
          <p:cNvPr id="12" name="TextBox 11">
            <a:extLst>
              <a:ext uri="{FF2B5EF4-FFF2-40B4-BE49-F238E27FC236}">
                <a16:creationId xmlns:a16="http://schemas.microsoft.com/office/drawing/2014/main" id="{5F6A3718-3EFC-1102-A6F9-5D3D30A5D6F8}"/>
              </a:ext>
            </a:extLst>
          </p:cNvPr>
          <p:cNvSpPr txBox="1"/>
          <p:nvPr/>
        </p:nvSpPr>
        <p:spPr>
          <a:xfrm>
            <a:off x="789709" y="4269456"/>
            <a:ext cx="7391767" cy="646331"/>
          </a:xfrm>
          <a:prstGeom prst="rect">
            <a:avLst/>
          </a:prstGeom>
          <a:noFill/>
        </p:spPr>
        <p:txBody>
          <a:bodyPr wrap="none" rtlCol="0">
            <a:spAutoFit/>
          </a:bodyPr>
          <a:lstStyle/>
          <a:p>
            <a:r>
              <a:rPr lang="en-US" sz="3600" dirty="0">
                <a:solidFill>
                  <a:srgbClr val="FF0000"/>
                </a:solidFill>
                <a:latin typeface="Times New Roman" panose="02020603050405020304" pitchFamily="18" charset="0"/>
                <a:cs typeface="Times New Roman" panose="02020603050405020304" pitchFamily="18" charset="0"/>
              </a:rPr>
              <a:t>Chi </a:t>
            </a:r>
            <a:r>
              <a:rPr lang="en-US" sz="3600" dirty="0" err="1">
                <a:solidFill>
                  <a:srgbClr val="FF0000"/>
                </a:solidFill>
                <a:latin typeface="Times New Roman" panose="02020603050405020304" pitchFamily="18" charset="0"/>
                <a:cs typeface="Times New Roman" panose="02020603050405020304" pitchFamily="18" charset="0"/>
              </a:rPr>
              <a:t>vui</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vì</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cả</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nhà</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quây</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quần</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bên</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nhau</a:t>
            </a:r>
            <a:r>
              <a:rPr lang="en-US" sz="3600" dirty="0">
                <a:solidFill>
                  <a:srgbClr val="FF000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708926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11">
                                            <p:txEl>
                                              <p:pRg st="0" end="0"/>
                                            </p:txEl>
                                          </p:spTgt>
                                        </p:tgtEl>
                                        <p:attrNameLst>
                                          <p:attrName>style.visibility</p:attrName>
                                        </p:attrNameLst>
                                      </p:cBhvr>
                                      <p:to>
                                        <p:strVal val="visible"/>
                                      </p:to>
                                    </p:set>
                                    <p:animEffect transition="in" filter="barn(inVertical)">
                                      <p:cBhvr>
                                        <p:cTn id="26" dur="500"/>
                                        <p:tgtEl>
                                          <p:spTgt spid="11">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barn(inVertical)">
                                      <p:cBhvr>
                                        <p:cTn id="3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9" grpId="0"/>
      <p:bldP spid="10"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57019" y="140163"/>
            <a:ext cx="812800" cy="8128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21871" tIns="60936" rIns="121871" bIns="60936" rtlCol="0" anchor="ctr"/>
          <a:lstStyle/>
          <a:p>
            <a:pPr algn="ctr" defTabSz="1218516"/>
            <a:r>
              <a:rPr lang="en-US" sz="3733" b="1">
                <a:solidFill>
                  <a:prstClr val="white"/>
                </a:solidFill>
                <a:latin typeface="Arial Rounded MT Bold" pitchFamily="34" charset="0"/>
                <a:cs typeface="Times New Roman" pitchFamily="18" charset="0"/>
              </a:rPr>
              <a:t>2</a:t>
            </a:r>
          </a:p>
        </p:txBody>
      </p:sp>
      <p:sp>
        <p:nvSpPr>
          <p:cNvPr id="3" name="TextBox 2"/>
          <p:cNvSpPr txBox="1"/>
          <p:nvPr/>
        </p:nvSpPr>
        <p:spPr>
          <a:xfrm>
            <a:off x="992909" y="256427"/>
            <a:ext cx="9855200" cy="697499"/>
          </a:xfrm>
          <a:prstGeom prst="rect">
            <a:avLst/>
          </a:prstGeom>
          <a:noFill/>
        </p:spPr>
        <p:txBody>
          <a:bodyPr wrap="square" lIns="121855" tIns="60928" rIns="121855" bIns="60928" rtlCol="0">
            <a:spAutoFit/>
          </a:bodyPr>
          <a:lstStyle/>
          <a:p>
            <a:pPr algn="just" defTabSz="1218516"/>
            <a:r>
              <a:rPr lang="en-US" sz="3733" b="1">
                <a:solidFill>
                  <a:prstClr val="black"/>
                </a:solidFill>
                <a:latin typeface="Arial-Rounded" pitchFamily="34" charset="0"/>
                <a:ea typeface="Arial-Rounded" pitchFamily="34" charset="0"/>
                <a:cs typeface="Arial-Rounded" pitchFamily="34" charset="0"/>
              </a:rPr>
              <a:t>Đọc</a:t>
            </a:r>
          </a:p>
        </p:txBody>
      </p:sp>
      <p:sp>
        <p:nvSpPr>
          <p:cNvPr id="4" name="TextBox 3"/>
          <p:cNvSpPr txBox="1"/>
          <p:nvPr/>
        </p:nvSpPr>
        <p:spPr>
          <a:xfrm>
            <a:off x="1984828" y="309658"/>
            <a:ext cx="7929419" cy="635943"/>
          </a:xfrm>
          <a:prstGeom prst="rect">
            <a:avLst/>
          </a:prstGeom>
          <a:noFill/>
        </p:spPr>
        <p:txBody>
          <a:bodyPr wrap="square" lIns="121855" tIns="60928" rIns="121855" bIns="60928" rtlCol="0">
            <a:spAutoFit/>
          </a:bodyPr>
          <a:lstStyle/>
          <a:p>
            <a:pPr algn="ctr" defTabSz="1218516"/>
            <a:r>
              <a:rPr lang="en-US" sz="3333" b="1">
                <a:solidFill>
                  <a:prstClr val="black"/>
                </a:solidFill>
                <a:latin typeface="Arial-Rounded" pitchFamily="34" charset="0"/>
                <a:ea typeface="Arial-Rounded" pitchFamily="34" charset="0"/>
                <a:cs typeface="Arial-Rounded" pitchFamily="34" charset="0"/>
              </a:rPr>
              <a:t>Bữa cơm gia đình</a:t>
            </a:r>
            <a:endParaRPr lang="en-US" sz="3333" b="1">
              <a:solidFill>
                <a:prstClr val="black"/>
              </a:solidFill>
              <a:latin typeface="Arial Rounded MT Bold" pitchFamily="34" charset="0"/>
              <a:ea typeface="Arial-Rounded" pitchFamily="34" charset="0"/>
              <a:cs typeface="Arial-Rounded" pitchFamily="34" charset="0"/>
            </a:endParaRPr>
          </a:p>
        </p:txBody>
      </p:sp>
      <p:sp>
        <p:nvSpPr>
          <p:cNvPr id="5" name="TextBox 4"/>
          <p:cNvSpPr txBox="1"/>
          <p:nvPr/>
        </p:nvSpPr>
        <p:spPr>
          <a:xfrm>
            <a:off x="83128" y="1069106"/>
            <a:ext cx="11988800" cy="5560368"/>
          </a:xfrm>
          <a:prstGeom prst="rect">
            <a:avLst/>
          </a:prstGeom>
          <a:noFill/>
        </p:spPr>
        <p:txBody>
          <a:bodyPr wrap="square" lIns="121855" tIns="60928" rIns="121855" bIns="60928" rtlCol="0">
            <a:spAutoFit/>
          </a:bodyPr>
          <a:lstStyle/>
          <a:p>
            <a:pPr marL="0" lvl="1" algn="just" defTabSz="1218516"/>
            <a:r>
              <a:rPr lang="en-US" sz="3333" dirty="0">
                <a:solidFill>
                  <a:prstClr val="black"/>
                </a:solidFill>
                <a:latin typeface="Arial-Rounded" pitchFamily="34" charset="0"/>
                <a:ea typeface="Arial-Rounded" pitchFamily="34" charset="0"/>
                <a:cs typeface="Arial-Rounded" pitchFamily="34" charset="0"/>
              </a:rPr>
              <a:t>	</a:t>
            </a:r>
            <a:r>
              <a:rPr lang="en-US" sz="3200" dirty="0">
                <a:solidFill>
                  <a:prstClr val="black"/>
                </a:solidFill>
                <a:latin typeface="Arial-Rounded" pitchFamily="34" charset="0"/>
                <a:ea typeface="Arial-Rounded" pitchFamily="34" charset="0"/>
                <a:cs typeface="Arial-Rounded" pitchFamily="34" charset="0"/>
              </a:rPr>
              <a:t>Thấy mẹ đi chợ về, Chi hỏi:</a:t>
            </a:r>
          </a:p>
          <a:p>
            <a:pPr marL="0" lvl="1" algn="just" defTabSz="1218516"/>
            <a:r>
              <a:rPr lang="en-US" sz="3200" dirty="0">
                <a:solidFill>
                  <a:prstClr val="black"/>
                </a:solidFill>
                <a:latin typeface="Arial-Rounded" pitchFamily="34" charset="0"/>
                <a:ea typeface="Arial-Rounded" pitchFamily="34" charset="0"/>
                <a:cs typeface="Arial-Rounded" pitchFamily="34" charset="0"/>
              </a:rPr>
              <a:t>	- Sao mẹ mua nhiều đồ ăn thế ạ?</a:t>
            </a:r>
          </a:p>
          <a:p>
            <a:pPr marL="0" lvl="1" algn="just" defTabSz="1218516"/>
            <a:r>
              <a:rPr lang="en-US" sz="3200" dirty="0">
                <a:solidFill>
                  <a:prstClr val="black"/>
                </a:solidFill>
                <a:latin typeface="Arial-Rounded" pitchFamily="34" charset="0"/>
                <a:ea typeface="Arial-Rounded" pitchFamily="34" charset="0"/>
                <a:cs typeface="Arial-Rounded" pitchFamily="34" charset="0"/>
              </a:rPr>
              <a:t>	- Đố con hôm nay là ngày gì?</a:t>
            </a:r>
          </a:p>
          <a:p>
            <a:pPr marL="0" lvl="1" algn="just" defTabSz="1218516"/>
            <a:r>
              <a:rPr lang="en-US" sz="3200" dirty="0">
                <a:solidFill>
                  <a:prstClr val="black"/>
                </a:solidFill>
                <a:latin typeface="Arial-Rounded" pitchFamily="34" charset="0"/>
                <a:ea typeface="Arial-Rounded" pitchFamily="34" charset="0"/>
                <a:cs typeface="Arial-Rounded" pitchFamily="34" charset="0"/>
              </a:rPr>
              <a:t>	Chi chạy lại xem lịch:</a:t>
            </a:r>
          </a:p>
          <a:p>
            <a:pPr marL="0" lvl="1" algn="just" defTabSz="1218516"/>
            <a:r>
              <a:rPr lang="en-US" sz="3200" dirty="0">
                <a:solidFill>
                  <a:prstClr val="black"/>
                </a:solidFill>
                <a:latin typeface="Arial-Rounded" pitchFamily="34" charset="0"/>
                <a:ea typeface="Arial-Rounded" pitchFamily="34" charset="0"/>
                <a:cs typeface="Arial-Rounded" pitchFamily="34" charset="0"/>
              </a:rPr>
              <a:t>	- A, ngày 28 tháng 6, Ngày Gia đình Việt Nam.</a:t>
            </a:r>
          </a:p>
          <a:p>
            <a:pPr marL="0" lvl="1" algn="just" defTabSz="1218516"/>
            <a:r>
              <a:rPr lang="en-US" sz="3200" dirty="0">
                <a:solidFill>
                  <a:prstClr val="black"/>
                </a:solidFill>
                <a:latin typeface="Arial-Rounded" pitchFamily="34" charset="0"/>
                <a:ea typeface="Arial-Rounded" pitchFamily="34" charset="0"/>
                <a:cs typeface="Arial-Rounded" pitchFamily="34" charset="0"/>
              </a:rPr>
              <a:t>	- Đúng rồi. Vì thế, </a:t>
            </a:r>
            <a:r>
              <a:rPr lang="en-US" sz="3200" dirty="0" err="1">
                <a:solidFill>
                  <a:prstClr val="black"/>
                </a:solidFill>
                <a:latin typeface="Arial-Rounded" pitchFamily="34" charset="0"/>
                <a:ea typeface="Arial-Rounded" pitchFamily="34" charset="0"/>
                <a:cs typeface="Arial-Rounded" pitchFamily="34" charset="0"/>
              </a:rPr>
              <a:t>hôm</a:t>
            </a:r>
            <a:r>
              <a:rPr lang="en-US" sz="3200" dirty="0">
                <a:solidFill>
                  <a:prstClr val="black"/>
                </a:solidFill>
                <a:latin typeface="Arial-Rounded" pitchFamily="34" charset="0"/>
                <a:ea typeface="Arial-Rounded" pitchFamily="34" charset="0"/>
                <a:cs typeface="Arial-Rounded" pitchFamily="34" charset="0"/>
              </a:rPr>
              <a:t> nay nhà mình liên hoan con ạ.</a:t>
            </a:r>
          </a:p>
          <a:p>
            <a:pPr marL="0" lvl="1" algn="just" defTabSz="1218516"/>
            <a:r>
              <a:rPr lang="en-US" sz="3200" dirty="0">
                <a:solidFill>
                  <a:prstClr val="black"/>
                </a:solidFill>
                <a:latin typeface="Arial-Rounded" pitchFamily="34" charset="0"/>
                <a:ea typeface="Arial-Rounded" pitchFamily="34" charset="0"/>
                <a:cs typeface="Arial-Rounded" pitchFamily="34" charset="0"/>
              </a:rPr>
              <a:t>	Chi vui lắm. Em nhặt rau giúp mẹ. </a:t>
            </a:r>
            <a:r>
              <a:rPr lang="en-US" sz="3200" dirty="0">
                <a:latin typeface="Arial-Rounded" pitchFamily="34" charset="0"/>
                <a:ea typeface="Arial-Rounded" pitchFamily="34" charset="0"/>
                <a:cs typeface="Arial-Rounded" pitchFamily="34" charset="0"/>
              </a:rPr>
              <a:t>Bố dọn nhà</a:t>
            </a:r>
            <a:r>
              <a:rPr lang="en-US" sz="3200" dirty="0">
                <a:solidFill>
                  <a:prstClr val="black"/>
                </a:solidFill>
                <a:latin typeface="Arial-Rounded" pitchFamily="34" charset="0"/>
                <a:ea typeface="Arial-Rounded" pitchFamily="34" charset="0"/>
                <a:cs typeface="Arial-Rounded" pitchFamily="34" charset="0"/>
              </a:rPr>
              <a:t>, </a:t>
            </a:r>
            <a:r>
              <a:rPr lang="en-US" sz="3200" dirty="0">
                <a:latin typeface="Arial-Rounded" pitchFamily="34" charset="0"/>
                <a:ea typeface="Arial-Rounded" pitchFamily="34" charset="0"/>
                <a:cs typeface="Arial-Rounded" pitchFamily="34" charset="0"/>
              </a:rPr>
              <a:t>rửa xoong nồi, cốc chén. Ông bà trông em bé để mẹ nấu ăn. Cả nhà quây quần bên nhau. Bữa cơm thật tuyệt. Chi thích ngày nào cũng là </a:t>
            </a:r>
            <a:r>
              <a:rPr lang="en-US" sz="3200" dirty="0">
                <a:solidFill>
                  <a:prstClr val="black"/>
                </a:solidFill>
                <a:latin typeface="Arial-Rounded" pitchFamily="34" charset="0"/>
                <a:ea typeface="Arial-Rounded" pitchFamily="34" charset="0"/>
                <a:cs typeface="Arial-Rounded" pitchFamily="34" charset="0"/>
              </a:rPr>
              <a:t>Ngày Gia đình Việt Nam.	</a:t>
            </a:r>
          </a:p>
          <a:p>
            <a:pPr algn="just" defTabSz="1218516"/>
            <a:r>
              <a:rPr lang="en-US" sz="3200" dirty="0">
                <a:solidFill>
                  <a:prstClr val="black"/>
                </a:solidFill>
                <a:latin typeface="Arial-Rounded" pitchFamily="34" charset="0"/>
                <a:ea typeface="Arial-Rounded" pitchFamily="34" charset="0"/>
                <a:cs typeface="Arial-Rounded" pitchFamily="34" charset="0"/>
              </a:rPr>
              <a:t>                                                                               (Châu Anh)</a:t>
            </a:r>
            <a:endParaRPr lang="en-US" sz="3200" dirty="0">
              <a:solidFill>
                <a:prstClr val="black"/>
              </a:solidFill>
              <a:latin typeface="Arial Rounded MT Bold" pitchFamily="34" charset="0"/>
              <a:ea typeface="Arial-Rounded" pitchFamily="34" charset="0"/>
              <a:cs typeface="Arial-Rounded" pitchFamily="34" charset="0"/>
            </a:endParaRPr>
          </a:p>
        </p:txBody>
      </p:sp>
      <p:sp>
        <p:nvSpPr>
          <p:cNvPr id="7" name="TextBox 6">
            <a:extLst>
              <a:ext uri="{FF2B5EF4-FFF2-40B4-BE49-F238E27FC236}">
                <a16:creationId xmlns:a16="http://schemas.microsoft.com/office/drawing/2014/main" id="{852516C7-7536-38AD-3A95-B5A44140FD97}"/>
              </a:ext>
            </a:extLst>
          </p:cNvPr>
          <p:cNvSpPr txBox="1"/>
          <p:nvPr/>
        </p:nvSpPr>
        <p:spPr>
          <a:xfrm>
            <a:off x="10757717" y="4031672"/>
            <a:ext cx="1300356" cy="584775"/>
          </a:xfrm>
          <a:prstGeom prst="rect">
            <a:avLst/>
          </a:prstGeom>
          <a:noFill/>
        </p:spPr>
        <p:txBody>
          <a:bodyPr wrap="none" rtlCol="0">
            <a:spAutoFit/>
          </a:bodyPr>
          <a:lstStyle/>
          <a:p>
            <a:r>
              <a:rPr lang="en-US" sz="3200" dirty="0" err="1">
                <a:solidFill>
                  <a:srgbClr val="FF0000"/>
                </a:solidFill>
                <a:latin typeface="Arial-Rounded"/>
              </a:rPr>
              <a:t>xoong</a:t>
            </a:r>
            <a:endParaRPr lang="en-US" sz="3200" dirty="0">
              <a:solidFill>
                <a:srgbClr val="FF0000"/>
              </a:solidFill>
              <a:latin typeface="Arial-Rounded"/>
            </a:endParaRPr>
          </a:p>
        </p:txBody>
      </p:sp>
      <p:sp>
        <p:nvSpPr>
          <p:cNvPr id="8" name="TextBox 7">
            <a:extLst>
              <a:ext uri="{FF2B5EF4-FFF2-40B4-BE49-F238E27FC236}">
                <a16:creationId xmlns:a16="http://schemas.microsoft.com/office/drawing/2014/main" id="{85A02F0E-BC30-0429-3073-50804A0A96CC}"/>
              </a:ext>
            </a:extLst>
          </p:cNvPr>
          <p:cNvSpPr txBox="1"/>
          <p:nvPr/>
        </p:nvSpPr>
        <p:spPr>
          <a:xfrm>
            <a:off x="121060" y="4516581"/>
            <a:ext cx="731290" cy="584775"/>
          </a:xfrm>
          <a:prstGeom prst="rect">
            <a:avLst/>
          </a:prstGeom>
          <a:noFill/>
        </p:spPr>
        <p:txBody>
          <a:bodyPr wrap="none" rtlCol="0">
            <a:spAutoFit/>
          </a:bodyPr>
          <a:lstStyle/>
          <a:p>
            <a:r>
              <a:rPr lang="en-US" sz="3200" dirty="0" err="1">
                <a:solidFill>
                  <a:srgbClr val="FF0000"/>
                </a:solidFill>
                <a:latin typeface="Arial-Rounded"/>
              </a:rPr>
              <a:t>nồi</a:t>
            </a:r>
            <a:endParaRPr lang="en-US" sz="3200" dirty="0">
              <a:solidFill>
                <a:srgbClr val="FF0000"/>
              </a:solidFill>
              <a:latin typeface="Arial-Rounded"/>
            </a:endParaRPr>
          </a:p>
        </p:txBody>
      </p:sp>
    </p:spTree>
    <p:extLst>
      <p:ext uri="{BB962C8B-B14F-4D97-AF65-F5344CB8AC3E}">
        <p14:creationId xmlns:p14="http://schemas.microsoft.com/office/powerpoint/2010/main" val="3313146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769245" y="440071"/>
            <a:ext cx="5374755" cy="779717"/>
          </a:xfrm>
          <a:prstGeom prst="rect">
            <a:avLst/>
          </a:prstGeom>
          <a:solidFill>
            <a:srgbClr val="FFC000"/>
          </a:solidFill>
        </p:spPr>
        <p:txBody>
          <a:bodyPr wrap="square" lIns="121871" tIns="60936" rIns="121871" bIns="60936" rtlCol="0">
            <a:spAutoFit/>
          </a:bodyPr>
          <a:lstStyle/>
          <a:p>
            <a:pPr algn="ctr" defTabSz="1218516"/>
            <a:r>
              <a:rPr lang="en-US" sz="4267" b="1">
                <a:solidFill>
                  <a:prstClr val="black"/>
                </a:solidFill>
                <a:latin typeface="Arial-Rounded" pitchFamily="34" charset="0"/>
                <a:ea typeface="Arial-Rounded" pitchFamily="34" charset="0"/>
                <a:cs typeface="Arial-Rounded" pitchFamily="34" charset="0"/>
              </a:rPr>
              <a:t>Luyện đọc câu dài:</a:t>
            </a:r>
          </a:p>
        </p:txBody>
      </p:sp>
      <p:sp>
        <p:nvSpPr>
          <p:cNvPr id="4" name="TextBox 3"/>
          <p:cNvSpPr txBox="1"/>
          <p:nvPr/>
        </p:nvSpPr>
        <p:spPr>
          <a:xfrm>
            <a:off x="643548" y="1942399"/>
            <a:ext cx="11176000" cy="779717"/>
          </a:xfrm>
          <a:prstGeom prst="rect">
            <a:avLst/>
          </a:prstGeom>
          <a:noFill/>
        </p:spPr>
        <p:txBody>
          <a:bodyPr wrap="square" lIns="121871" tIns="60936" rIns="121871" bIns="60936" rtlCol="0">
            <a:spAutoFit/>
          </a:bodyPr>
          <a:lstStyle/>
          <a:p>
            <a:pPr algn="just" defTabSz="1218516"/>
            <a:r>
              <a:rPr lang="en-US" sz="4267" dirty="0">
                <a:solidFill>
                  <a:prstClr val="black"/>
                </a:solidFill>
                <a:latin typeface="Arial-Rounded" pitchFamily="34" charset="0"/>
                <a:ea typeface="Arial-Rounded" pitchFamily="34" charset="0"/>
                <a:cs typeface="Arial-Rounded" pitchFamily="34" charset="0"/>
              </a:rPr>
              <a:t>Ông bà trông em bé để mẹ nấu ăn.</a:t>
            </a:r>
          </a:p>
        </p:txBody>
      </p:sp>
      <p:cxnSp>
        <p:nvCxnSpPr>
          <p:cNvPr id="7" name="Straight Connector 6"/>
          <p:cNvCxnSpPr/>
          <p:nvPr/>
        </p:nvCxnSpPr>
        <p:spPr>
          <a:xfrm flipH="1">
            <a:off x="5588000" y="2108201"/>
            <a:ext cx="50800" cy="56696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84200" y="3444270"/>
            <a:ext cx="11176000" cy="1436370"/>
          </a:xfrm>
          <a:prstGeom prst="rect">
            <a:avLst/>
          </a:prstGeom>
          <a:noFill/>
        </p:spPr>
        <p:txBody>
          <a:bodyPr wrap="square" lIns="121871" tIns="60936" rIns="121871" bIns="60936" rtlCol="0">
            <a:spAutoFit/>
          </a:bodyPr>
          <a:lstStyle/>
          <a:p>
            <a:pPr algn="just" defTabSz="1218516"/>
            <a:r>
              <a:rPr lang="en-US" sz="4267" dirty="0">
                <a:solidFill>
                  <a:prstClr val="black"/>
                </a:solidFill>
                <a:latin typeface="Arial-Rounded" pitchFamily="34" charset="0"/>
                <a:ea typeface="Arial-Rounded" pitchFamily="34" charset="0"/>
                <a:cs typeface="Arial-Rounded" pitchFamily="34" charset="0"/>
              </a:rPr>
              <a:t>Chi thích ngày nào cũng là Ngày Gia đình Việt Nam.</a:t>
            </a:r>
          </a:p>
        </p:txBody>
      </p:sp>
      <p:grpSp>
        <p:nvGrpSpPr>
          <p:cNvPr id="6" name="Group 5"/>
          <p:cNvGrpSpPr/>
          <p:nvPr/>
        </p:nvGrpSpPr>
        <p:grpSpPr>
          <a:xfrm>
            <a:off x="3048000" y="4343401"/>
            <a:ext cx="143163" cy="572393"/>
            <a:chOff x="5029200" y="3423349"/>
            <a:chExt cx="107372" cy="429295"/>
          </a:xfrm>
        </p:grpSpPr>
        <p:cxnSp>
          <p:nvCxnSpPr>
            <p:cNvPr id="12" name="Straight Connector 11"/>
            <p:cNvCxnSpPr/>
            <p:nvPr/>
          </p:nvCxnSpPr>
          <p:spPr>
            <a:xfrm flipH="1">
              <a:off x="5029200" y="342334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5098472" y="342741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 name="Group 1"/>
          <p:cNvGrpSpPr/>
          <p:nvPr/>
        </p:nvGrpSpPr>
        <p:grpSpPr>
          <a:xfrm>
            <a:off x="9144000" y="2006601"/>
            <a:ext cx="203200" cy="616036"/>
            <a:chOff x="2590800" y="2272159"/>
            <a:chExt cx="98712" cy="435617"/>
          </a:xfrm>
        </p:grpSpPr>
        <p:cxnSp>
          <p:nvCxnSpPr>
            <p:cNvPr id="8" name="Straight Connector 7"/>
            <p:cNvCxnSpPr/>
            <p:nvPr/>
          </p:nvCxnSpPr>
          <p:spPr>
            <a:xfrm flipH="1">
              <a:off x="2590800" y="2272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2651412"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8" name="Straight Connector 17"/>
          <p:cNvCxnSpPr/>
          <p:nvPr/>
        </p:nvCxnSpPr>
        <p:spPr>
          <a:xfrm flipH="1">
            <a:off x="3048000" y="3632201"/>
            <a:ext cx="50800" cy="56696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7818582" y="3595488"/>
            <a:ext cx="50800" cy="56696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2642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1000" fill="hold"/>
                                        <p:tgtEl>
                                          <p:spTgt spid="9"/>
                                        </p:tgtEl>
                                        <p:attrNameLst>
                                          <p:attrName>ppt_x</p:attrName>
                                        </p:attrNameLst>
                                      </p:cBhvr>
                                      <p:tavLst>
                                        <p:tav tm="0">
                                          <p:val>
                                            <p:strVal val="1+#ppt_w/2"/>
                                          </p:val>
                                        </p:tav>
                                        <p:tav tm="100000">
                                          <p:val>
                                            <p:strVal val="#ppt_x"/>
                                          </p:val>
                                        </p:tav>
                                      </p:tavLst>
                                    </p:anim>
                                    <p:anim calcmode="lin" valueType="num">
                                      <p:cBhvr additive="base">
                                        <p:cTn id="24"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500"/>
                                        <p:tgtEl>
                                          <p:spTgt spid="1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500"/>
                                        <p:tgtEl>
                                          <p:spTgt spid="1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57019" y="140163"/>
            <a:ext cx="812800" cy="8128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21871" tIns="60936" rIns="121871" bIns="60936" rtlCol="0" anchor="ctr"/>
          <a:lstStyle/>
          <a:p>
            <a:pPr marL="0" marR="0" lvl="0" indent="0" algn="ctr" defTabSz="1218516" rtl="0" eaLnBrk="1" fontAlgn="auto" latinLnBrk="0" hangingPunct="1">
              <a:lnSpc>
                <a:spcPct val="100000"/>
              </a:lnSpc>
              <a:spcBef>
                <a:spcPts val="0"/>
              </a:spcBef>
              <a:spcAft>
                <a:spcPts val="0"/>
              </a:spcAft>
              <a:buClrTx/>
              <a:buSzTx/>
              <a:buFontTx/>
              <a:buNone/>
              <a:tabLst/>
              <a:defRPr/>
            </a:pPr>
            <a:r>
              <a:rPr kumimoji="0" lang="en-US" sz="3733" b="1" i="0" u="none" strike="noStrike" kern="1200" cap="none" spc="0" normalizeH="0" baseline="0" noProof="0">
                <a:ln>
                  <a:noFill/>
                </a:ln>
                <a:solidFill>
                  <a:prstClr val="white"/>
                </a:solidFill>
                <a:effectLst/>
                <a:uLnTx/>
                <a:uFillTx/>
                <a:latin typeface="Arial Rounded MT Bold" pitchFamily="34" charset="0"/>
                <a:ea typeface="+mn-ea"/>
                <a:cs typeface="Times New Roman" pitchFamily="18" charset="0"/>
              </a:rPr>
              <a:t>2</a:t>
            </a:r>
          </a:p>
        </p:txBody>
      </p:sp>
      <p:sp>
        <p:nvSpPr>
          <p:cNvPr id="3" name="TextBox 2"/>
          <p:cNvSpPr txBox="1"/>
          <p:nvPr/>
        </p:nvSpPr>
        <p:spPr>
          <a:xfrm>
            <a:off x="992909" y="256427"/>
            <a:ext cx="9855200" cy="697499"/>
          </a:xfrm>
          <a:prstGeom prst="rect">
            <a:avLst/>
          </a:prstGeom>
          <a:noFill/>
        </p:spPr>
        <p:txBody>
          <a:bodyPr wrap="square" lIns="121855" tIns="60928" rIns="121855" bIns="60928" rtlCol="0">
            <a:spAutoFit/>
          </a:bodyPr>
          <a:lstStyle/>
          <a:p>
            <a:pPr marL="0" marR="0" lvl="0" indent="0" algn="just" defTabSz="1218516" rtl="0" eaLnBrk="1" fontAlgn="auto" latinLnBrk="0" hangingPunct="1">
              <a:lnSpc>
                <a:spcPct val="100000"/>
              </a:lnSpc>
              <a:spcBef>
                <a:spcPts val="0"/>
              </a:spcBef>
              <a:spcAft>
                <a:spcPts val="0"/>
              </a:spcAft>
              <a:buClrTx/>
              <a:buSzTx/>
              <a:buFontTx/>
              <a:buNone/>
              <a:tabLst/>
              <a:defRPr/>
            </a:pPr>
            <a:r>
              <a:rPr kumimoji="0" lang="en-US" sz="3733" b="1"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Đọc</a:t>
            </a:r>
          </a:p>
        </p:txBody>
      </p:sp>
      <p:sp>
        <p:nvSpPr>
          <p:cNvPr id="4" name="TextBox 3"/>
          <p:cNvSpPr txBox="1"/>
          <p:nvPr/>
        </p:nvSpPr>
        <p:spPr>
          <a:xfrm>
            <a:off x="1984828" y="309658"/>
            <a:ext cx="7929419" cy="635943"/>
          </a:xfrm>
          <a:prstGeom prst="rect">
            <a:avLst/>
          </a:prstGeom>
          <a:noFill/>
        </p:spPr>
        <p:txBody>
          <a:bodyPr wrap="square" lIns="121855" tIns="60928" rIns="121855" bIns="60928" rtlCol="0">
            <a:spAutoFit/>
          </a:bodyPr>
          <a:lstStyle/>
          <a:p>
            <a:pPr marL="0" marR="0" lvl="0" indent="0" algn="ctr" defTabSz="1218516" rtl="0" eaLnBrk="1" fontAlgn="auto" latinLnBrk="0" hangingPunct="1">
              <a:lnSpc>
                <a:spcPct val="100000"/>
              </a:lnSpc>
              <a:spcBef>
                <a:spcPts val="0"/>
              </a:spcBef>
              <a:spcAft>
                <a:spcPts val="0"/>
              </a:spcAft>
              <a:buClrTx/>
              <a:buSzTx/>
              <a:buFontTx/>
              <a:buNone/>
              <a:tabLst/>
              <a:defRPr/>
            </a:pPr>
            <a:r>
              <a:rPr kumimoji="0" lang="en-US" sz="3333" b="1" i="0" u="none" strike="noStrike" kern="1200" cap="none" spc="0" normalizeH="0" baseline="0" noProof="0">
                <a:ln>
                  <a:noFill/>
                </a:ln>
                <a:solidFill>
                  <a:prstClr val="black"/>
                </a:solidFill>
                <a:effectLst/>
                <a:uLnTx/>
                <a:uFillTx/>
                <a:latin typeface="Arial-Rounded" pitchFamily="34" charset="0"/>
                <a:ea typeface="Arial-Rounded" pitchFamily="34" charset="0"/>
                <a:cs typeface="Arial-Rounded" pitchFamily="34" charset="0"/>
              </a:rPr>
              <a:t>Bữa cơm gia đình</a:t>
            </a:r>
            <a:endParaRPr kumimoji="0" lang="en-US" sz="3333" b="1" i="0" u="none" strike="noStrike" kern="1200" cap="none" spc="0" normalizeH="0" baseline="0" noProof="0">
              <a:ln>
                <a:noFill/>
              </a:ln>
              <a:solidFill>
                <a:prstClr val="black"/>
              </a:solidFill>
              <a:effectLst/>
              <a:uLnTx/>
              <a:uFillTx/>
              <a:latin typeface="Arial Rounded MT Bold" pitchFamily="34" charset="0"/>
              <a:ea typeface="Arial-Rounded" pitchFamily="34" charset="0"/>
              <a:cs typeface="Arial-Rounded" pitchFamily="34" charset="0"/>
            </a:endParaRPr>
          </a:p>
        </p:txBody>
      </p:sp>
      <p:sp>
        <p:nvSpPr>
          <p:cNvPr id="5" name="TextBox 4"/>
          <p:cNvSpPr txBox="1"/>
          <p:nvPr/>
        </p:nvSpPr>
        <p:spPr>
          <a:xfrm>
            <a:off x="83128" y="1069106"/>
            <a:ext cx="11988800" cy="6094104"/>
          </a:xfrm>
          <a:prstGeom prst="rect">
            <a:avLst/>
          </a:prstGeom>
          <a:noFill/>
        </p:spPr>
        <p:txBody>
          <a:bodyPr wrap="square" lIns="121855" tIns="60928" rIns="121855" bIns="60928" rtlCol="0">
            <a:spAutoFit/>
          </a:bodyPr>
          <a:lstStyle/>
          <a:p>
            <a:pPr marL="0" marR="0" lvl="1" indent="0" algn="just" defTabSz="1218516" rtl="0" eaLnBrk="1" fontAlgn="auto" latinLnBrk="0" hangingPunct="1">
              <a:lnSpc>
                <a:spcPct val="100000"/>
              </a:lnSpc>
              <a:spcBef>
                <a:spcPts val="0"/>
              </a:spcBef>
              <a:spcAft>
                <a:spcPts val="0"/>
              </a:spcAft>
              <a:buClrTx/>
              <a:buSzTx/>
              <a:buFontTx/>
              <a:buNone/>
              <a:tabLst/>
              <a:defRPr/>
            </a:pPr>
            <a:r>
              <a:rPr kumimoji="0" lang="en-US" sz="3333"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667"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Thấy mẹ đi chợ về, Chi hỏi:</a:t>
            </a:r>
          </a:p>
          <a:p>
            <a:pPr marL="0" marR="0" lvl="1" indent="0" algn="just" defTabSz="1218516" rtl="0" eaLnBrk="1" fontAlgn="auto" latinLnBrk="0" hangingPunct="1">
              <a:lnSpc>
                <a:spcPct val="100000"/>
              </a:lnSpc>
              <a:spcBef>
                <a:spcPts val="0"/>
              </a:spcBef>
              <a:spcAft>
                <a:spcPts val="0"/>
              </a:spcAft>
              <a:buClrTx/>
              <a:buSzTx/>
              <a:buFontTx/>
              <a:buNone/>
              <a:tabLst/>
              <a:defRPr/>
            </a:pPr>
            <a:r>
              <a:rPr kumimoji="0" lang="en-US" sz="2667"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 Sao mẹ mua nhiều đồ ăn thế ạ?</a:t>
            </a:r>
          </a:p>
          <a:p>
            <a:pPr marL="0" marR="0" lvl="1" indent="0" algn="just" defTabSz="1218516" rtl="0" eaLnBrk="1" fontAlgn="auto" latinLnBrk="0" hangingPunct="1">
              <a:lnSpc>
                <a:spcPct val="100000"/>
              </a:lnSpc>
              <a:spcBef>
                <a:spcPts val="0"/>
              </a:spcBef>
              <a:spcAft>
                <a:spcPts val="0"/>
              </a:spcAft>
              <a:buClrTx/>
              <a:buSzTx/>
              <a:buFontTx/>
              <a:buNone/>
              <a:tabLst/>
              <a:defRPr/>
            </a:pPr>
            <a:r>
              <a:rPr kumimoji="0" lang="en-US" sz="2667"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 Đố con hôm nay là ngày gì?</a:t>
            </a:r>
          </a:p>
          <a:p>
            <a:pPr marL="0" marR="0" lvl="1" indent="0" algn="just" defTabSz="1218516" rtl="0" eaLnBrk="1" fontAlgn="auto" latinLnBrk="0" hangingPunct="1">
              <a:lnSpc>
                <a:spcPct val="100000"/>
              </a:lnSpc>
              <a:spcBef>
                <a:spcPts val="0"/>
              </a:spcBef>
              <a:spcAft>
                <a:spcPts val="0"/>
              </a:spcAft>
              <a:buClrTx/>
              <a:buSzTx/>
              <a:buFontTx/>
              <a:buNone/>
              <a:tabLst/>
              <a:defRPr/>
            </a:pPr>
            <a:r>
              <a:rPr kumimoji="0" lang="en-US" sz="2667"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Chi chạy lại xem lịch:</a:t>
            </a:r>
          </a:p>
          <a:p>
            <a:pPr marL="0" marR="0" lvl="1" indent="0" algn="just" defTabSz="1218516" rtl="0" eaLnBrk="1" fontAlgn="auto" latinLnBrk="0" hangingPunct="1">
              <a:lnSpc>
                <a:spcPct val="100000"/>
              </a:lnSpc>
              <a:spcBef>
                <a:spcPts val="0"/>
              </a:spcBef>
              <a:spcAft>
                <a:spcPts val="0"/>
              </a:spcAft>
              <a:buClrTx/>
              <a:buSzTx/>
              <a:buFontTx/>
              <a:buNone/>
              <a:tabLst/>
              <a:defRPr/>
            </a:pPr>
            <a:r>
              <a:rPr kumimoji="0" lang="en-US" sz="2667"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 A, ngày 28 tháng 6, Ngày Gia đình Việt Nam.</a:t>
            </a:r>
          </a:p>
          <a:p>
            <a:pPr marL="0" marR="0" lvl="1" indent="0" algn="just" defTabSz="1218516" rtl="0" eaLnBrk="1" fontAlgn="auto" latinLnBrk="0" hangingPunct="1">
              <a:lnSpc>
                <a:spcPct val="100000"/>
              </a:lnSpc>
              <a:spcBef>
                <a:spcPts val="0"/>
              </a:spcBef>
              <a:spcAft>
                <a:spcPts val="0"/>
              </a:spcAft>
              <a:buClrTx/>
              <a:buSzTx/>
              <a:buFontTx/>
              <a:buNone/>
              <a:tabLst/>
              <a:defRPr/>
            </a:pPr>
            <a:r>
              <a:rPr kumimoji="0" lang="en-US" sz="2667"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 Đúng rồi. Vì thế, hôm nay </a:t>
            </a:r>
            <a:r>
              <a:rPr kumimoji="0" lang="en-US" sz="2667"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nhà</a:t>
            </a:r>
            <a:r>
              <a:rPr kumimoji="0" lang="en-US" sz="2667"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mình liên hoan con ạ.</a:t>
            </a:r>
          </a:p>
          <a:p>
            <a:pPr marL="0" marR="0" lvl="1" indent="0" algn="just" defTabSz="1218516" rtl="0" eaLnBrk="1" fontAlgn="auto" latinLnBrk="0" hangingPunct="1">
              <a:lnSpc>
                <a:spcPct val="100000"/>
              </a:lnSpc>
              <a:spcBef>
                <a:spcPts val="0"/>
              </a:spcBef>
              <a:spcAft>
                <a:spcPts val="0"/>
              </a:spcAft>
              <a:buClrTx/>
              <a:buSzTx/>
              <a:buFontTx/>
              <a:buNone/>
              <a:tabLst/>
              <a:defRPr/>
            </a:pPr>
            <a:r>
              <a:rPr kumimoji="0" lang="en-US" sz="2667"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Chi vui lắm. Em nhặt rau giúp mẹ. Bố dọn nhà, rửa xoong nồi, cốc chén. Ông bà trông em bé để mẹ nấu ăn. Cả nhà quây quần bên nhau. Bữa cơm thật tuyệt. Chi thích ngày nào cũng là Ngày Gia đình Việt Nam.	</a:t>
            </a:r>
          </a:p>
          <a:p>
            <a:pPr marL="0" marR="0" lvl="0" indent="0" algn="just" defTabSz="1218516"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3333"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(Châu Anh)</a:t>
            </a:r>
            <a:r>
              <a:rPr kumimoji="0" lang="en-US" sz="3733"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p>
          <a:p>
            <a:pPr marL="0" marR="0" lvl="0" indent="0" algn="just" defTabSz="1218516" rtl="0" eaLnBrk="1" fontAlgn="auto" latinLnBrk="0" hangingPunct="1">
              <a:lnSpc>
                <a:spcPct val="100000"/>
              </a:lnSpc>
              <a:spcBef>
                <a:spcPts val="0"/>
              </a:spcBef>
              <a:spcAft>
                <a:spcPts val="0"/>
              </a:spcAft>
              <a:buClrTx/>
              <a:buSzTx/>
              <a:buFontTx/>
              <a:buNone/>
              <a:tabLst/>
              <a:defRPr/>
            </a:pPr>
            <a:r>
              <a:rPr kumimoji="0" lang="en-US" sz="3733"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3733" b="0" i="0" u="none" strike="noStrike" kern="1200" cap="none" spc="0" normalizeH="0" baseline="0" noProof="0" dirty="0" err="1">
                <a:ln>
                  <a:noFill/>
                </a:ln>
                <a:solidFill>
                  <a:srgbClr val="FF0000"/>
                </a:solidFill>
                <a:effectLst/>
                <a:uLnTx/>
                <a:uFillTx/>
                <a:latin typeface="Arial-Rounded" pitchFamily="34" charset="0"/>
                <a:ea typeface="Arial-Rounded" pitchFamily="34" charset="0"/>
                <a:cs typeface="Arial-Rounded" pitchFamily="34" charset="0"/>
              </a:rPr>
              <a:t>Đọc</a:t>
            </a:r>
            <a:r>
              <a:rPr kumimoji="0" lang="en-US" sz="3733" b="0" i="0" u="none" strike="noStrike" kern="1200" cap="none" spc="0" normalizeH="0" baseline="0" noProof="0" dirty="0">
                <a:ln>
                  <a:noFill/>
                </a:ln>
                <a:solidFill>
                  <a:srgbClr val="FF0000"/>
                </a:solidFill>
                <a:effectLst/>
                <a:uLnTx/>
                <a:uFillTx/>
                <a:latin typeface="Arial-Rounded" pitchFamily="34" charset="0"/>
                <a:ea typeface="Arial-Rounded" pitchFamily="34" charset="0"/>
                <a:cs typeface="Arial-Rounded" pitchFamily="34" charset="0"/>
              </a:rPr>
              <a:t> </a:t>
            </a:r>
            <a:r>
              <a:rPr kumimoji="0" lang="en-US" sz="3733" b="0" i="0" u="none" strike="noStrike" kern="1200" cap="none" spc="0" normalizeH="0" baseline="0" noProof="0" dirty="0" err="1">
                <a:ln>
                  <a:noFill/>
                </a:ln>
                <a:solidFill>
                  <a:srgbClr val="FF0000"/>
                </a:solidFill>
                <a:effectLst/>
                <a:uLnTx/>
                <a:uFillTx/>
                <a:latin typeface="Arial-Rounded" pitchFamily="34" charset="0"/>
                <a:ea typeface="Arial-Rounded" pitchFamily="34" charset="0"/>
                <a:cs typeface="Arial-Rounded" pitchFamily="34" charset="0"/>
              </a:rPr>
              <a:t>đoạn</a:t>
            </a:r>
            <a:endParaRPr kumimoji="0" lang="en-US" sz="3733" b="0" i="0" u="none" strike="noStrike" kern="1200" cap="none" spc="0" normalizeH="0" baseline="0" noProof="0" dirty="0">
              <a:ln>
                <a:noFill/>
              </a:ln>
              <a:solidFill>
                <a:srgbClr val="FF0000"/>
              </a:solidFill>
              <a:effectLst/>
              <a:uLnTx/>
              <a:uFillTx/>
              <a:latin typeface="Arial-Rounded" pitchFamily="34" charset="0"/>
              <a:ea typeface="Arial-Rounded" pitchFamily="34" charset="0"/>
              <a:cs typeface="Arial-Rounded" pitchFamily="34" charset="0"/>
            </a:endParaRPr>
          </a:p>
          <a:p>
            <a:pPr marL="0" marR="0" lvl="0" indent="0" algn="just" defTabSz="1218516" rtl="0" eaLnBrk="1" fontAlgn="auto" latinLnBrk="0" hangingPunct="1">
              <a:lnSpc>
                <a:spcPct val="100000"/>
              </a:lnSpc>
              <a:spcBef>
                <a:spcPts val="0"/>
              </a:spcBef>
              <a:spcAft>
                <a:spcPts val="0"/>
              </a:spcAft>
              <a:buClrTx/>
              <a:buSzTx/>
              <a:buFontTx/>
              <a:buNone/>
              <a:tabLst/>
              <a:defRPr/>
            </a:pPr>
            <a:endParaRPr kumimoji="0" lang="en-US" sz="3333"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endParaRPr>
          </a:p>
          <a:p>
            <a:pPr marL="0" marR="0" lvl="0" indent="0" algn="just" defTabSz="1218516" rtl="0" eaLnBrk="1" fontAlgn="auto" latinLnBrk="0" hangingPunct="1">
              <a:lnSpc>
                <a:spcPct val="100000"/>
              </a:lnSpc>
              <a:spcBef>
                <a:spcPts val="0"/>
              </a:spcBef>
              <a:spcAft>
                <a:spcPts val="0"/>
              </a:spcAft>
              <a:buClrTx/>
              <a:buSzTx/>
              <a:buFontTx/>
              <a:buNone/>
              <a:tabLst/>
              <a:defRPr/>
            </a:pPr>
            <a:endParaRPr kumimoji="0" lang="en-US" sz="3333" b="0" i="0" u="none" strike="noStrike" kern="1200" cap="none" spc="0" normalizeH="0" baseline="0" noProof="0" dirty="0">
              <a:ln>
                <a:noFill/>
              </a:ln>
              <a:solidFill>
                <a:prstClr val="black"/>
              </a:solidFill>
              <a:effectLst/>
              <a:uLnTx/>
              <a:uFillTx/>
              <a:latin typeface="Arial Rounded MT Bold" pitchFamily="34" charset="0"/>
              <a:ea typeface="Arial-Rounded" pitchFamily="34" charset="0"/>
              <a:cs typeface="Arial-Rounded" pitchFamily="34" charset="0"/>
            </a:endParaRPr>
          </a:p>
        </p:txBody>
      </p:sp>
      <p:sp>
        <p:nvSpPr>
          <p:cNvPr id="6" name="Rectangle 5"/>
          <p:cNvSpPr/>
          <p:nvPr/>
        </p:nvSpPr>
        <p:spPr>
          <a:xfrm>
            <a:off x="914400" y="1295400"/>
            <a:ext cx="406400" cy="406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516"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a:ea typeface="+mn-ea"/>
                <a:cs typeface="+mn-cs"/>
              </a:rPr>
              <a:t>1</a:t>
            </a:r>
          </a:p>
        </p:txBody>
      </p:sp>
      <p:sp>
        <p:nvSpPr>
          <p:cNvPr id="7" name="Rectangle 6"/>
          <p:cNvSpPr/>
          <p:nvPr/>
        </p:nvSpPr>
        <p:spPr>
          <a:xfrm>
            <a:off x="914400" y="3654338"/>
            <a:ext cx="406400" cy="406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516"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a:ea typeface="+mn-ea"/>
                <a:cs typeface="+mn-cs"/>
              </a:rPr>
              <a:t>2</a:t>
            </a:r>
          </a:p>
        </p:txBody>
      </p:sp>
    </p:spTree>
    <p:extLst>
      <p:ext uri="{BB962C8B-B14F-4D97-AF65-F5344CB8AC3E}">
        <p14:creationId xmlns:p14="http://schemas.microsoft.com/office/powerpoint/2010/main" val="6476621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2000" y="279400"/>
            <a:ext cx="4673600" cy="1143000"/>
          </a:xfrm>
        </p:spPr>
        <p:txBody>
          <a:bodyPr/>
          <a:lstStyle/>
          <a:p>
            <a:pPr algn="just"/>
            <a:r>
              <a:rPr lang="en-US">
                <a:latin typeface="Arial-Rounded" pitchFamily="34" charset="0"/>
                <a:ea typeface="Arial-Rounded" pitchFamily="34" charset="0"/>
                <a:cs typeface="Arial-Rounded" pitchFamily="34" charset="0"/>
              </a:rPr>
              <a:t>oong</a:t>
            </a:r>
          </a:p>
        </p:txBody>
      </p:sp>
      <p:sp>
        <p:nvSpPr>
          <p:cNvPr id="3" name="Title 1"/>
          <p:cNvSpPr txBox="1">
            <a:spLocks/>
          </p:cNvSpPr>
          <p:nvPr/>
        </p:nvSpPr>
        <p:spPr>
          <a:xfrm>
            <a:off x="6807200" y="279400"/>
            <a:ext cx="6502400" cy="1143000"/>
          </a:xfrm>
          <a:prstGeom prst="rect">
            <a:avLst/>
          </a:prstGeom>
        </p:spPr>
        <p:txBody>
          <a:bodyPr vert="horz" lIns="121855" tIns="60928" rIns="121855" bIns="60928" rtlCol="0" anchor="ctr">
            <a:normAutofit/>
          </a:bodyPr>
          <a:lstStyle>
            <a:lvl1pPr algn="ctr" defTabSz="913910" rtl="0" eaLnBrk="1" latinLnBrk="0" hangingPunct="1">
              <a:spcBef>
                <a:spcPct val="0"/>
              </a:spcBef>
              <a:buNone/>
              <a:defRPr sz="4400" kern="1200">
                <a:solidFill>
                  <a:schemeClr val="tx1"/>
                </a:solidFill>
                <a:latin typeface="+mj-lt"/>
                <a:ea typeface="+mj-ea"/>
                <a:cs typeface="+mj-cs"/>
              </a:defRPr>
            </a:lvl1pPr>
          </a:lstStyle>
          <a:p>
            <a:pPr algn="just" defTabSz="1218516"/>
            <a:r>
              <a:rPr lang="en-US" sz="5867">
                <a:solidFill>
                  <a:prstClr val="black"/>
                </a:solidFill>
                <a:latin typeface="Arial-Rounded" pitchFamily="34" charset="0"/>
                <a:ea typeface="Arial-Rounded" pitchFamily="34" charset="0"/>
                <a:cs typeface="Arial-Rounded" pitchFamily="34" charset="0"/>
              </a:rPr>
              <a:t>xoong nồi</a:t>
            </a:r>
          </a:p>
        </p:txBody>
      </p:sp>
      <p:cxnSp>
        <p:nvCxnSpPr>
          <p:cNvPr id="11" name="Straight Arrow Connector 10"/>
          <p:cNvCxnSpPr/>
          <p:nvPr/>
        </p:nvCxnSpPr>
        <p:spPr>
          <a:xfrm>
            <a:off x="4064000" y="990600"/>
            <a:ext cx="23368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409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11949" b="19890"/>
          <a:stretch/>
        </p:blipFill>
        <p:spPr bwMode="auto">
          <a:xfrm>
            <a:off x="14178" y="1676402"/>
            <a:ext cx="8269383" cy="4675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33524" y="2171697"/>
            <a:ext cx="3649752" cy="3939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0327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fade">
                                      <p:cBhvr>
                                        <p:cTn id="7" dur="500"/>
                                        <p:tgtEl>
                                          <p:spTgt spid="4099"/>
                                        </p:tgtEl>
                                      </p:cBhvr>
                                    </p:animEffect>
                                  </p:childTnLst>
                                </p:cTn>
                              </p:par>
                              <p:par>
                                <p:cTn id="8" presetID="10" presetClass="entr" presetSubtype="0" fill="hold" nodeType="withEffect">
                                  <p:stCondLst>
                                    <p:cond delay="0"/>
                                  </p:stCondLst>
                                  <p:childTnLst>
                                    <p:set>
                                      <p:cBhvr>
                                        <p:cTn id="9" dur="1" fill="hold">
                                          <p:stCondLst>
                                            <p:cond delay="0"/>
                                          </p:stCondLst>
                                        </p:cTn>
                                        <p:tgtEl>
                                          <p:spTgt spid="4098"/>
                                        </p:tgtEl>
                                        <p:attrNameLst>
                                          <p:attrName>style.visibility</p:attrName>
                                        </p:attrNameLst>
                                      </p:cBhvr>
                                      <p:to>
                                        <p:strVal val="visible"/>
                                      </p:to>
                                    </p:set>
                                    <p:animEffect transition="in" filter="fade">
                                      <p:cBhvr>
                                        <p:cTn id="10"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711200" y="381000"/>
            <a:ext cx="10972800" cy="1143000"/>
          </a:xfrm>
          <a:prstGeom prst="rect">
            <a:avLst/>
          </a:prstGeom>
        </p:spPr>
        <p:txBody>
          <a:bodyPr vert="horz" lIns="121855" tIns="60928" rIns="121855" bIns="60928" rtlCol="0" anchor="ctr">
            <a:normAutofit fontScale="70000" lnSpcReduction="20000"/>
          </a:bodyPr>
          <a:lstStyle>
            <a:lvl1pPr algn="ctr" defTabSz="913910" rtl="0" eaLnBrk="1" latinLnBrk="0" hangingPunct="1">
              <a:spcBef>
                <a:spcPct val="0"/>
              </a:spcBef>
              <a:buNone/>
              <a:defRPr sz="4400" kern="1200">
                <a:solidFill>
                  <a:schemeClr val="tx1"/>
                </a:solidFill>
                <a:latin typeface="+mj-lt"/>
                <a:ea typeface="+mj-ea"/>
                <a:cs typeface="+mj-cs"/>
              </a:defRPr>
            </a:lvl1pPr>
          </a:lstStyle>
          <a:p>
            <a:pPr algn="just" defTabSz="1218516"/>
            <a:r>
              <a:rPr lang="en-US" sz="5867">
                <a:solidFill>
                  <a:srgbClr val="FF0000"/>
                </a:solidFill>
                <a:latin typeface="Arial-Rounded" pitchFamily="34" charset="0"/>
                <a:ea typeface="Arial-Rounded" pitchFamily="34" charset="0"/>
                <a:cs typeface="Arial-Rounded" pitchFamily="34" charset="0"/>
              </a:rPr>
              <a:t>Liên hoan</a:t>
            </a:r>
            <a:r>
              <a:rPr lang="en-US" sz="5867">
                <a:solidFill>
                  <a:prstClr val="black"/>
                </a:solidFill>
                <a:latin typeface="Arial-Rounded" pitchFamily="34" charset="0"/>
                <a:ea typeface="Arial-Rounded" pitchFamily="34" charset="0"/>
                <a:cs typeface="Arial-Rounded" pitchFamily="34" charset="0"/>
              </a:rPr>
              <a:t>: cuộc vui chung có nhiều người tham gia nhân một dịp gì đó.</a:t>
            </a: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b="10707"/>
          <a:stretch/>
        </p:blipFill>
        <p:spPr>
          <a:xfrm>
            <a:off x="406400" y="1803400"/>
            <a:ext cx="4867771" cy="4699000"/>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b="10909"/>
          <a:stretch/>
        </p:blipFill>
        <p:spPr>
          <a:xfrm>
            <a:off x="5486400" y="1803400"/>
            <a:ext cx="6424347" cy="4699000"/>
          </a:xfrm>
          <a:prstGeom prst="rect">
            <a:avLst/>
          </a:prstGeom>
        </p:spPr>
      </p:pic>
    </p:spTree>
    <p:extLst>
      <p:ext uri="{BB962C8B-B14F-4D97-AF65-F5344CB8AC3E}">
        <p14:creationId xmlns:p14="http://schemas.microsoft.com/office/powerpoint/2010/main" val="167511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09600" y="5257800"/>
            <a:ext cx="10972800" cy="1143000"/>
          </a:xfrm>
          <a:prstGeom prst="rect">
            <a:avLst/>
          </a:prstGeom>
        </p:spPr>
        <p:txBody>
          <a:bodyPr vert="horz" lIns="121855" tIns="60928" rIns="121855" bIns="60928" rtlCol="0" anchor="ctr">
            <a:normAutofit fontScale="70000" lnSpcReduction="20000"/>
          </a:bodyPr>
          <a:lstStyle>
            <a:lvl1pPr algn="ctr" defTabSz="913910" rtl="0" eaLnBrk="1" latinLnBrk="0" hangingPunct="1">
              <a:spcBef>
                <a:spcPct val="0"/>
              </a:spcBef>
              <a:buNone/>
              <a:defRPr sz="4400" kern="1200">
                <a:solidFill>
                  <a:schemeClr val="tx1"/>
                </a:solidFill>
                <a:latin typeface="+mj-lt"/>
                <a:ea typeface="+mj-ea"/>
                <a:cs typeface="+mj-cs"/>
              </a:defRPr>
            </a:lvl1pPr>
          </a:lstStyle>
          <a:p>
            <a:pPr algn="just" defTabSz="1218516"/>
            <a:r>
              <a:rPr lang="en-US" sz="5867">
                <a:solidFill>
                  <a:srgbClr val="FF0000"/>
                </a:solidFill>
                <a:latin typeface="Arial-Rounded" pitchFamily="34" charset="0"/>
                <a:ea typeface="Arial-Rounded" pitchFamily="34" charset="0"/>
                <a:cs typeface="Arial-Rounded" pitchFamily="34" charset="0"/>
              </a:rPr>
              <a:t>Quây quần</a:t>
            </a:r>
            <a:r>
              <a:rPr lang="en-US" sz="5867">
                <a:solidFill>
                  <a:prstClr val="black"/>
                </a:solidFill>
                <a:latin typeface="Arial-Rounded" pitchFamily="34" charset="0"/>
                <a:ea typeface="Arial-Rounded" pitchFamily="34" charset="0"/>
                <a:cs typeface="Arial-Rounded" pitchFamily="34" charset="0"/>
              </a:rPr>
              <a:t>: tụ tập lại trong một không khí thân mật, đầm ấm.</a:t>
            </a: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b="11481"/>
          <a:stretch/>
        </p:blipFill>
        <p:spPr>
          <a:xfrm>
            <a:off x="7315200" y="482600"/>
            <a:ext cx="4267200" cy="4532715"/>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6049" t="12303" r="5244" b="20768"/>
          <a:stretch/>
        </p:blipFill>
        <p:spPr>
          <a:xfrm>
            <a:off x="304801" y="963516"/>
            <a:ext cx="6884895" cy="4051800"/>
          </a:xfrm>
          <a:prstGeom prst="rect">
            <a:avLst/>
          </a:prstGeom>
        </p:spPr>
      </p:pic>
    </p:spTree>
    <p:extLst>
      <p:ext uri="{BB962C8B-B14F-4D97-AF65-F5344CB8AC3E}">
        <p14:creationId xmlns:p14="http://schemas.microsoft.com/office/powerpoint/2010/main" val="3712304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57019" y="140163"/>
            <a:ext cx="812800" cy="8128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21871" tIns="60936" rIns="121871" bIns="60936" rtlCol="0" anchor="ctr"/>
          <a:lstStyle/>
          <a:p>
            <a:pPr algn="ctr" defTabSz="1218516"/>
            <a:r>
              <a:rPr lang="en-US" sz="3733" b="1">
                <a:solidFill>
                  <a:prstClr val="white"/>
                </a:solidFill>
                <a:latin typeface="Arial Rounded MT Bold" pitchFamily="34" charset="0"/>
                <a:cs typeface="Times New Roman" pitchFamily="18" charset="0"/>
              </a:rPr>
              <a:t>2</a:t>
            </a:r>
          </a:p>
        </p:txBody>
      </p:sp>
      <p:sp>
        <p:nvSpPr>
          <p:cNvPr id="3" name="TextBox 2"/>
          <p:cNvSpPr txBox="1"/>
          <p:nvPr/>
        </p:nvSpPr>
        <p:spPr>
          <a:xfrm>
            <a:off x="992909" y="256427"/>
            <a:ext cx="9855200" cy="697499"/>
          </a:xfrm>
          <a:prstGeom prst="rect">
            <a:avLst/>
          </a:prstGeom>
          <a:noFill/>
        </p:spPr>
        <p:txBody>
          <a:bodyPr wrap="square" lIns="121855" tIns="60928" rIns="121855" bIns="60928" rtlCol="0">
            <a:spAutoFit/>
          </a:bodyPr>
          <a:lstStyle/>
          <a:p>
            <a:pPr algn="just" defTabSz="1218516"/>
            <a:r>
              <a:rPr lang="en-US" sz="3733" b="1" dirty="0">
                <a:solidFill>
                  <a:prstClr val="black"/>
                </a:solidFill>
                <a:latin typeface="Arial-Rounded" pitchFamily="34" charset="0"/>
                <a:ea typeface="Arial-Rounded" pitchFamily="34" charset="0"/>
                <a:cs typeface="Arial-Rounded" pitchFamily="34" charset="0"/>
              </a:rPr>
              <a:t>Đọc</a:t>
            </a:r>
          </a:p>
        </p:txBody>
      </p:sp>
      <p:sp>
        <p:nvSpPr>
          <p:cNvPr id="4" name="TextBox 3"/>
          <p:cNvSpPr txBox="1"/>
          <p:nvPr/>
        </p:nvSpPr>
        <p:spPr>
          <a:xfrm>
            <a:off x="1984828" y="309658"/>
            <a:ext cx="7929419" cy="635943"/>
          </a:xfrm>
          <a:prstGeom prst="rect">
            <a:avLst/>
          </a:prstGeom>
          <a:noFill/>
        </p:spPr>
        <p:txBody>
          <a:bodyPr wrap="square" lIns="121855" tIns="60928" rIns="121855" bIns="60928" rtlCol="0">
            <a:spAutoFit/>
          </a:bodyPr>
          <a:lstStyle/>
          <a:p>
            <a:pPr algn="ctr" defTabSz="1218516"/>
            <a:r>
              <a:rPr lang="en-US" sz="3333" b="1">
                <a:solidFill>
                  <a:prstClr val="black"/>
                </a:solidFill>
                <a:latin typeface="Arial-Rounded" pitchFamily="34" charset="0"/>
                <a:ea typeface="Arial-Rounded" pitchFamily="34" charset="0"/>
                <a:cs typeface="Arial-Rounded" pitchFamily="34" charset="0"/>
              </a:rPr>
              <a:t>Bữa cơm gia đình</a:t>
            </a:r>
            <a:endParaRPr lang="en-US" sz="3333" b="1">
              <a:solidFill>
                <a:prstClr val="black"/>
              </a:solidFill>
              <a:latin typeface="Arial Rounded MT Bold" pitchFamily="34" charset="0"/>
              <a:ea typeface="Arial-Rounded" pitchFamily="34" charset="0"/>
              <a:cs typeface="Arial-Rounded" pitchFamily="34" charset="0"/>
            </a:endParaRPr>
          </a:p>
        </p:txBody>
      </p:sp>
      <p:sp>
        <p:nvSpPr>
          <p:cNvPr id="5" name="TextBox 4"/>
          <p:cNvSpPr txBox="1"/>
          <p:nvPr/>
        </p:nvSpPr>
        <p:spPr>
          <a:xfrm>
            <a:off x="83128" y="1069106"/>
            <a:ext cx="11988800" cy="5519652"/>
          </a:xfrm>
          <a:prstGeom prst="rect">
            <a:avLst/>
          </a:prstGeom>
          <a:noFill/>
        </p:spPr>
        <p:txBody>
          <a:bodyPr wrap="square" lIns="121855" tIns="60928" rIns="121855" bIns="60928" rtlCol="0">
            <a:spAutoFit/>
          </a:bodyPr>
          <a:lstStyle/>
          <a:p>
            <a:pPr marL="0" lvl="1" algn="just" defTabSz="1218516"/>
            <a:r>
              <a:rPr lang="en-US" sz="3333" dirty="0">
                <a:solidFill>
                  <a:prstClr val="black"/>
                </a:solidFill>
                <a:latin typeface="Arial-Rounded" pitchFamily="34" charset="0"/>
                <a:ea typeface="Arial-Rounded" pitchFamily="34" charset="0"/>
                <a:cs typeface="Arial-Rounded" pitchFamily="34" charset="0"/>
              </a:rPr>
              <a:t>	</a:t>
            </a:r>
            <a:r>
              <a:rPr lang="en-US" sz="2667" dirty="0">
                <a:solidFill>
                  <a:prstClr val="black"/>
                </a:solidFill>
                <a:latin typeface="Arial-Rounded" pitchFamily="34" charset="0"/>
                <a:ea typeface="Arial-Rounded" pitchFamily="34" charset="0"/>
                <a:cs typeface="Arial-Rounded" pitchFamily="34" charset="0"/>
              </a:rPr>
              <a:t>Thấy mẹ đi chợ về, Chi hỏi:</a:t>
            </a:r>
          </a:p>
          <a:p>
            <a:pPr marL="0" lvl="1" algn="just" defTabSz="1218516"/>
            <a:r>
              <a:rPr lang="en-US" sz="2667" dirty="0">
                <a:solidFill>
                  <a:prstClr val="black"/>
                </a:solidFill>
                <a:latin typeface="Arial-Rounded" pitchFamily="34" charset="0"/>
                <a:ea typeface="Arial-Rounded" pitchFamily="34" charset="0"/>
                <a:cs typeface="Arial-Rounded" pitchFamily="34" charset="0"/>
              </a:rPr>
              <a:t>	- Sao mẹ mua nhiều đồ ăn thế ạ?</a:t>
            </a:r>
          </a:p>
          <a:p>
            <a:pPr marL="0" lvl="1" algn="just" defTabSz="1218516"/>
            <a:r>
              <a:rPr lang="en-US" sz="2667" dirty="0">
                <a:solidFill>
                  <a:prstClr val="black"/>
                </a:solidFill>
                <a:latin typeface="Arial-Rounded" pitchFamily="34" charset="0"/>
                <a:ea typeface="Arial-Rounded" pitchFamily="34" charset="0"/>
                <a:cs typeface="Arial-Rounded" pitchFamily="34" charset="0"/>
              </a:rPr>
              <a:t>	- Đố con hôm nay là ngày gì?</a:t>
            </a:r>
          </a:p>
          <a:p>
            <a:pPr marL="0" lvl="1" algn="just" defTabSz="1218516"/>
            <a:r>
              <a:rPr lang="en-US" sz="2667" dirty="0">
                <a:solidFill>
                  <a:prstClr val="black"/>
                </a:solidFill>
                <a:latin typeface="Arial-Rounded" pitchFamily="34" charset="0"/>
                <a:ea typeface="Arial-Rounded" pitchFamily="34" charset="0"/>
                <a:cs typeface="Arial-Rounded" pitchFamily="34" charset="0"/>
              </a:rPr>
              <a:t>	Chi chạy lại xem lịch:</a:t>
            </a:r>
          </a:p>
          <a:p>
            <a:pPr marL="0" lvl="1" algn="just" defTabSz="1218516"/>
            <a:r>
              <a:rPr lang="en-US" sz="2667" dirty="0">
                <a:solidFill>
                  <a:prstClr val="black"/>
                </a:solidFill>
                <a:latin typeface="Arial-Rounded" pitchFamily="34" charset="0"/>
                <a:ea typeface="Arial-Rounded" pitchFamily="34" charset="0"/>
                <a:cs typeface="Arial-Rounded" pitchFamily="34" charset="0"/>
              </a:rPr>
              <a:t>	- A, ngày 28 tháng 6, Ngày Gia đình Việt Nam.</a:t>
            </a:r>
          </a:p>
          <a:p>
            <a:pPr marL="0" lvl="1" algn="just" defTabSz="1218516"/>
            <a:r>
              <a:rPr lang="en-US" sz="2667" dirty="0">
                <a:solidFill>
                  <a:prstClr val="black"/>
                </a:solidFill>
                <a:latin typeface="Arial-Rounded" pitchFamily="34" charset="0"/>
                <a:ea typeface="Arial-Rounded" pitchFamily="34" charset="0"/>
                <a:cs typeface="Arial-Rounded" pitchFamily="34" charset="0"/>
              </a:rPr>
              <a:t>	- Đúng rồi. Vì thế, hôm nay cả nhà mình liên hoan con ạ.</a:t>
            </a:r>
          </a:p>
          <a:p>
            <a:pPr marL="0" lvl="1" algn="just" defTabSz="1218516"/>
            <a:r>
              <a:rPr lang="en-US" sz="2667" dirty="0">
                <a:solidFill>
                  <a:prstClr val="black"/>
                </a:solidFill>
                <a:latin typeface="Arial-Rounded" pitchFamily="34" charset="0"/>
                <a:ea typeface="Arial-Rounded" pitchFamily="34" charset="0"/>
                <a:cs typeface="Arial-Rounded" pitchFamily="34" charset="0"/>
              </a:rPr>
              <a:t>	Chi vui lắm. Em nhặt rau giúp mẹ. Bố dọn nhà, rửa xoong nồi, cốc chén. Ông bà trông em bé để mẹ nấu ăn. Cả nhà quây quần bên nhau. Bữa cơm thật tuyệt. Chi thích ngày nào cũng là Ngày Gia đình Việt Nam.	</a:t>
            </a:r>
          </a:p>
          <a:p>
            <a:pPr algn="just" defTabSz="1218516"/>
            <a:r>
              <a:rPr lang="en-US" sz="3200" dirty="0">
                <a:solidFill>
                  <a:prstClr val="black"/>
                </a:solidFill>
                <a:latin typeface="Arial-Rounded" pitchFamily="34" charset="0"/>
                <a:ea typeface="Arial-Rounded" pitchFamily="34" charset="0"/>
                <a:cs typeface="Arial-Rounded" pitchFamily="34" charset="0"/>
              </a:rPr>
              <a:t>                                                                        </a:t>
            </a:r>
            <a:r>
              <a:rPr lang="en-US" sz="3333" dirty="0">
                <a:solidFill>
                  <a:prstClr val="black"/>
                </a:solidFill>
                <a:latin typeface="Arial-Rounded" pitchFamily="34" charset="0"/>
                <a:ea typeface="Arial-Rounded" pitchFamily="34" charset="0"/>
                <a:cs typeface="Arial-Rounded" pitchFamily="34" charset="0"/>
              </a:rPr>
              <a:t>(Châu Anh)</a:t>
            </a:r>
            <a:r>
              <a:rPr lang="en-US" sz="3733" dirty="0">
                <a:solidFill>
                  <a:prstClr val="black"/>
                </a:solidFill>
                <a:latin typeface="Arial-Rounded" pitchFamily="34" charset="0"/>
                <a:ea typeface="Arial-Rounded" pitchFamily="34" charset="0"/>
                <a:cs typeface="Arial-Rounded" pitchFamily="34" charset="0"/>
              </a:rPr>
              <a:t> </a:t>
            </a:r>
          </a:p>
          <a:p>
            <a:pPr algn="just" defTabSz="1218516"/>
            <a:endParaRPr lang="en-US" sz="3333" dirty="0">
              <a:solidFill>
                <a:prstClr val="black"/>
              </a:solidFill>
              <a:latin typeface="Arial-Rounded" pitchFamily="34" charset="0"/>
              <a:ea typeface="Arial-Rounded" pitchFamily="34" charset="0"/>
              <a:cs typeface="Arial-Rounded" pitchFamily="34" charset="0"/>
            </a:endParaRPr>
          </a:p>
          <a:p>
            <a:pPr algn="just" defTabSz="1218516"/>
            <a:endParaRPr lang="en-US" sz="3333" dirty="0">
              <a:solidFill>
                <a:prstClr val="black"/>
              </a:solidFill>
              <a:latin typeface="Arial Rounded MT Bold" pitchFamily="34" charset="0"/>
              <a:ea typeface="Arial-Rounded" pitchFamily="34" charset="0"/>
              <a:cs typeface="Arial-Rounded" pitchFamily="34" charset="0"/>
            </a:endParaRPr>
          </a:p>
        </p:txBody>
      </p:sp>
      <p:sp>
        <p:nvSpPr>
          <p:cNvPr id="6" name="Rectangle 5"/>
          <p:cNvSpPr/>
          <p:nvPr/>
        </p:nvSpPr>
        <p:spPr>
          <a:xfrm>
            <a:off x="914400" y="1295400"/>
            <a:ext cx="406400" cy="406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16"/>
            <a:r>
              <a:rPr lang="en-US" sz="2400" dirty="0">
                <a:solidFill>
                  <a:prstClr val="white"/>
                </a:solidFill>
                <a:latin typeface="Calibri"/>
              </a:rPr>
              <a:t>1</a:t>
            </a:r>
          </a:p>
        </p:txBody>
      </p:sp>
      <p:sp>
        <p:nvSpPr>
          <p:cNvPr id="7" name="Rectangle 6"/>
          <p:cNvSpPr/>
          <p:nvPr/>
        </p:nvSpPr>
        <p:spPr>
          <a:xfrm>
            <a:off x="914400" y="3625732"/>
            <a:ext cx="406400" cy="406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16"/>
            <a:r>
              <a:rPr lang="en-US" sz="2400" dirty="0">
                <a:solidFill>
                  <a:prstClr val="white"/>
                </a:solidFill>
                <a:latin typeface="Calibri"/>
              </a:rPr>
              <a:t>2</a:t>
            </a:r>
          </a:p>
        </p:txBody>
      </p:sp>
    </p:spTree>
    <p:extLst>
      <p:ext uri="{BB962C8B-B14F-4D97-AF65-F5344CB8AC3E}">
        <p14:creationId xmlns:p14="http://schemas.microsoft.com/office/powerpoint/2010/main" val="38613348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45536931-4081-4B9D-9876-834B9A942D69}"/>
              </a:ext>
            </a:extLst>
          </p:cNvPr>
          <p:cNvGrpSpPr/>
          <p:nvPr/>
        </p:nvGrpSpPr>
        <p:grpSpPr>
          <a:xfrm>
            <a:off x="0" y="0"/>
            <a:ext cx="12192000" cy="6858000"/>
            <a:chOff x="0" y="0"/>
            <a:chExt cx="12192000" cy="6858000"/>
          </a:xfrm>
        </p:grpSpPr>
        <p:pic>
          <p:nvPicPr>
            <p:cNvPr id="12" name="Picture 11">
              <a:extLst>
                <a:ext uri="{FF2B5EF4-FFF2-40B4-BE49-F238E27FC236}">
                  <a16:creationId xmlns:a16="http://schemas.microsoft.com/office/drawing/2014/main" id="{C3051E6F-4572-40CF-A75E-84113F444F59}"/>
                </a:ext>
              </a:extLst>
            </p:cNvPr>
            <p:cNvPicPr>
              <a:picLocks noChangeAspect="1"/>
            </p:cNvPicPr>
            <p:nvPr/>
          </p:nvPicPr>
          <p:blipFill rotWithShape="1">
            <a:blip r:embed="rId2">
              <a:extLst>
                <a:ext uri="{28A0092B-C50C-407E-A947-70E740481C1C}">
                  <a14:useLocalDpi xmlns:a14="http://schemas.microsoft.com/office/drawing/2010/main" val="0"/>
                </a:ext>
              </a:extLst>
            </a:blip>
            <a:srcRect l="12997" r="12997"/>
            <a:stretch/>
          </p:blipFill>
          <p:spPr>
            <a:xfrm>
              <a:off x="0" y="0"/>
              <a:ext cx="12192000" cy="6858000"/>
            </a:xfrm>
            <a:prstGeom prst="rect">
              <a:avLst/>
            </a:prstGeom>
          </p:spPr>
        </p:pic>
        <p:grpSp>
          <p:nvGrpSpPr>
            <p:cNvPr id="15" name="Group 14">
              <a:extLst>
                <a:ext uri="{FF2B5EF4-FFF2-40B4-BE49-F238E27FC236}">
                  <a16:creationId xmlns:a16="http://schemas.microsoft.com/office/drawing/2014/main" id="{B9AE3A52-3BC2-416C-8033-2C881C7FC974}"/>
                </a:ext>
              </a:extLst>
            </p:cNvPr>
            <p:cNvGrpSpPr/>
            <p:nvPr/>
          </p:nvGrpSpPr>
          <p:grpSpPr>
            <a:xfrm>
              <a:off x="3520926" y="1224571"/>
              <a:ext cx="5353878" cy="2908129"/>
              <a:chOff x="3536749" y="1147036"/>
              <a:chExt cx="5353878" cy="2908129"/>
            </a:xfrm>
          </p:grpSpPr>
          <p:sp>
            <p:nvSpPr>
              <p:cNvPr id="10" name="TextBox 9">
                <a:extLst>
                  <a:ext uri="{FF2B5EF4-FFF2-40B4-BE49-F238E27FC236}">
                    <a16:creationId xmlns:a16="http://schemas.microsoft.com/office/drawing/2014/main" id="{F36689E9-060B-458C-8D93-5149D2F102F0}"/>
                  </a:ext>
                </a:extLst>
              </p:cNvPr>
              <p:cNvSpPr txBox="1"/>
              <p:nvPr/>
            </p:nvSpPr>
            <p:spPr>
              <a:xfrm>
                <a:off x="3536749" y="1147036"/>
                <a:ext cx="5353878" cy="1569660"/>
              </a:xfrm>
              <a:prstGeom prst="rect">
                <a:avLst/>
              </a:prstGeom>
              <a:noFill/>
            </p:spPr>
            <p:txBody>
              <a:bodyPr wrap="square" rtlCol="0">
                <a:spAutoFit/>
              </a:bodyPr>
              <a:lstStyle/>
              <a:p>
                <a:r>
                  <a:rPr lang="en-US" sz="9600" b="1" dirty="0">
                    <a:solidFill>
                      <a:srgbClr val="FF0000"/>
                    </a:solidFill>
                    <a:latin typeface="UTM Avo" panose="02040603050506020204" pitchFamily="18" charset="0"/>
                  </a:rPr>
                  <a:t>TIẾT 2</a:t>
                </a:r>
              </a:p>
            </p:txBody>
          </p:sp>
          <p:sp>
            <p:nvSpPr>
              <p:cNvPr id="14" name="Rectangle 13">
                <a:extLst>
                  <a:ext uri="{FF2B5EF4-FFF2-40B4-BE49-F238E27FC236}">
                    <a16:creationId xmlns:a16="http://schemas.microsoft.com/office/drawing/2014/main" id="{77D038C0-6C3B-4825-BA07-619A9E0D0BD0}"/>
                  </a:ext>
                </a:extLst>
              </p:cNvPr>
              <p:cNvSpPr/>
              <p:nvPr/>
            </p:nvSpPr>
            <p:spPr>
              <a:xfrm>
                <a:off x="4320209" y="2716696"/>
                <a:ext cx="2769704" cy="13384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7" name="Picture 6">
            <a:extLst>
              <a:ext uri="{FF2B5EF4-FFF2-40B4-BE49-F238E27FC236}">
                <a16:creationId xmlns:a16="http://schemas.microsoft.com/office/drawing/2014/main" id="{9EBBAEC6-F5FE-46EF-BC56-79660B5E6E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785253"/>
            <a:ext cx="3246783" cy="2072747"/>
          </a:xfrm>
          <a:prstGeom prst="rect">
            <a:avLst/>
          </a:prstGeom>
        </p:spPr>
      </p:pic>
      <p:pic>
        <p:nvPicPr>
          <p:cNvPr id="8" name="Picture 7">
            <a:extLst>
              <a:ext uri="{FF2B5EF4-FFF2-40B4-BE49-F238E27FC236}">
                <a16:creationId xmlns:a16="http://schemas.microsoft.com/office/drawing/2014/main" id="{845D43E8-00D5-4493-8B0D-1C688ED551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9217" y="4785253"/>
            <a:ext cx="3246783" cy="2072747"/>
          </a:xfrm>
          <a:prstGeom prst="rect">
            <a:avLst/>
          </a:prstGeom>
        </p:spPr>
      </p:pic>
      <p:pic>
        <p:nvPicPr>
          <p:cNvPr id="9" name="Picture 8">
            <a:extLst>
              <a:ext uri="{FF2B5EF4-FFF2-40B4-BE49-F238E27FC236}">
                <a16:creationId xmlns:a16="http://schemas.microsoft.com/office/drawing/2014/main" id="{7A25A76B-94D7-478E-8658-C767494CA3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4804" y="4744391"/>
            <a:ext cx="3246783" cy="2072747"/>
          </a:xfrm>
          <a:prstGeom prst="rect">
            <a:avLst/>
          </a:prstGeom>
        </p:spPr>
      </p:pic>
    </p:spTree>
    <p:extLst>
      <p:ext uri="{BB962C8B-B14F-4D97-AF65-F5344CB8AC3E}">
        <p14:creationId xmlns:p14="http://schemas.microsoft.com/office/powerpoint/2010/main" val="18858391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490</TotalTime>
  <Words>552</Words>
  <Application>Microsoft Office PowerPoint</Application>
  <PresentationFormat>Widescreen</PresentationFormat>
  <Paragraphs>54</Paragraphs>
  <Slides>10</Slides>
  <Notes>0</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10</vt:i4>
      </vt:variant>
    </vt:vector>
  </HeadingPairs>
  <TitlesOfParts>
    <vt:vector size="20" baseType="lpstr">
      <vt:lpstr>Arial</vt:lpstr>
      <vt:lpstr>Arial Rounded MT Bold</vt:lpstr>
      <vt:lpstr>Arial-Rounded</vt:lpstr>
      <vt:lpstr>Calibri</vt:lpstr>
      <vt:lpstr>Calibri Light</vt:lpstr>
      <vt:lpstr>Times New Roman</vt:lpstr>
      <vt:lpstr>UTM Avo</vt:lpstr>
      <vt:lpstr>Office Theme</vt:lpstr>
      <vt:lpstr>1_Office Theme</vt:lpstr>
      <vt:lpstr>3_Office Theme</vt:lpstr>
      <vt:lpstr>PowerPoint Presentation</vt:lpstr>
      <vt:lpstr>PowerPoint Presentation</vt:lpstr>
      <vt:lpstr>PowerPoint Presentation</vt:lpstr>
      <vt:lpstr>PowerPoint Presentation</vt:lpstr>
      <vt:lpstr>oong</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My Nguyen Tra</cp:lastModifiedBy>
  <cp:revision>16</cp:revision>
  <dcterms:created xsi:type="dcterms:W3CDTF">2021-12-02T15:13:45Z</dcterms:created>
  <dcterms:modified xsi:type="dcterms:W3CDTF">2026-02-11T09:05:25Z</dcterms:modified>
</cp:coreProperties>
</file>