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11" r:id="rId3"/>
    <p:sldMasterId id="2147483723" r:id="rId4"/>
    <p:sldMasterId id="2147483735" r:id="rId5"/>
    <p:sldMasterId id="2147483756" r:id="rId6"/>
  </p:sldMasterIdLst>
  <p:notesMasterIdLst>
    <p:notesMasterId r:id="rId15"/>
  </p:notesMasterIdLst>
  <p:sldIdLst>
    <p:sldId id="272" r:id="rId7"/>
    <p:sldId id="327" r:id="rId8"/>
    <p:sldId id="2007577113" r:id="rId9"/>
    <p:sldId id="263" r:id="rId10"/>
    <p:sldId id="2007577123" r:id="rId11"/>
    <p:sldId id="2007577125" r:id="rId12"/>
    <p:sldId id="335" r:id="rId13"/>
    <p:sldId id="200757710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3592" autoAdjust="0"/>
  </p:normalViewPr>
  <p:slideViewPr>
    <p:cSldViewPr snapToGrid="0">
      <p:cViewPr varScale="1">
        <p:scale>
          <a:sx n="88" d="100"/>
          <a:sy n="88" d="100"/>
        </p:scale>
        <p:origin x="6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87A1D-D611-4DF5-BDA7-F13610B4BEF3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09B76-FB8C-472D-8945-AC122104C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17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29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559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E2CA6-1AC8-44C5-89F9-C4B5571C2D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4648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2" name="Google Shape;2452;gab98393b64_0_5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3" name="Google Shape;2453;gab98393b64_0_5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1575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847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655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434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850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"/>
          <p:cNvSpPr/>
          <p:nvPr/>
        </p:nvSpPr>
        <p:spPr>
          <a:xfrm>
            <a:off x="-337091" y="4343276"/>
            <a:ext cx="4402035" cy="2657917"/>
          </a:xfrm>
          <a:custGeom>
            <a:avLst/>
            <a:gdLst/>
            <a:ahLst/>
            <a:cxnLst/>
            <a:rect l="l" t="t" r="r" b="b"/>
            <a:pathLst>
              <a:path w="100710" h="60808" extrusionOk="0">
                <a:moveTo>
                  <a:pt x="20725" y="1"/>
                </a:moveTo>
                <a:cubicBezTo>
                  <a:pt x="18693" y="1"/>
                  <a:pt x="16637" y="491"/>
                  <a:pt x="14842" y="1433"/>
                </a:cubicBezTo>
                <a:cubicBezTo>
                  <a:pt x="0" y="9087"/>
                  <a:pt x="1349" y="37306"/>
                  <a:pt x="3885" y="50776"/>
                </a:cubicBezTo>
                <a:cubicBezTo>
                  <a:pt x="4374" y="53381"/>
                  <a:pt x="5048" y="56103"/>
                  <a:pt x="6979" y="57848"/>
                </a:cubicBezTo>
                <a:cubicBezTo>
                  <a:pt x="9037" y="59742"/>
                  <a:pt x="11908" y="60153"/>
                  <a:pt x="14788" y="60153"/>
                </a:cubicBezTo>
                <a:cubicBezTo>
                  <a:pt x="15586" y="60153"/>
                  <a:pt x="16386" y="60122"/>
                  <a:pt x="17169" y="60081"/>
                </a:cubicBezTo>
                <a:cubicBezTo>
                  <a:pt x="26850" y="59672"/>
                  <a:pt x="36519" y="59467"/>
                  <a:pt x="46182" y="59467"/>
                </a:cubicBezTo>
                <a:cubicBezTo>
                  <a:pt x="59621" y="59467"/>
                  <a:pt x="73046" y="59864"/>
                  <a:pt x="86472" y="60663"/>
                </a:cubicBezTo>
                <a:cubicBezTo>
                  <a:pt x="87638" y="60735"/>
                  <a:pt x="88832" y="60807"/>
                  <a:pt x="90021" y="60807"/>
                </a:cubicBezTo>
                <a:cubicBezTo>
                  <a:pt x="91893" y="60807"/>
                  <a:pt x="93754" y="60628"/>
                  <a:pt x="95475" y="59988"/>
                </a:cubicBezTo>
                <a:cubicBezTo>
                  <a:pt x="98290" y="58825"/>
                  <a:pt x="100709" y="56010"/>
                  <a:pt x="100221" y="53009"/>
                </a:cubicBezTo>
                <a:cubicBezTo>
                  <a:pt x="99848" y="49519"/>
                  <a:pt x="96056" y="47565"/>
                  <a:pt x="92567" y="46891"/>
                </a:cubicBezTo>
                <a:cubicBezTo>
                  <a:pt x="89077" y="46123"/>
                  <a:pt x="85402" y="46123"/>
                  <a:pt x="82494" y="43983"/>
                </a:cubicBezTo>
                <a:cubicBezTo>
                  <a:pt x="76678" y="39725"/>
                  <a:pt x="77934" y="29536"/>
                  <a:pt x="71839" y="25674"/>
                </a:cubicBezTo>
                <a:cubicBezTo>
                  <a:pt x="70267" y="24640"/>
                  <a:pt x="68426" y="24230"/>
                  <a:pt x="66525" y="24230"/>
                </a:cubicBezTo>
                <a:cubicBezTo>
                  <a:pt x="64320" y="24230"/>
                  <a:pt x="62034" y="24783"/>
                  <a:pt x="59998" y="25558"/>
                </a:cubicBezTo>
                <a:cubicBezTo>
                  <a:pt x="56136" y="27023"/>
                  <a:pt x="52344" y="29047"/>
                  <a:pt x="48273" y="29443"/>
                </a:cubicBezTo>
                <a:cubicBezTo>
                  <a:pt x="47966" y="29465"/>
                  <a:pt x="47659" y="29475"/>
                  <a:pt x="47351" y="29475"/>
                </a:cubicBezTo>
                <a:cubicBezTo>
                  <a:pt x="42133" y="29475"/>
                  <a:pt x="36902" y="26348"/>
                  <a:pt x="34617" y="21603"/>
                </a:cubicBezTo>
                <a:cubicBezTo>
                  <a:pt x="31709" y="15577"/>
                  <a:pt x="32965" y="7528"/>
                  <a:pt x="28219" y="2875"/>
                </a:cubicBezTo>
                <a:cubicBezTo>
                  <a:pt x="26255" y="924"/>
                  <a:pt x="23512" y="1"/>
                  <a:pt x="2072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50" name="Google Shape;150;p3"/>
          <p:cNvSpPr txBox="1">
            <a:spLocks noGrp="1"/>
          </p:cNvSpPr>
          <p:nvPr>
            <p:ph type="title" hasCustomPrompt="1"/>
          </p:nvPr>
        </p:nvSpPr>
        <p:spPr>
          <a:xfrm>
            <a:off x="3550400" y="1848117"/>
            <a:ext cx="5091200" cy="187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6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60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60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60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60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60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60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60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6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1" name="Google Shape;151;p3"/>
          <p:cNvSpPr txBox="1">
            <a:spLocks noGrp="1"/>
          </p:cNvSpPr>
          <p:nvPr>
            <p:ph type="title" idx="2"/>
          </p:nvPr>
        </p:nvSpPr>
        <p:spPr>
          <a:xfrm>
            <a:off x="3895000" y="3009069"/>
            <a:ext cx="4402000" cy="9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sz="58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sz="5867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sz="5867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sz="5867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sz="5867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sz="5867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sz="5867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sz="5867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sz="5867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3"/>
          <p:cNvSpPr/>
          <p:nvPr/>
        </p:nvSpPr>
        <p:spPr>
          <a:xfrm>
            <a:off x="-493767" y="-302309"/>
            <a:ext cx="3368904" cy="2978749"/>
          </a:xfrm>
          <a:custGeom>
            <a:avLst/>
            <a:gdLst/>
            <a:ahLst/>
            <a:cxnLst/>
            <a:rect l="l" t="t" r="r" b="b"/>
            <a:pathLst>
              <a:path w="77074" h="68148" extrusionOk="0">
                <a:moveTo>
                  <a:pt x="47214" y="1"/>
                </a:moveTo>
                <a:cubicBezTo>
                  <a:pt x="42852" y="1"/>
                  <a:pt x="38491" y="193"/>
                  <a:pt x="34129" y="379"/>
                </a:cubicBezTo>
                <a:cubicBezTo>
                  <a:pt x="26754" y="775"/>
                  <a:pt x="19007" y="1263"/>
                  <a:pt x="13098" y="5520"/>
                </a:cubicBezTo>
                <a:cubicBezTo>
                  <a:pt x="5816" y="10662"/>
                  <a:pt x="3118" y="20153"/>
                  <a:pt x="1745" y="28970"/>
                </a:cubicBezTo>
                <a:cubicBezTo>
                  <a:pt x="396" y="38090"/>
                  <a:pt x="0" y="47395"/>
                  <a:pt x="582" y="56608"/>
                </a:cubicBezTo>
                <a:cubicBezTo>
                  <a:pt x="675" y="58748"/>
                  <a:pt x="1466" y="67937"/>
                  <a:pt x="4746" y="68147"/>
                </a:cubicBezTo>
                <a:cubicBezTo>
                  <a:pt x="4756" y="68147"/>
                  <a:pt x="4766" y="68147"/>
                  <a:pt x="4776" y="68147"/>
                </a:cubicBezTo>
                <a:cubicBezTo>
                  <a:pt x="6359" y="68147"/>
                  <a:pt x="10696" y="60766"/>
                  <a:pt x="13470" y="59795"/>
                </a:cubicBezTo>
                <a:cubicBezTo>
                  <a:pt x="15586" y="59111"/>
                  <a:pt x="17785" y="58889"/>
                  <a:pt x="19992" y="58889"/>
                </a:cubicBezTo>
                <a:cubicBezTo>
                  <a:pt x="21836" y="58889"/>
                  <a:pt x="23686" y="59044"/>
                  <a:pt x="25498" y="59213"/>
                </a:cubicBezTo>
                <a:cubicBezTo>
                  <a:pt x="27665" y="59424"/>
                  <a:pt x="29833" y="59661"/>
                  <a:pt x="31972" y="59661"/>
                </a:cubicBezTo>
                <a:cubicBezTo>
                  <a:pt x="33851" y="59661"/>
                  <a:pt x="35708" y="59478"/>
                  <a:pt x="37525" y="58934"/>
                </a:cubicBezTo>
                <a:cubicBezTo>
                  <a:pt x="42946" y="57282"/>
                  <a:pt x="47203" y="52350"/>
                  <a:pt x="48087" y="46721"/>
                </a:cubicBezTo>
                <a:cubicBezTo>
                  <a:pt x="48668" y="43138"/>
                  <a:pt x="47901" y="39346"/>
                  <a:pt x="49157" y="36066"/>
                </a:cubicBezTo>
                <a:cubicBezTo>
                  <a:pt x="51274" y="30343"/>
                  <a:pt x="57881" y="28016"/>
                  <a:pt x="63604" y="25969"/>
                </a:cubicBezTo>
                <a:cubicBezTo>
                  <a:pt x="69420" y="24038"/>
                  <a:pt x="75817" y="20642"/>
                  <a:pt x="76585" y="14640"/>
                </a:cubicBezTo>
                <a:cubicBezTo>
                  <a:pt x="77074" y="10662"/>
                  <a:pt x="74654" y="6777"/>
                  <a:pt x="71444" y="4543"/>
                </a:cubicBezTo>
                <a:cubicBezTo>
                  <a:pt x="68140" y="2333"/>
                  <a:pt x="64185" y="1356"/>
                  <a:pt x="60300" y="775"/>
                </a:cubicBezTo>
                <a:cubicBezTo>
                  <a:pt x="55938" y="193"/>
                  <a:pt x="51576" y="1"/>
                  <a:pt x="4721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53" name="Google Shape;153;p3"/>
          <p:cNvSpPr/>
          <p:nvPr/>
        </p:nvSpPr>
        <p:spPr>
          <a:xfrm>
            <a:off x="6813523" y="4531326"/>
            <a:ext cx="5974108" cy="2718281"/>
          </a:xfrm>
          <a:custGeom>
            <a:avLst/>
            <a:gdLst/>
            <a:ahLst/>
            <a:cxnLst/>
            <a:rect l="l" t="t" r="r" b="b"/>
            <a:pathLst>
              <a:path w="136676" h="62189" extrusionOk="0">
                <a:moveTo>
                  <a:pt x="115053" y="1"/>
                </a:moveTo>
                <a:cubicBezTo>
                  <a:pt x="109301" y="1"/>
                  <a:pt x="103535" y="2453"/>
                  <a:pt x="98779" y="5873"/>
                </a:cubicBezTo>
                <a:cubicBezTo>
                  <a:pt x="92567" y="10316"/>
                  <a:pt x="87635" y="16342"/>
                  <a:pt x="82192" y="21669"/>
                </a:cubicBezTo>
                <a:cubicBezTo>
                  <a:pt x="76771" y="27089"/>
                  <a:pt x="70467" y="32045"/>
                  <a:pt x="62906" y="33394"/>
                </a:cubicBezTo>
                <a:cubicBezTo>
                  <a:pt x="61199" y="33725"/>
                  <a:pt x="59492" y="33864"/>
                  <a:pt x="57783" y="33864"/>
                </a:cubicBezTo>
                <a:cubicBezTo>
                  <a:pt x="50478" y="33864"/>
                  <a:pt x="43152" y="31318"/>
                  <a:pt x="35780" y="30300"/>
                </a:cubicBezTo>
                <a:cubicBezTo>
                  <a:pt x="33808" y="30038"/>
                  <a:pt x="31800" y="29897"/>
                  <a:pt x="29791" y="29897"/>
                </a:cubicBezTo>
                <a:cubicBezTo>
                  <a:pt x="23600" y="29897"/>
                  <a:pt x="17390" y="31232"/>
                  <a:pt x="12121" y="34464"/>
                </a:cubicBezTo>
                <a:cubicBezTo>
                  <a:pt x="4071" y="39396"/>
                  <a:pt x="2327" y="46864"/>
                  <a:pt x="0" y="55192"/>
                </a:cubicBezTo>
                <a:cubicBezTo>
                  <a:pt x="7166" y="57728"/>
                  <a:pt x="16587" y="57635"/>
                  <a:pt x="24241" y="58403"/>
                </a:cubicBezTo>
                <a:cubicBezTo>
                  <a:pt x="32756" y="59263"/>
                  <a:pt x="41201" y="60054"/>
                  <a:pt x="49738" y="60636"/>
                </a:cubicBezTo>
                <a:cubicBezTo>
                  <a:pt x="64803" y="61688"/>
                  <a:pt x="79962" y="62188"/>
                  <a:pt x="95130" y="62188"/>
                </a:cubicBezTo>
                <a:cubicBezTo>
                  <a:pt x="96734" y="62188"/>
                  <a:pt x="98338" y="62182"/>
                  <a:pt x="99942" y="62171"/>
                </a:cubicBezTo>
                <a:cubicBezTo>
                  <a:pt x="105665" y="62171"/>
                  <a:pt x="111667" y="61985"/>
                  <a:pt x="116901" y="59566"/>
                </a:cubicBezTo>
                <a:cubicBezTo>
                  <a:pt x="124555" y="56076"/>
                  <a:pt x="129510" y="48329"/>
                  <a:pt x="132511" y="40466"/>
                </a:cubicBezTo>
                <a:cubicBezTo>
                  <a:pt x="135233" y="33208"/>
                  <a:pt x="136676" y="25159"/>
                  <a:pt x="134931" y="17505"/>
                </a:cubicBezTo>
                <a:cubicBezTo>
                  <a:pt x="133186" y="9944"/>
                  <a:pt x="127765" y="2849"/>
                  <a:pt x="120298" y="732"/>
                </a:cubicBezTo>
                <a:cubicBezTo>
                  <a:pt x="118570" y="230"/>
                  <a:pt x="116812" y="1"/>
                  <a:pt x="11505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154" name="Google Shape;154;p3"/>
          <p:cNvGrpSpPr/>
          <p:nvPr/>
        </p:nvGrpSpPr>
        <p:grpSpPr>
          <a:xfrm>
            <a:off x="1494283" y="-376772"/>
            <a:ext cx="2356736" cy="1856685"/>
            <a:chOff x="2533100" y="1212175"/>
            <a:chExt cx="1066075" cy="839825"/>
          </a:xfrm>
        </p:grpSpPr>
        <p:sp>
          <p:nvSpPr>
            <p:cNvPr id="155" name="Google Shape;155;p3"/>
            <p:cNvSpPr/>
            <p:nvPr/>
          </p:nvSpPr>
          <p:spPr>
            <a:xfrm>
              <a:off x="2981500" y="1242700"/>
              <a:ext cx="93025" cy="139875"/>
            </a:xfrm>
            <a:custGeom>
              <a:avLst/>
              <a:gdLst/>
              <a:ahLst/>
              <a:cxnLst/>
              <a:rect l="l" t="t" r="r" b="b"/>
              <a:pathLst>
                <a:path w="3721" h="5595" extrusionOk="0">
                  <a:moveTo>
                    <a:pt x="2415" y="1"/>
                  </a:moveTo>
                  <a:cubicBezTo>
                    <a:pt x="2208" y="1"/>
                    <a:pt x="2003" y="80"/>
                    <a:pt x="1838" y="268"/>
                  </a:cubicBezTo>
                  <a:cubicBezTo>
                    <a:pt x="768" y="1617"/>
                    <a:pt x="1" y="4036"/>
                    <a:pt x="1443" y="5316"/>
                  </a:cubicBezTo>
                  <a:cubicBezTo>
                    <a:pt x="1636" y="5509"/>
                    <a:pt x="1872" y="5594"/>
                    <a:pt x="2102" y="5594"/>
                  </a:cubicBezTo>
                  <a:cubicBezTo>
                    <a:pt x="2565" y="5594"/>
                    <a:pt x="3002" y="5247"/>
                    <a:pt x="3002" y="4734"/>
                  </a:cubicBezTo>
                  <a:cubicBezTo>
                    <a:pt x="3002" y="3455"/>
                    <a:pt x="2606" y="2501"/>
                    <a:pt x="3281" y="1431"/>
                  </a:cubicBezTo>
                  <a:cubicBezTo>
                    <a:pt x="3721" y="762"/>
                    <a:pt x="3057" y="1"/>
                    <a:pt x="2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008250" y="1488625"/>
              <a:ext cx="56925" cy="134075"/>
            </a:xfrm>
            <a:custGeom>
              <a:avLst/>
              <a:gdLst/>
              <a:ahLst/>
              <a:cxnLst/>
              <a:rect l="l" t="t" r="r" b="b"/>
              <a:pathLst>
                <a:path w="2277" h="5363" extrusionOk="0">
                  <a:moveTo>
                    <a:pt x="1354" y="0"/>
                  </a:moveTo>
                  <a:cubicBezTo>
                    <a:pt x="1004" y="0"/>
                    <a:pt x="663" y="182"/>
                    <a:pt x="582" y="597"/>
                  </a:cubicBezTo>
                  <a:cubicBezTo>
                    <a:pt x="373" y="1969"/>
                    <a:pt x="1" y="3412"/>
                    <a:pt x="280" y="4784"/>
                  </a:cubicBezTo>
                  <a:cubicBezTo>
                    <a:pt x="367" y="5189"/>
                    <a:pt x="650" y="5362"/>
                    <a:pt x="947" y="5362"/>
                  </a:cubicBezTo>
                  <a:cubicBezTo>
                    <a:pt x="1282" y="5362"/>
                    <a:pt x="1635" y="5142"/>
                    <a:pt x="1746" y="4784"/>
                  </a:cubicBezTo>
                  <a:cubicBezTo>
                    <a:pt x="2211" y="3621"/>
                    <a:pt x="2118" y="2155"/>
                    <a:pt x="2211" y="806"/>
                  </a:cubicBezTo>
                  <a:cubicBezTo>
                    <a:pt x="2277" y="307"/>
                    <a:pt x="1808" y="0"/>
                    <a:pt x="1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2913925" y="1708150"/>
              <a:ext cx="120050" cy="96675"/>
            </a:xfrm>
            <a:custGeom>
              <a:avLst/>
              <a:gdLst/>
              <a:ahLst/>
              <a:cxnLst/>
              <a:rect l="l" t="t" r="r" b="b"/>
              <a:pathLst>
                <a:path w="4802" h="3867" extrusionOk="0">
                  <a:moveTo>
                    <a:pt x="3339" y="1"/>
                  </a:moveTo>
                  <a:cubicBezTo>
                    <a:pt x="3164" y="1"/>
                    <a:pt x="2980" y="52"/>
                    <a:pt x="2797" y="168"/>
                  </a:cubicBezTo>
                  <a:cubicBezTo>
                    <a:pt x="2308" y="540"/>
                    <a:pt x="1913" y="842"/>
                    <a:pt x="1540" y="1238"/>
                  </a:cubicBezTo>
                  <a:cubicBezTo>
                    <a:pt x="1238" y="1610"/>
                    <a:pt x="866" y="2005"/>
                    <a:pt x="563" y="2401"/>
                  </a:cubicBezTo>
                  <a:cubicBezTo>
                    <a:pt x="0" y="2964"/>
                    <a:pt x="442" y="3867"/>
                    <a:pt x="1117" y="3867"/>
                  </a:cubicBezTo>
                  <a:cubicBezTo>
                    <a:pt x="1251" y="3867"/>
                    <a:pt x="1394" y="3831"/>
                    <a:pt x="1540" y="3750"/>
                  </a:cubicBezTo>
                  <a:cubicBezTo>
                    <a:pt x="2401" y="3169"/>
                    <a:pt x="3378" y="2680"/>
                    <a:pt x="4146" y="1912"/>
                  </a:cubicBezTo>
                  <a:cubicBezTo>
                    <a:pt x="4801" y="1180"/>
                    <a:pt x="4179" y="1"/>
                    <a:pt x="3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2994100" y="1789400"/>
              <a:ext cx="95600" cy="80850"/>
            </a:xfrm>
            <a:custGeom>
              <a:avLst/>
              <a:gdLst/>
              <a:ahLst/>
              <a:cxnLst/>
              <a:rect l="l" t="t" r="r" b="b"/>
              <a:pathLst>
                <a:path w="3824" h="3234" extrusionOk="0">
                  <a:moveTo>
                    <a:pt x="2644" y="0"/>
                  </a:moveTo>
                  <a:cubicBezTo>
                    <a:pt x="2595" y="0"/>
                    <a:pt x="2546" y="4"/>
                    <a:pt x="2498" y="12"/>
                  </a:cubicBezTo>
                  <a:cubicBezTo>
                    <a:pt x="1916" y="105"/>
                    <a:pt x="1428" y="593"/>
                    <a:pt x="1032" y="1175"/>
                  </a:cubicBezTo>
                  <a:cubicBezTo>
                    <a:pt x="660" y="1570"/>
                    <a:pt x="357" y="1943"/>
                    <a:pt x="171" y="2524"/>
                  </a:cubicBezTo>
                  <a:cubicBezTo>
                    <a:pt x="1" y="2801"/>
                    <a:pt x="220" y="3234"/>
                    <a:pt x="562" y="3234"/>
                  </a:cubicBezTo>
                  <a:cubicBezTo>
                    <a:pt x="594" y="3234"/>
                    <a:pt x="626" y="3230"/>
                    <a:pt x="660" y="3222"/>
                  </a:cubicBezTo>
                  <a:cubicBezTo>
                    <a:pt x="1730" y="2827"/>
                    <a:pt x="3172" y="2245"/>
                    <a:pt x="3568" y="1082"/>
                  </a:cubicBezTo>
                  <a:cubicBezTo>
                    <a:pt x="3824" y="463"/>
                    <a:pt x="3199" y="0"/>
                    <a:pt x="26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067075" y="1594650"/>
              <a:ext cx="99100" cy="131950"/>
            </a:xfrm>
            <a:custGeom>
              <a:avLst/>
              <a:gdLst/>
              <a:ahLst/>
              <a:cxnLst/>
              <a:rect l="l" t="t" r="r" b="b"/>
              <a:pathLst>
                <a:path w="3964" h="5278" extrusionOk="0">
                  <a:moveTo>
                    <a:pt x="2543" y="0"/>
                  </a:moveTo>
                  <a:cubicBezTo>
                    <a:pt x="2281" y="0"/>
                    <a:pt x="2021" y="100"/>
                    <a:pt x="1812" y="334"/>
                  </a:cubicBezTo>
                  <a:cubicBezTo>
                    <a:pt x="835" y="1497"/>
                    <a:pt x="346" y="2963"/>
                    <a:pt x="67" y="4405"/>
                  </a:cubicBezTo>
                  <a:cubicBezTo>
                    <a:pt x="0" y="4889"/>
                    <a:pt x="377" y="5278"/>
                    <a:pt x="776" y="5278"/>
                  </a:cubicBezTo>
                  <a:cubicBezTo>
                    <a:pt x="932" y="5278"/>
                    <a:pt x="1093" y="5218"/>
                    <a:pt x="1230" y="5080"/>
                  </a:cubicBezTo>
                  <a:cubicBezTo>
                    <a:pt x="2301" y="4033"/>
                    <a:pt x="3254" y="2963"/>
                    <a:pt x="3743" y="1497"/>
                  </a:cubicBezTo>
                  <a:cubicBezTo>
                    <a:pt x="3963" y="718"/>
                    <a:pt x="3246" y="0"/>
                    <a:pt x="2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097825" y="1386450"/>
              <a:ext cx="62825" cy="142025"/>
            </a:xfrm>
            <a:custGeom>
              <a:avLst/>
              <a:gdLst/>
              <a:ahLst/>
              <a:cxnLst/>
              <a:rect l="l" t="t" r="r" b="b"/>
              <a:pathLst>
                <a:path w="2513" h="5681" extrusionOk="0">
                  <a:moveTo>
                    <a:pt x="1059" y="0"/>
                  </a:moveTo>
                  <a:cubicBezTo>
                    <a:pt x="875" y="0"/>
                    <a:pt x="684" y="75"/>
                    <a:pt x="582" y="240"/>
                  </a:cubicBezTo>
                  <a:cubicBezTo>
                    <a:pt x="0" y="915"/>
                    <a:pt x="93" y="1683"/>
                    <a:pt x="280" y="2474"/>
                  </a:cubicBezTo>
                  <a:cubicBezTo>
                    <a:pt x="373" y="3428"/>
                    <a:pt x="675" y="4219"/>
                    <a:pt x="954" y="5079"/>
                  </a:cubicBezTo>
                  <a:cubicBezTo>
                    <a:pt x="1093" y="5485"/>
                    <a:pt x="1413" y="5680"/>
                    <a:pt x="1728" y="5680"/>
                  </a:cubicBezTo>
                  <a:cubicBezTo>
                    <a:pt x="2099" y="5680"/>
                    <a:pt x="2463" y="5409"/>
                    <a:pt x="2513" y="4893"/>
                  </a:cubicBezTo>
                  <a:cubicBezTo>
                    <a:pt x="2513" y="4009"/>
                    <a:pt x="2513" y="3148"/>
                    <a:pt x="2420" y="2171"/>
                  </a:cubicBezTo>
                  <a:cubicBezTo>
                    <a:pt x="2327" y="1404"/>
                    <a:pt x="2234" y="613"/>
                    <a:pt x="1443" y="147"/>
                  </a:cubicBezTo>
                  <a:cubicBezTo>
                    <a:pt x="1358" y="52"/>
                    <a:pt x="1211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141450" y="1243125"/>
              <a:ext cx="75050" cy="76925"/>
            </a:xfrm>
            <a:custGeom>
              <a:avLst/>
              <a:gdLst/>
              <a:ahLst/>
              <a:cxnLst/>
              <a:rect l="l" t="t" r="r" b="b"/>
              <a:pathLst>
                <a:path w="3002" h="3077" extrusionOk="0">
                  <a:moveTo>
                    <a:pt x="2114" y="0"/>
                  </a:moveTo>
                  <a:cubicBezTo>
                    <a:pt x="1931" y="0"/>
                    <a:pt x="1733" y="53"/>
                    <a:pt x="1536" y="157"/>
                  </a:cubicBezTo>
                  <a:cubicBezTo>
                    <a:pt x="1163" y="344"/>
                    <a:pt x="768" y="530"/>
                    <a:pt x="489" y="925"/>
                  </a:cubicBezTo>
                  <a:cubicBezTo>
                    <a:pt x="186" y="1321"/>
                    <a:pt x="0" y="1809"/>
                    <a:pt x="0" y="2274"/>
                  </a:cubicBezTo>
                  <a:cubicBezTo>
                    <a:pt x="85" y="2637"/>
                    <a:pt x="327" y="3077"/>
                    <a:pt x="671" y="3077"/>
                  </a:cubicBezTo>
                  <a:cubicBezTo>
                    <a:pt x="702" y="3077"/>
                    <a:pt x="735" y="3073"/>
                    <a:pt x="768" y="3065"/>
                  </a:cubicBezTo>
                  <a:cubicBezTo>
                    <a:pt x="1350" y="3065"/>
                    <a:pt x="1838" y="2856"/>
                    <a:pt x="2234" y="2484"/>
                  </a:cubicBezTo>
                  <a:cubicBezTo>
                    <a:pt x="2606" y="2088"/>
                    <a:pt x="2815" y="1600"/>
                    <a:pt x="2908" y="1111"/>
                  </a:cubicBezTo>
                  <a:cubicBezTo>
                    <a:pt x="3001" y="832"/>
                    <a:pt x="2908" y="437"/>
                    <a:pt x="2606" y="157"/>
                  </a:cubicBezTo>
                  <a:cubicBezTo>
                    <a:pt x="2466" y="53"/>
                    <a:pt x="2298" y="0"/>
                    <a:pt x="2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127325" y="1715875"/>
              <a:ext cx="108350" cy="116725"/>
            </a:xfrm>
            <a:custGeom>
              <a:avLst/>
              <a:gdLst/>
              <a:ahLst/>
              <a:cxnLst/>
              <a:rect l="l" t="t" r="r" b="b"/>
              <a:pathLst>
                <a:path w="4334" h="4669" extrusionOk="0">
                  <a:moveTo>
                    <a:pt x="2998" y="1"/>
                  </a:moveTo>
                  <a:cubicBezTo>
                    <a:pt x="2703" y="1"/>
                    <a:pt x="2406" y="99"/>
                    <a:pt x="2217" y="347"/>
                  </a:cubicBezTo>
                  <a:cubicBezTo>
                    <a:pt x="1426" y="1301"/>
                    <a:pt x="751" y="2371"/>
                    <a:pt x="263" y="3534"/>
                  </a:cubicBezTo>
                  <a:cubicBezTo>
                    <a:pt x="1" y="4223"/>
                    <a:pt x="593" y="4668"/>
                    <a:pt x="1169" y="4668"/>
                  </a:cubicBezTo>
                  <a:cubicBezTo>
                    <a:pt x="1411" y="4668"/>
                    <a:pt x="1650" y="4590"/>
                    <a:pt x="1821" y="4418"/>
                  </a:cubicBezTo>
                  <a:cubicBezTo>
                    <a:pt x="2682" y="3627"/>
                    <a:pt x="3473" y="2767"/>
                    <a:pt x="4055" y="1696"/>
                  </a:cubicBezTo>
                  <a:cubicBezTo>
                    <a:pt x="4334" y="1208"/>
                    <a:pt x="4241" y="533"/>
                    <a:pt x="3752" y="231"/>
                  </a:cubicBezTo>
                  <a:cubicBezTo>
                    <a:pt x="3569" y="93"/>
                    <a:pt x="3284" y="1"/>
                    <a:pt x="2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3208900" y="1508450"/>
              <a:ext cx="61100" cy="141575"/>
            </a:xfrm>
            <a:custGeom>
              <a:avLst/>
              <a:gdLst/>
              <a:ahLst/>
              <a:cxnLst/>
              <a:rect l="l" t="t" r="r" b="b"/>
              <a:pathLst>
                <a:path w="2444" h="5663" extrusionOk="0">
                  <a:moveTo>
                    <a:pt x="1209" y="0"/>
                  </a:moveTo>
                  <a:cubicBezTo>
                    <a:pt x="951" y="0"/>
                    <a:pt x="704" y="113"/>
                    <a:pt x="582" y="385"/>
                  </a:cubicBezTo>
                  <a:cubicBezTo>
                    <a:pt x="1" y="1851"/>
                    <a:pt x="1" y="3596"/>
                    <a:pt x="210" y="5154"/>
                  </a:cubicBezTo>
                  <a:cubicBezTo>
                    <a:pt x="254" y="5512"/>
                    <a:pt x="529" y="5663"/>
                    <a:pt x="830" y="5663"/>
                  </a:cubicBezTo>
                  <a:cubicBezTo>
                    <a:pt x="1175" y="5663"/>
                    <a:pt x="1553" y="5465"/>
                    <a:pt x="1653" y="5154"/>
                  </a:cubicBezTo>
                  <a:cubicBezTo>
                    <a:pt x="2141" y="3782"/>
                    <a:pt x="2444" y="2037"/>
                    <a:pt x="2048" y="595"/>
                  </a:cubicBezTo>
                  <a:cubicBezTo>
                    <a:pt x="1993" y="248"/>
                    <a:pt x="1589" y="0"/>
                    <a:pt x="1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3201925" y="1328500"/>
              <a:ext cx="79700" cy="99925"/>
            </a:xfrm>
            <a:custGeom>
              <a:avLst/>
              <a:gdLst/>
              <a:ahLst/>
              <a:cxnLst/>
              <a:rect l="l" t="t" r="r" b="b"/>
              <a:pathLst>
                <a:path w="3188" h="3997" extrusionOk="0">
                  <a:moveTo>
                    <a:pt x="1744" y="0"/>
                  </a:moveTo>
                  <a:cubicBezTo>
                    <a:pt x="1682" y="0"/>
                    <a:pt x="1620" y="7"/>
                    <a:pt x="1559" y="23"/>
                  </a:cubicBezTo>
                  <a:cubicBezTo>
                    <a:pt x="396" y="418"/>
                    <a:pt x="280" y="1767"/>
                    <a:pt x="94" y="2838"/>
                  </a:cubicBezTo>
                  <a:cubicBezTo>
                    <a:pt x="1" y="3326"/>
                    <a:pt x="187" y="3722"/>
                    <a:pt x="675" y="3908"/>
                  </a:cubicBezTo>
                  <a:cubicBezTo>
                    <a:pt x="799" y="3966"/>
                    <a:pt x="932" y="3997"/>
                    <a:pt x="1065" y="3997"/>
                  </a:cubicBezTo>
                  <a:cubicBezTo>
                    <a:pt x="1356" y="3997"/>
                    <a:pt x="1647" y="3848"/>
                    <a:pt x="1838" y="3512"/>
                  </a:cubicBezTo>
                  <a:cubicBezTo>
                    <a:pt x="2327" y="2651"/>
                    <a:pt x="3188" y="1395"/>
                    <a:pt x="2513" y="418"/>
                  </a:cubicBezTo>
                  <a:cubicBezTo>
                    <a:pt x="2358" y="185"/>
                    <a:pt x="2056" y="0"/>
                    <a:pt x="1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3299050" y="1212175"/>
              <a:ext cx="69825" cy="58750"/>
            </a:xfrm>
            <a:custGeom>
              <a:avLst/>
              <a:gdLst/>
              <a:ahLst/>
              <a:cxnLst/>
              <a:rect l="l" t="t" r="r" b="b"/>
              <a:pathLst>
                <a:path w="2793" h="2350" extrusionOk="0">
                  <a:moveTo>
                    <a:pt x="1062" y="1"/>
                  </a:moveTo>
                  <a:cubicBezTo>
                    <a:pt x="711" y="1"/>
                    <a:pt x="328" y="199"/>
                    <a:pt x="94" y="511"/>
                  </a:cubicBezTo>
                  <a:cubicBezTo>
                    <a:pt x="94" y="604"/>
                    <a:pt x="1" y="814"/>
                    <a:pt x="1" y="1000"/>
                  </a:cubicBezTo>
                  <a:cubicBezTo>
                    <a:pt x="1" y="1186"/>
                    <a:pt x="94" y="1582"/>
                    <a:pt x="280" y="1768"/>
                  </a:cubicBezTo>
                  <a:cubicBezTo>
                    <a:pt x="373" y="1884"/>
                    <a:pt x="582" y="1977"/>
                    <a:pt x="675" y="1977"/>
                  </a:cubicBezTo>
                  <a:cubicBezTo>
                    <a:pt x="768" y="2070"/>
                    <a:pt x="955" y="2163"/>
                    <a:pt x="1048" y="2163"/>
                  </a:cubicBezTo>
                  <a:cubicBezTo>
                    <a:pt x="1350" y="2256"/>
                    <a:pt x="1536" y="2349"/>
                    <a:pt x="1745" y="2349"/>
                  </a:cubicBezTo>
                  <a:cubicBezTo>
                    <a:pt x="2118" y="2349"/>
                    <a:pt x="2420" y="2163"/>
                    <a:pt x="2606" y="1884"/>
                  </a:cubicBezTo>
                  <a:cubicBezTo>
                    <a:pt x="2699" y="1582"/>
                    <a:pt x="2792" y="1186"/>
                    <a:pt x="2606" y="907"/>
                  </a:cubicBezTo>
                  <a:cubicBezTo>
                    <a:pt x="2513" y="907"/>
                    <a:pt x="2513" y="907"/>
                    <a:pt x="2513" y="814"/>
                  </a:cubicBezTo>
                  <a:cubicBezTo>
                    <a:pt x="2420" y="721"/>
                    <a:pt x="2327" y="604"/>
                    <a:pt x="2118" y="418"/>
                  </a:cubicBezTo>
                  <a:cubicBezTo>
                    <a:pt x="2025" y="418"/>
                    <a:pt x="2025" y="325"/>
                    <a:pt x="1932" y="325"/>
                  </a:cubicBezTo>
                  <a:cubicBezTo>
                    <a:pt x="1745" y="232"/>
                    <a:pt x="1536" y="139"/>
                    <a:pt x="1257" y="23"/>
                  </a:cubicBezTo>
                  <a:cubicBezTo>
                    <a:pt x="1194" y="8"/>
                    <a:pt x="1128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2706825" y="1804225"/>
              <a:ext cx="158375" cy="68400"/>
            </a:xfrm>
            <a:custGeom>
              <a:avLst/>
              <a:gdLst/>
              <a:ahLst/>
              <a:cxnLst/>
              <a:rect l="l" t="t" r="r" b="b"/>
              <a:pathLst>
                <a:path w="6335" h="2736" extrusionOk="0">
                  <a:moveTo>
                    <a:pt x="4869" y="0"/>
                  </a:moveTo>
                  <a:cubicBezTo>
                    <a:pt x="3613" y="0"/>
                    <a:pt x="2450" y="396"/>
                    <a:pt x="1194" y="768"/>
                  </a:cubicBezTo>
                  <a:cubicBezTo>
                    <a:pt x="1" y="1143"/>
                    <a:pt x="465" y="2736"/>
                    <a:pt x="1591" y="2736"/>
                  </a:cubicBezTo>
                  <a:cubicBezTo>
                    <a:pt x="1650" y="2736"/>
                    <a:pt x="1712" y="2731"/>
                    <a:pt x="1775" y="2722"/>
                  </a:cubicBezTo>
                  <a:cubicBezTo>
                    <a:pt x="3031" y="2513"/>
                    <a:pt x="4195" y="2420"/>
                    <a:pt x="5358" y="1838"/>
                  </a:cubicBezTo>
                  <a:cubicBezTo>
                    <a:pt x="6335" y="1466"/>
                    <a:pt x="5846" y="0"/>
                    <a:pt x="48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2741300" y="1735625"/>
              <a:ext cx="63425" cy="48925"/>
            </a:xfrm>
            <a:custGeom>
              <a:avLst/>
              <a:gdLst/>
              <a:ahLst/>
              <a:cxnLst/>
              <a:rect l="l" t="t" r="r" b="b"/>
              <a:pathLst>
                <a:path w="2537" h="1957" extrusionOk="0">
                  <a:moveTo>
                    <a:pt x="1614" y="0"/>
                  </a:moveTo>
                  <a:cubicBezTo>
                    <a:pt x="1561" y="0"/>
                    <a:pt x="1511" y="7"/>
                    <a:pt x="1466" y="22"/>
                  </a:cubicBezTo>
                  <a:cubicBezTo>
                    <a:pt x="1164" y="139"/>
                    <a:pt x="885" y="232"/>
                    <a:pt x="675" y="325"/>
                  </a:cubicBezTo>
                  <a:cubicBezTo>
                    <a:pt x="489" y="418"/>
                    <a:pt x="303" y="511"/>
                    <a:pt x="210" y="720"/>
                  </a:cubicBezTo>
                  <a:cubicBezTo>
                    <a:pt x="1" y="906"/>
                    <a:pt x="1" y="1186"/>
                    <a:pt x="94" y="1488"/>
                  </a:cubicBezTo>
                  <a:cubicBezTo>
                    <a:pt x="248" y="1778"/>
                    <a:pt x="602" y="1956"/>
                    <a:pt x="927" y="1956"/>
                  </a:cubicBezTo>
                  <a:cubicBezTo>
                    <a:pt x="1045" y="1956"/>
                    <a:pt x="1158" y="1933"/>
                    <a:pt x="1257" y="1883"/>
                  </a:cubicBezTo>
                  <a:cubicBezTo>
                    <a:pt x="1559" y="1674"/>
                    <a:pt x="1745" y="1581"/>
                    <a:pt x="2048" y="1488"/>
                  </a:cubicBezTo>
                  <a:cubicBezTo>
                    <a:pt x="2420" y="1302"/>
                    <a:pt x="2536" y="813"/>
                    <a:pt x="2327" y="511"/>
                  </a:cubicBezTo>
                  <a:cubicBezTo>
                    <a:pt x="2249" y="198"/>
                    <a:pt x="1891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2533100" y="1876325"/>
              <a:ext cx="75050" cy="59800"/>
            </a:xfrm>
            <a:custGeom>
              <a:avLst/>
              <a:gdLst/>
              <a:ahLst/>
              <a:cxnLst/>
              <a:rect l="l" t="t" r="r" b="b"/>
              <a:pathLst>
                <a:path w="3002" h="2392" extrusionOk="0">
                  <a:moveTo>
                    <a:pt x="2096" y="0"/>
                  </a:moveTo>
                  <a:cubicBezTo>
                    <a:pt x="2040" y="0"/>
                    <a:pt x="1984" y="8"/>
                    <a:pt x="1931" y="24"/>
                  </a:cubicBezTo>
                  <a:cubicBezTo>
                    <a:pt x="1443" y="210"/>
                    <a:pt x="1070" y="513"/>
                    <a:pt x="582" y="792"/>
                  </a:cubicBezTo>
                  <a:cubicBezTo>
                    <a:pt x="186" y="1094"/>
                    <a:pt x="0" y="1583"/>
                    <a:pt x="279" y="1955"/>
                  </a:cubicBezTo>
                  <a:cubicBezTo>
                    <a:pt x="420" y="2220"/>
                    <a:pt x="727" y="2391"/>
                    <a:pt x="1027" y="2391"/>
                  </a:cubicBezTo>
                  <a:cubicBezTo>
                    <a:pt x="1174" y="2391"/>
                    <a:pt x="1320" y="2350"/>
                    <a:pt x="1443" y="2258"/>
                  </a:cubicBezTo>
                  <a:cubicBezTo>
                    <a:pt x="1838" y="1955"/>
                    <a:pt x="2327" y="1676"/>
                    <a:pt x="2722" y="1373"/>
                  </a:cubicBezTo>
                  <a:cubicBezTo>
                    <a:pt x="2908" y="1094"/>
                    <a:pt x="3001" y="699"/>
                    <a:pt x="2815" y="420"/>
                  </a:cubicBezTo>
                  <a:cubicBezTo>
                    <a:pt x="2643" y="170"/>
                    <a:pt x="2359" y="0"/>
                    <a:pt x="2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2540075" y="1968275"/>
              <a:ext cx="46550" cy="83725"/>
            </a:xfrm>
            <a:custGeom>
              <a:avLst/>
              <a:gdLst/>
              <a:ahLst/>
              <a:cxnLst/>
              <a:rect l="l" t="t" r="r" b="b"/>
              <a:pathLst>
                <a:path w="1862" h="3349" extrusionOk="0">
                  <a:moveTo>
                    <a:pt x="1096" y="0"/>
                  </a:moveTo>
                  <a:cubicBezTo>
                    <a:pt x="769" y="0"/>
                    <a:pt x="474" y="211"/>
                    <a:pt x="396" y="603"/>
                  </a:cubicBezTo>
                  <a:cubicBezTo>
                    <a:pt x="210" y="1185"/>
                    <a:pt x="117" y="1767"/>
                    <a:pt x="0" y="2465"/>
                  </a:cubicBezTo>
                  <a:cubicBezTo>
                    <a:pt x="0" y="2837"/>
                    <a:pt x="117" y="3232"/>
                    <a:pt x="489" y="3325"/>
                  </a:cubicBezTo>
                  <a:cubicBezTo>
                    <a:pt x="556" y="3341"/>
                    <a:pt x="624" y="3349"/>
                    <a:pt x="689" y="3349"/>
                  </a:cubicBezTo>
                  <a:cubicBezTo>
                    <a:pt x="1010" y="3349"/>
                    <a:pt x="1296" y="3165"/>
                    <a:pt x="1373" y="2837"/>
                  </a:cubicBezTo>
                  <a:cubicBezTo>
                    <a:pt x="1559" y="2162"/>
                    <a:pt x="1745" y="1581"/>
                    <a:pt x="1861" y="999"/>
                  </a:cubicBezTo>
                  <a:cubicBezTo>
                    <a:pt x="1861" y="603"/>
                    <a:pt x="1745" y="138"/>
                    <a:pt x="1280" y="22"/>
                  </a:cubicBezTo>
                  <a:cubicBezTo>
                    <a:pt x="1218" y="7"/>
                    <a:pt x="1157" y="0"/>
                    <a:pt x="1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2652450" y="1932650"/>
              <a:ext cx="91200" cy="63375"/>
            </a:xfrm>
            <a:custGeom>
              <a:avLst/>
              <a:gdLst/>
              <a:ahLst/>
              <a:cxnLst/>
              <a:rect l="l" t="t" r="r" b="b"/>
              <a:pathLst>
                <a:path w="3648" h="2535" extrusionOk="0">
                  <a:moveTo>
                    <a:pt x="2904" y="1"/>
                  </a:moveTo>
                  <a:cubicBezTo>
                    <a:pt x="2802" y="1"/>
                    <a:pt x="2700" y="32"/>
                    <a:pt x="2601" y="98"/>
                  </a:cubicBezTo>
                  <a:cubicBezTo>
                    <a:pt x="1903" y="400"/>
                    <a:pt x="1228" y="772"/>
                    <a:pt x="647" y="1168"/>
                  </a:cubicBezTo>
                  <a:cubicBezTo>
                    <a:pt x="0" y="1579"/>
                    <a:pt x="376" y="2535"/>
                    <a:pt x="1039" y="2535"/>
                  </a:cubicBezTo>
                  <a:cubicBezTo>
                    <a:pt x="1164" y="2535"/>
                    <a:pt x="1298" y="2501"/>
                    <a:pt x="1438" y="2424"/>
                  </a:cubicBezTo>
                  <a:cubicBezTo>
                    <a:pt x="2112" y="2028"/>
                    <a:pt x="2787" y="1656"/>
                    <a:pt x="3369" y="1168"/>
                  </a:cubicBezTo>
                  <a:cubicBezTo>
                    <a:pt x="3648" y="982"/>
                    <a:pt x="3648" y="493"/>
                    <a:pt x="3462" y="284"/>
                  </a:cubicBezTo>
                  <a:cubicBezTo>
                    <a:pt x="3281" y="103"/>
                    <a:pt x="3091" y="1"/>
                    <a:pt x="2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2833775" y="1862025"/>
              <a:ext cx="131750" cy="60875"/>
            </a:xfrm>
            <a:custGeom>
              <a:avLst/>
              <a:gdLst/>
              <a:ahLst/>
              <a:cxnLst/>
              <a:rect l="l" t="t" r="r" b="b"/>
              <a:pathLst>
                <a:path w="5270" h="2435" extrusionOk="0">
                  <a:moveTo>
                    <a:pt x="3847" y="1"/>
                  </a:moveTo>
                  <a:cubicBezTo>
                    <a:pt x="3792" y="1"/>
                    <a:pt x="3735" y="5"/>
                    <a:pt x="3676" y="15"/>
                  </a:cubicBezTo>
                  <a:cubicBezTo>
                    <a:pt x="2606" y="317"/>
                    <a:pt x="1536" y="689"/>
                    <a:pt x="582" y="1178"/>
                  </a:cubicBezTo>
                  <a:cubicBezTo>
                    <a:pt x="1" y="1480"/>
                    <a:pt x="280" y="2434"/>
                    <a:pt x="954" y="2434"/>
                  </a:cubicBezTo>
                  <a:cubicBezTo>
                    <a:pt x="2025" y="2341"/>
                    <a:pt x="3095" y="2155"/>
                    <a:pt x="4165" y="1852"/>
                  </a:cubicBezTo>
                  <a:cubicBezTo>
                    <a:pt x="5269" y="1587"/>
                    <a:pt x="4885" y="1"/>
                    <a:pt x="3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3303700" y="1632075"/>
              <a:ext cx="39000" cy="63400"/>
            </a:xfrm>
            <a:custGeom>
              <a:avLst/>
              <a:gdLst/>
              <a:ahLst/>
              <a:cxnLst/>
              <a:rect l="l" t="t" r="r" b="b"/>
              <a:pathLst>
                <a:path w="1560" h="2536" extrusionOk="0">
                  <a:moveTo>
                    <a:pt x="769" y="0"/>
                  </a:moveTo>
                  <a:cubicBezTo>
                    <a:pt x="396" y="0"/>
                    <a:pt x="187" y="303"/>
                    <a:pt x="94" y="675"/>
                  </a:cubicBezTo>
                  <a:cubicBezTo>
                    <a:pt x="94" y="884"/>
                    <a:pt x="1" y="1163"/>
                    <a:pt x="1" y="1373"/>
                  </a:cubicBezTo>
                  <a:cubicBezTo>
                    <a:pt x="1" y="1559"/>
                    <a:pt x="94" y="1838"/>
                    <a:pt x="94" y="2047"/>
                  </a:cubicBezTo>
                  <a:cubicBezTo>
                    <a:pt x="187" y="2327"/>
                    <a:pt x="582" y="2536"/>
                    <a:pt x="769" y="2536"/>
                  </a:cubicBezTo>
                  <a:cubicBezTo>
                    <a:pt x="1071" y="2536"/>
                    <a:pt x="1443" y="2327"/>
                    <a:pt x="1443" y="2047"/>
                  </a:cubicBezTo>
                  <a:cubicBezTo>
                    <a:pt x="1559" y="1838"/>
                    <a:pt x="1559" y="1559"/>
                    <a:pt x="1559" y="1373"/>
                  </a:cubicBezTo>
                  <a:lnTo>
                    <a:pt x="1559" y="675"/>
                  </a:lnTo>
                  <a:cubicBezTo>
                    <a:pt x="1443" y="396"/>
                    <a:pt x="1257" y="0"/>
                    <a:pt x="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3322900" y="1424900"/>
              <a:ext cx="58175" cy="131875"/>
            </a:xfrm>
            <a:custGeom>
              <a:avLst/>
              <a:gdLst/>
              <a:ahLst/>
              <a:cxnLst/>
              <a:rect l="l" t="t" r="r" b="b"/>
              <a:pathLst>
                <a:path w="2327" h="5275" extrusionOk="0">
                  <a:moveTo>
                    <a:pt x="1201" y="0"/>
                  </a:moveTo>
                  <a:cubicBezTo>
                    <a:pt x="953" y="0"/>
                    <a:pt x="710" y="109"/>
                    <a:pt x="582" y="354"/>
                  </a:cubicBezTo>
                  <a:cubicBezTo>
                    <a:pt x="1" y="1703"/>
                    <a:pt x="94" y="3146"/>
                    <a:pt x="94" y="4518"/>
                  </a:cubicBezTo>
                  <a:cubicBezTo>
                    <a:pt x="94" y="4997"/>
                    <a:pt x="489" y="5274"/>
                    <a:pt x="872" y="5274"/>
                  </a:cubicBezTo>
                  <a:cubicBezTo>
                    <a:pt x="1178" y="5274"/>
                    <a:pt x="1477" y="5097"/>
                    <a:pt x="1559" y="4704"/>
                  </a:cubicBezTo>
                  <a:cubicBezTo>
                    <a:pt x="1955" y="3355"/>
                    <a:pt x="2327" y="1890"/>
                    <a:pt x="1955" y="540"/>
                  </a:cubicBezTo>
                  <a:cubicBezTo>
                    <a:pt x="1887" y="204"/>
                    <a:pt x="1540" y="0"/>
                    <a:pt x="1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3370950" y="1270275"/>
              <a:ext cx="99850" cy="114875"/>
            </a:xfrm>
            <a:custGeom>
              <a:avLst/>
              <a:gdLst/>
              <a:ahLst/>
              <a:cxnLst/>
              <a:rect l="l" t="t" r="r" b="b"/>
              <a:pathLst>
                <a:path w="3994" h="4595" extrusionOk="0">
                  <a:moveTo>
                    <a:pt x="2843" y="0"/>
                  </a:moveTo>
                  <a:cubicBezTo>
                    <a:pt x="2623" y="0"/>
                    <a:pt x="2405" y="72"/>
                    <a:pt x="2243" y="235"/>
                  </a:cubicBezTo>
                  <a:cubicBezTo>
                    <a:pt x="1289" y="1188"/>
                    <a:pt x="707" y="2352"/>
                    <a:pt x="219" y="3631"/>
                  </a:cubicBezTo>
                  <a:cubicBezTo>
                    <a:pt x="0" y="4186"/>
                    <a:pt x="498" y="4595"/>
                    <a:pt x="976" y="4595"/>
                  </a:cubicBezTo>
                  <a:cubicBezTo>
                    <a:pt x="1159" y="4595"/>
                    <a:pt x="1339" y="4534"/>
                    <a:pt x="1475" y="4399"/>
                  </a:cubicBezTo>
                  <a:cubicBezTo>
                    <a:pt x="2452" y="3422"/>
                    <a:pt x="3220" y="2352"/>
                    <a:pt x="3708" y="1095"/>
                  </a:cubicBezTo>
                  <a:cubicBezTo>
                    <a:pt x="3993" y="475"/>
                    <a:pt x="3409" y="0"/>
                    <a:pt x="28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3475850" y="1219725"/>
              <a:ext cx="123325" cy="56425"/>
            </a:xfrm>
            <a:custGeom>
              <a:avLst/>
              <a:gdLst/>
              <a:ahLst/>
              <a:cxnLst/>
              <a:rect l="l" t="t" r="r" b="b"/>
              <a:pathLst>
                <a:path w="4933" h="2257" extrusionOk="0">
                  <a:moveTo>
                    <a:pt x="2711" y="0"/>
                  </a:moveTo>
                  <a:cubicBezTo>
                    <a:pt x="2298" y="0"/>
                    <a:pt x="1885" y="23"/>
                    <a:pt x="1443" y="23"/>
                  </a:cubicBezTo>
                  <a:cubicBezTo>
                    <a:pt x="1" y="23"/>
                    <a:pt x="1" y="2164"/>
                    <a:pt x="1443" y="2257"/>
                  </a:cubicBezTo>
                  <a:cubicBezTo>
                    <a:pt x="2327" y="2257"/>
                    <a:pt x="3095" y="2257"/>
                    <a:pt x="3979" y="2047"/>
                  </a:cubicBezTo>
                  <a:cubicBezTo>
                    <a:pt x="4933" y="1954"/>
                    <a:pt x="4933" y="302"/>
                    <a:pt x="3979" y="116"/>
                  </a:cubicBezTo>
                  <a:cubicBezTo>
                    <a:pt x="3537" y="23"/>
                    <a:pt x="3124" y="0"/>
                    <a:pt x="2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176" name="Google Shape;176;p3"/>
          <p:cNvGrpSpPr/>
          <p:nvPr/>
        </p:nvGrpSpPr>
        <p:grpSpPr>
          <a:xfrm>
            <a:off x="6184308" y="5810040"/>
            <a:ext cx="3020405" cy="1708587"/>
            <a:chOff x="3260100" y="4040200"/>
            <a:chExt cx="1579600" cy="893550"/>
          </a:xfrm>
        </p:grpSpPr>
        <p:sp>
          <p:nvSpPr>
            <p:cNvPr id="177" name="Google Shape;177;p3"/>
            <p:cNvSpPr/>
            <p:nvPr/>
          </p:nvSpPr>
          <p:spPr>
            <a:xfrm>
              <a:off x="3766650" y="4800800"/>
              <a:ext cx="93575" cy="132950"/>
            </a:xfrm>
            <a:custGeom>
              <a:avLst/>
              <a:gdLst/>
              <a:ahLst/>
              <a:cxnLst/>
              <a:rect l="l" t="t" r="r" b="b"/>
              <a:pathLst>
                <a:path w="3743" h="5318" extrusionOk="0">
                  <a:moveTo>
                    <a:pt x="1308" y="0"/>
                  </a:moveTo>
                  <a:cubicBezTo>
                    <a:pt x="951" y="0"/>
                    <a:pt x="610" y="212"/>
                    <a:pt x="489" y="714"/>
                  </a:cubicBezTo>
                  <a:cubicBezTo>
                    <a:pt x="1" y="2458"/>
                    <a:pt x="1164" y="4785"/>
                    <a:pt x="3002" y="5273"/>
                  </a:cubicBezTo>
                  <a:cubicBezTo>
                    <a:pt x="3059" y="5304"/>
                    <a:pt x="3116" y="5318"/>
                    <a:pt x="3171" y="5318"/>
                  </a:cubicBezTo>
                  <a:cubicBezTo>
                    <a:pt x="3494" y="5318"/>
                    <a:pt x="3743" y="4844"/>
                    <a:pt x="3583" y="4506"/>
                  </a:cubicBezTo>
                  <a:cubicBezTo>
                    <a:pt x="3281" y="4017"/>
                    <a:pt x="2909" y="3436"/>
                    <a:pt x="2699" y="2854"/>
                  </a:cubicBezTo>
                  <a:cubicBezTo>
                    <a:pt x="2513" y="2179"/>
                    <a:pt x="2420" y="1598"/>
                    <a:pt x="2327" y="923"/>
                  </a:cubicBezTo>
                  <a:cubicBezTo>
                    <a:pt x="2274" y="368"/>
                    <a:pt x="1778" y="0"/>
                    <a:pt x="1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3754450" y="4603725"/>
              <a:ext cx="70400" cy="96800"/>
            </a:xfrm>
            <a:custGeom>
              <a:avLst/>
              <a:gdLst/>
              <a:ahLst/>
              <a:cxnLst/>
              <a:rect l="l" t="t" r="r" b="b"/>
              <a:pathLst>
                <a:path w="2816" h="3872" extrusionOk="0">
                  <a:moveTo>
                    <a:pt x="1615" y="1"/>
                  </a:moveTo>
                  <a:cubicBezTo>
                    <a:pt x="1383" y="1"/>
                    <a:pt x="1151" y="86"/>
                    <a:pt x="977" y="268"/>
                  </a:cubicBezTo>
                  <a:cubicBezTo>
                    <a:pt x="186" y="943"/>
                    <a:pt x="0" y="2315"/>
                    <a:pt x="186" y="3362"/>
                  </a:cubicBezTo>
                  <a:cubicBezTo>
                    <a:pt x="320" y="3674"/>
                    <a:pt x="643" y="3872"/>
                    <a:pt x="956" y="3872"/>
                  </a:cubicBezTo>
                  <a:cubicBezTo>
                    <a:pt x="1133" y="3872"/>
                    <a:pt x="1308" y="3808"/>
                    <a:pt x="1443" y="3665"/>
                  </a:cubicBezTo>
                  <a:cubicBezTo>
                    <a:pt x="2234" y="2897"/>
                    <a:pt x="2815" y="1734"/>
                    <a:pt x="2513" y="664"/>
                  </a:cubicBezTo>
                  <a:cubicBezTo>
                    <a:pt x="2396" y="241"/>
                    <a:pt x="2005" y="1"/>
                    <a:pt x="1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3802075" y="4390150"/>
              <a:ext cx="96350" cy="123825"/>
            </a:xfrm>
            <a:custGeom>
              <a:avLst/>
              <a:gdLst/>
              <a:ahLst/>
              <a:cxnLst/>
              <a:rect l="l" t="t" r="r" b="b"/>
              <a:pathLst>
                <a:path w="3854" h="4953" extrusionOk="0">
                  <a:moveTo>
                    <a:pt x="2798" y="1"/>
                  </a:moveTo>
                  <a:cubicBezTo>
                    <a:pt x="2547" y="1"/>
                    <a:pt x="2282" y="116"/>
                    <a:pt x="2073" y="390"/>
                  </a:cubicBezTo>
                  <a:cubicBezTo>
                    <a:pt x="1399" y="1437"/>
                    <a:pt x="817" y="2600"/>
                    <a:pt x="329" y="3879"/>
                  </a:cubicBezTo>
                  <a:cubicBezTo>
                    <a:pt x="0" y="4458"/>
                    <a:pt x="461" y="4953"/>
                    <a:pt x="946" y="4953"/>
                  </a:cubicBezTo>
                  <a:cubicBezTo>
                    <a:pt x="1183" y="4953"/>
                    <a:pt x="1425" y="4836"/>
                    <a:pt x="1585" y="4554"/>
                  </a:cubicBezTo>
                  <a:cubicBezTo>
                    <a:pt x="2260" y="3484"/>
                    <a:pt x="3027" y="2414"/>
                    <a:pt x="3516" y="1250"/>
                  </a:cubicBezTo>
                  <a:cubicBezTo>
                    <a:pt x="3853" y="576"/>
                    <a:pt x="3358" y="1"/>
                    <a:pt x="27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3901125" y="4239675"/>
              <a:ext cx="104300" cy="68425"/>
            </a:xfrm>
            <a:custGeom>
              <a:avLst/>
              <a:gdLst/>
              <a:ahLst/>
              <a:cxnLst/>
              <a:rect l="l" t="t" r="r" b="b"/>
              <a:pathLst>
                <a:path w="4172" h="2737" extrusionOk="0">
                  <a:moveTo>
                    <a:pt x="2917" y="1"/>
                  </a:moveTo>
                  <a:cubicBezTo>
                    <a:pt x="2867" y="1"/>
                    <a:pt x="2816" y="4"/>
                    <a:pt x="2764" y="11"/>
                  </a:cubicBezTo>
                  <a:cubicBezTo>
                    <a:pt x="1880" y="197"/>
                    <a:pt x="1206" y="779"/>
                    <a:pt x="531" y="1360"/>
                  </a:cubicBezTo>
                  <a:cubicBezTo>
                    <a:pt x="0" y="1806"/>
                    <a:pt x="516" y="2737"/>
                    <a:pt x="1123" y="2737"/>
                  </a:cubicBezTo>
                  <a:cubicBezTo>
                    <a:pt x="1181" y="2737"/>
                    <a:pt x="1240" y="2728"/>
                    <a:pt x="1299" y="2710"/>
                  </a:cubicBezTo>
                  <a:cubicBezTo>
                    <a:pt x="2183" y="2431"/>
                    <a:pt x="3043" y="2128"/>
                    <a:pt x="3625" y="1453"/>
                  </a:cubicBezTo>
                  <a:cubicBezTo>
                    <a:pt x="4171" y="820"/>
                    <a:pt x="3691" y="1"/>
                    <a:pt x="2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4085650" y="4070600"/>
              <a:ext cx="128875" cy="112175"/>
            </a:xfrm>
            <a:custGeom>
              <a:avLst/>
              <a:gdLst/>
              <a:ahLst/>
              <a:cxnLst/>
              <a:rect l="l" t="t" r="r" b="b"/>
              <a:pathLst>
                <a:path w="5155" h="4487" extrusionOk="0">
                  <a:moveTo>
                    <a:pt x="3913" y="1"/>
                  </a:moveTo>
                  <a:cubicBezTo>
                    <a:pt x="3751" y="1"/>
                    <a:pt x="3586" y="51"/>
                    <a:pt x="3432" y="167"/>
                  </a:cubicBezTo>
                  <a:cubicBezTo>
                    <a:pt x="2362" y="958"/>
                    <a:pt x="1571" y="1912"/>
                    <a:pt x="618" y="2889"/>
                  </a:cubicBezTo>
                  <a:cubicBezTo>
                    <a:pt x="1" y="3560"/>
                    <a:pt x="643" y="4486"/>
                    <a:pt x="1364" y="4486"/>
                  </a:cubicBezTo>
                  <a:cubicBezTo>
                    <a:pt x="1568" y="4486"/>
                    <a:pt x="1777" y="4412"/>
                    <a:pt x="1967" y="4238"/>
                  </a:cubicBezTo>
                  <a:cubicBezTo>
                    <a:pt x="2944" y="3378"/>
                    <a:pt x="4014" y="2494"/>
                    <a:pt x="4689" y="1423"/>
                  </a:cubicBezTo>
                  <a:cubicBezTo>
                    <a:pt x="5154" y="809"/>
                    <a:pt x="4562" y="1"/>
                    <a:pt x="3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3621250" y="4817475"/>
              <a:ext cx="65925" cy="100450"/>
            </a:xfrm>
            <a:custGeom>
              <a:avLst/>
              <a:gdLst/>
              <a:ahLst/>
              <a:cxnLst/>
              <a:rect l="l" t="t" r="r" b="b"/>
              <a:pathLst>
                <a:path w="2637" h="4018" extrusionOk="0">
                  <a:moveTo>
                    <a:pt x="798" y="1"/>
                  </a:moveTo>
                  <a:cubicBezTo>
                    <a:pt x="438" y="1"/>
                    <a:pt x="1" y="297"/>
                    <a:pt x="1" y="628"/>
                  </a:cubicBezTo>
                  <a:cubicBezTo>
                    <a:pt x="94" y="1210"/>
                    <a:pt x="280" y="1698"/>
                    <a:pt x="489" y="2187"/>
                  </a:cubicBezTo>
                  <a:cubicBezTo>
                    <a:pt x="676" y="2675"/>
                    <a:pt x="955" y="3164"/>
                    <a:pt x="1257" y="3653"/>
                  </a:cubicBezTo>
                  <a:cubicBezTo>
                    <a:pt x="1351" y="3912"/>
                    <a:pt x="1546" y="4017"/>
                    <a:pt x="1756" y="4017"/>
                  </a:cubicBezTo>
                  <a:cubicBezTo>
                    <a:pt x="2168" y="4017"/>
                    <a:pt x="2637" y="3611"/>
                    <a:pt x="2513" y="3164"/>
                  </a:cubicBezTo>
                  <a:cubicBezTo>
                    <a:pt x="2327" y="2582"/>
                    <a:pt x="2234" y="2094"/>
                    <a:pt x="2025" y="1605"/>
                  </a:cubicBezTo>
                  <a:cubicBezTo>
                    <a:pt x="1839" y="1024"/>
                    <a:pt x="1536" y="628"/>
                    <a:pt x="1164" y="163"/>
                  </a:cubicBezTo>
                  <a:cubicBezTo>
                    <a:pt x="1077" y="49"/>
                    <a:pt x="944" y="1"/>
                    <a:pt x="7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3611375" y="4619725"/>
              <a:ext cx="48300" cy="83400"/>
            </a:xfrm>
            <a:custGeom>
              <a:avLst/>
              <a:gdLst/>
              <a:ahLst/>
              <a:cxnLst/>
              <a:rect l="l" t="t" r="r" b="b"/>
              <a:pathLst>
                <a:path w="1932" h="3336" extrusionOk="0">
                  <a:moveTo>
                    <a:pt x="1159" y="0"/>
                  </a:moveTo>
                  <a:cubicBezTo>
                    <a:pt x="852" y="0"/>
                    <a:pt x="566" y="184"/>
                    <a:pt x="489" y="512"/>
                  </a:cubicBezTo>
                  <a:cubicBezTo>
                    <a:pt x="303" y="1094"/>
                    <a:pt x="187" y="1768"/>
                    <a:pt x="93" y="2350"/>
                  </a:cubicBezTo>
                  <a:cubicBezTo>
                    <a:pt x="0" y="2722"/>
                    <a:pt x="187" y="3211"/>
                    <a:pt x="582" y="3304"/>
                  </a:cubicBezTo>
                  <a:cubicBezTo>
                    <a:pt x="654" y="3325"/>
                    <a:pt x="728" y="3335"/>
                    <a:pt x="803" y="3335"/>
                  </a:cubicBezTo>
                  <a:cubicBezTo>
                    <a:pt x="1141" y="3335"/>
                    <a:pt x="1483" y="3122"/>
                    <a:pt x="1559" y="2722"/>
                  </a:cubicBezTo>
                  <a:cubicBezTo>
                    <a:pt x="1652" y="2141"/>
                    <a:pt x="1838" y="1559"/>
                    <a:pt x="1931" y="884"/>
                  </a:cubicBezTo>
                  <a:cubicBezTo>
                    <a:pt x="1931" y="512"/>
                    <a:pt x="1838" y="117"/>
                    <a:pt x="1350" y="24"/>
                  </a:cubicBezTo>
                  <a:cubicBezTo>
                    <a:pt x="1286" y="8"/>
                    <a:pt x="1222" y="0"/>
                    <a:pt x="11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3662550" y="4400075"/>
              <a:ext cx="65175" cy="78025"/>
            </a:xfrm>
            <a:custGeom>
              <a:avLst/>
              <a:gdLst/>
              <a:ahLst/>
              <a:cxnLst/>
              <a:rect l="l" t="t" r="r" b="b"/>
              <a:pathLst>
                <a:path w="2607" h="3121" extrusionOk="0">
                  <a:moveTo>
                    <a:pt x="1679" y="1"/>
                  </a:moveTo>
                  <a:cubicBezTo>
                    <a:pt x="1386" y="1"/>
                    <a:pt x="1104" y="165"/>
                    <a:pt x="954" y="365"/>
                  </a:cubicBezTo>
                  <a:cubicBezTo>
                    <a:pt x="768" y="667"/>
                    <a:pt x="582" y="853"/>
                    <a:pt x="466" y="1156"/>
                  </a:cubicBezTo>
                  <a:cubicBezTo>
                    <a:pt x="280" y="1435"/>
                    <a:pt x="280" y="1831"/>
                    <a:pt x="94" y="2110"/>
                  </a:cubicBezTo>
                  <a:cubicBezTo>
                    <a:pt x="1" y="2505"/>
                    <a:pt x="280" y="2901"/>
                    <a:pt x="582" y="3087"/>
                  </a:cubicBezTo>
                  <a:cubicBezTo>
                    <a:pt x="669" y="3108"/>
                    <a:pt x="757" y="3120"/>
                    <a:pt x="844" y="3120"/>
                  </a:cubicBezTo>
                  <a:cubicBezTo>
                    <a:pt x="1132" y="3120"/>
                    <a:pt x="1415" y="2995"/>
                    <a:pt x="1629" y="2691"/>
                  </a:cubicBezTo>
                  <a:cubicBezTo>
                    <a:pt x="1838" y="2505"/>
                    <a:pt x="2025" y="2203"/>
                    <a:pt x="2118" y="2017"/>
                  </a:cubicBezTo>
                  <a:cubicBezTo>
                    <a:pt x="2211" y="1737"/>
                    <a:pt x="2420" y="1342"/>
                    <a:pt x="2513" y="1040"/>
                  </a:cubicBezTo>
                  <a:cubicBezTo>
                    <a:pt x="2606" y="667"/>
                    <a:pt x="2327" y="179"/>
                    <a:pt x="2025" y="86"/>
                  </a:cubicBezTo>
                  <a:cubicBezTo>
                    <a:pt x="1912" y="26"/>
                    <a:pt x="1795" y="1"/>
                    <a:pt x="16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3759100" y="4243100"/>
              <a:ext cx="107025" cy="69800"/>
            </a:xfrm>
            <a:custGeom>
              <a:avLst/>
              <a:gdLst/>
              <a:ahLst/>
              <a:cxnLst/>
              <a:rect l="l" t="t" r="r" b="b"/>
              <a:pathLst>
                <a:path w="4281" h="2792" extrusionOk="0">
                  <a:moveTo>
                    <a:pt x="2603" y="0"/>
                  </a:moveTo>
                  <a:cubicBezTo>
                    <a:pt x="2025" y="0"/>
                    <a:pt x="1501" y="221"/>
                    <a:pt x="978" y="456"/>
                  </a:cubicBezTo>
                  <a:cubicBezTo>
                    <a:pt x="396" y="642"/>
                    <a:pt x="0" y="1130"/>
                    <a:pt x="93" y="1712"/>
                  </a:cubicBezTo>
                  <a:cubicBezTo>
                    <a:pt x="201" y="2252"/>
                    <a:pt x="610" y="2792"/>
                    <a:pt x="1134" y="2792"/>
                  </a:cubicBezTo>
                  <a:cubicBezTo>
                    <a:pt x="1174" y="2792"/>
                    <a:pt x="1215" y="2789"/>
                    <a:pt x="1257" y="2782"/>
                  </a:cubicBezTo>
                  <a:cubicBezTo>
                    <a:pt x="2141" y="2666"/>
                    <a:pt x="2908" y="2666"/>
                    <a:pt x="3583" y="2084"/>
                  </a:cubicBezTo>
                  <a:cubicBezTo>
                    <a:pt x="4281" y="1503"/>
                    <a:pt x="3979" y="246"/>
                    <a:pt x="3118" y="60"/>
                  </a:cubicBezTo>
                  <a:cubicBezTo>
                    <a:pt x="2941" y="19"/>
                    <a:pt x="2770" y="0"/>
                    <a:pt x="26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3926600" y="4103425"/>
              <a:ext cx="79700" cy="56250"/>
            </a:xfrm>
            <a:custGeom>
              <a:avLst/>
              <a:gdLst/>
              <a:ahLst/>
              <a:cxnLst/>
              <a:rect l="l" t="t" r="r" b="b"/>
              <a:pathLst>
                <a:path w="3188" h="2250" extrusionOk="0">
                  <a:moveTo>
                    <a:pt x="2375" y="0"/>
                  </a:moveTo>
                  <a:cubicBezTo>
                    <a:pt x="2328" y="0"/>
                    <a:pt x="2281" y="6"/>
                    <a:pt x="2234" y="17"/>
                  </a:cubicBezTo>
                  <a:cubicBezTo>
                    <a:pt x="1652" y="320"/>
                    <a:pt x="1071" y="506"/>
                    <a:pt x="582" y="808"/>
                  </a:cubicBezTo>
                  <a:cubicBezTo>
                    <a:pt x="187" y="994"/>
                    <a:pt x="0" y="1576"/>
                    <a:pt x="280" y="1855"/>
                  </a:cubicBezTo>
                  <a:cubicBezTo>
                    <a:pt x="420" y="2121"/>
                    <a:pt x="676" y="2250"/>
                    <a:pt x="949" y="2250"/>
                  </a:cubicBezTo>
                  <a:cubicBezTo>
                    <a:pt x="1082" y="2250"/>
                    <a:pt x="1220" y="2219"/>
                    <a:pt x="1350" y="2158"/>
                  </a:cubicBezTo>
                  <a:cubicBezTo>
                    <a:pt x="1838" y="1972"/>
                    <a:pt x="2327" y="1669"/>
                    <a:pt x="2815" y="1390"/>
                  </a:cubicBezTo>
                  <a:cubicBezTo>
                    <a:pt x="3095" y="1181"/>
                    <a:pt x="3188" y="808"/>
                    <a:pt x="3095" y="506"/>
                  </a:cubicBezTo>
                  <a:cubicBezTo>
                    <a:pt x="3013" y="262"/>
                    <a:pt x="2701" y="0"/>
                    <a:pt x="23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4113825" y="4232175"/>
              <a:ext cx="122400" cy="80075"/>
            </a:xfrm>
            <a:custGeom>
              <a:avLst/>
              <a:gdLst/>
              <a:ahLst/>
              <a:cxnLst/>
              <a:rect l="l" t="t" r="r" b="b"/>
              <a:pathLst>
                <a:path w="4896" h="3203" extrusionOk="0">
                  <a:moveTo>
                    <a:pt x="4030" y="1"/>
                  </a:moveTo>
                  <a:cubicBezTo>
                    <a:pt x="3999" y="1"/>
                    <a:pt x="3967" y="3"/>
                    <a:pt x="3934" y="9"/>
                  </a:cubicBezTo>
                  <a:cubicBezTo>
                    <a:pt x="2678" y="9"/>
                    <a:pt x="1817" y="893"/>
                    <a:pt x="840" y="1567"/>
                  </a:cubicBezTo>
                  <a:cubicBezTo>
                    <a:pt x="0" y="2067"/>
                    <a:pt x="466" y="3202"/>
                    <a:pt x="1292" y="3202"/>
                  </a:cubicBezTo>
                  <a:cubicBezTo>
                    <a:pt x="1428" y="3202"/>
                    <a:pt x="1573" y="3172"/>
                    <a:pt x="1724" y="3103"/>
                  </a:cubicBezTo>
                  <a:cubicBezTo>
                    <a:pt x="2771" y="2521"/>
                    <a:pt x="3934" y="2242"/>
                    <a:pt x="4632" y="1172"/>
                  </a:cubicBezTo>
                  <a:cubicBezTo>
                    <a:pt x="4895" y="711"/>
                    <a:pt x="4558" y="1"/>
                    <a:pt x="40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4240275" y="4265700"/>
              <a:ext cx="100450" cy="71525"/>
            </a:xfrm>
            <a:custGeom>
              <a:avLst/>
              <a:gdLst/>
              <a:ahLst/>
              <a:cxnLst/>
              <a:rect l="l" t="t" r="r" b="b"/>
              <a:pathLst>
                <a:path w="4018" h="2861" extrusionOk="0">
                  <a:moveTo>
                    <a:pt x="2912" y="0"/>
                  </a:moveTo>
                  <a:cubicBezTo>
                    <a:pt x="2861" y="0"/>
                    <a:pt x="2810" y="5"/>
                    <a:pt x="2761" y="17"/>
                  </a:cubicBezTo>
                  <a:cubicBezTo>
                    <a:pt x="2272" y="226"/>
                    <a:pt x="1900" y="412"/>
                    <a:pt x="1505" y="715"/>
                  </a:cubicBezTo>
                  <a:cubicBezTo>
                    <a:pt x="1109" y="901"/>
                    <a:pt x="830" y="1180"/>
                    <a:pt x="528" y="1483"/>
                  </a:cubicBezTo>
                  <a:cubicBezTo>
                    <a:pt x="1" y="2009"/>
                    <a:pt x="429" y="2861"/>
                    <a:pt x="1102" y="2861"/>
                  </a:cubicBezTo>
                  <a:cubicBezTo>
                    <a:pt x="1172" y="2861"/>
                    <a:pt x="1244" y="2852"/>
                    <a:pt x="1319" y="2832"/>
                  </a:cubicBezTo>
                  <a:cubicBezTo>
                    <a:pt x="2086" y="2646"/>
                    <a:pt x="2761" y="2343"/>
                    <a:pt x="3436" y="1762"/>
                  </a:cubicBezTo>
                  <a:cubicBezTo>
                    <a:pt x="3831" y="1483"/>
                    <a:pt x="4017" y="1087"/>
                    <a:pt x="3831" y="599"/>
                  </a:cubicBezTo>
                  <a:cubicBezTo>
                    <a:pt x="3668" y="273"/>
                    <a:pt x="3273" y="0"/>
                    <a:pt x="2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4411075" y="4215100"/>
              <a:ext cx="123900" cy="81800"/>
            </a:xfrm>
            <a:custGeom>
              <a:avLst/>
              <a:gdLst/>
              <a:ahLst/>
              <a:cxnLst/>
              <a:rect l="l" t="t" r="r" b="b"/>
              <a:pathLst>
                <a:path w="4956" h="3272" extrusionOk="0">
                  <a:moveTo>
                    <a:pt x="2936" y="0"/>
                  </a:moveTo>
                  <a:cubicBezTo>
                    <a:pt x="2391" y="0"/>
                    <a:pt x="1855" y="173"/>
                    <a:pt x="1350" y="506"/>
                  </a:cubicBezTo>
                  <a:cubicBezTo>
                    <a:pt x="675" y="994"/>
                    <a:pt x="0" y="1855"/>
                    <a:pt x="0" y="2623"/>
                  </a:cubicBezTo>
                  <a:cubicBezTo>
                    <a:pt x="0" y="3004"/>
                    <a:pt x="354" y="3272"/>
                    <a:pt x="698" y="3272"/>
                  </a:cubicBezTo>
                  <a:cubicBezTo>
                    <a:pt x="794" y="3272"/>
                    <a:pt x="890" y="3250"/>
                    <a:pt x="977" y="3204"/>
                  </a:cubicBezTo>
                  <a:cubicBezTo>
                    <a:pt x="1350" y="2925"/>
                    <a:pt x="1745" y="2623"/>
                    <a:pt x="2327" y="2436"/>
                  </a:cubicBezTo>
                  <a:cubicBezTo>
                    <a:pt x="2815" y="2343"/>
                    <a:pt x="3397" y="2250"/>
                    <a:pt x="3885" y="2157"/>
                  </a:cubicBezTo>
                  <a:cubicBezTo>
                    <a:pt x="4653" y="1948"/>
                    <a:pt x="4955" y="692"/>
                    <a:pt x="4164" y="296"/>
                  </a:cubicBezTo>
                  <a:cubicBezTo>
                    <a:pt x="3756" y="97"/>
                    <a:pt x="3343" y="0"/>
                    <a:pt x="29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4265650" y="4146900"/>
              <a:ext cx="167550" cy="88600"/>
            </a:xfrm>
            <a:custGeom>
              <a:avLst/>
              <a:gdLst/>
              <a:ahLst/>
              <a:cxnLst/>
              <a:rect l="l" t="t" r="r" b="b"/>
              <a:pathLst>
                <a:path w="6702" h="3544" extrusionOk="0">
                  <a:moveTo>
                    <a:pt x="5321" y="1"/>
                  </a:moveTo>
                  <a:cubicBezTo>
                    <a:pt x="5232" y="1"/>
                    <a:pt x="5141" y="9"/>
                    <a:pt x="5050" y="23"/>
                  </a:cubicBezTo>
                  <a:cubicBezTo>
                    <a:pt x="3677" y="233"/>
                    <a:pt x="2514" y="814"/>
                    <a:pt x="1257" y="1279"/>
                  </a:cubicBezTo>
                  <a:cubicBezTo>
                    <a:pt x="0" y="1735"/>
                    <a:pt x="339" y="3543"/>
                    <a:pt x="1633" y="3543"/>
                  </a:cubicBezTo>
                  <a:cubicBezTo>
                    <a:pt x="1727" y="3543"/>
                    <a:pt x="1827" y="3533"/>
                    <a:pt x="1932" y="3513"/>
                  </a:cubicBezTo>
                  <a:cubicBezTo>
                    <a:pt x="3305" y="3234"/>
                    <a:pt x="4654" y="2931"/>
                    <a:pt x="6003" y="2350"/>
                  </a:cubicBezTo>
                  <a:cubicBezTo>
                    <a:pt x="6585" y="2070"/>
                    <a:pt x="6701" y="1279"/>
                    <a:pt x="6492" y="814"/>
                  </a:cubicBezTo>
                  <a:cubicBezTo>
                    <a:pt x="6256" y="225"/>
                    <a:pt x="5806" y="1"/>
                    <a:pt x="5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4264225" y="4040200"/>
              <a:ext cx="142200" cy="63775"/>
            </a:xfrm>
            <a:custGeom>
              <a:avLst/>
              <a:gdLst/>
              <a:ahLst/>
              <a:cxnLst/>
              <a:rect l="l" t="t" r="r" b="b"/>
              <a:pathLst>
                <a:path w="5688" h="2551" extrusionOk="0">
                  <a:moveTo>
                    <a:pt x="4304" y="1"/>
                  </a:moveTo>
                  <a:cubicBezTo>
                    <a:pt x="4219" y="1"/>
                    <a:pt x="4130" y="11"/>
                    <a:pt x="4036" y="34"/>
                  </a:cubicBezTo>
                  <a:cubicBezTo>
                    <a:pt x="2966" y="220"/>
                    <a:pt x="1989" y="522"/>
                    <a:pt x="1035" y="895"/>
                  </a:cubicBezTo>
                  <a:cubicBezTo>
                    <a:pt x="1" y="1277"/>
                    <a:pt x="423" y="2551"/>
                    <a:pt x="1419" y="2551"/>
                  </a:cubicBezTo>
                  <a:cubicBezTo>
                    <a:pt x="1454" y="2551"/>
                    <a:pt x="1488" y="2549"/>
                    <a:pt x="1524" y="2546"/>
                  </a:cubicBezTo>
                  <a:cubicBezTo>
                    <a:pt x="2478" y="2360"/>
                    <a:pt x="3548" y="2267"/>
                    <a:pt x="4525" y="1965"/>
                  </a:cubicBezTo>
                  <a:cubicBezTo>
                    <a:pt x="5687" y="1620"/>
                    <a:pt x="5356" y="1"/>
                    <a:pt x="4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4540400" y="4262875"/>
              <a:ext cx="125425" cy="56875"/>
            </a:xfrm>
            <a:custGeom>
              <a:avLst/>
              <a:gdLst/>
              <a:ahLst/>
              <a:cxnLst/>
              <a:rect l="l" t="t" r="r" b="b"/>
              <a:pathLst>
                <a:path w="5017" h="2275" extrusionOk="0">
                  <a:moveTo>
                    <a:pt x="3788" y="1"/>
                  </a:moveTo>
                  <a:cubicBezTo>
                    <a:pt x="2825" y="1"/>
                    <a:pt x="1772" y="470"/>
                    <a:pt x="946" y="712"/>
                  </a:cubicBezTo>
                  <a:cubicBezTo>
                    <a:pt x="1" y="1004"/>
                    <a:pt x="339" y="2275"/>
                    <a:pt x="1225" y="2275"/>
                  </a:cubicBezTo>
                  <a:cubicBezTo>
                    <a:pt x="1255" y="2275"/>
                    <a:pt x="1286" y="2273"/>
                    <a:pt x="1318" y="2270"/>
                  </a:cubicBezTo>
                  <a:cubicBezTo>
                    <a:pt x="2388" y="1991"/>
                    <a:pt x="3737" y="1991"/>
                    <a:pt x="4621" y="1200"/>
                  </a:cubicBezTo>
                  <a:cubicBezTo>
                    <a:pt x="5017" y="921"/>
                    <a:pt x="4714" y="130"/>
                    <a:pt x="4226" y="37"/>
                  </a:cubicBezTo>
                  <a:cubicBezTo>
                    <a:pt x="4083" y="12"/>
                    <a:pt x="3936" y="1"/>
                    <a:pt x="37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4529725" y="4165475"/>
              <a:ext cx="128550" cy="52400"/>
            </a:xfrm>
            <a:custGeom>
              <a:avLst/>
              <a:gdLst/>
              <a:ahLst/>
              <a:cxnLst/>
              <a:rect l="l" t="t" r="r" b="b"/>
              <a:pathLst>
                <a:path w="5142" h="2096" extrusionOk="0">
                  <a:moveTo>
                    <a:pt x="3498" y="0"/>
                  </a:moveTo>
                  <a:cubicBezTo>
                    <a:pt x="2599" y="0"/>
                    <a:pt x="1768" y="209"/>
                    <a:pt x="884" y="350"/>
                  </a:cubicBezTo>
                  <a:cubicBezTo>
                    <a:pt x="0" y="536"/>
                    <a:pt x="209" y="2095"/>
                    <a:pt x="1163" y="2095"/>
                  </a:cubicBezTo>
                  <a:cubicBezTo>
                    <a:pt x="2326" y="2002"/>
                    <a:pt x="3397" y="2002"/>
                    <a:pt x="4560" y="1514"/>
                  </a:cubicBezTo>
                  <a:cubicBezTo>
                    <a:pt x="5141" y="1234"/>
                    <a:pt x="4955" y="164"/>
                    <a:pt x="4374" y="71"/>
                  </a:cubicBezTo>
                  <a:cubicBezTo>
                    <a:pt x="4072" y="21"/>
                    <a:pt x="3782" y="0"/>
                    <a:pt x="34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4502250" y="4064000"/>
              <a:ext cx="105425" cy="54925"/>
            </a:xfrm>
            <a:custGeom>
              <a:avLst/>
              <a:gdLst/>
              <a:ahLst/>
              <a:cxnLst/>
              <a:rect l="l" t="t" r="r" b="b"/>
              <a:pathLst>
                <a:path w="4217" h="2197" extrusionOk="0">
                  <a:moveTo>
                    <a:pt x="3071" y="0"/>
                  </a:moveTo>
                  <a:cubicBezTo>
                    <a:pt x="2312" y="0"/>
                    <a:pt x="1605" y="300"/>
                    <a:pt x="913" y="524"/>
                  </a:cubicBezTo>
                  <a:cubicBezTo>
                    <a:pt x="0" y="894"/>
                    <a:pt x="285" y="2196"/>
                    <a:pt x="1198" y="2196"/>
                  </a:cubicBezTo>
                  <a:cubicBezTo>
                    <a:pt x="1263" y="2196"/>
                    <a:pt x="1331" y="2190"/>
                    <a:pt x="1401" y="2176"/>
                  </a:cubicBezTo>
                  <a:cubicBezTo>
                    <a:pt x="2262" y="1990"/>
                    <a:pt x="3239" y="1804"/>
                    <a:pt x="3914" y="1106"/>
                  </a:cubicBezTo>
                  <a:cubicBezTo>
                    <a:pt x="4216" y="827"/>
                    <a:pt x="4100" y="152"/>
                    <a:pt x="3635" y="59"/>
                  </a:cubicBezTo>
                  <a:cubicBezTo>
                    <a:pt x="3443" y="18"/>
                    <a:pt x="3255" y="0"/>
                    <a:pt x="30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4721050" y="4273550"/>
              <a:ext cx="118650" cy="58300"/>
            </a:xfrm>
            <a:custGeom>
              <a:avLst/>
              <a:gdLst/>
              <a:ahLst/>
              <a:cxnLst/>
              <a:rect l="l" t="t" r="r" b="b"/>
              <a:pathLst>
                <a:path w="4746" h="2332" extrusionOk="0">
                  <a:moveTo>
                    <a:pt x="3696" y="1"/>
                  </a:moveTo>
                  <a:cubicBezTo>
                    <a:pt x="3667" y="1"/>
                    <a:pt x="3637" y="2"/>
                    <a:pt x="3607" y="5"/>
                  </a:cubicBezTo>
                  <a:cubicBezTo>
                    <a:pt x="2537" y="5"/>
                    <a:pt x="1560" y="494"/>
                    <a:pt x="582" y="866"/>
                  </a:cubicBezTo>
                  <a:cubicBezTo>
                    <a:pt x="1" y="1262"/>
                    <a:pt x="303" y="2332"/>
                    <a:pt x="978" y="2332"/>
                  </a:cubicBezTo>
                  <a:cubicBezTo>
                    <a:pt x="2048" y="2239"/>
                    <a:pt x="3118" y="2029"/>
                    <a:pt x="4072" y="1564"/>
                  </a:cubicBezTo>
                  <a:cubicBezTo>
                    <a:pt x="4745" y="1183"/>
                    <a:pt x="4488" y="1"/>
                    <a:pt x="3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4701875" y="4137725"/>
              <a:ext cx="97150" cy="58875"/>
            </a:xfrm>
            <a:custGeom>
              <a:avLst/>
              <a:gdLst/>
              <a:ahLst/>
              <a:cxnLst/>
              <a:rect l="l" t="t" r="r" b="b"/>
              <a:pathLst>
                <a:path w="3886" h="2355" extrusionOk="0">
                  <a:moveTo>
                    <a:pt x="3055" y="1"/>
                  </a:moveTo>
                  <a:cubicBezTo>
                    <a:pt x="3007" y="1"/>
                    <a:pt x="2958" y="6"/>
                    <a:pt x="2908" y="18"/>
                  </a:cubicBezTo>
                  <a:cubicBezTo>
                    <a:pt x="2140" y="111"/>
                    <a:pt x="1466" y="204"/>
                    <a:pt x="768" y="390"/>
                  </a:cubicBezTo>
                  <a:cubicBezTo>
                    <a:pt x="303" y="483"/>
                    <a:pt x="0" y="972"/>
                    <a:pt x="0" y="1460"/>
                  </a:cubicBezTo>
                  <a:cubicBezTo>
                    <a:pt x="86" y="1827"/>
                    <a:pt x="433" y="2354"/>
                    <a:pt x="873" y="2354"/>
                  </a:cubicBezTo>
                  <a:cubicBezTo>
                    <a:pt x="907" y="2354"/>
                    <a:pt x="942" y="2351"/>
                    <a:pt x="977" y="2344"/>
                  </a:cubicBezTo>
                  <a:cubicBezTo>
                    <a:pt x="1349" y="2228"/>
                    <a:pt x="1745" y="2228"/>
                    <a:pt x="2140" y="2135"/>
                  </a:cubicBezTo>
                  <a:cubicBezTo>
                    <a:pt x="2513" y="2135"/>
                    <a:pt x="2815" y="1949"/>
                    <a:pt x="3094" y="1856"/>
                  </a:cubicBezTo>
                  <a:cubicBezTo>
                    <a:pt x="3583" y="1763"/>
                    <a:pt x="3885" y="1274"/>
                    <a:pt x="3885" y="786"/>
                  </a:cubicBezTo>
                  <a:cubicBezTo>
                    <a:pt x="3802" y="431"/>
                    <a:pt x="3474" y="1"/>
                    <a:pt x="3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3260100" y="4818400"/>
              <a:ext cx="59450" cy="107575"/>
            </a:xfrm>
            <a:custGeom>
              <a:avLst/>
              <a:gdLst/>
              <a:ahLst/>
              <a:cxnLst/>
              <a:rect l="l" t="t" r="r" b="b"/>
              <a:pathLst>
                <a:path w="2378" h="4303" extrusionOk="0">
                  <a:moveTo>
                    <a:pt x="1319" y="1"/>
                  </a:moveTo>
                  <a:cubicBezTo>
                    <a:pt x="894" y="1"/>
                    <a:pt x="479" y="228"/>
                    <a:pt x="396" y="708"/>
                  </a:cubicBezTo>
                  <a:cubicBezTo>
                    <a:pt x="186" y="1661"/>
                    <a:pt x="0" y="2825"/>
                    <a:pt x="186" y="3802"/>
                  </a:cubicBezTo>
                  <a:cubicBezTo>
                    <a:pt x="304" y="4130"/>
                    <a:pt x="630" y="4303"/>
                    <a:pt x="946" y="4303"/>
                  </a:cubicBezTo>
                  <a:cubicBezTo>
                    <a:pt x="1190" y="4303"/>
                    <a:pt x="1427" y="4200"/>
                    <a:pt x="1559" y="3988"/>
                  </a:cubicBezTo>
                  <a:cubicBezTo>
                    <a:pt x="2024" y="3034"/>
                    <a:pt x="2233" y="1964"/>
                    <a:pt x="2326" y="987"/>
                  </a:cubicBezTo>
                  <a:cubicBezTo>
                    <a:pt x="2378" y="345"/>
                    <a:pt x="1841" y="1"/>
                    <a:pt x="13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3335875" y="4631900"/>
              <a:ext cx="79975" cy="109300"/>
            </a:xfrm>
            <a:custGeom>
              <a:avLst/>
              <a:gdLst/>
              <a:ahLst/>
              <a:cxnLst/>
              <a:rect l="l" t="t" r="r" b="b"/>
              <a:pathLst>
                <a:path w="3199" h="4372" extrusionOk="0">
                  <a:moveTo>
                    <a:pt x="2471" y="0"/>
                  </a:moveTo>
                  <a:cubicBezTo>
                    <a:pt x="2261" y="0"/>
                    <a:pt x="2043" y="95"/>
                    <a:pt x="1901" y="304"/>
                  </a:cubicBezTo>
                  <a:cubicBezTo>
                    <a:pt x="1226" y="1188"/>
                    <a:pt x="738" y="2142"/>
                    <a:pt x="272" y="3212"/>
                  </a:cubicBezTo>
                  <a:cubicBezTo>
                    <a:pt x="1" y="3820"/>
                    <a:pt x="552" y="4372"/>
                    <a:pt x="1052" y="4372"/>
                  </a:cubicBezTo>
                  <a:cubicBezTo>
                    <a:pt x="1281" y="4372"/>
                    <a:pt x="1498" y="4257"/>
                    <a:pt x="1622" y="3980"/>
                  </a:cubicBezTo>
                  <a:cubicBezTo>
                    <a:pt x="2203" y="2933"/>
                    <a:pt x="2785" y="1863"/>
                    <a:pt x="3064" y="793"/>
                  </a:cubicBezTo>
                  <a:cubicBezTo>
                    <a:pt x="3198" y="301"/>
                    <a:pt x="2846" y="0"/>
                    <a:pt x="24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3420025" y="4806200"/>
              <a:ext cx="50625" cy="64225"/>
            </a:xfrm>
            <a:custGeom>
              <a:avLst/>
              <a:gdLst/>
              <a:ahLst/>
              <a:cxnLst/>
              <a:rect l="l" t="t" r="r" b="b"/>
              <a:pathLst>
                <a:path w="2025" h="2569" extrusionOk="0">
                  <a:moveTo>
                    <a:pt x="1241" y="0"/>
                  </a:moveTo>
                  <a:cubicBezTo>
                    <a:pt x="961" y="0"/>
                    <a:pt x="733" y="195"/>
                    <a:pt x="582" y="498"/>
                  </a:cubicBezTo>
                  <a:cubicBezTo>
                    <a:pt x="489" y="893"/>
                    <a:pt x="280" y="1289"/>
                    <a:pt x="187" y="1661"/>
                  </a:cubicBezTo>
                  <a:cubicBezTo>
                    <a:pt x="1" y="1963"/>
                    <a:pt x="280" y="2452"/>
                    <a:pt x="675" y="2545"/>
                  </a:cubicBezTo>
                  <a:cubicBezTo>
                    <a:pt x="743" y="2561"/>
                    <a:pt x="809" y="2568"/>
                    <a:pt x="875" y="2568"/>
                  </a:cubicBezTo>
                  <a:cubicBezTo>
                    <a:pt x="1193" y="2568"/>
                    <a:pt x="1479" y="2384"/>
                    <a:pt x="1652" y="2056"/>
                  </a:cubicBezTo>
                  <a:cubicBezTo>
                    <a:pt x="1745" y="1661"/>
                    <a:pt x="1838" y="1289"/>
                    <a:pt x="1931" y="893"/>
                  </a:cubicBezTo>
                  <a:cubicBezTo>
                    <a:pt x="2025" y="498"/>
                    <a:pt x="1838" y="125"/>
                    <a:pt x="1443" y="32"/>
                  </a:cubicBezTo>
                  <a:cubicBezTo>
                    <a:pt x="1373" y="11"/>
                    <a:pt x="1306" y="0"/>
                    <a:pt x="12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3465975" y="4547825"/>
              <a:ext cx="68550" cy="113925"/>
            </a:xfrm>
            <a:custGeom>
              <a:avLst/>
              <a:gdLst/>
              <a:ahLst/>
              <a:cxnLst/>
              <a:rect l="l" t="t" r="r" b="b"/>
              <a:pathLst>
                <a:path w="2742" h="4557" extrusionOk="0">
                  <a:moveTo>
                    <a:pt x="1626" y="1"/>
                  </a:moveTo>
                  <a:cubicBezTo>
                    <a:pt x="1251" y="1"/>
                    <a:pt x="870" y="202"/>
                    <a:pt x="675" y="666"/>
                  </a:cubicBezTo>
                  <a:cubicBezTo>
                    <a:pt x="303" y="1736"/>
                    <a:pt x="0" y="2900"/>
                    <a:pt x="303" y="4063"/>
                  </a:cubicBezTo>
                  <a:cubicBezTo>
                    <a:pt x="361" y="4369"/>
                    <a:pt x="648" y="4556"/>
                    <a:pt x="922" y="4556"/>
                  </a:cubicBezTo>
                  <a:cubicBezTo>
                    <a:pt x="1086" y="4556"/>
                    <a:pt x="1245" y="4490"/>
                    <a:pt x="1350" y="4342"/>
                  </a:cubicBezTo>
                  <a:cubicBezTo>
                    <a:pt x="2141" y="3481"/>
                    <a:pt x="2420" y="2318"/>
                    <a:pt x="2629" y="1155"/>
                  </a:cubicBezTo>
                  <a:cubicBezTo>
                    <a:pt x="2741" y="456"/>
                    <a:pt x="2190" y="1"/>
                    <a:pt x="1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3411575" y="4411050"/>
              <a:ext cx="116825" cy="99675"/>
            </a:xfrm>
            <a:custGeom>
              <a:avLst/>
              <a:gdLst/>
              <a:ahLst/>
              <a:cxnLst/>
              <a:rect l="l" t="t" r="r" b="b"/>
              <a:pathLst>
                <a:path w="4673" h="3987" extrusionOk="0">
                  <a:moveTo>
                    <a:pt x="3132" y="0"/>
                  </a:moveTo>
                  <a:cubicBezTo>
                    <a:pt x="2878" y="0"/>
                    <a:pt x="2610" y="96"/>
                    <a:pt x="2363" y="321"/>
                  </a:cubicBezTo>
                  <a:cubicBezTo>
                    <a:pt x="1502" y="1089"/>
                    <a:pt x="734" y="1973"/>
                    <a:pt x="246" y="3043"/>
                  </a:cubicBezTo>
                  <a:cubicBezTo>
                    <a:pt x="0" y="3515"/>
                    <a:pt x="337" y="3987"/>
                    <a:pt x="832" y="3987"/>
                  </a:cubicBezTo>
                  <a:cubicBezTo>
                    <a:pt x="948" y="3987"/>
                    <a:pt x="1072" y="3961"/>
                    <a:pt x="1199" y="3904"/>
                  </a:cubicBezTo>
                  <a:cubicBezTo>
                    <a:pt x="2269" y="3509"/>
                    <a:pt x="3154" y="2741"/>
                    <a:pt x="3921" y="1880"/>
                  </a:cubicBezTo>
                  <a:cubicBezTo>
                    <a:pt x="4673" y="1057"/>
                    <a:pt x="3979" y="0"/>
                    <a:pt x="31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3563100" y="4402650"/>
              <a:ext cx="62825" cy="67300"/>
            </a:xfrm>
            <a:custGeom>
              <a:avLst/>
              <a:gdLst/>
              <a:ahLst/>
              <a:cxnLst/>
              <a:rect l="l" t="t" r="r" b="b"/>
              <a:pathLst>
                <a:path w="2513" h="2692" extrusionOk="0">
                  <a:moveTo>
                    <a:pt x="1694" y="1"/>
                  </a:moveTo>
                  <a:cubicBezTo>
                    <a:pt x="1401" y="1"/>
                    <a:pt x="1105" y="154"/>
                    <a:pt x="954" y="355"/>
                  </a:cubicBezTo>
                  <a:cubicBezTo>
                    <a:pt x="675" y="750"/>
                    <a:pt x="489" y="1146"/>
                    <a:pt x="187" y="1518"/>
                  </a:cubicBezTo>
                  <a:cubicBezTo>
                    <a:pt x="0" y="1821"/>
                    <a:pt x="94" y="2402"/>
                    <a:pt x="489" y="2588"/>
                  </a:cubicBezTo>
                  <a:cubicBezTo>
                    <a:pt x="613" y="2658"/>
                    <a:pt x="740" y="2692"/>
                    <a:pt x="864" y="2692"/>
                  </a:cubicBezTo>
                  <a:cubicBezTo>
                    <a:pt x="1112" y="2692"/>
                    <a:pt x="1350" y="2557"/>
                    <a:pt x="1536" y="2309"/>
                  </a:cubicBezTo>
                  <a:cubicBezTo>
                    <a:pt x="1745" y="1914"/>
                    <a:pt x="2024" y="1518"/>
                    <a:pt x="2327" y="1146"/>
                  </a:cubicBezTo>
                  <a:cubicBezTo>
                    <a:pt x="2513" y="843"/>
                    <a:pt x="2327" y="262"/>
                    <a:pt x="2024" y="76"/>
                  </a:cubicBezTo>
                  <a:cubicBezTo>
                    <a:pt x="1921" y="24"/>
                    <a:pt x="1808" y="1"/>
                    <a:pt x="16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3575100" y="4226675"/>
              <a:ext cx="139275" cy="102625"/>
            </a:xfrm>
            <a:custGeom>
              <a:avLst/>
              <a:gdLst/>
              <a:ahLst/>
              <a:cxnLst/>
              <a:rect l="l" t="t" r="r" b="b"/>
              <a:pathLst>
                <a:path w="5571" h="4105" extrusionOk="0">
                  <a:moveTo>
                    <a:pt x="4098" y="1"/>
                  </a:moveTo>
                  <a:cubicBezTo>
                    <a:pt x="3935" y="1"/>
                    <a:pt x="3764" y="42"/>
                    <a:pt x="3592" y="136"/>
                  </a:cubicBezTo>
                  <a:cubicBezTo>
                    <a:pt x="2428" y="903"/>
                    <a:pt x="1544" y="1787"/>
                    <a:pt x="591" y="2741"/>
                  </a:cubicBezTo>
                  <a:cubicBezTo>
                    <a:pt x="1" y="3331"/>
                    <a:pt x="541" y="4104"/>
                    <a:pt x="1186" y="4104"/>
                  </a:cubicBezTo>
                  <a:cubicBezTo>
                    <a:pt x="1304" y="4104"/>
                    <a:pt x="1426" y="4078"/>
                    <a:pt x="1544" y="4021"/>
                  </a:cubicBezTo>
                  <a:cubicBezTo>
                    <a:pt x="2708" y="3323"/>
                    <a:pt x="3871" y="2741"/>
                    <a:pt x="4848" y="1787"/>
                  </a:cubicBezTo>
                  <a:cubicBezTo>
                    <a:pt x="5570" y="1124"/>
                    <a:pt x="4949" y="1"/>
                    <a:pt x="40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04" name="Google Shape;204;p3"/>
          <p:cNvGrpSpPr/>
          <p:nvPr/>
        </p:nvGrpSpPr>
        <p:grpSpPr>
          <a:xfrm rot="8219760">
            <a:off x="-243720" y="-249838"/>
            <a:ext cx="1216328" cy="1304140"/>
            <a:chOff x="1721175" y="2665325"/>
            <a:chExt cx="809625" cy="868075"/>
          </a:xfrm>
        </p:grpSpPr>
        <p:sp>
          <p:nvSpPr>
            <p:cNvPr id="205" name="Google Shape;205;p3"/>
            <p:cNvSpPr/>
            <p:nvPr/>
          </p:nvSpPr>
          <p:spPr>
            <a:xfrm>
              <a:off x="2191125" y="2884650"/>
              <a:ext cx="339675" cy="506775"/>
            </a:xfrm>
            <a:custGeom>
              <a:avLst/>
              <a:gdLst/>
              <a:ahLst/>
              <a:cxnLst/>
              <a:rect l="l" t="t" r="r" b="b"/>
              <a:pathLst>
                <a:path w="13587" h="20271" extrusionOk="0">
                  <a:moveTo>
                    <a:pt x="8761" y="0"/>
                  </a:moveTo>
                  <a:cubicBezTo>
                    <a:pt x="8499" y="0"/>
                    <a:pt x="8234" y="76"/>
                    <a:pt x="8049" y="217"/>
                  </a:cubicBezTo>
                  <a:cubicBezTo>
                    <a:pt x="7677" y="589"/>
                    <a:pt x="7468" y="1078"/>
                    <a:pt x="7282" y="1566"/>
                  </a:cubicBezTo>
                  <a:cubicBezTo>
                    <a:pt x="6793" y="2822"/>
                    <a:pt x="6398" y="3986"/>
                    <a:pt x="5932" y="5242"/>
                  </a:cubicBezTo>
                  <a:cubicBezTo>
                    <a:pt x="5444" y="4288"/>
                    <a:pt x="5048" y="3404"/>
                    <a:pt x="4560" y="2450"/>
                  </a:cubicBezTo>
                  <a:cubicBezTo>
                    <a:pt x="3699" y="5056"/>
                    <a:pt x="3490" y="7964"/>
                    <a:pt x="3978" y="10686"/>
                  </a:cubicBezTo>
                  <a:cubicBezTo>
                    <a:pt x="3923" y="10713"/>
                    <a:pt x="3867" y="10726"/>
                    <a:pt x="3811" y="10726"/>
                  </a:cubicBezTo>
                  <a:cubicBezTo>
                    <a:pt x="3495" y="10726"/>
                    <a:pt x="3197" y="10310"/>
                    <a:pt x="3117" y="9895"/>
                  </a:cubicBezTo>
                  <a:cubicBezTo>
                    <a:pt x="3024" y="9429"/>
                    <a:pt x="3024" y="8848"/>
                    <a:pt x="2629" y="8638"/>
                  </a:cubicBezTo>
                  <a:cubicBezTo>
                    <a:pt x="2524" y="8589"/>
                    <a:pt x="2412" y="8566"/>
                    <a:pt x="2302" y="8566"/>
                  </a:cubicBezTo>
                  <a:cubicBezTo>
                    <a:pt x="1995" y="8566"/>
                    <a:pt x="1695" y="8743"/>
                    <a:pt x="1559" y="9034"/>
                  </a:cubicBezTo>
                  <a:cubicBezTo>
                    <a:pt x="1373" y="9429"/>
                    <a:pt x="1373" y="9895"/>
                    <a:pt x="1373" y="10290"/>
                  </a:cubicBezTo>
                  <a:cubicBezTo>
                    <a:pt x="1466" y="12128"/>
                    <a:pt x="1745" y="14268"/>
                    <a:pt x="1373" y="16106"/>
                  </a:cubicBezTo>
                  <a:cubicBezTo>
                    <a:pt x="1070" y="17572"/>
                    <a:pt x="116" y="18828"/>
                    <a:pt x="0" y="20270"/>
                  </a:cubicBezTo>
                  <a:cubicBezTo>
                    <a:pt x="1163" y="19107"/>
                    <a:pt x="2815" y="19107"/>
                    <a:pt x="4374" y="18921"/>
                  </a:cubicBezTo>
                  <a:cubicBezTo>
                    <a:pt x="5932" y="18735"/>
                    <a:pt x="7863" y="17851"/>
                    <a:pt x="7863" y="16199"/>
                  </a:cubicBezTo>
                  <a:lnTo>
                    <a:pt x="7863" y="16199"/>
                  </a:lnTo>
                  <a:cubicBezTo>
                    <a:pt x="7623" y="16373"/>
                    <a:pt x="7343" y="16450"/>
                    <a:pt x="7062" y="16450"/>
                  </a:cubicBezTo>
                  <a:cubicBezTo>
                    <a:pt x="6554" y="16450"/>
                    <a:pt x="6037" y="16201"/>
                    <a:pt x="5723" y="15827"/>
                  </a:cubicBezTo>
                  <a:cubicBezTo>
                    <a:pt x="7677" y="15245"/>
                    <a:pt x="9213" y="13780"/>
                    <a:pt x="10097" y="12035"/>
                  </a:cubicBezTo>
                  <a:cubicBezTo>
                    <a:pt x="9213" y="12035"/>
                    <a:pt x="8352" y="11942"/>
                    <a:pt x="7468" y="11942"/>
                  </a:cubicBezTo>
                  <a:cubicBezTo>
                    <a:pt x="7863" y="10476"/>
                    <a:pt x="9026" y="9313"/>
                    <a:pt x="10376" y="8848"/>
                  </a:cubicBezTo>
                  <a:cubicBezTo>
                    <a:pt x="11539" y="8452"/>
                    <a:pt x="13005" y="8266"/>
                    <a:pt x="13284" y="7103"/>
                  </a:cubicBezTo>
                  <a:cubicBezTo>
                    <a:pt x="13586" y="6126"/>
                    <a:pt x="12702" y="5149"/>
                    <a:pt x="11748" y="4963"/>
                  </a:cubicBezTo>
                  <a:cubicBezTo>
                    <a:pt x="11620" y="4950"/>
                    <a:pt x="11493" y="4945"/>
                    <a:pt x="11365" y="4945"/>
                  </a:cubicBezTo>
                  <a:cubicBezTo>
                    <a:pt x="10516" y="4945"/>
                    <a:pt x="9669" y="5200"/>
                    <a:pt x="8840" y="5544"/>
                  </a:cubicBezTo>
                  <a:cubicBezTo>
                    <a:pt x="9119" y="4195"/>
                    <a:pt x="9306" y="2822"/>
                    <a:pt x="9608" y="1380"/>
                  </a:cubicBezTo>
                  <a:cubicBezTo>
                    <a:pt x="9608" y="1078"/>
                    <a:pt x="9701" y="589"/>
                    <a:pt x="9515" y="310"/>
                  </a:cubicBezTo>
                  <a:cubicBezTo>
                    <a:pt x="9354" y="99"/>
                    <a:pt x="9060" y="0"/>
                    <a:pt x="8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2009650" y="2665325"/>
              <a:ext cx="239650" cy="472150"/>
            </a:xfrm>
            <a:custGeom>
              <a:avLst/>
              <a:gdLst/>
              <a:ahLst/>
              <a:cxnLst/>
              <a:rect l="l" t="t" r="r" b="b"/>
              <a:pathLst>
                <a:path w="9586" h="18886" extrusionOk="0">
                  <a:moveTo>
                    <a:pt x="8252" y="0"/>
                  </a:moveTo>
                  <a:cubicBezTo>
                    <a:pt x="6583" y="0"/>
                    <a:pt x="4923" y="1409"/>
                    <a:pt x="4840" y="3081"/>
                  </a:cubicBezTo>
                  <a:cubicBezTo>
                    <a:pt x="4747" y="3546"/>
                    <a:pt x="4840" y="4128"/>
                    <a:pt x="4747" y="4616"/>
                  </a:cubicBezTo>
                  <a:cubicBezTo>
                    <a:pt x="4591" y="4946"/>
                    <a:pt x="4225" y="5341"/>
                    <a:pt x="3825" y="5341"/>
                  </a:cubicBezTo>
                  <a:cubicBezTo>
                    <a:pt x="3745" y="5341"/>
                    <a:pt x="3664" y="5325"/>
                    <a:pt x="3583" y="5291"/>
                  </a:cubicBezTo>
                  <a:cubicBezTo>
                    <a:pt x="2816" y="5012"/>
                    <a:pt x="3002" y="3267"/>
                    <a:pt x="2141" y="3267"/>
                  </a:cubicBezTo>
                  <a:cubicBezTo>
                    <a:pt x="1443" y="3267"/>
                    <a:pt x="1350" y="4128"/>
                    <a:pt x="1443" y="4826"/>
                  </a:cubicBezTo>
                  <a:cubicBezTo>
                    <a:pt x="1839" y="6756"/>
                    <a:pt x="2141" y="8594"/>
                    <a:pt x="2420" y="10525"/>
                  </a:cubicBezTo>
                  <a:cubicBezTo>
                    <a:pt x="2367" y="10565"/>
                    <a:pt x="2309" y="10583"/>
                    <a:pt x="2249" y="10583"/>
                  </a:cubicBezTo>
                  <a:cubicBezTo>
                    <a:pt x="1997" y="10583"/>
                    <a:pt x="1710" y="10263"/>
                    <a:pt x="1559" y="9944"/>
                  </a:cubicBezTo>
                  <a:cubicBezTo>
                    <a:pt x="1350" y="9571"/>
                    <a:pt x="1257" y="9083"/>
                    <a:pt x="768" y="8990"/>
                  </a:cubicBezTo>
                  <a:cubicBezTo>
                    <a:pt x="736" y="8982"/>
                    <a:pt x="703" y="8978"/>
                    <a:pt x="670" y="8978"/>
                  </a:cubicBezTo>
                  <a:cubicBezTo>
                    <a:pt x="330" y="8978"/>
                    <a:pt x="1" y="9397"/>
                    <a:pt x="1" y="9757"/>
                  </a:cubicBezTo>
                  <a:cubicBezTo>
                    <a:pt x="1" y="10153"/>
                    <a:pt x="187" y="10525"/>
                    <a:pt x="396" y="10921"/>
                  </a:cubicBezTo>
                  <a:cubicBezTo>
                    <a:pt x="1257" y="12665"/>
                    <a:pt x="2816" y="17900"/>
                    <a:pt x="4653" y="18784"/>
                  </a:cubicBezTo>
                  <a:cubicBezTo>
                    <a:pt x="4803" y="18853"/>
                    <a:pt x="4957" y="18885"/>
                    <a:pt x="5114" y="18885"/>
                  </a:cubicBezTo>
                  <a:cubicBezTo>
                    <a:pt x="6697" y="18885"/>
                    <a:pt x="8600" y="15637"/>
                    <a:pt x="9213" y="14410"/>
                  </a:cubicBezTo>
                  <a:cubicBezTo>
                    <a:pt x="9399" y="13922"/>
                    <a:pt x="9585" y="13433"/>
                    <a:pt x="9399" y="13061"/>
                  </a:cubicBezTo>
                  <a:cubicBezTo>
                    <a:pt x="9182" y="12681"/>
                    <a:pt x="8782" y="12540"/>
                    <a:pt x="8385" y="12540"/>
                  </a:cubicBezTo>
                  <a:cubicBezTo>
                    <a:pt x="8272" y="12540"/>
                    <a:pt x="8159" y="12552"/>
                    <a:pt x="8050" y="12572"/>
                  </a:cubicBezTo>
                  <a:cubicBezTo>
                    <a:pt x="7561" y="12665"/>
                    <a:pt x="7073" y="12968"/>
                    <a:pt x="6677" y="13340"/>
                  </a:cubicBezTo>
                  <a:cubicBezTo>
                    <a:pt x="7468" y="11805"/>
                    <a:pt x="8236" y="10339"/>
                    <a:pt x="8911" y="8897"/>
                  </a:cubicBezTo>
                  <a:cubicBezTo>
                    <a:pt x="9120" y="8501"/>
                    <a:pt x="9306" y="8013"/>
                    <a:pt x="9306" y="7617"/>
                  </a:cubicBezTo>
                  <a:cubicBezTo>
                    <a:pt x="9227" y="7221"/>
                    <a:pt x="8929" y="6809"/>
                    <a:pt x="8599" y="6809"/>
                  </a:cubicBezTo>
                  <a:cubicBezTo>
                    <a:pt x="8540" y="6809"/>
                    <a:pt x="8481" y="6822"/>
                    <a:pt x="8422" y="6850"/>
                  </a:cubicBezTo>
                  <a:cubicBezTo>
                    <a:pt x="7867" y="6938"/>
                    <a:pt x="7587" y="7833"/>
                    <a:pt x="7057" y="7833"/>
                  </a:cubicBezTo>
                  <a:cubicBezTo>
                    <a:pt x="7032" y="7833"/>
                    <a:pt x="7006" y="7831"/>
                    <a:pt x="6980" y="7827"/>
                  </a:cubicBezTo>
                  <a:cubicBezTo>
                    <a:pt x="6398" y="7827"/>
                    <a:pt x="6398" y="6943"/>
                    <a:pt x="6584" y="6361"/>
                  </a:cubicBezTo>
                  <a:cubicBezTo>
                    <a:pt x="7375" y="4244"/>
                    <a:pt x="8050" y="2197"/>
                    <a:pt x="8818" y="56"/>
                  </a:cubicBezTo>
                  <a:cubicBezTo>
                    <a:pt x="8631" y="19"/>
                    <a:pt x="8441" y="0"/>
                    <a:pt x="8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1721175" y="2710025"/>
              <a:ext cx="353650" cy="604050"/>
            </a:xfrm>
            <a:custGeom>
              <a:avLst/>
              <a:gdLst/>
              <a:ahLst/>
              <a:cxnLst/>
              <a:rect l="l" t="t" r="r" b="b"/>
              <a:pathLst>
                <a:path w="14146" h="24162" extrusionOk="0">
                  <a:moveTo>
                    <a:pt x="2783" y="0"/>
                  </a:moveTo>
                  <a:cubicBezTo>
                    <a:pt x="1785" y="0"/>
                    <a:pt x="791" y="1178"/>
                    <a:pt x="885" y="2340"/>
                  </a:cubicBezTo>
                  <a:cubicBezTo>
                    <a:pt x="978" y="3712"/>
                    <a:pt x="2048" y="4782"/>
                    <a:pt x="3002" y="5736"/>
                  </a:cubicBezTo>
                  <a:cubicBezTo>
                    <a:pt x="2048" y="5736"/>
                    <a:pt x="978" y="5829"/>
                    <a:pt x="1" y="5946"/>
                  </a:cubicBezTo>
                  <a:cubicBezTo>
                    <a:pt x="1653" y="7574"/>
                    <a:pt x="3793" y="8854"/>
                    <a:pt x="6119" y="9621"/>
                  </a:cubicBezTo>
                  <a:cubicBezTo>
                    <a:pt x="5142" y="9621"/>
                    <a:pt x="4165" y="9714"/>
                    <a:pt x="3095" y="9807"/>
                  </a:cubicBezTo>
                  <a:cubicBezTo>
                    <a:pt x="2909" y="11366"/>
                    <a:pt x="4258" y="13018"/>
                    <a:pt x="5910" y="13018"/>
                  </a:cubicBezTo>
                  <a:cubicBezTo>
                    <a:pt x="6405" y="12960"/>
                    <a:pt x="6927" y="12819"/>
                    <a:pt x="7413" y="12819"/>
                  </a:cubicBezTo>
                  <a:cubicBezTo>
                    <a:pt x="7705" y="12819"/>
                    <a:pt x="7984" y="12870"/>
                    <a:pt x="8236" y="13018"/>
                  </a:cubicBezTo>
                  <a:cubicBezTo>
                    <a:pt x="9213" y="13599"/>
                    <a:pt x="8632" y="15251"/>
                    <a:pt x="7562" y="15623"/>
                  </a:cubicBezTo>
                  <a:cubicBezTo>
                    <a:pt x="7240" y="15770"/>
                    <a:pt x="6910" y="15829"/>
                    <a:pt x="6577" y="15829"/>
                  </a:cubicBezTo>
                  <a:cubicBezTo>
                    <a:pt x="5801" y="15829"/>
                    <a:pt x="5007" y="15511"/>
                    <a:pt x="4258" y="15251"/>
                  </a:cubicBezTo>
                  <a:lnTo>
                    <a:pt x="4258" y="15251"/>
                  </a:lnTo>
                  <a:cubicBezTo>
                    <a:pt x="3979" y="16298"/>
                    <a:pt x="4840" y="17368"/>
                    <a:pt x="5910" y="17764"/>
                  </a:cubicBezTo>
                  <a:cubicBezTo>
                    <a:pt x="6887" y="18159"/>
                    <a:pt x="8050" y="18159"/>
                    <a:pt x="9120" y="18345"/>
                  </a:cubicBezTo>
                  <a:cubicBezTo>
                    <a:pt x="11802" y="18923"/>
                    <a:pt x="13932" y="21407"/>
                    <a:pt x="14141" y="24109"/>
                  </a:cubicBezTo>
                  <a:lnTo>
                    <a:pt x="14141" y="24109"/>
                  </a:lnTo>
                  <a:cubicBezTo>
                    <a:pt x="14042" y="22645"/>
                    <a:pt x="13678" y="9528"/>
                    <a:pt x="13564" y="9528"/>
                  </a:cubicBezTo>
                  <a:cubicBezTo>
                    <a:pt x="12796" y="9714"/>
                    <a:pt x="12214" y="10389"/>
                    <a:pt x="12214" y="11180"/>
                  </a:cubicBezTo>
                  <a:cubicBezTo>
                    <a:pt x="11540" y="10877"/>
                    <a:pt x="11237" y="10017"/>
                    <a:pt x="11354" y="9319"/>
                  </a:cubicBezTo>
                  <a:cubicBezTo>
                    <a:pt x="11447" y="8644"/>
                    <a:pt x="11819" y="7969"/>
                    <a:pt x="11819" y="7295"/>
                  </a:cubicBezTo>
                  <a:cubicBezTo>
                    <a:pt x="11935" y="6527"/>
                    <a:pt x="11633" y="5643"/>
                    <a:pt x="10958" y="5457"/>
                  </a:cubicBezTo>
                  <a:cubicBezTo>
                    <a:pt x="10899" y="5439"/>
                    <a:pt x="10840" y="5430"/>
                    <a:pt x="10781" y="5430"/>
                  </a:cubicBezTo>
                  <a:cubicBezTo>
                    <a:pt x="10175" y="5430"/>
                    <a:pt x="9660" y="6352"/>
                    <a:pt x="10190" y="6713"/>
                  </a:cubicBezTo>
                  <a:cubicBezTo>
                    <a:pt x="10034" y="6843"/>
                    <a:pt x="9860" y="6900"/>
                    <a:pt x="9686" y="6900"/>
                  </a:cubicBezTo>
                  <a:cubicBezTo>
                    <a:pt x="9081" y="6900"/>
                    <a:pt x="8466" y="6218"/>
                    <a:pt x="8539" y="5550"/>
                  </a:cubicBezTo>
                  <a:cubicBezTo>
                    <a:pt x="8539" y="4666"/>
                    <a:pt x="9213" y="3898"/>
                    <a:pt x="9399" y="3131"/>
                  </a:cubicBezTo>
                  <a:cubicBezTo>
                    <a:pt x="9601" y="2280"/>
                    <a:pt x="9156" y="1171"/>
                    <a:pt x="8335" y="1171"/>
                  </a:cubicBezTo>
                  <a:cubicBezTo>
                    <a:pt x="8303" y="1171"/>
                    <a:pt x="8270" y="1173"/>
                    <a:pt x="8236" y="1176"/>
                  </a:cubicBezTo>
                  <a:cubicBezTo>
                    <a:pt x="7282" y="1386"/>
                    <a:pt x="7166" y="2828"/>
                    <a:pt x="6212" y="3131"/>
                  </a:cubicBezTo>
                  <a:cubicBezTo>
                    <a:pt x="6135" y="3152"/>
                    <a:pt x="6057" y="3162"/>
                    <a:pt x="5980" y="3162"/>
                  </a:cubicBezTo>
                  <a:cubicBezTo>
                    <a:pt x="5383" y="3162"/>
                    <a:pt x="4808" y="2565"/>
                    <a:pt x="4561" y="1967"/>
                  </a:cubicBezTo>
                  <a:cubicBezTo>
                    <a:pt x="4258" y="1386"/>
                    <a:pt x="4072" y="595"/>
                    <a:pt x="3490" y="223"/>
                  </a:cubicBezTo>
                  <a:cubicBezTo>
                    <a:pt x="3264" y="69"/>
                    <a:pt x="3023" y="0"/>
                    <a:pt x="2783" y="0"/>
                  </a:cubicBezTo>
                  <a:close/>
                  <a:moveTo>
                    <a:pt x="14141" y="24109"/>
                  </a:moveTo>
                  <a:cubicBezTo>
                    <a:pt x="14143" y="24128"/>
                    <a:pt x="14144" y="24146"/>
                    <a:pt x="14145" y="24161"/>
                  </a:cubicBezTo>
                  <a:cubicBezTo>
                    <a:pt x="14144" y="24144"/>
                    <a:pt x="14143" y="24126"/>
                    <a:pt x="14141" y="241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1816475" y="2797975"/>
              <a:ext cx="294975" cy="678200"/>
            </a:xfrm>
            <a:custGeom>
              <a:avLst/>
              <a:gdLst/>
              <a:ahLst/>
              <a:cxnLst/>
              <a:rect l="l" t="t" r="r" b="b"/>
              <a:pathLst>
                <a:path w="11799" h="27128" extrusionOk="0">
                  <a:moveTo>
                    <a:pt x="894" y="1"/>
                  </a:moveTo>
                  <a:cubicBezTo>
                    <a:pt x="415" y="1"/>
                    <a:pt x="1" y="610"/>
                    <a:pt x="446" y="1055"/>
                  </a:cubicBezTo>
                  <a:cubicBezTo>
                    <a:pt x="7053" y="7848"/>
                    <a:pt x="10543" y="17060"/>
                    <a:pt x="10054" y="26552"/>
                  </a:cubicBezTo>
                  <a:cubicBezTo>
                    <a:pt x="10054" y="26936"/>
                    <a:pt x="10368" y="27128"/>
                    <a:pt x="10682" y="27128"/>
                  </a:cubicBezTo>
                  <a:cubicBezTo>
                    <a:pt x="10996" y="27128"/>
                    <a:pt x="11310" y="26936"/>
                    <a:pt x="11310" y="26552"/>
                  </a:cubicBezTo>
                  <a:cubicBezTo>
                    <a:pt x="11799" y="16758"/>
                    <a:pt x="8216" y="7173"/>
                    <a:pt x="1330" y="194"/>
                  </a:cubicBezTo>
                  <a:cubicBezTo>
                    <a:pt x="1194" y="58"/>
                    <a:pt x="1041" y="1"/>
                    <a:pt x="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2060900" y="2847025"/>
              <a:ext cx="113375" cy="657125"/>
            </a:xfrm>
            <a:custGeom>
              <a:avLst/>
              <a:gdLst/>
              <a:ahLst/>
              <a:cxnLst/>
              <a:rect l="l" t="t" r="r" b="b"/>
              <a:pathLst>
                <a:path w="4535" h="26285" extrusionOk="0">
                  <a:moveTo>
                    <a:pt x="1839" y="1"/>
                  </a:moveTo>
                  <a:cubicBezTo>
                    <a:pt x="1485" y="1"/>
                    <a:pt x="1131" y="292"/>
                    <a:pt x="1254" y="745"/>
                  </a:cubicBezTo>
                  <a:cubicBezTo>
                    <a:pt x="3278" y="8980"/>
                    <a:pt x="2883" y="17518"/>
                    <a:pt x="184" y="25567"/>
                  </a:cubicBezTo>
                  <a:cubicBezTo>
                    <a:pt x="0" y="25977"/>
                    <a:pt x="358" y="26284"/>
                    <a:pt x="735" y="26284"/>
                  </a:cubicBezTo>
                  <a:cubicBezTo>
                    <a:pt x="978" y="26284"/>
                    <a:pt x="1229" y="26157"/>
                    <a:pt x="1347" y="25846"/>
                  </a:cubicBezTo>
                  <a:cubicBezTo>
                    <a:pt x="4162" y="17611"/>
                    <a:pt x="4534" y="8887"/>
                    <a:pt x="2417" y="466"/>
                  </a:cubicBezTo>
                  <a:cubicBezTo>
                    <a:pt x="2332" y="141"/>
                    <a:pt x="2085" y="1"/>
                    <a:pt x="1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2044050" y="3053725"/>
              <a:ext cx="317450" cy="479675"/>
            </a:xfrm>
            <a:custGeom>
              <a:avLst/>
              <a:gdLst/>
              <a:ahLst/>
              <a:cxnLst/>
              <a:rect l="l" t="t" r="r" b="b"/>
              <a:pathLst>
                <a:path w="12698" h="19187" extrusionOk="0">
                  <a:moveTo>
                    <a:pt x="11935" y="0"/>
                  </a:moveTo>
                  <a:cubicBezTo>
                    <a:pt x="11707" y="0"/>
                    <a:pt x="11491" y="129"/>
                    <a:pt x="11420" y="433"/>
                  </a:cubicBezTo>
                  <a:cubicBezTo>
                    <a:pt x="10071" y="7505"/>
                    <a:pt x="6185" y="13717"/>
                    <a:pt x="463" y="18160"/>
                  </a:cubicBezTo>
                  <a:cubicBezTo>
                    <a:pt x="0" y="18548"/>
                    <a:pt x="464" y="19187"/>
                    <a:pt x="966" y="19187"/>
                  </a:cubicBezTo>
                  <a:cubicBezTo>
                    <a:pt x="1095" y="19187"/>
                    <a:pt x="1227" y="19144"/>
                    <a:pt x="1347" y="19044"/>
                  </a:cubicBezTo>
                  <a:cubicBezTo>
                    <a:pt x="7256" y="14484"/>
                    <a:pt x="11117" y="7994"/>
                    <a:pt x="12583" y="805"/>
                  </a:cubicBezTo>
                  <a:cubicBezTo>
                    <a:pt x="12698" y="332"/>
                    <a:pt x="12300" y="0"/>
                    <a:pt x="119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11" name="Google Shape;211;p3"/>
          <p:cNvGrpSpPr/>
          <p:nvPr/>
        </p:nvGrpSpPr>
        <p:grpSpPr>
          <a:xfrm>
            <a:off x="11069262" y="2274476"/>
            <a:ext cx="934436" cy="941557"/>
            <a:chOff x="1474000" y="3672875"/>
            <a:chExt cx="492050" cy="495800"/>
          </a:xfrm>
        </p:grpSpPr>
        <p:sp>
          <p:nvSpPr>
            <p:cNvPr id="212" name="Google Shape;212;p3"/>
            <p:cNvSpPr/>
            <p:nvPr/>
          </p:nvSpPr>
          <p:spPr>
            <a:xfrm>
              <a:off x="1503075" y="3672875"/>
              <a:ext cx="433900" cy="460075"/>
            </a:xfrm>
            <a:custGeom>
              <a:avLst/>
              <a:gdLst/>
              <a:ahLst/>
              <a:cxnLst/>
              <a:rect l="l" t="t" r="r" b="b"/>
              <a:pathLst>
                <a:path w="17356" h="18403" extrusionOk="0">
                  <a:moveTo>
                    <a:pt x="7957" y="1"/>
                  </a:moveTo>
                  <a:lnTo>
                    <a:pt x="1" y="12214"/>
                  </a:lnTo>
                  <a:cubicBezTo>
                    <a:pt x="94" y="12401"/>
                    <a:pt x="187" y="12680"/>
                    <a:pt x="303" y="12889"/>
                  </a:cubicBezTo>
                  <a:cubicBezTo>
                    <a:pt x="1839" y="16076"/>
                    <a:pt x="5235" y="18403"/>
                    <a:pt x="8725" y="18403"/>
                  </a:cubicBezTo>
                  <a:cubicBezTo>
                    <a:pt x="12307" y="18310"/>
                    <a:pt x="15611" y="15983"/>
                    <a:pt x="17053" y="12796"/>
                  </a:cubicBezTo>
                  <a:cubicBezTo>
                    <a:pt x="17170" y="12494"/>
                    <a:pt x="17263" y="12307"/>
                    <a:pt x="17356" y="12098"/>
                  </a:cubicBezTo>
                  <a:lnTo>
                    <a:pt x="94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1474000" y="3960775"/>
              <a:ext cx="492050" cy="207900"/>
            </a:xfrm>
            <a:custGeom>
              <a:avLst/>
              <a:gdLst/>
              <a:ahLst/>
              <a:cxnLst/>
              <a:rect l="l" t="t" r="r" b="b"/>
              <a:pathLst>
                <a:path w="19682" h="8316" extrusionOk="0">
                  <a:moveTo>
                    <a:pt x="17751" y="0"/>
                  </a:moveTo>
                  <a:cubicBezTo>
                    <a:pt x="15611" y="2141"/>
                    <a:pt x="12889" y="3886"/>
                    <a:pt x="9795" y="4072"/>
                  </a:cubicBezTo>
                  <a:cubicBezTo>
                    <a:pt x="9524" y="4099"/>
                    <a:pt x="9250" y="4113"/>
                    <a:pt x="8975" y="4113"/>
                  </a:cubicBezTo>
                  <a:cubicBezTo>
                    <a:pt x="7172" y="4113"/>
                    <a:pt x="5319" y="3518"/>
                    <a:pt x="3886" y="2327"/>
                  </a:cubicBezTo>
                  <a:cubicBezTo>
                    <a:pt x="3397" y="1955"/>
                    <a:pt x="2420" y="303"/>
                    <a:pt x="1745" y="303"/>
                  </a:cubicBezTo>
                  <a:cubicBezTo>
                    <a:pt x="768" y="396"/>
                    <a:pt x="1" y="2327"/>
                    <a:pt x="94" y="3118"/>
                  </a:cubicBezTo>
                  <a:cubicBezTo>
                    <a:pt x="187" y="3699"/>
                    <a:pt x="582" y="4072"/>
                    <a:pt x="885" y="4560"/>
                  </a:cubicBezTo>
                  <a:cubicBezTo>
                    <a:pt x="2979" y="6906"/>
                    <a:pt x="6091" y="8315"/>
                    <a:pt x="9252" y="8315"/>
                  </a:cubicBezTo>
                  <a:cubicBezTo>
                    <a:pt x="9883" y="8315"/>
                    <a:pt x="10517" y="8259"/>
                    <a:pt x="11144" y="8143"/>
                  </a:cubicBezTo>
                  <a:cubicBezTo>
                    <a:pt x="14843" y="7561"/>
                    <a:pt x="18216" y="4956"/>
                    <a:pt x="19682" y="1559"/>
                  </a:cubicBezTo>
                  <a:cubicBezTo>
                    <a:pt x="19007" y="978"/>
                    <a:pt x="18426" y="489"/>
                    <a:pt x="17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1566475" y="3920950"/>
              <a:ext cx="52500" cy="53425"/>
            </a:xfrm>
            <a:custGeom>
              <a:avLst/>
              <a:gdLst/>
              <a:ahLst/>
              <a:cxnLst/>
              <a:rect l="l" t="t" r="r" b="b"/>
              <a:pathLst>
                <a:path w="2100" h="2137" extrusionOk="0">
                  <a:moveTo>
                    <a:pt x="1346" y="1"/>
                  </a:moveTo>
                  <a:cubicBezTo>
                    <a:pt x="1193" y="1"/>
                    <a:pt x="1045" y="71"/>
                    <a:pt x="954" y="244"/>
                  </a:cubicBezTo>
                  <a:cubicBezTo>
                    <a:pt x="675" y="640"/>
                    <a:pt x="466" y="1012"/>
                    <a:pt x="280" y="1314"/>
                  </a:cubicBezTo>
                  <a:cubicBezTo>
                    <a:pt x="0" y="1726"/>
                    <a:pt x="360" y="2137"/>
                    <a:pt x="727" y="2137"/>
                  </a:cubicBezTo>
                  <a:cubicBezTo>
                    <a:pt x="879" y="2137"/>
                    <a:pt x="1032" y="2066"/>
                    <a:pt x="1141" y="1896"/>
                  </a:cubicBezTo>
                  <a:cubicBezTo>
                    <a:pt x="1350" y="1500"/>
                    <a:pt x="1629" y="1128"/>
                    <a:pt x="1839" y="733"/>
                  </a:cubicBezTo>
                  <a:cubicBezTo>
                    <a:pt x="2100" y="390"/>
                    <a:pt x="1708" y="1"/>
                    <a:pt x="13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1648475" y="3965400"/>
              <a:ext cx="31450" cy="46575"/>
            </a:xfrm>
            <a:custGeom>
              <a:avLst/>
              <a:gdLst/>
              <a:ahLst/>
              <a:cxnLst/>
              <a:rect l="l" t="t" r="r" b="b"/>
              <a:pathLst>
                <a:path w="1258" h="1863" extrusionOk="0">
                  <a:moveTo>
                    <a:pt x="727" y="1"/>
                  </a:moveTo>
                  <a:cubicBezTo>
                    <a:pt x="489" y="1"/>
                    <a:pt x="283" y="167"/>
                    <a:pt x="187" y="397"/>
                  </a:cubicBezTo>
                  <a:cubicBezTo>
                    <a:pt x="187" y="700"/>
                    <a:pt x="94" y="886"/>
                    <a:pt x="94" y="1188"/>
                  </a:cubicBezTo>
                  <a:cubicBezTo>
                    <a:pt x="1" y="1467"/>
                    <a:pt x="94" y="1770"/>
                    <a:pt x="396" y="1863"/>
                  </a:cubicBezTo>
                  <a:cubicBezTo>
                    <a:pt x="676" y="1863"/>
                    <a:pt x="1071" y="1770"/>
                    <a:pt x="1071" y="1467"/>
                  </a:cubicBezTo>
                  <a:cubicBezTo>
                    <a:pt x="1164" y="1188"/>
                    <a:pt x="1164" y="886"/>
                    <a:pt x="1164" y="700"/>
                  </a:cubicBezTo>
                  <a:cubicBezTo>
                    <a:pt x="1257" y="397"/>
                    <a:pt x="1164" y="118"/>
                    <a:pt x="885" y="25"/>
                  </a:cubicBezTo>
                  <a:cubicBezTo>
                    <a:pt x="831" y="8"/>
                    <a:pt x="778" y="1"/>
                    <a:pt x="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1733400" y="3972375"/>
              <a:ext cx="29100" cy="46575"/>
            </a:xfrm>
            <a:custGeom>
              <a:avLst/>
              <a:gdLst/>
              <a:ahLst/>
              <a:cxnLst/>
              <a:rect l="l" t="t" r="r" b="b"/>
              <a:pathLst>
                <a:path w="1164" h="1863" extrusionOk="0">
                  <a:moveTo>
                    <a:pt x="544" y="1"/>
                  </a:moveTo>
                  <a:cubicBezTo>
                    <a:pt x="495" y="1"/>
                    <a:pt x="445" y="9"/>
                    <a:pt x="396" y="25"/>
                  </a:cubicBezTo>
                  <a:cubicBezTo>
                    <a:pt x="93" y="118"/>
                    <a:pt x="0" y="421"/>
                    <a:pt x="0" y="607"/>
                  </a:cubicBezTo>
                  <a:cubicBezTo>
                    <a:pt x="93" y="909"/>
                    <a:pt x="93" y="1188"/>
                    <a:pt x="187" y="1491"/>
                  </a:cubicBezTo>
                  <a:cubicBezTo>
                    <a:pt x="187" y="1770"/>
                    <a:pt x="582" y="1863"/>
                    <a:pt x="768" y="1863"/>
                  </a:cubicBezTo>
                  <a:cubicBezTo>
                    <a:pt x="1071" y="1770"/>
                    <a:pt x="1164" y="1491"/>
                    <a:pt x="1164" y="1188"/>
                  </a:cubicBezTo>
                  <a:cubicBezTo>
                    <a:pt x="1164" y="909"/>
                    <a:pt x="1071" y="607"/>
                    <a:pt x="1071" y="421"/>
                  </a:cubicBezTo>
                  <a:cubicBezTo>
                    <a:pt x="994" y="171"/>
                    <a:pt x="775" y="1"/>
                    <a:pt x="5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1810750" y="3944875"/>
              <a:ext cx="39000" cy="50300"/>
            </a:xfrm>
            <a:custGeom>
              <a:avLst/>
              <a:gdLst/>
              <a:ahLst/>
              <a:cxnLst/>
              <a:rect l="l" t="t" r="r" b="b"/>
              <a:pathLst>
                <a:path w="1560" h="2012" extrusionOk="0">
                  <a:moveTo>
                    <a:pt x="627" y="0"/>
                  </a:moveTo>
                  <a:cubicBezTo>
                    <a:pt x="517" y="0"/>
                    <a:pt x="403" y="22"/>
                    <a:pt x="303" y="55"/>
                  </a:cubicBezTo>
                  <a:cubicBezTo>
                    <a:pt x="94" y="264"/>
                    <a:pt x="0" y="543"/>
                    <a:pt x="94" y="753"/>
                  </a:cubicBezTo>
                  <a:cubicBezTo>
                    <a:pt x="303" y="1125"/>
                    <a:pt x="396" y="1427"/>
                    <a:pt x="582" y="1707"/>
                  </a:cubicBezTo>
                  <a:cubicBezTo>
                    <a:pt x="643" y="1904"/>
                    <a:pt x="832" y="2012"/>
                    <a:pt x="1008" y="2012"/>
                  </a:cubicBezTo>
                  <a:cubicBezTo>
                    <a:pt x="1102" y="2012"/>
                    <a:pt x="1192" y="1981"/>
                    <a:pt x="1257" y="1916"/>
                  </a:cubicBezTo>
                  <a:cubicBezTo>
                    <a:pt x="1559" y="1800"/>
                    <a:pt x="1559" y="1521"/>
                    <a:pt x="1466" y="1218"/>
                  </a:cubicBezTo>
                  <a:cubicBezTo>
                    <a:pt x="1373" y="939"/>
                    <a:pt x="1164" y="543"/>
                    <a:pt x="1071" y="264"/>
                  </a:cubicBezTo>
                  <a:cubicBezTo>
                    <a:pt x="1011" y="70"/>
                    <a:pt x="826" y="0"/>
                    <a:pt x="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1777025" y="3839800"/>
              <a:ext cx="31425" cy="55850"/>
            </a:xfrm>
            <a:custGeom>
              <a:avLst/>
              <a:gdLst/>
              <a:ahLst/>
              <a:cxnLst/>
              <a:rect l="l" t="t" r="r" b="b"/>
              <a:pathLst>
                <a:path w="1257" h="2234" extrusionOk="0">
                  <a:moveTo>
                    <a:pt x="582" y="1"/>
                  </a:moveTo>
                  <a:cubicBezTo>
                    <a:pt x="279" y="1"/>
                    <a:pt x="0" y="187"/>
                    <a:pt x="93" y="489"/>
                  </a:cubicBezTo>
                  <a:cubicBezTo>
                    <a:pt x="93" y="978"/>
                    <a:pt x="93" y="1350"/>
                    <a:pt x="186" y="1745"/>
                  </a:cubicBezTo>
                  <a:cubicBezTo>
                    <a:pt x="186" y="2048"/>
                    <a:pt x="396" y="2234"/>
                    <a:pt x="675" y="2234"/>
                  </a:cubicBezTo>
                  <a:cubicBezTo>
                    <a:pt x="977" y="2234"/>
                    <a:pt x="1256" y="2048"/>
                    <a:pt x="1256" y="1745"/>
                  </a:cubicBezTo>
                  <a:cubicBezTo>
                    <a:pt x="1163" y="1350"/>
                    <a:pt x="1163" y="978"/>
                    <a:pt x="1070" y="489"/>
                  </a:cubicBezTo>
                  <a:cubicBezTo>
                    <a:pt x="1070" y="187"/>
                    <a:pt x="861" y="1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1667675" y="3877900"/>
              <a:ext cx="32025" cy="42750"/>
            </a:xfrm>
            <a:custGeom>
              <a:avLst/>
              <a:gdLst/>
              <a:ahLst/>
              <a:cxnLst/>
              <a:rect l="l" t="t" r="r" b="b"/>
              <a:pathLst>
                <a:path w="1281" h="1710" extrusionOk="0">
                  <a:moveTo>
                    <a:pt x="665" y="0"/>
                  </a:moveTo>
                  <a:cubicBezTo>
                    <a:pt x="454" y="0"/>
                    <a:pt x="280" y="105"/>
                    <a:pt x="210" y="314"/>
                  </a:cubicBezTo>
                  <a:cubicBezTo>
                    <a:pt x="210" y="617"/>
                    <a:pt x="210" y="803"/>
                    <a:pt x="117" y="989"/>
                  </a:cubicBezTo>
                  <a:cubicBezTo>
                    <a:pt x="1" y="1292"/>
                    <a:pt x="210" y="1571"/>
                    <a:pt x="489" y="1687"/>
                  </a:cubicBezTo>
                  <a:cubicBezTo>
                    <a:pt x="523" y="1702"/>
                    <a:pt x="562" y="1709"/>
                    <a:pt x="603" y="1709"/>
                  </a:cubicBezTo>
                  <a:cubicBezTo>
                    <a:pt x="811" y="1709"/>
                    <a:pt x="1071" y="1525"/>
                    <a:pt x="1071" y="1292"/>
                  </a:cubicBezTo>
                  <a:cubicBezTo>
                    <a:pt x="1164" y="1105"/>
                    <a:pt x="1164" y="803"/>
                    <a:pt x="1280" y="617"/>
                  </a:cubicBezTo>
                  <a:cubicBezTo>
                    <a:pt x="1280" y="314"/>
                    <a:pt x="1164" y="35"/>
                    <a:pt x="885" y="35"/>
                  </a:cubicBezTo>
                  <a:cubicBezTo>
                    <a:pt x="809" y="12"/>
                    <a:pt x="735" y="0"/>
                    <a:pt x="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1706650" y="3776125"/>
              <a:ext cx="26775" cy="47275"/>
            </a:xfrm>
            <a:custGeom>
              <a:avLst/>
              <a:gdLst/>
              <a:ahLst/>
              <a:cxnLst/>
              <a:rect l="l" t="t" r="r" b="b"/>
              <a:pathLst>
                <a:path w="1071" h="1891" extrusionOk="0">
                  <a:moveTo>
                    <a:pt x="535" y="0"/>
                  </a:moveTo>
                  <a:cubicBezTo>
                    <a:pt x="268" y="0"/>
                    <a:pt x="0" y="175"/>
                    <a:pt x="0" y="524"/>
                  </a:cubicBezTo>
                  <a:lnTo>
                    <a:pt x="0" y="1384"/>
                  </a:lnTo>
                  <a:cubicBezTo>
                    <a:pt x="0" y="1722"/>
                    <a:pt x="268" y="1890"/>
                    <a:pt x="535" y="1890"/>
                  </a:cubicBezTo>
                  <a:cubicBezTo>
                    <a:pt x="803" y="1890"/>
                    <a:pt x="1070" y="1722"/>
                    <a:pt x="1070" y="1384"/>
                  </a:cubicBezTo>
                  <a:lnTo>
                    <a:pt x="1070" y="524"/>
                  </a:lnTo>
                  <a:cubicBezTo>
                    <a:pt x="1070" y="175"/>
                    <a:pt x="803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21" name="Google Shape;221;p3"/>
          <p:cNvGrpSpPr/>
          <p:nvPr/>
        </p:nvGrpSpPr>
        <p:grpSpPr>
          <a:xfrm>
            <a:off x="3492584" y="-46316"/>
            <a:ext cx="572333" cy="748867"/>
            <a:chOff x="5840625" y="3436675"/>
            <a:chExt cx="429250" cy="561650"/>
          </a:xfrm>
        </p:grpSpPr>
        <p:sp>
          <p:nvSpPr>
            <p:cNvPr id="222" name="Google Shape;222;p3"/>
            <p:cNvSpPr/>
            <p:nvPr/>
          </p:nvSpPr>
          <p:spPr>
            <a:xfrm>
              <a:off x="5928950" y="3436675"/>
              <a:ext cx="132725" cy="215600"/>
            </a:xfrm>
            <a:custGeom>
              <a:avLst/>
              <a:gdLst/>
              <a:ahLst/>
              <a:cxnLst/>
              <a:rect l="l" t="t" r="r" b="b"/>
              <a:pathLst>
                <a:path w="5309" h="8624" extrusionOk="0">
                  <a:moveTo>
                    <a:pt x="1033" y="0"/>
                  </a:moveTo>
                  <a:cubicBezTo>
                    <a:pt x="430" y="0"/>
                    <a:pt x="0" y="995"/>
                    <a:pt x="655" y="1400"/>
                  </a:cubicBezTo>
                  <a:cubicBezTo>
                    <a:pt x="2772" y="2935"/>
                    <a:pt x="3749" y="5378"/>
                    <a:pt x="3656" y="7890"/>
                  </a:cubicBezTo>
                  <a:cubicBezTo>
                    <a:pt x="3610" y="8379"/>
                    <a:pt x="3947" y="8623"/>
                    <a:pt x="4308" y="8623"/>
                  </a:cubicBezTo>
                  <a:cubicBezTo>
                    <a:pt x="4668" y="8623"/>
                    <a:pt x="5052" y="8379"/>
                    <a:pt x="5099" y="7890"/>
                  </a:cubicBezTo>
                  <a:cubicBezTo>
                    <a:pt x="5308" y="4796"/>
                    <a:pt x="3935" y="1981"/>
                    <a:pt x="1423" y="143"/>
                  </a:cubicBezTo>
                  <a:cubicBezTo>
                    <a:pt x="1291" y="43"/>
                    <a:pt x="1158" y="0"/>
                    <a:pt x="10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5840625" y="3551400"/>
              <a:ext cx="429250" cy="446925"/>
            </a:xfrm>
            <a:custGeom>
              <a:avLst/>
              <a:gdLst/>
              <a:ahLst/>
              <a:cxnLst/>
              <a:rect l="l" t="t" r="r" b="b"/>
              <a:pathLst>
                <a:path w="17170" h="17877" extrusionOk="0">
                  <a:moveTo>
                    <a:pt x="12144" y="0"/>
                  </a:moveTo>
                  <a:cubicBezTo>
                    <a:pt x="11134" y="0"/>
                    <a:pt x="10165" y="631"/>
                    <a:pt x="9423" y="1649"/>
                  </a:cubicBezTo>
                  <a:cubicBezTo>
                    <a:pt x="8779" y="1179"/>
                    <a:pt x="8081" y="916"/>
                    <a:pt x="7403" y="916"/>
                  </a:cubicBezTo>
                  <a:cubicBezTo>
                    <a:pt x="6537" y="916"/>
                    <a:pt x="5701" y="1346"/>
                    <a:pt x="5049" y="2324"/>
                  </a:cubicBezTo>
                  <a:cubicBezTo>
                    <a:pt x="4444" y="1969"/>
                    <a:pt x="3816" y="1776"/>
                    <a:pt x="3221" y="1776"/>
                  </a:cubicBezTo>
                  <a:cubicBezTo>
                    <a:pt x="1712" y="1776"/>
                    <a:pt x="410" y="3020"/>
                    <a:pt x="210" y="6023"/>
                  </a:cubicBezTo>
                  <a:cubicBezTo>
                    <a:pt x="1" y="10094"/>
                    <a:pt x="1746" y="14258"/>
                    <a:pt x="4863" y="16864"/>
                  </a:cubicBezTo>
                  <a:cubicBezTo>
                    <a:pt x="5450" y="17370"/>
                    <a:pt x="6266" y="17876"/>
                    <a:pt x="7097" y="17876"/>
                  </a:cubicBezTo>
                  <a:cubicBezTo>
                    <a:pt x="7221" y="17876"/>
                    <a:pt x="7345" y="17865"/>
                    <a:pt x="7468" y="17841"/>
                  </a:cubicBezTo>
                  <a:cubicBezTo>
                    <a:pt x="7864" y="17748"/>
                    <a:pt x="8143" y="17539"/>
                    <a:pt x="8446" y="17260"/>
                  </a:cubicBezTo>
                  <a:cubicBezTo>
                    <a:pt x="8841" y="17446"/>
                    <a:pt x="9213" y="17539"/>
                    <a:pt x="9702" y="17539"/>
                  </a:cubicBezTo>
                  <a:cubicBezTo>
                    <a:pt x="10470" y="17446"/>
                    <a:pt x="11051" y="16957"/>
                    <a:pt x="11447" y="16282"/>
                  </a:cubicBezTo>
                  <a:cubicBezTo>
                    <a:pt x="11773" y="16532"/>
                    <a:pt x="12162" y="16702"/>
                    <a:pt x="12614" y="16702"/>
                  </a:cubicBezTo>
                  <a:cubicBezTo>
                    <a:pt x="12711" y="16702"/>
                    <a:pt x="12810" y="16694"/>
                    <a:pt x="12912" y="16678"/>
                  </a:cubicBezTo>
                  <a:cubicBezTo>
                    <a:pt x="13773" y="16585"/>
                    <a:pt x="14448" y="15701"/>
                    <a:pt x="14936" y="14840"/>
                  </a:cubicBezTo>
                  <a:cubicBezTo>
                    <a:pt x="16983" y="11351"/>
                    <a:pt x="17170" y="6884"/>
                    <a:pt x="15611" y="3115"/>
                  </a:cubicBezTo>
                  <a:cubicBezTo>
                    <a:pt x="14611" y="900"/>
                    <a:pt x="13349" y="0"/>
                    <a:pt x="12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5918575" y="3604850"/>
              <a:ext cx="82025" cy="324550"/>
            </a:xfrm>
            <a:custGeom>
              <a:avLst/>
              <a:gdLst/>
              <a:ahLst/>
              <a:cxnLst/>
              <a:rect l="l" t="t" r="r" b="b"/>
              <a:pathLst>
                <a:path w="3281" h="12982" extrusionOk="0">
                  <a:moveTo>
                    <a:pt x="1349" y="0"/>
                  </a:moveTo>
                  <a:lnTo>
                    <a:pt x="1349" y="0"/>
                  </a:lnTo>
                  <a:cubicBezTo>
                    <a:pt x="768" y="977"/>
                    <a:pt x="372" y="2140"/>
                    <a:pt x="186" y="3303"/>
                  </a:cubicBezTo>
                  <a:cubicBezTo>
                    <a:pt x="0" y="4467"/>
                    <a:pt x="0" y="5630"/>
                    <a:pt x="186" y="6793"/>
                  </a:cubicBezTo>
                  <a:cubicBezTo>
                    <a:pt x="372" y="7956"/>
                    <a:pt x="675" y="9119"/>
                    <a:pt x="1256" y="10166"/>
                  </a:cubicBezTo>
                  <a:cubicBezTo>
                    <a:pt x="1745" y="11236"/>
                    <a:pt x="2420" y="12214"/>
                    <a:pt x="3280" y="12981"/>
                  </a:cubicBezTo>
                  <a:cubicBezTo>
                    <a:pt x="2815" y="11911"/>
                    <a:pt x="2420" y="10864"/>
                    <a:pt x="2024" y="9887"/>
                  </a:cubicBezTo>
                  <a:cubicBezTo>
                    <a:pt x="1745" y="8817"/>
                    <a:pt x="1536" y="7747"/>
                    <a:pt x="1349" y="6677"/>
                  </a:cubicBezTo>
                  <a:cubicBezTo>
                    <a:pt x="1163" y="5514"/>
                    <a:pt x="1070" y="4467"/>
                    <a:pt x="1163" y="3397"/>
                  </a:cubicBezTo>
                  <a:cubicBezTo>
                    <a:pt x="1163" y="2233"/>
                    <a:pt x="1256" y="1163"/>
                    <a:pt x="1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6124450" y="3711275"/>
              <a:ext cx="36075" cy="244875"/>
            </a:xfrm>
            <a:custGeom>
              <a:avLst/>
              <a:gdLst/>
              <a:ahLst/>
              <a:cxnLst/>
              <a:rect l="l" t="t" r="r" b="b"/>
              <a:pathLst>
                <a:path w="1443" h="9795" extrusionOk="0">
                  <a:moveTo>
                    <a:pt x="582" y="0"/>
                  </a:moveTo>
                  <a:cubicBezTo>
                    <a:pt x="489" y="884"/>
                    <a:pt x="489" y="1745"/>
                    <a:pt x="396" y="2536"/>
                  </a:cubicBezTo>
                  <a:lnTo>
                    <a:pt x="187" y="4956"/>
                  </a:lnTo>
                  <a:lnTo>
                    <a:pt x="94" y="7375"/>
                  </a:lnTo>
                  <a:cubicBezTo>
                    <a:pt x="94" y="8143"/>
                    <a:pt x="1" y="9027"/>
                    <a:pt x="1" y="9794"/>
                  </a:cubicBezTo>
                  <a:cubicBezTo>
                    <a:pt x="489" y="9120"/>
                    <a:pt x="768" y="8352"/>
                    <a:pt x="978" y="7468"/>
                  </a:cubicBezTo>
                  <a:cubicBezTo>
                    <a:pt x="1257" y="6700"/>
                    <a:pt x="1350" y="5816"/>
                    <a:pt x="1350" y="5049"/>
                  </a:cubicBezTo>
                  <a:cubicBezTo>
                    <a:pt x="1443" y="4165"/>
                    <a:pt x="1443" y="3304"/>
                    <a:pt x="1257" y="2536"/>
                  </a:cubicBezTo>
                  <a:cubicBezTo>
                    <a:pt x="1164" y="1652"/>
                    <a:pt x="978" y="884"/>
                    <a:pt x="5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26" name="Google Shape;226;p3"/>
          <p:cNvGrpSpPr/>
          <p:nvPr/>
        </p:nvGrpSpPr>
        <p:grpSpPr>
          <a:xfrm>
            <a:off x="11324089" y="5699700"/>
            <a:ext cx="934499" cy="1022099"/>
            <a:chOff x="5164825" y="3105675"/>
            <a:chExt cx="569400" cy="622775"/>
          </a:xfrm>
        </p:grpSpPr>
        <p:sp>
          <p:nvSpPr>
            <p:cNvPr id="227" name="Google Shape;227;p3"/>
            <p:cNvSpPr/>
            <p:nvPr/>
          </p:nvSpPr>
          <p:spPr>
            <a:xfrm>
              <a:off x="5239850" y="3284950"/>
              <a:ext cx="458325" cy="443500"/>
            </a:xfrm>
            <a:custGeom>
              <a:avLst/>
              <a:gdLst/>
              <a:ahLst/>
              <a:cxnLst/>
              <a:rect l="l" t="t" r="r" b="b"/>
              <a:pathLst>
                <a:path w="18333" h="17740" extrusionOk="0">
                  <a:moveTo>
                    <a:pt x="18332" y="1"/>
                  </a:moveTo>
                  <a:lnTo>
                    <a:pt x="18332" y="1"/>
                  </a:lnTo>
                  <a:cubicBezTo>
                    <a:pt x="13200" y="489"/>
                    <a:pt x="8085" y="698"/>
                    <a:pt x="2958" y="698"/>
                  </a:cubicBezTo>
                  <a:cubicBezTo>
                    <a:pt x="1973" y="698"/>
                    <a:pt x="987" y="691"/>
                    <a:pt x="0" y="676"/>
                  </a:cubicBezTo>
                  <a:lnTo>
                    <a:pt x="0" y="676"/>
                  </a:lnTo>
                  <a:cubicBezTo>
                    <a:pt x="2629" y="6398"/>
                    <a:pt x="5235" y="12121"/>
                    <a:pt x="7863" y="17728"/>
                  </a:cubicBezTo>
                  <a:cubicBezTo>
                    <a:pt x="7870" y="17736"/>
                    <a:pt x="7901" y="17740"/>
                    <a:pt x="7953" y="17740"/>
                  </a:cubicBezTo>
                  <a:cubicBezTo>
                    <a:pt x="8670" y="17740"/>
                    <a:pt x="13404" y="17041"/>
                    <a:pt x="13772" y="16867"/>
                  </a:cubicBezTo>
                  <a:cubicBezTo>
                    <a:pt x="15308" y="15797"/>
                    <a:pt x="14843" y="14541"/>
                    <a:pt x="15029" y="12494"/>
                  </a:cubicBezTo>
                  <a:cubicBezTo>
                    <a:pt x="15424" y="8143"/>
                    <a:pt x="16587" y="3886"/>
                    <a:pt x="18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5329400" y="3355325"/>
              <a:ext cx="143100" cy="285600"/>
            </a:xfrm>
            <a:custGeom>
              <a:avLst/>
              <a:gdLst/>
              <a:ahLst/>
              <a:cxnLst/>
              <a:rect l="l" t="t" r="r" b="b"/>
              <a:pathLst>
                <a:path w="5724" h="11424" extrusionOk="0">
                  <a:moveTo>
                    <a:pt x="1" y="1"/>
                  </a:moveTo>
                  <a:lnTo>
                    <a:pt x="1" y="1"/>
                  </a:lnTo>
                  <a:cubicBezTo>
                    <a:pt x="303" y="955"/>
                    <a:pt x="675" y="2025"/>
                    <a:pt x="1164" y="3002"/>
                  </a:cubicBezTo>
                  <a:cubicBezTo>
                    <a:pt x="1560" y="3979"/>
                    <a:pt x="2048" y="4933"/>
                    <a:pt x="2537" y="5910"/>
                  </a:cubicBezTo>
                  <a:cubicBezTo>
                    <a:pt x="3002" y="6887"/>
                    <a:pt x="3490" y="7748"/>
                    <a:pt x="3979" y="8725"/>
                  </a:cubicBezTo>
                  <a:cubicBezTo>
                    <a:pt x="4561" y="9679"/>
                    <a:pt x="5142" y="10563"/>
                    <a:pt x="5724" y="11423"/>
                  </a:cubicBezTo>
                  <a:cubicBezTo>
                    <a:pt x="5445" y="10470"/>
                    <a:pt x="4956" y="9399"/>
                    <a:pt x="4561" y="8422"/>
                  </a:cubicBezTo>
                  <a:cubicBezTo>
                    <a:pt x="4165" y="7469"/>
                    <a:pt x="3700" y="6491"/>
                    <a:pt x="3211" y="5514"/>
                  </a:cubicBezTo>
                  <a:cubicBezTo>
                    <a:pt x="2723" y="4561"/>
                    <a:pt x="2234" y="3677"/>
                    <a:pt x="1653" y="2699"/>
                  </a:cubicBezTo>
                  <a:cubicBezTo>
                    <a:pt x="1164" y="1746"/>
                    <a:pt x="582" y="862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5547500" y="3304150"/>
              <a:ext cx="60525" cy="315250"/>
            </a:xfrm>
            <a:custGeom>
              <a:avLst/>
              <a:gdLst/>
              <a:ahLst/>
              <a:cxnLst/>
              <a:rect l="l" t="t" r="r" b="b"/>
              <a:pathLst>
                <a:path w="2421" h="12610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2141" y="1071"/>
                    <a:pt x="1839" y="2141"/>
                    <a:pt x="1559" y="3118"/>
                  </a:cubicBezTo>
                  <a:cubicBezTo>
                    <a:pt x="1257" y="4165"/>
                    <a:pt x="1071" y="5235"/>
                    <a:pt x="885" y="6305"/>
                  </a:cubicBezTo>
                  <a:cubicBezTo>
                    <a:pt x="675" y="7375"/>
                    <a:pt x="489" y="8352"/>
                    <a:pt x="303" y="9399"/>
                  </a:cubicBezTo>
                  <a:cubicBezTo>
                    <a:pt x="210" y="10469"/>
                    <a:pt x="94" y="11539"/>
                    <a:pt x="1" y="12610"/>
                  </a:cubicBezTo>
                  <a:cubicBezTo>
                    <a:pt x="396" y="11633"/>
                    <a:pt x="675" y="10562"/>
                    <a:pt x="885" y="9609"/>
                  </a:cubicBezTo>
                  <a:cubicBezTo>
                    <a:pt x="1164" y="8538"/>
                    <a:pt x="1373" y="7468"/>
                    <a:pt x="1653" y="6398"/>
                  </a:cubicBezTo>
                  <a:cubicBezTo>
                    <a:pt x="1839" y="5328"/>
                    <a:pt x="2048" y="4281"/>
                    <a:pt x="2141" y="3304"/>
                  </a:cubicBezTo>
                  <a:cubicBezTo>
                    <a:pt x="2327" y="2234"/>
                    <a:pt x="2420" y="1164"/>
                    <a:pt x="2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5465500" y="3350100"/>
              <a:ext cx="50625" cy="317575"/>
            </a:xfrm>
            <a:custGeom>
              <a:avLst/>
              <a:gdLst/>
              <a:ahLst/>
              <a:cxnLst/>
              <a:rect l="l" t="t" r="r" b="b"/>
              <a:pathLst>
                <a:path w="2025" h="12703" extrusionOk="0">
                  <a:moveTo>
                    <a:pt x="1" y="0"/>
                  </a:moveTo>
                  <a:cubicBezTo>
                    <a:pt x="1" y="1071"/>
                    <a:pt x="94" y="2141"/>
                    <a:pt x="187" y="3211"/>
                  </a:cubicBezTo>
                  <a:cubicBezTo>
                    <a:pt x="280" y="4281"/>
                    <a:pt x="466" y="5351"/>
                    <a:pt x="582" y="6398"/>
                  </a:cubicBezTo>
                  <a:cubicBezTo>
                    <a:pt x="768" y="7468"/>
                    <a:pt x="954" y="8538"/>
                    <a:pt x="1257" y="9608"/>
                  </a:cubicBezTo>
                  <a:cubicBezTo>
                    <a:pt x="1443" y="10586"/>
                    <a:pt x="1745" y="11632"/>
                    <a:pt x="2025" y="12703"/>
                  </a:cubicBezTo>
                  <a:cubicBezTo>
                    <a:pt x="2025" y="11632"/>
                    <a:pt x="1931" y="10586"/>
                    <a:pt x="1838" y="9515"/>
                  </a:cubicBezTo>
                  <a:cubicBezTo>
                    <a:pt x="1745" y="8445"/>
                    <a:pt x="1536" y="7375"/>
                    <a:pt x="1350" y="6305"/>
                  </a:cubicBezTo>
                  <a:cubicBezTo>
                    <a:pt x="1164" y="5235"/>
                    <a:pt x="954" y="4188"/>
                    <a:pt x="768" y="3118"/>
                  </a:cubicBezTo>
                  <a:cubicBezTo>
                    <a:pt x="582" y="2048"/>
                    <a:pt x="280" y="107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5164825" y="3105675"/>
              <a:ext cx="569400" cy="454375"/>
            </a:xfrm>
            <a:custGeom>
              <a:avLst/>
              <a:gdLst/>
              <a:ahLst/>
              <a:cxnLst/>
              <a:rect l="l" t="t" r="r" b="b"/>
              <a:pathLst>
                <a:path w="22776" h="18175" extrusionOk="0">
                  <a:moveTo>
                    <a:pt x="14355" y="0"/>
                  </a:moveTo>
                  <a:cubicBezTo>
                    <a:pt x="12767" y="0"/>
                    <a:pt x="11233" y="1421"/>
                    <a:pt x="11144" y="3101"/>
                  </a:cubicBezTo>
                  <a:cubicBezTo>
                    <a:pt x="10543" y="1954"/>
                    <a:pt x="9344" y="1291"/>
                    <a:pt x="8104" y="1291"/>
                  </a:cubicBezTo>
                  <a:cubicBezTo>
                    <a:pt x="7759" y="1291"/>
                    <a:pt x="7412" y="1343"/>
                    <a:pt x="7072" y="1449"/>
                  </a:cubicBezTo>
                  <a:cubicBezTo>
                    <a:pt x="5630" y="1845"/>
                    <a:pt x="4560" y="3496"/>
                    <a:pt x="4746" y="5032"/>
                  </a:cubicBezTo>
                  <a:cubicBezTo>
                    <a:pt x="4409" y="4787"/>
                    <a:pt x="3949" y="4642"/>
                    <a:pt x="3513" y="4642"/>
                  </a:cubicBezTo>
                  <a:cubicBezTo>
                    <a:pt x="3077" y="4642"/>
                    <a:pt x="2664" y="4787"/>
                    <a:pt x="2420" y="5125"/>
                  </a:cubicBezTo>
                  <a:cubicBezTo>
                    <a:pt x="1931" y="5613"/>
                    <a:pt x="2420" y="6497"/>
                    <a:pt x="2815" y="6869"/>
                  </a:cubicBezTo>
                  <a:cubicBezTo>
                    <a:pt x="977" y="8149"/>
                    <a:pt x="0" y="10848"/>
                    <a:pt x="1349" y="12802"/>
                  </a:cubicBezTo>
                  <a:cubicBezTo>
                    <a:pt x="2095" y="13901"/>
                    <a:pt x="3403" y="14458"/>
                    <a:pt x="4708" y="14458"/>
                  </a:cubicBezTo>
                  <a:cubicBezTo>
                    <a:pt x="5805" y="14458"/>
                    <a:pt x="6899" y="14064"/>
                    <a:pt x="7654" y="13267"/>
                  </a:cubicBezTo>
                  <a:cubicBezTo>
                    <a:pt x="8329" y="14826"/>
                    <a:pt x="9306" y="16291"/>
                    <a:pt x="10655" y="17245"/>
                  </a:cubicBezTo>
                  <a:cubicBezTo>
                    <a:pt x="11546" y="17839"/>
                    <a:pt x="12608" y="18175"/>
                    <a:pt x="13634" y="18175"/>
                  </a:cubicBezTo>
                  <a:cubicBezTo>
                    <a:pt x="14296" y="18175"/>
                    <a:pt x="14942" y="18035"/>
                    <a:pt x="15517" y="17734"/>
                  </a:cubicBezTo>
                  <a:cubicBezTo>
                    <a:pt x="17053" y="16966"/>
                    <a:pt x="17937" y="15012"/>
                    <a:pt x="17355" y="13476"/>
                  </a:cubicBezTo>
                  <a:lnTo>
                    <a:pt x="17355" y="13476"/>
                  </a:lnTo>
                  <a:cubicBezTo>
                    <a:pt x="17815" y="13751"/>
                    <a:pt x="18346" y="13879"/>
                    <a:pt x="18887" y="13879"/>
                  </a:cubicBezTo>
                  <a:cubicBezTo>
                    <a:pt x="20044" y="13879"/>
                    <a:pt x="21249" y="13296"/>
                    <a:pt x="21915" y="12313"/>
                  </a:cubicBezTo>
                  <a:cubicBezTo>
                    <a:pt x="22775" y="10755"/>
                    <a:pt x="22287" y="8614"/>
                    <a:pt x="20845" y="7660"/>
                  </a:cubicBezTo>
                  <a:cubicBezTo>
                    <a:pt x="22194" y="6986"/>
                    <a:pt x="22589" y="4939"/>
                    <a:pt x="21705" y="3682"/>
                  </a:cubicBezTo>
                  <a:cubicBezTo>
                    <a:pt x="21191" y="3055"/>
                    <a:pt x="20357" y="2711"/>
                    <a:pt x="19531" y="2711"/>
                  </a:cubicBezTo>
                  <a:cubicBezTo>
                    <a:pt x="18826" y="2711"/>
                    <a:pt x="18127" y="2961"/>
                    <a:pt x="17634" y="3496"/>
                  </a:cubicBezTo>
                  <a:cubicBezTo>
                    <a:pt x="17727" y="1751"/>
                    <a:pt x="16285" y="100"/>
                    <a:pt x="14540" y="7"/>
                  </a:cubicBezTo>
                  <a:cubicBezTo>
                    <a:pt x="14478" y="2"/>
                    <a:pt x="14417" y="0"/>
                    <a:pt x="143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356150" y="3226800"/>
              <a:ext cx="65750" cy="159975"/>
            </a:xfrm>
            <a:custGeom>
              <a:avLst/>
              <a:gdLst/>
              <a:ahLst/>
              <a:cxnLst/>
              <a:rect l="l" t="t" r="r" b="b"/>
              <a:pathLst>
                <a:path w="2630" h="6399" extrusionOk="0">
                  <a:moveTo>
                    <a:pt x="1" y="1"/>
                  </a:moveTo>
                  <a:lnTo>
                    <a:pt x="1" y="1"/>
                  </a:lnTo>
                  <a:cubicBezTo>
                    <a:pt x="303" y="582"/>
                    <a:pt x="583" y="1071"/>
                    <a:pt x="885" y="1559"/>
                  </a:cubicBezTo>
                  <a:cubicBezTo>
                    <a:pt x="1071" y="2024"/>
                    <a:pt x="1257" y="2513"/>
                    <a:pt x="1350" y="3002"/>
                  </a:cubicBezTo>
                  <a:cubicBezTo>
                    <a:pt x="1467" y="3583"/>
                    <a:pt x="1467" y="4072"/>
                    <a:pt x="1467" y="4653"/>
                  </a:cubicBezTo>
                  <a:cubicBezTo>
                    <a:pt x="1467" y="5235"/>
                    <a:pt x="1467" y="5723"/>
                    <a:pt x="1257" y="6398"/>
                  </a:cubicBezTo>
                  <a:cubicBezTo>
                    <a:pt x="1839" y="6003"/>
                    <a:pt x="2234" y="5421"/>
                    <a:pt x="2420" y="4746"/>
                  </a:cubicBezTo>
                  <a:cubicBezTo>
                    <a:pt x="2630" y="4165"/>
                    <a:pt x="2630" y="3490"/>
                    <a:pt x="2420" y="2815"/>
                  </a:cubicBezTo>
                  <a:cubicBezTo>
                    <a:pt x="2327" y="2141"/>
                    <a:pt x="2048" y="1559"/>
                    <a:pt x="1653" y="1071"/>
                  </a:cubicBezTo>
                  <a:cubicBezTo>
                    <a:pt x="1164" y="489"/>
                    <a:pt x="583" y="9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5545175" y="3267650"/>
              <a:ext cx="75050" cy="133650"/>
            </a:xfrm>
            <a:custGeom>
              <a:avLst/>
              <a:gdLst/>
              <a:ahLst/>
              <a:cxnLst/>
              <a:rect l="l" t="t" r="r" b="b"/>
              <a:pathLst>
                <a:path w="3002" h="5346" extrusionOk="0">
                  <a:moveTo>
                    <a:pt x="2765" y="0"/>
                  </a:moveTo>
                  <a:cubicBezTo>
                    <a:pt x="2244" y="0"/>
                    <a:pt x="1680" y="245"/>
                    <a:pt x="1257" y="507"/>
                  </a:cubicBezTo>
                  <a:cubicBezTo>
                    <a:pt x="768" y="879"/>
                    <a:pt x="396" y="1461"/>
                    <a:pt x="187" y="2042"/>
                  </a:cubicBezTo>
                  <a:cubicBezTo>
                    <a:pt x="1" y="2717"/>
                    <a:pt x="1" y="3415"/>
                    <a:pt x="187" y="3996"/>
                  </a:cubicBezTo>
                  <a:cubicBezTo>
                    <a:pt x="396" y="4578"/>
                    <a:pt x="768" y="5043"/>
                    <a:pt x="1257" y="5346"/>
                  </a:cubicBezTo>
                  <a:cubicBezTo>
                    <a:pt x="1164" y="4764"/>
                    <a:pt x="1071" y="4276"/>
                    <a:pt x="1071" y="3787"/>
                  </a:cubicBezTo>
                  <a:cubicBezTo>
                    <a:pt x="1071" y="3298"/>
                    <a:pt x="1164" y="2833"/>
                    <a:pt x="1257" y="2438"/>
                  </a:cubicBezTo>
                  <a:cubicBezTo>
                    <a:pt x="1466" y="2042"/>
                    <a:pt x="1652" y="1554"/>
                    <a:pt x="1932" y="1181"/>
                  </a:cubicBezTo>
                  <a:cubicBezTo>
                    <a:pt x="2234" y="786"/>
                    <a:pt x="2513" y="390"/>
                    <a:pt x="3002" y="18"/>
                  </a:cubicBezTo>
                  <a:cubicBezTo>
                    <a:pt x="2924" y="6"/>
                    <a:pt x="2845" y="0"/>
                    <a:pt x="27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34" name="Google Shape;234;p3"/>
          <p:cNvGrpSpPr/>
          <p:nvPr/>
        </p:nvGrpSpPr>
        <p:grpSpPr>
          <a:xfrm rot="3369565">
            <a:off x="9628964" y="4428576"/>
            <a:ext cx="652953" cy="2244211"/>
            <a:chOff x="4871700" y="1797250"/>
            <a:chExt cx="319900" cy="1099500"/>
          </a:xfrm>
        </p:grpSpPr>
        <p:sp>
          <p:nvSpPr>
            <p:cNvPr id="235" name="Google Shape;235;p3"/>
            <p:cNvSpPr/>
            <p:nvPr/>
          </p:nvSpPr>
          <p:spPr>
            <a:xfrm>
              <a:off x="4871700" y="2253700"/>
              <a:ext cx="271050" cy="643050"/>
            </a:xfrm>
            <a:custGeom>
              <a:avLst/>
              <a:gdLst/>
              <a:ahLst/>
              <a:cxnLst/>
              <a:rect l="l" t="t" r="r" b="b"/>
              <a:pathLst>
                <a:path w="10842" h="25722" extrusionOk="0">
                  <a:moveTo>
                    <a:pt x="3856" y="0"/>
                  </a:moveTo>
                  <a:cubicBezTo>
                    <a:pt x="2479" y="0"/>
                    <a:pt x="1198" y="397"/>
                    <a:pt x="489" y="1702"/>
                  </a:cubicBezTo>
                  <a:cubicBezTo>
                    <a:pt x="0" y="2679"/>
                    <a:pt x="93" y="3936"/>
                    <a:pt x="93" y="4890"/>
                  </a:cubicBezTo>
                  <a:cubicBezTo>
                    <a:pt x="0" y="8286"/>
                    <a:pt x="186" y="11683"/>
                    <a:pt x="489" y="15079"/>
                  </a:cubicBezTo>
                  <a:cubicBezTo>
                    <a:pt x="582" y="16731"/>
                    <a:pt x="675" y="18383"/>
                    <a:pt x="861" y="20011"/>
                  </a:cubicBezTo>
                  <a:cubicBezTo>
                    <a:pt x="1070" y="21570"/>
                    <a:pt x="1070" y="23035"/>
                    <a:pt x="1536" y="24571"/>
                  </a:cubicBezTo>
                  <a:cubicBezTo>
                    <a:pt x="1536" y="24873"/>
                    <a:pt x="1745" y="25245"/>
                    <a:pt x="1931" y="25455"/>
                  </a:cubicBezTo>
                  <a:cubicBezTo>
                    <a:pt x="2170" y="25640"/>
                    <a:pt x="2409" y="25721"/>
                    <a:pt x="2645" y="25721"/>
                  </a:cubicBezTo>
                  <a:cubicBezTo>
                    <a:pt x="4130" y="25721"/>
                    <a:pt x="5488" y="22493"/>
                    <a:pt x="5909" y="21570"/>
                  </a:cubicBezTo>
                  <a:cubicBezTo>
                    <a:pt x="6584" y="19732"/>
                    <a:pt x="6886" y="17801"/>
                    <a:pt x="7561" y="15847"/>
                  </a:cubicBezTo>
                  <a:cubicBezTo>
                    <a:pt x="8422" y="13241"/>
                    <a:pt x="9213" y="10612"/>
                    <a:pt x="9980" y="7914"/>
                  </a:cubicBezTo>
                  <a:cubicBezTo>
                    <a:pt x="10469" y="6541"/>
                    <a:pt x="10841" y="5099"/>
                    <a:pt x="10469" y="3726"/>
                  </a:cubicBezTo>
                  <a:cubicBezTo>
                    <a:pt x="9980" y="1982"/>
                    <a:pt x="8236" y="818"/>
                    <a:pt x="6491" y="353"/>
                  </a:cubicBezTo>
                  <a:cubicBezTo>
                    <a:pt x="5656" y="163"/>
                    <a:pt x="4736" y="0"/>
                    <a:pt x="3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4895550" y="2310800"/>
              <a:ext cx="225675" cy="78525"/>
            </a:xfrm>
            <a:custGeom>
              <a:avLst/>
              <a:gdLst/>
              <a:ahLst/>
              <a:cxnLst/>
              <a:rect l="l" t="t" r="r" b="b"/>
              <a:pathLst>
                <a:path w="9027" h="3141" extrusionOk="0">
                  <a:moveTo>
                    <a:pt x="116" y="0"/>
                  </a:moveTo>
                  <a:lnTo>
                    <a:pt x="116" y="0"/>
                  </a:lnTo>
                  <a:cubicBezTo>
                    <a:pt x="0" y="395"/>
                    <a:pt x="209" y="861"/>
                    <a:pt x="489" y="1256"/>
                  </a:cubicBezTo>
                  <a:cubicBezTo>
                    <a:pt x="698" y="1652"/>
                    <a:pt x="1070" y="1931"/>
                    <a:pt x="1466" y="2233"/>
                  </a:cubicBezTo>
                  <a:cubicBezTo>
                    <a:pt x="1861" y="2419"/>
                    <a:pt x="2326" y="2606"/>
                    <a:pt x="2722" y="2722"/>
                  </a:cubicBezTo>
                  <a:cubicBezTo>
                    <a:pt x="3117" y="2908"/>
                    <a:pt x="3606" y="3001"/>
                    <a:pt x="3978" y="3001"/>
                  </a:cubicBezTo>
                  <a:cubicBezTo>
                    <a:pt x="4420" y="3094"/>
                    <a:pt x="4856" y="3141"/>
                    <a:pt x="5293" y="3141"/>
                  </a:cubicBezTo>
                  <a:cubicBezTo>
                    <a:pt x="5729" y="3141"/>
                    <a:pt x="6165" y="3094"/>
                    <a:pt x="6607" y="3001"/>
                  </a:cubicBezTo>
                  <a:cubicBezTo>
                    <a:pt x="7468" y="2815"/>
                    <a:pt x="8352" y="2512"/>
                    <a:pt x="9026" y="2024"/>
                  </a:cubicBezTo>
                  <a:cubicBezTo>
                    <a:pt x="8142" y="2024"/>
                    <a:pt x="7375" y="2140"/>
                    <a:pt x="6514" y="2140"/>
                  </a:cubicBezTo>
                  <a:cubicBezTo>
                    <a:pt x="5723" y="2140"/>
                    <a:pt x="4955" y="2024"/>
                    <a:pt x="4187" y="1931"/>
                  </a:cubicBezTo>
                  <a:cubicBezTo>
                    <a:pt x="3792" y="1838"/>
                    <a:pt x="3397" y="1745"/>
                    <a:pt x="3024" y="1652"/>
                  </a:cubicBezTo>
                  <a:cubicBezTo>
                    <a:pt x="2629" y="1559"/>
                    <a:pt x="2233" y="1442"/>
                    <a:pt x="1861" y="1349"/>
                  </a:cubicBezTo>
                  <a:cubicBezTo>
                    <a:pt x="1559" y="1256"/>
                    <a:pt x="1163" y="1070"/>
                    <a:pt x="884" y="861"/>
                  </a:cubicBezTo>
                  <a:cubicBezTo>
                    <a:pt x="489" y="675"/>
                    <a:pt x="302" y="395"/>
                    <a:pt x="1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5004875" y="1797250"/>
              <a:ext cx="152400" cy="506000"/>
            </a:xfrm>
            <a:custGeom>
              <a:avLst/>
              <a:gdLst/>
              <a:ahLst/>
              <a:cxnLst/>
              <a:rect l="l" t="t" r="r" b="b"/>
              <a:pathLst>
                <a:path w="6096" h="20240" extrusionOk="0">
                  <a:moveTo>
                    <a:pt x="6096" y="0"/>
                  </a:moveTo>
                  <a:lnTo>
                    <a:pt x="6096" y="0"/>
                  </a:lnTo>
                  <a:cubicBezTo>
                    <a:pt x="5142" y="1442"/>
                    <a:pt x="4165" y="3001"/>
                    <a:pt x="3397" y="4653"/>
                  </a:cubicBezTo>
                  <a:cubicBezTo>
                    <a:pt x="2606" y="6188"/>
                    <a:pt x="2025" y="7933"/>
                    <a:pt x="1443" y="9585"/>
                  </a:cubicBezTo>
                  <a:cubicBezTo>
                    <a:pt x="489" y="13074"/>
                    <a:pt x="1" y="16657"/>
                    <a:pt x="187" y="20240"/>
                  </a:cubicBezTo>
                  <a:cubicBezTo>
                    <a:pt x="489" y="16657"/>
                    <a:pt x="1071" y="13167"/>
                    <a:pt x="2025" y="9771"/>
                  </a:cubicBezTo>
                  <a:cubicBezTo>
                    <a:pt x="2513" y="8142"/>
                    <a:pt x="3188" y="6398"/>
                    <a:pt x="3886" y="4839"/>
                  </a:cubicBezTo>
                  <a:cubicBezTo>
                    <a:pt x="4560" y="3187"/>
                    <a:pt x="5328" y="1535"/>
                    <a:pt x="6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4932175" y="2489925"/>
              <a:ext cx="174500" cy="41300"/>
            </a:xfrm>
            <a:custGeom>
              <a:avLst/>
              <a:gdLst/>
              <a:ahLst/>
              <a:cxnLst/>
              <a:rect l="l" t="t" r="r" b="b"/>
              <a:pathLst>
                <a:path w="6980" h="1652" extrusionOk="0">
                  <a:moveTo>
                    <a:pt x="1" y="0"/>
                  </a:moveTo>
                  <a:cubicBezTo>
                    <a:pt x="489" y="489"/>
                    <a:pt x="1071" y="791"/>
                    <a:pt x="1559" y="1070"/>
                  </a:cubicBezTo>
                  <a:cubicBezTo>
                    <a:pt x="2141" y="1373"/>
                    <a:pt x="2816" y="1559"/>
                    <a:pt x="3490" y="1652"/>
                  </a:cubicBezTo>
                  <a:cubicBezTo>
                    <a:pt x="4072" y="1652"/>
                    <a:pt x="4746" y="1652"/>
                    <a:pt x="5421" y="1373"/>
                  </a:cubicBezTo>
                  <a:cubicBezTo>
                    <a:pt x="6003" y="1163"/>
                    <a:pt x="6584" y="791"/>
                    <a:pt x="6980" y="210"/>
                  </a:cubicBezTo>
                  <a:lnTo>
                    <a:pt x="6980" y="210"/>
                  </a:lnTo>
                  <a:cubicBezTo>
                    <a:pt x="6305" y="396"/>
                    <a:pt x="5817" y="489"/>
                    <a:pt x="5235" y="489"/>
                  </a:cubicBezTo>
                  <a:cubicBezTo>
                    <a:pt x="5041" y="520"/>
                    <a:pt x="4858" y="530"/>
                    <a:pt x="4678" y="530"/>
                  </a:cubicBezTo>
                  <a:cubicBezTo>
                    <a:pt x="4317" y="530"/>
                    <a:pt x="3971" y="489"/>
                    <a:pt x="3583" y="489"/>
                  </a:cubicBezTo>
                  <a:cubicBezTo>
                    <a:pt x="3002" y="396"/>
                    <a:pt x="2420" y="303"/>
                    <a:pt x="1838" y="210"/>
                  </a:cubicBezTo>
                  <a:cubicBezTo>
                    <a:pt x="1257" y="93"/>
                    <a:pt x="67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4949050" y="2599250"/>
              <a:ext cx="126225" cy="37000"/>
            </a:xfrm>
            <a:custGeom>
              <a:avLst/>
              <a:gdLst/>
              <a:ahLst/>
              <a:cxnLst/>
              <a:rect l="l" t="t" r="r" b="b"/>
              <a:pathLst>
                <a:path w="5049" h="1480" extrusionOk="0">
                  <a:moveTo>
                    <a:pt x="5049" y="1"/>
                  </a:moveTo>
                  <a:cubicBezTo>
                    <a:pt x="4560" y="94"/>
                    <a:pt x="4165" y="187"/>
                    <a:pt x="3792" y="187"/>
                  </a:cubicBezTo>
                  <a:cubicBezTo>
                    <a:pt x="3397" y="280"/>
                    <a:pt x="3001" y="280"/>
                    <a:pt x="2629" y="280"/>
                  </a:cubicBezTo>
                  <a:lnTo>
                    <a:pt x="1350" y="373"/>
                  </a:lnTo>
                  <a:cubicBezTo>
                    <a:pt x="977" y="373"/>
                    <a:pt x="489" y="373"/>
                    <a:pt x="0" y="582"/>
                  </a:cubicBezTo>
                  <a:cubicBezTo>
                    <a:pt x="396" y="862"/>
                    <a:pt x="768" y="1164"/>
                    <a:pt x="1257" y="1257"/>
                  </a:cubicBezTo>
                  <a:cubicBezTo>
                    <a:pt x="1546" y="1393"/>
                    <a:pt x="1885" y="1480"/>
                    <a:pt x="2238" y="1480"/>
                  </a:cubicBezTo>
                  <a:cubicBezTo>
                    <a:pt x="2367" y="1480"/>
                    <a:pt x="2498" y="1468"/>
                    <a:pt x="2629" y="1443"/>
                  </a:cubicBezTo>
                  <a:cubicBezTo>
                    <a:pt x="3094" y="1443"/>
                    <a:pt x="3583" y="1350"/>
                    <a:pt x="4071" y="1071"/>
                  </a:cubicBezTo>
                  <a:cubicBezTo>
                    <a:pt x="4467" y="862"/>
                    <a:pt x="4839" y="489"/>
                    <a:pt x="50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4953700" y="2737100"/>
              <a:ext cx="77950" cy="34325"/>
            </a:xfrm>
            <a:custGeom>
              <a:avLst/>
              <a:gdLst/>
              <a:ahLst/>
              <a:cxnLst/>
              <a:rect l="l" t="t" r="r" b="b"/>
              <a:pathLst>
                <a:path w="3118" h="1373" extrusionOk="0">
                  <a:moveTo>
                    <a:pt x="3118" y="0"/>
                  </a:moveTo>
                  <a:cubicBezTo>
                    <a:pt x="2815" y="0"/>
                    <a:pt x="2536" y="0"/>
                    <a:pt x="2234" y="93"/>
                  </a:cubicBezTo>
                  <a:cubicBezTo>
                    <a:pt x="1955" y="93"/>
                    <a:pt x="1745" y="93"/>
                    <a:pt x="1466" y="210"/>
                  </a:cubicBezTo>
                  <a:cubicBezTo>
                    <a:pt x="1280" y="210"/>
                    <a:pt x="1071" y="303"/>
                    <a:pt x="791" y="396"/>
                  </a:cubicBezTo>
                  <a:cubicBezTo>
                    <a:pt x="489" y="582"/>
                    <a:pt x="303" y="675"/>
                    <a:pt x="0" y="884"/>
                  </a:cubicBezTo>
                  <a:cubicBezTo>
                    <a:pt x="210" y="1164"/>
                    <a:pt x="582" y="1257"/>
                    <a:pt x="884" y="1373"/>
                  </a:cubicBezTo>
                  <a:lnTo>
                    <a:pt x="1745" y="1373"/>
                  </a:lnTo>
                  <a:cubicBezTo>
                    <a:pt x="2048" y="1257"/>
                    <a:pt x="2327" y="1071"/>
                    <a:pt x="2629" y="884"/>
                  </a:cubicBezTo>
                  <a:cubicBezTo>
                    <a:pt x="2815" y="675"/>
                    <a:pt x="3118" y="396"/>
                    <a:pt x="3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4992675" y="1974625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46" y="1"/>
                  </a:moveTo>
                  <a:cubicBezTo>
                    <a:pt x="273" y="1"/>
                    <a:pt x="198" y="24"/>
                    <a:pt x="93" y="70"/>
                  </a:cubicBezTo>
                  <a:cubicBezTo>
                    <a:pt x="0" y="163"/>
                    <a:pt x="0" y="349"/>
                    <a:pt x="0" y="559"/>
                  </a:cubicBezTo>
                  <a:cubicBezTo>
                    <a:pt x="93" y="1722"/>
                    <a:pt x="977" y="3071"/>
                    <a:pt x="1559" y="4048"/>
                  </a:cubicBezTo>
                  <a:cubicBezTo>
                    <a:pt x="2233" y="3164"/>
                    <a:pt x="1466" y="1233"/>
                    <a:pt x="884" y="349"/>
                  </a:cubicBezTo>
                  <a:cubicBezTo>
                    <a:pt x="768" y="256"/>
                    <a:pt x="675" y="163"/>
                    <a:pt x="582" y="70"/>
                  </a:cubicBezTo>
                  <a:cubicBezTo>
                    <a:pt x="489" y="24"/>
                    <a:pt x="419" y="1"/>
                    <a:pt x="3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5019425" y="1904250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38" y="1"/>
                  </a:moveTo>
                  <a:cubicBezTo>
                    <a:pt x="262" y="1"/>
                    <a:pt x="186" y="24"/>
                    <a:pt x="93" y="70"/>
                  </a:cubicBezTo>
                  <a:cubicBezTo>
                    <a:pt x="0" y="163"/>
                    <a:pt x="0" y="373"/>
                    <a:pt x="0" y="466"/>
                  </a:cubicBezTo>
                  <a:cubicBezTo>
                    <a:pt x="93" y="1629"/>
                    <a:pt x="977" y="3071"/>
                    <a:pt x="1559" y="4048"/>
                  </a:cubicBezTo>
                  <a:cubicBezTo>
                    <a:pt x="2234" y="3071"/>
                    <a:pt x="1443" y="1141"/>
                    <a:pt x="861" y="373"/>
                  </a:cubicBezTo>
                  <a:cubicBezTo>
                    <a:pt x="768" y="256"/>
                    <a:pt x="675" y="70"/>
                    <a:pt x="582" y="70"/>
                  </a:cubicBezTo>
                  <a:cubicBezTo>
                    <a:pt x="489" y="24"/>
                    <a:pt x="413" y="1"/>
                    <a:pt x="3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5053150" y="1872850"/>
              <a:ext cx="41325" cy="76800"/>
            </a:xfrm>
            <a:custGeom>
              <a:avLst/>
              <a:gdLst/>
              <a:ahLst/>
              <a:cxnLst/>
              <a:rect l="l" t="t" r="r" b="b"/>
              <a:pathLst>
                <a:path w="1653" h="3072" extrusionOk="0">
                  <a:moveTo>
                    <a:pt x="198" y="0"/>
                  </a:moveTo>
                  <a:cubicBezTo>
                    <a:pt x="123" y="0"/>
                    <a:pt x="47" y="24"/>
                    <a:pt x="1" y="70"/>
                  </a:cubicBezTo>
                  <a:lnTo>
                    <a:pt x="1" y="349"/>
                  </a:lnTo>
                  <a:cubicBezTo>
                    <a:pt x="1" y="1326"/>
                    <a:pt x="675" y="2303"/>
                    <a:pt x="1071" y="3071"/>
                  </a:cubicBezTo>
                  <a:cubicBezTo>
                    <a:pt x="1652" y="2397"/>
                    <a:pt x="1071" y="931"/>
                    <a:pt x="582" y="256"/>
                  </a:cubicBezTo>
                  <a:cubicBezTo>
                    <a:pt x="489" y="163"/>
                    <a:pt x="489" y="70"/>
                    <a:pt x="396" y="70"/>
                  </a:cubicBezTo>
                  <a:cubicBezTo>
                    <a:pt x="349" y="24"/>
                    <a:pt x="274" y="0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5043850" y="1988300"/>
              <a:ext cx="96575" cy="73000"/>
            </a:xfrm>
            <a:custGeom>
              <a:avLst/>
              <a:gdLst/>
              <a:ahLst/>
              <a:cxnLst/>
              <a:rect l="l" t="t" r="r" b="b"/>
              <a:pathLst>
                <a:path w="3863" h="2920" extrusionOk="0">
                  <a:moveTo>
                    <a:pt x="3059" y="0"/>
                  </a:moveTo>
                  <a:cubicBezTo>
                    <a:pt x="2271" y="0"/>
                    <a:pt x="1486" y="444"/>
                    <a:pt x="954" y="1082"/>
                  </a:cubicBezTo>
                  <a:cubicBezTo>
                    <a:pt x="582" y="1547"/>
                    <a:pt x="0" y="2338"/>
                    <a:pt x="0" y="2920"/>
                  </a:cubicBezTo>
                  <a:cubicBezTo>
                    <a:pt x="768" y="2036"/>
                    <a:pt x="1931" y="1547"/>
                    <a:pt x="3094" y="1175"/>
                  </a:cubicBezTo>
                  <a:cubicBezTo>
                    <a:pt x="3280" y="1082"/>
                    <a:pt x="3490" y="1082"/>
                    <a:pt x="3676" y="873"/>
                  </a:cubicBezTo>
                  <a:cubicBezTo>
                    <a:pt x="3769" y="780"/>
                    <a:pt x="3862" y="500"/>
                    <a:pt x="3769" y="291"/>
                  </a:cubicBezTo>
                  <a:cubicBezTo>
                    <a:pt x="3676" y="105"/>
                    <a:pt x="3490" y="12"/>
                    <a:pt x="3280" y="12"/>
                  </a:cubicBezTo>
                  <a:cubicBezTo>
                    <a:pt x="3207" y="4"/>
                    <a:pt x="3133" y="0"/>
                    <a:pt x="3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5077575" y="1920525"/>
              <a:ext cx="77375" cy="55875"/>
            </a:xfrm>
            <a:custGeom>
              <a:avLst/>
              <a:gdLst/>
              <a:ahLst/>
              <a:cxnLst/>
              <a:rect l="l" t="t" r="r" b="b"/>
              <a:pathLst>
                <a:path w="3095" h="2235" extrusionOk="0">
                  <a:moveTo>
                    <a:pt x="2513" y="1"/>
                  </a:moveTo>
                  <a:cubicBezTo>
                    <a:pt x="1838" y="1"/>
                    <a:pt x="1257" y="303"/>
                    <a:pt x="768" y="885"/>
                  </a:cubicBezTo>
                  <a:cubicBezTo>
                    <a:pt x="489" y="1257"/>
                    <a:pt x="94" y="1746"/>
                    <a:pt x="1" y="2234"/>
                  </a:cubicBezTo>
                  <a:cubicBezTo>
                    <a:pt x="582" y="1653"/>
                    <a:pt x="1559" y="1164"/>
                    <a:pt x="2420" y="885"/>
                  </a:cubicBezTo>
                  <a:cubicBezTo>
                    <a:pt x="2513" y="885"/>
                    <a:pt x="2722" y="769"/>
                    <a:pt x="2816" y="676"/>
                  </a:cubicBezTo>
                  <a:cubicBezTo>
                    <a:pt x="3002" y="583"/>
                    <a:pt x="3095" y="396"/>
                    <a:pt x="3002" y="187"/>
                  </a:cubicBezTo>
                  <a:cubicBezTo>
                    <a:pt x="2909" y="94"/>
                    <a:pt x="2722" y="1"/>
                    <a:pt x="2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5089800" y="1823400"/>
              <a:ext cx="26775" cy="58200"/>
            </a:xfrm>
            <a:custGeom>
              <a:avLst/>
              <a:gdLst/>
              <a:ahLst/>
              <a:cxnLst/>
              <a:rect l="l" t="t" r="r" b="b"/>
              <a:pathLst>
                <a:path w="1071" h="2328" extrusionOk="0">
                  <a:moveTo>
                    <a:pt x="372" y="1"/>
                  </a:moveTo>
                  <a:cubicBezTo>
                    <a:pt x="93" y="117"/>
                    <a:pt x="0" y="396"/>
                    <a:pt x="0" y="699"/>
                  </a:cubicBezTo>
                  <a:cubicBezTo>
                    <a:pt x="93" y="978"/>
                    <a:pt x="279" y="1164"/>
                    <a:pt x="372" y="1373"/>
                  </a:cubicBezTo>
                  <a:cubicBezTo>
                    <a:pt x="582" y="1653"/>
                    <a:pt x="582" y="2048"/>
                    <a:pt x="675" y="2327"/>
                  </a:cubicBezTo>
                  <a:cubicBezTo>
                    <a:pt x="1070" y="2141"/>
                    <a:pt x="954" y="1071"/>
                    <a:pt x="954" y="792"/>
                  </a:cubicBezTo>
                  <a:cubicBezTo>
                    <a:pt x="954" y="583"/>
                    <a:pt x="861" y="396"/>
                    <a:pt x="768" y="303"/>
                  </a:cubicBezTo>
                  <a:cubicBezTo>
                    <a:pt x="675" y="117"/>
                    <a:pt x="582" y="1"/>
                    <a:pt x="3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5121200" y="1812350"/>
              <a:ext cx="70400" cy="45400"/>
            </a:xfrm>
            <a:custGeom>
              <a:avLst/>
              <a:gdLst/>
              <a:ahLst/>
              <a:cxnLst/>
              <a:rect l="l" t="t" r="r" b="b"/>
              <a:pathLst>
                <a:path w="2816" h="1816" extrusionOk="0">
                  <a:moveTo>
                    <a:pt x="2359" y="1"/>
                  </a:moveTo>
                  <a:cubicBezTo>
                    <a:pt x="2251" y="1"/>
                    <a:pt x="2129" y="24"/>
                    <a:pt x="2024" y="71"/>
                  </a:cubicBezTo>
                  <a:cubicBezTo>
                    <a:pt x="1257" y="350"/>
                    <a:pt x="396" y="1025"/>
                    <a:pt x="0" y="1815"/>
                  </a:cubicBezTo>
                  <a:cubicBezTo>
                    <a:pt x="186" y="1606"/>
                    <a:pt x="396" y="1513"/>
                    <a:pt x="582" y="1420"/>
                  </a:cubicBezTo>
                  <a:lnTo>
                    <a:pt x="1350" y="1420"/>
                  </a:lnTo>
                  <a:cubicBezTo>
                    <a:pt x="1652" y="1420"/>
                    <a:pt x="1931" y="1420"/>
                    <a:pt x="2234" y="1327"/>
                  </a:cubicBezTo>
                  <a:cubicBezTo>
                    <a:pt x="2513" y="1234"/>
                    <a:pt x="2815" y="838"/>
                    <a:pt x="2815" y="559"/>
                  </a:cubicBezTo>
                  <a:cubicBezTo>
                    <a:pt x="2815" y="350"/>
                    <a:pt x="2815" y="164"/>
                    <a:pt x="2606" y="71"/>
                  </a:cubicBezTo>
                  <a:cubicBezTo>
                    <a:pt x="2559" y="24"/>
                    <a:pt x="2466" y="1"/>
                    <a:pt x="23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5099100" y="1862375"/>
              <a:ext cx="70400" cy="43650"/>
            </a:xfrm>
            <a:custGeom>
              <a:avLst/>
              <a:gdLst/>
              <a:ahLst/>
              <a:cxnLst/>
              <a:rect l="l" t="t" r="r" b="b"/>
              <a:pathLst>
                <a:path w="2816" h="1746" extrusionOk="0">
                  <a:moveTo>
                    <a:pt x="2048" y="1"/>
                  </a:moveTo>
                  <a:cubicBezTo>
                    <a:pt x="1745" y="1"/>
                    <a:pt x="1559" y="187"/>
                    <a:pt x="1280" y="396"/>
                  </a:cubicBezTo>
                  <a:cubicBezTo>
                    <a:pt x="977" y="582"/>
                    <a:pt x="0" y="1257"/>
                    <a:pt x="117" y="1745"/>
                  </a:cubicBezTo>
                  <a:cubicBezTo>
                    <a:pt x="791" y="1652"/>
                    <a:pt x="1955" y="1559"/>
                    <a:pt x="2443" y="1071"/>
                  </a:cubicBezTo>
                  <a:cubicBezTo>
                    <a:pt x="2722" y="885"/>
                    <a:pt x="2815" y="582"/>
                    <a:pt x="2722" y="303"/>
                  </a:cubicBezTo>
                  <a:cubicBezTo>
                    <a:pt x="2629" y="94"/>
                    <a:pt x="2234" y="1"/>
                    <a:pt x="2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249" name="Google Shape;249;p3"/>
          <p:cNvSpPr txBox="1">
            <a:spLocks noGrp="1"/>
          </p:cNvSpPr>
          <p:nvPr>
            <p:ph type="subTitle" idx="1"/>
          </p:nvPr>
        </p:nvSpPr>
        <p:spPr>
          <a:xfrm>
            <a:off x="4016000" y="3899633"/>
            <a:ext cx="41600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50" name="Google Shape;250;p3"/>
          <p:cNvSpPr/>
          <p:nvPr/>
        </p:nvSpPr>
        <p:spPr>
          <a:xfrm>
            <a:off x="8378713" y="-457298"/>
            <a:ext cx="4160056" cy="2948327"/>
          </a:xfrm>
          <a:custGeom>
            <a:avLst/>
            <a:gdLst/>
            <a:ahLst/>
            <a:cxnLst/>
            <a:rect l="l" t="t" r="r" b="b"/>
            <a:pathLst>
              <a:path w="95174" h="67452" extrusionOk="0">
                <a:moveTo>
                  <a:pt x="18389" y="0"/>
                </a:moveTo>
                <a:cubicBezTo>
                  <a:pt x="15830" y="0"/>
                  <a:pt x="13294" y="233"/>
                  <a:pt x="10842" y="956"/>
                </a:cubicBezTo>
                <a:cubicBezTo>
                  <a:pt x="6189" y="2305"/>
                  <a:pt x="1839" y="5795"/>
                  <a:pt x="862" y="10541"/>
                </a:cubicBezTo>
                <a:cubicBezTo>
                  <a:pt x="1" y="14798"/>
                  <a:pt x="2025" y="19358"/>
                  <a:pt x="5421" y="22266"/>
                </a:cubicBezTo>
                <a:cubicBezTo>
                  <a:pt x="8725" y="25081"/>
                  <a:pt x="12982" y="26546"/>
                  <a:pt x="17332" y="27314"/>
                </a:cubicBezTo>
                <a:cubicBezTo>
                  <a:pt x="24312" y="28570"/>
                  <a:pt x="32175" y="28477"/>
                  <a:pt x="37223" y="33409"/>
                </a:cubicBezTo>
                <a:cubicBezTo>
                  <a:pt x="41573" y="37690"/>
                  <a:pt x="42248" y="44366"/>
                  <a:pt x="43993" y="50182"/>
                </a:cubicBezTo>
                <a:cubicBezTo>
                  <a:pt x="45249" y="54556"/>
                  <a:pt x="47482" y="58813"/>
                  <a:pt x="51065" y="61535"/>
                </a:cubicBezTo>
                <a:cubicBezTo>
                  <a:pt x="53099" y="62968"/>
                  <a:pt x="55653" y="63788"/>
                  <a:pt x="58136" y="63788"/>
                </a:cubicBezTo>
                <a:cubicBezTo>
                  <a:pt x="60169" y="63788"/>
                  <a:pt x="62154" y="63238"/>
                  <a:pt x="63767" y="62024"/>
                </a:cubicBezTo>
                <a:cubicBezTo>
                  <a:pt x="66000" y="60279"/>
                  <a:pt x="67350" y="57464"/>
                  <a:pt x="70072" y="56673"/>
                </a:cubicBezTo>
                <a:cubicBezTo>
                  <a:pt x="70511" y="56550"/>
                  <a:pt x="70949" y="56492"/>
                  <a:pt x="71383" y="56492"/>
                </a:cubicBezTo>
                <a:cubicBezTo>
                  <a:pt x="74304" y="56492"/>
                  <a:pt x="77058" y="59084"/>
                  <a:pt x="78982" y="61535"/>
                </a:cubicBezTo>
                <a:cubicBezTo>
                  <a:pt x="81154" y="64273"/>
                  <a:pt x="83789" y="67452"/>
                  <a:pt x="87228" y="67452"/>
                </a:cubicBezTo>
                <a:cubicBezTo>
                  <a:pt x="87325" y="67452"/>
                  <a:pt x="87422" y="67449"/>
                  <a:pt x="87520" y="67444"/>
                </a:cubicBezTo>
                <a:cubicBezTo>
                  <a:pt x="90032" y="67351"/>
                  <a:pt x="92172" y="65397"/>
                  <a:pt x="93242" y="63070"/>
                </a:cubicBezTo>
                <a:cubicBezTo>
                  <a:pt x="94313" y="60860"/>
                  <a:pt x="94499" y="58232"/>
                  <a:pt x="94592" y="55719"/>
                </a:cubicBezTo>
                <a:cubicBezTo>
                  <a:pt x="95173" y="42342"/>
                  <a:pt x="93149" y="28966"/>
                  <a:pt x="90148" y="15775"/>
                </a:cubicBezTo>
                <a:cubicBezTo>
                  <a:pt x="87240" y="2491"/>
                  <a:pt x="76865" y="4539"/>
                  <a:pt x="65419" y="3655"/>
                </a:cubicBezTo>
                <a:cubicBezTo>
                  <a:pt x="52042" y="2491"/>
                  <a:pt x="38665" y="1421"/>
                  <a:pt x="25289" y="374"/>
                </a:cubicBezTo>
                <a:cubicBezTo>
                  <a:pt x="23000" y="187"/>
                  <a:pt x="20686" y="0"/>
                  <a:pt x="1838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251" name="Google Shape;251;p3"/>
          <p:cNvGrpSpPr/>
          <p:nvPr/>
        </p:nvGrpSpPr>
        <p:grpSpPr>
          <a:xfrm>
            <a:off x="244666" y="4920533"/>
            <a:ext cx="2630451" cy="1622267"/>
            <a:chOff x="3095850" y="2740875"/>
            <a:chExt cx="1972838" cy="1216700"/>
          </a:xfrm>
        </p:grpSpPr>
        <p:sp>
          <p:nvSpPr>
            <p:cNvPr id="252" name="Google Shape;252;p3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57" name="Google Shape;257;p3"/>
          <p:cNvGrpSpPr/>
          <p:nvPr/>
        </p:nvGrpSpPr>
        <p:grpSpPr>
          <a:xfrm rot="659021">
            <a:off x="9283287" y="383347"/>
            <a:ext cx="2350908" cy="1841584"/>
            <a:chOff x="3495050" y="1152875"/>
            <a:chExt cx="1082275" cy="847800"/>
          </a:xfrm>
        </p:grpSpPr>
        <p:sp>
          <p:nvSpPr>
            <p:cNvPr id="258" name="Google Shape;258;p3"/>
            <p:cNvSpPr/>
            <p:nvPr/>
          </p:nvSpPr>
          <p:spPr>
            <a:xfrm>
              <a:off x="3495050" y="1170600"/>
              <a:ext cx="330975" cy="469025"/>
            </a:xfrm>
            <a:custGeom>
              <a:avLst/>
              <a:gdLst/>
              <a:ahLst/>
              <a:cxnLst/>
              <a:rect l="l" t="t" r="r" b="b"/>
              <a:pathLst>
                <a:path w="13239" h="18761" extrusionOk="0">
                  <a:moveTo>
                    <a:pt x="12300" y="0"/>
                  </a:moveTo>
                  <a:cubicBezTo>
                    <a:pt x="12182" y="0"/>
                    <a:pt x="12057" y="46"/>
                    <a:pt x="11935" y="150"/>
                  </a:cubicBezTo>
                  <a:cubicBezTo>
                    <a:pt x="6119" y="4408"/>
                    <a:pt x="1" y="10317"/>
                    <a:pt x="1164" y="18273"/>
                  </a:cubicBezTo>
                  <a:cubicBezTo>
                    <a:pt x="1201" y="18613"/>
                    <a:pt x="1451" y="18760"/>
                    <a:pt x="1728" y="18760"/>
                  </a:cubicBezTo>
                  <a:cubicBezTo>
                    <a:pt x="2153" y="18760"/>
                    <a:pt x="2640" y="18413"/>
                    <a:pt x="2513" y="17878"/>
                  </a:cubicBezTo>
                  <a:cubicBezTo>
                    <a:pt x="1559" y="10712"/>
                    <a:pt x="7468" y="5292"/>
                    <a:pt x="12610" y="1407"/>
                  </a:cubicBezTo>
                  <a:cubicBezTo>
                    <a:pt x="13239" y="930"/>
                    <a:pt x="12837" y="0"/>
                    <a:pt x="123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3616025" y="1156225"/>
              <a:ext cx="508425" cy="530400"/>
            </a:xfrm>
            <a:custGeom>
              <a:avLst/>
              <a:gdLst/>
              <a:ahLst/>
              <a:cxnLst/>
              <a:rect l="l" t="t" r="r" b="b"/>
              <a:pathLst>
                <a:path w="20337" h="21216" extrusionOk="0">
                  <a:moveTo>
                    <a:pt x="19304" y="1"/>
                  </a:moveTo>
                  <a:cubicBezTo>
                    <a:pt x="19179" y="1"/>
                    <a:pt x="19046" y="44"/>
                    <a:pt x="18914" y="144"/>
                  </a:cubicBezTo>
                  <a:cubicBezTo>
                    <a:pt x="14657" y="3052"/>
                    <a:pt x="10004" y="5657"/>
                    <a:pt x="6119" y="9054"/>
                  </a:cubicBezTo>
                  <a:cubicBezTo>
                    <a:pt x="2722" y="11869"/>
                    <a:pt x="1" y="15940"/>
                    <a:pt x="303" y="20500"/>
                  </a:cubicBezTo>
                  <a:cubicBezTo>
                    <a:pt x="349" y="20977"/>
                    <a:pt x="739" y="21215"/>
                    <a:pt x="1117" y="21215"/>
                  </a:cubicBezTo>
                  <a:cubicBezTo>
                    <a:pt x="1495" y="21215"/>
                    <a:pt x="1862" y="20977"/>
                    <a:pt x="1862" y="20500"/>
                  </a:cubicBezTo>
                  <a:cubicBezTo>
                    <a:pt x="1559" y="15847"/>
                    <a:pt x="4560" y="12055"/>
                    <a:pt x="8050" y="9356"/>
                  </a:cubicBezTo>
                  <a:cubicBezTo>
                    <a:pt x="11749" y="6448"/>
                    <a:pt x="15820" y="4006"/>
                    <a:pt x="19682" y="1400"/>
                  </a:cubicBezTo>
                  <a:cubicBezTo>
                    <a:pt x="20337" y="996"/>
                    <a:pt x="19907" y="1"/>
                    <a:pt x="193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3727200" y="1158575"/>
              <a:ext cx="697850" cy="565950"/>
            </a:xfrm>
            <a:custGeom>
              <a:avLst/>
              <a:gdLst/>
              <a:ahLst/>
              <a:cxnLst/>
              <a:rect l="l" t="t" r="r" b="b"/>
              <a:pathLst>
                <a:path w="27914" h="22638" extrusionOk="0">
                  <a:moveTo>
                    <a:pt x="26969" y="0"/>
                  </a:moveTo>
                  <a:cubicBezTo>
                    <a:pt x="26849" y="0"/>
                    <a:pt x="26720" y="43"/>
                    <a:pt x="26588" y="143"/>
                  </a:cubicBezTo>
                  <a:cubicBezTo>
                    <a:pt x="17561" y="6634"/>
                    <a:pt x="2835" y="9146"/>
                    <a:pt x="113" y="21755"/>
                  </a:cubicBezTo>
                  <a:cubicBezTo>
                    <a:pt x="1" y="22290"/>
                    <a:pt x="451" y="22638"/>
                    <a:pt x="890" y="22638"/>
                  </a:cubicBezTo>
                  <a:cubicBezTo>
                    <a:pt x="1177" y="22638"/>
                    <a:pt x="1460" y="22490"/>
                    <a:pt x="1579" y="22151"/>
                  </a:cubicBezTo>
                  <a:cubicBezTo>
                    <a:pt x="4184" y="10123"/>
                    <a:pt x="18724" y="7611"/>
                    <a:pt x="27355" y="1399"/>
                  </a:cubicBezTo>
                  <a:cubicBezTo>
                    <a:pt x="27914" y="995"/>
                    <a:pt x="27547" y="0"/>
                    <a:pt x="269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3869500" y="1152875"/>
              <a:ext cx="707825" cy="611025"/>
            </a:xfrm>
            <a:custGeom>
              <a:avLst/>
              <a:gdLst/>
              <a:ahLst/>
              <a:cxnLst/>
              <a:rect l="l" t="t" r="r" b="b"/>
              <a:pathLst>
                <a:path w="28313" h="24441" extrusionOk="0">
                  <a:moveTo>
                    <a:pt x="27373" y="0"/>
                  </a:moveTo>
                  <a:cubicBezTo>
                    <a:pt x="27210" y="0"/>
                    <a:pt x="27042" y="82"/>
                    <a:pt x="26898" y="278"/>
                  </a:cubicBezTo>
                  <a:cubicBezTo>
                    <a:pt x="19523" y="9583"/>
                    <a:pt x="7123" y="13352"/>
                    <a:pt x="330" y="23332"/>
                  </a:cubicBezTo>
                  <a:cubicBezTo>
                    <a:pt x="1" y="23892"/>
                    <a:pt x="534" y="24441"/>
                    <a:pt x="1080" y="24441"/>
                  </a:cubicBezTo>
                  <a:cubicBezTo>
                    <a:pt x="1306" y="24441"/>
                    <a:pt x="1533" y="24347"/>
                    <a:pt x="1703" y="24123"/>
                  </a:cubicBezTo>
                  <a:cubicBezTo>
                    <a:pt x="8286" y="14236"/>
                    <a:pt x="20593" y="10537"/>
                    <a:pt x="27875" y="1348"/>
                  </a:cubicBezTo>
                  <a:cubicBezTo>
                    <a:pt x="28312" y="753"/>
                    <a:pt x="27868" y="0"/>
                    <a:pt x="273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4007825" y="1440000"/>
              <a:ext cx="368075" cy="360050"/>
            </a:xfrm>
            <a:custGeom>
              <a:avLst/>
              <a:gdLst/>
              <a:ahLst/>
              <a:cxnLst/>
              <a:rect l="l" t="t" r="r" b="b"/>
              <a:pathLst>
                <a:path w="14723" h="14402" extrusionOk="0">
                  <a:moveTo>
                    <a:pt x="13618" y="1"/>
                  </a:moveTo>
                  <a:cubicBezTo>
                    <a:pt x="13451" y="1"/>
                    <a:pt x="13280" y="64"/>
                    <a:pt x="13129" y="215"/>
                  </a:cubicBezTo>
                  <a:cubicBezTo>
                    <a:pt x="8965" y="4496"/>
                    <a:pt x="4801" y="8846"/>
                    <a:pt x="520" y="13127"/>
                  </a:cubicBezTo>
                  <a:cubicBezTo>
                    <a:pt x="0" y="13647"/>
                    <a:pt x="516" y="14401"/>
                    <a:pt x="1089" y="14401"/>
                  </a:cubicBezTo>
                  <a:cubicBezTo>
                    <a:pt x="1260" y="14401"/>
                    <a:pt x="1435" y="14334"/>
                    <a:pt x="1590" y="14174"/>
                  </a:cubicBezTo>
                  <a:cubicBezTo>
                    <a:pt x="5755" y="9823"/>
                    <a:pt x="10035" y="5566"/>
                    <a:pt x="14199" y="1286"/>
                  </a:cubicBezTo>
                  <a:cubicBezTo>
                    <a:pt x="14723" y="762"/>
                    <a:pt x="14196" y="1"/>
                    <a:pt x="136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4157900" y="1679825"/>
              <a:ext cx="248675" cy="219175"/>
            </a:xfrm>
            <a:custGeom>
              <a:avLst/>
              <a:gdLst/>
              <a:ahLst/>
              <a:cxnLst/>
              <a:rect l="l" t="t" r="r" b="b"/>
              <a:pathLst>
                <a:path w="9947" h="8767" extrusionOk="0">
                  <a:moveTo>
                    <a:pt x="9021" y="0"/>
                  </a:moveTo>
                  <a:cubicBezTo>
                    <a:pt x="8945" y="0"/>
                    <a:pt x="8864" y="14"/>
                    <a:pt x="8778" y="44"/>
                  </a:cubicBezTo>
                  <a:cubicBezTo>
                    <a:pt x="4800" y="1301"/>
                    <a:pt x="1799" y="4115"/>
                    <a:pt x="240" y="7884"/>
                  </a:cubicBezTo>
                  <a:cubicBezTo>
                    <a:pt x="1" y="8419"/>
                    <a:pt x="443" y="8767"/>
                    <a:pt x="918" y="8767"/>
                  </a:cubicBezTo>
                  <a:cubicBezTo>
                    <a:pt x="1227" y="8767"/>
                    <a:pt x="1550" y="8619"/>
                    <a:pt x="1706" y="8280"/>
                  </a:cubicBezTo>
                  <a:cubicBezTo>
                    <a:pt x="3055" y="4976"/>
                    <a:pt x="5777" y="2557"/>
                    <a:pt x="9150" y="1394"/>
                  </a:cubicBezTo>
                  <a:cubicBezTo>
                    <a:pt x="9946" y="1121"/>
                    <a:pt x="9705" y="0"/>
                    <a:pt x="90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4283200" y="1837550"/>
              <a:ext cx="143475" cy="119625"/>
            </a:xfrm>
            <a:custGeom>
              <a:avLst/>
              <a:gdLst/>
              <a:ahLst/>
              <a:cxnLst/>
              <a:rect l="l" t="t" r="r" b="b"/>
              <a:pathLst>
                <a:path w="5739" h="4785" extrusionOk="0">
                  <a:moveTo>
                    <a:pt x="4686" y="0"/>
                  </a:moveTo>
                  <a:cubicBezTo>
                    <a:pt x="4637" y="0"/>
                    <a:pt x="4586" y="5"/>
                    <a:pt x="4534" y="17"/>
                  </a:cubicBezTo>
                  <a:cubicBezTo>
                    <a:pt x="2510" y="505"/>
                    <a:pt x="858" y="1971"/>
                    <a:pt x="183" y="3902"/>
                  </a:cubicBezTo>
                  <a:cubicBezTo>
                    <a:pt x="0" y="4437"/>
                    <a:pt x="465" y="4784"/>
                    <a:pt x="922" y="4784"/>
                  </a:cubicBezTo>
                  <a:cubicBezTo>
                    <a:pt x="1221" y="4784"/>
                    <a:pt x="1515" y="4637"/>
                    <a:pt x="1626" y="4297"/>
                  </a:cubicBezTo>
                  <a:cubicBezTo>
                    <a:pt x="2114" y="2831"/>
                    <a:pt x="3370" y="1761"/>
                    <a:pt x="4929" y="1482"/>
                  </a:cubicBezTo>
                  <a:cubicBezTo>
                    <a:pt x="5739" y="1307"/>
                    <a:pt x="5458" y="0"/>
                    <a:pt x="46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4409450" y="1920125"/>
              <a:ext cx="138950" cy="80550"/>
            </a:xfrm>
            <a:custGeom>
              <a:avLst/>
              <a:gdLst/>
              <a:ahLst/>
              <a:cxnLst/>
              <a:rect l="l" t="t" r="r" b="b"/>
              <a:pathLst>
                <a:path w="5558" h="3222" extrusionOk="0">
                  <a:moveTo>
                    <a:pt x="4491" y="1"/>
                  </a:moveTo>
                  <a:cubicBezTo>
                    <a:pt x="4376" y="1"/>
                    <a:pt x="4256" y="34"/>
                    <a:pt x="4136" y="110"/>
                  </a:cubicBezTo>
                  <a:lnTo>
                    <a:pt x="647" y="1855"/>
                  </a:lnTo>
                  <a:cubicBezTo>
                    <a:pt x="0" y="2266"/>
                    <a:pt x="377" y="3222"/>
                    <a:pt x="1025" y="3222"/>
                  </a:cubicBezTo>
                  <a:cubicBezTo>
                    <a:pt x="1147" y="3222"/>
                    <a:pt x="1279" y="3188"/>
                    <a:pt x="1415" y="3111"/>
                  </a:cubicBezTo>
                  <a:cubicBezTo>
                    <a:pt x="2578" y="2529"/>
                    <a:pt x="3741" y="1948"/>
                    <a:pt x="4811" y="1366"/>
                  </a:cubicBezTo>
                  <a:cubicBezTo>
                    <a:pt x="5557" y="974"/>
                    <a:pt x="5110" y="1"/>
                    <a:pt x="4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66" name="Google Shape;266;p3"/>
          <p:cNvGrpSpPr/>
          <p:nvPr/>
        </p:nvGrpSpPr>
        <p:grpSpPr>
          <a:xfrm>
            <a:off x="11208280" y="-120150"/>
            <a:ext cx="656392" cy="1343460"/>
            <a:chOff x="5291025" y="2315450"/>
            <a:chExt cx="319900" cy="654750"/>
          </a:xfrm>
        </p:grpSpPr>
        <p:sp>
          <p:nvSpPr>
            <p:cNvPr id="267" name="Google Shape;267;p3"/>
            <p:cNvSpPr/>
            <p:nvPr/>
          </p:nvSpPr>
          <p:spPr>
            <a:xfrm>
              <a:off x="5382925" y="2317775"/>
              <a:ext cx="193675" cy="348975"/>
            </a:xfrm>
            <a:custGeom>
              <a:avLst/>
              <a:gdLst/>
              <a:ahLst/>
              <a:cxnLst/>
              <a:rect l="l" t="t" r="r" b="b"/>
              <a:pathLst>
                <a:path w="7747" h="13959" extrusionOk="0">
                  <a:moveTo>
                    <a:pt x="7747" y="0"/>
                  </a:moveTo>
                  <a:lnTo>
                    <a:pt x="7747" y="0"/>
                  </a:lnTo>
                  <a:cubicBezTo>
                    <a:pt x="4560" y="2536"/>
                    <a:pt x="0" y="9794"/>
                    <a:pt x="2420" y="13958"/>
                  </a:cubicBezTo>
                  <a:cubicBezTo>
                    <a:pt x="4560" y="13586"/>
                    <a:pt x="6095" y="9608"/>
                    <a:pt x="6793" y="7770"/>
                  </a:cubicBezTo>
                  <a:cubicBezTo>
                    <a:pt x="7165" y="6514"/>
                    <a:pt x="7561" y="5235"/>
                    <a:pt x="7654" y="3885"/>
                  </a:cubicBezTo>
                  <a:cubicBezTo>
                    <a:pt x="7747" y="3397"/>
                    <a:pt x="7561" y="210"/>
                    <a:pt x="77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5322425" y="2315450"/>
              <a:ext cx="196025" cy="342000"/>
            </a:xfrm>
            <a:custGeom>
              <a:avLst/>
              <a:gdLst/>
              <a:ahLst/>
              <a:cxnLst/>
              <a:rect l="l" t="t" r="r" b="b"/>
              <a:pathLst>
                <a:path w="7841" h="13680" extrusionOk="0">
                  <a:moveTo>
                    <a:pt x="489" y="0"/>
                  </a:moveTo>
                  <a:cubicBezTo>
                    <a:pt x="1" y="4071"/>
                    <a:pt x="2025" y="12423"/>
                    <a:pt x="6677" y="13679"/>
                  </a:cubicBezTo>
                  <a:cubicBezTo>
                    <a:pt x="7841" y="11934"/>
                    <a:pt x="6096" y="7956"/>
                    <a:pt x="5328" y="6212"/>
                  </a:cubicBezTo>
                  <a:cubicBezTo>
                    <a:pt x="4747" y="5048"/>
                    <a:pt x="4072" y="3885"/>
                    <a:pt x="3188" y="2815"/>
                  </a:cubicBezTo>
                  <a:cubicBezTo>
                    <a:pt x="2909" y="2420"/>
                    <a:pt x="489" y="303"/>
                    <a:pt x="4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5291025" y="2579050"/>
              <a:ext cx="319900" cy="391150"/>
            </a:xfrm>
            <a:custGeom>
              <a:avLst/>
              <a:gdLst/>
              <a:ahLst/>
              <a:cxnLst/>
              <a:rect l="l" t="t" r="r" b="b"/>
              <a:pathLst>
                <a:path w="12796" h="15646" extrusionOk="0">
                  <a:moveTo>
                    <a:pt x="5544" y="1"/>
                  </a:moveTo>
                  <a:cubicBezTo>
                    <a:pt x="5472" y="1"/>
                    <a:pt x="5400" y="6"/>
                    <a:pt x="5328" y="18"/>
                  </a:cubicBezTo>
                  <a:cubicBezTo>
                    <a:pt x="4537" y="134"/>
                    <a:pt x="3955" y="809"/>
                    <a:pt x="3862" y="1484"/>
                  </a:cubicBezTo>
                  <a:cubicBezTo>
                    <a:pt x="1536" y="3042"/>
                    <a:pt x="0" y="6322"/>
                    <a:pt x="768" y="9905"/>
                  </a:cubicBezTo>
                  <a:cubicBezTo>
                    <a:pt x="1164" y="11766"/>
                    <a:pt x="2327" y="13604"/>
                    <a:pt x="4072" y="14465"/>
                  </a:cubicBezTo>
                  <a:cubicBezTo>
                    <a:pt x="4704" y="14714"/>
                    <a:pt x="5337" y="14884"/>
                    <a:pt x="5983" y="14884"/>
                  </a:cubicBezTo>
                  <a:cubicBezTo>
                    <a:pt x="6121" y="14884"/>
                    <a:pt x="6259" y="14877"/>
                    <a:pt x="6398" y="14860"/>
                  </a:cubicBezTo>
                  <a:cubicBezTo>
                    <a:pt x="6804" y="15368"/>
                    <a:pt x="7459" y="15646"/>
                    <a:pt x="8068" y="15646"/>
                  </a:cubicBezTo>
                  <a:cubicBezTo>
                    <a:pt x="8156" y="15646"/>
                    <a:pt x="8244" y="15640"/>
                    <a:pt x="8329" y="15628"/>
                  </a:cubicBezTo>
                  <a:cubicBezTo>
                    <a:pt x="9190" y="15349"/>
                    <a:pt x="9678" y="14465"/>
                    <a:pt x="9678" y="13790"/>
                  </a:cubicBezTo>
                  <a:cubicBezTo>
                    <a:pt x="10167" y="13395"/>
                    <a:pt x="10655" y="13022"/>
                    <a:pt x="11051" y="12441"/>
                  </a:cubicBezTo>
                  <a:cubicBezTo>
                    <a:pt x="12586" y="10301"/>
                    <a:pt x="12796" y="7393"/>
                    <a:pt x="11725" y="4973"/>
                  </a:cubicBezTo>
                  <a:cubicBezTo>
                    <a:pt x="10469" y="2065"/>
                    <a:pt x="8724" y="809"/>
                    <a:pt x="6980" y="599"/>
                  </a:cubicBezTo>
                  <a:cubicBezTo>
                    <a:pt x="6552" y="273"/>
                    <a:pt x="6052" y="1"/>
                    <a:pt x="55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70" name="Google Shape;270;p3"/>
          <p:cNvGrpSpPr/>
          <p:nvPr/>
        </p:nvGrpSpPr>
        <p:grpSpPr>
          <a:xfrm>
            <a:off x="368515" y="1919409"/>
            <a:ext cx="652944" cy="1119035"/>
            <a:chOff x="1332275" y="1990950"/>
            <a:chExt cx="359050" cy="615350"/>
          </a:xfrm>
        </p:grpSpPr>
        <p:sp>
          <p:nvSpPr>
            <p:cNvPr id="271" name="Google Shape;271;p3"/>
            <p:cNvSpPr/>
            <p:nvPr/>
          </p:nvSpPr>
          <p:spPr>
            <a:xfrm>
              <a:off x="1374550" y="2220275"/>
              <a:ext cx="117875" cy="98300"/>
            </a:xfrm>
            <a:custGeom>
              <a:avLst/>
              <a:gdLst/>
              <a:ahLst/>
              <a:cxnLst/>
              <a:rect l="l" t="t" r="r" b="b"/>
              <a:pathLst>
                <a:path w="4715" h="3932" extrusionOk="0">
                  <a:moveTo>
                    <a:pt x="2393" y="0"/>
                  </a:moveTo>
                  <a:cubicBezTo>
                    <a:pt x="2279" y="0"/>
                    <a:pt x="2163" y="13"/>
                    <a:pt x="2048" y="38"/>
                  </a:cubicBezTo>
                  <a:lnTo>
                    <a:pt x="1955" y="38"/>
                  </a:lnTo>
                  <a:cubicBezTo>
                    <a:pt x="582" y="411"/>
                    <a:pt x="1" y="2458"/>
                    <a:pt x="1071" y="3435"/>
                  </a:cubicBezTo>
                  <a:cubicBezTo>
                    <a:pt x="1419" y="3775"/>
                    <a:pt x="1888" y="3931"/>
                    <a:pt x="2366" y="3931"/>
                  </a:cubicBezTo>
                  <a:cubicBezTo>
                    <a:pt x="3229" y="3931"/>
                    <a:pt x="4120" y="3420"/>
                    <a:pt x="4374" y="2551"/>
                  </a:cubicBezTo>
                  <a:cubicBezTo>
                    <a:pt x="4715" y="1402"/>
                    <a:pt x="3615" y="0"/>
                    <a:pt x="2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1474000" y="2220275"/>
              <a:ext cx="117875" cy="98300"/>
            </a:xfrm>
            <a:custGeom>
              <a:avLst/>
              <a:gdLst/>
              <a:ahLst/>
              <a:cxnLst/>
              <a:rect l="l" t="t" r="r" b="b"/>
              <a:pathLst>
                <a:path w="4715" h="3932" extrusionOk="0">
                  <a:moveTo>
                    <a:pt x="2304" y="0"/>
                  </a:moveTo>
                  <a:cubicBezTo>
                    <a:pt x="2181" y="0"/>
                    <a:pt x="2057" y="13"/>
                    <a:pt x="1932" y="38"/>
                  </a:cubicBezTo>
                  <a:lnTo>
                    <a:pt x="1839" y="38"/>
                  </a:lnTo>
                  <a:cubicBezTo>
                    <a:pt x="582" y="411"/>
                    <a:pt x="1" y="2458"/>
                    <a:pt x="978" y="3435"/>
                  </a:cubicBezTo>
                  <a:cubicBezTo>
                    <a:pt x="1318" y="3775"/>
                    <a:pt x="1796" y="3931"/>
                    <a:pt x="2289" y="3931"/>
                  </a:cubicBezTo>
                  <a:cubicBezTo>
                    <a:pt x="3181" y="3931"/>
                    <a:pt x="4120" y="3420"/>
                    <a:pt x="4374" y="2551"/>
                  </a:cubicBezTo>
                  <a:cubicBezTo>
                    <a:pt x="4715" y="1402"/>
                    <a:pt x="3615" y="0"/>
                    <a:pt x="2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1573450" y="2220275"/>
              <a:ext cx="117825" cy="98300"/>
            </a:xfrm>
            <a:custGeom>
              <a:avLst/>
              <a:gdLst/>
              <a:ahLst/>
              <a:cxnLst/>
              <a:rect l="l" t="t" r="r" b="b"/>
              <a:pathLst>
                <a:path w="4713" h="3932" extrusionOk="0">
                  <a:moveTo>
                    <a:pt x="2284" y="0"/>
                  </a:moveTo>
                  <a:cubicBezTo>
                    <a:pt x="2167" y="0"/>
                    <a:pt x="2049" y="13"/>
                    <a:pt x="1932" y="38"/>
                  </a:cubicBezTo>
                  <a:lnTo>
                    <a:pt x="1839" y="38"/>
                  </a:lnTo>
                  <a:cubicBezTo>
                    <a:pt x="489" y="411"/>
                    <a:pt x="1" y="2458"/>
                    <a:pt x="978" y="3435"/>
                  </a:cubicBezTo>
                  <a:cubicBezTo>
                    <a:pt x="1318" y="3775"/>
                    <a:pt x="1796" y="3931"/>
                    <a:pt x="2288" y="3931"/>
                  </a:cubicBezTo>
                  <a:cubicBezTo>
                    <a:pt x="3178" y="3931"/>
                    <a:pt x="4112" y="3420"/>
                    <a:pt x="4351" y="2551"/>
                  </a:cubicBezTo>
                  <a:cubicBezTo>
                    <a:pt x="4713" y="1402"/>
                    <a:pt x="3538" y="0"/>
                    <a:pt x="22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1374550" y="2314600"/>
              <a:ext cx="117925" cy="99750"/>
            </a:xfrm>
            <a:custGeom>
              <a:avLst/>
              <a:gdLst/>
              <a:ahLst/>
              <a:cxnLst/>
              <a:rect l="l" t="t" r="r" b="b"/>
              <a:pathLst>
                <a:path w="4717" h="3990" extrusionOk="0">
                  <a:moveTo>
                    <a:pt x="2373" y="1"/>
                  </a:moveTo>
                  <a:cubicBezTo>
                    <a:pt x="2265" y="1"/>
                    <a:pt x="2156" y="12"/>
                    <a:pt x="2048" y="34"/>
                  </a:cubicBezTo>
                  <a:lnTo>
                    <a:pt x="1955" y="127"/>
                  </a:lnTo>
                  <a:cubicBezTo>
                    <a:pt x="582" y="430"/>
                    <a:pt x="1" y="2454"/>
                    <a:pt x="1071" y="3431"/>
                  </a:cubicBezTo>
                  <a:cubicBezTo>
                    <a:pt x="1425" y="3819"/>
                    <a:pt x="1905" y="3990"/>
                    <a:pt x="2392" y="3990"/>
                  </a:cubicBezTo>
                  <a:cubicBezTo>
                    <a:pt x="3247" y="3990"/>
                    <a:pt x="4122" y="3463"/>
                    <a:pt x="4374" y="2663"/>
                  </a:cubicBezTo>
                  <a:cubicBezTo>
                    <a:pt x="4716" y="1401"/>
                    <a:pt x="3603" y="1"/>
                    <a:pt x="23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1474000" y="2314600"/>
              <a:ext cx="117925" cy="99750"/>
            </a:xfrm>
            <a:custGeom>
              <a:avLst/>
              <a:gdLst/>
              <a:ahLst/>
              <a:cxnLst/>
              <a:rect l="l" t="t" r="r" b="b"/>
              <a:pathLst>
                <a:path w="4717" h="3990" extrusionOk="0">
                  <a:moveTo>
                    <a:pt x="2282" y="1"/>
                  </a:moveTo>
                  <a:cubicBezTo>
                    <a:pt x="2167" y="1"/>
                    <a:pt x="2050" y="12"/>
                    <a:pt x="1932" y="34"/>
                  </a:cubicBezTo>
                  <a:lnTo>
                    <a:pt x="1839" y="127"/>
                  </a:lnTo>
                  <a:cubicBezTo>
                    <a:pt x="582" y="430"/>
                    <a:pt x="1" y="2454"/>
                    <a:pt x="978" y="3431"/>
                  </a:cubicBezTo>
                  <a:cubicBezTo>
                    <a:pt x="1324" y="3819"/>
                    <a:pt x="1814" y="3990"/>
                    <a:pt x="2317" y="3990"/>
                  </a:cubicBezTo>
                  <a:cubicBezTo>
                    <a:pt x="3200" y="3990"/>
                    <a:pt x="4122" y="3463"/>
                    <a:pt x="4374" y="2663"/>
                  </a:cubicBezTo>
                  <a:cubicBezTo>
                    <a:pt x="4717" y="1401"/>
                    <a:pt x="3603" y="1"/>
                    <a:pt x="22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1573450" y="2314600"/>
              <a:ext cx="117875" cy="99750"/>
            </a:xfrm>
            <a:custGeom>
              <a:avLst/>
              <a:gdLst/>
              <a:ahLst/>
              <a:cxnLst/>
              <a:rect l="l" t="t" r="r" b="b"/>
              <a:pathLst>
                <a:path w="4715" h="3990" extrusionOk="0">
                  <a:moveTo>
                    <a:pt x="2263" y="1"/>
                  </a:moveTo>
                  <a:cubicBezTo>
                    <a:pt x="2153" y="1"/>
                    <a:pt x="2042" y="12"/>
                    <a:pt x="1932" y="34"/>
                  </a:cubicBezTo>
                  <a:lnTo>
                    <a:pt x="1839" y="127"/>
                  </a:lnTo>
                  <a:cubicBezTo>
                    <a:pt x="489" y="430"/>
                    <a:pt x="1" y="2454"/>
                    <a:pt x="978" y="3431"/>
                  </a:cubicBezTo>
                  <a:cubicBezTo>
                    <a:pt x="1324" y="3819"/>
                    <a:pt x="1814" y="3990"/>
                    <a:pt x="2316" y="3990"/>
                  </a:cubicBezTo>
                  <a:cubicBezTo>
                    <a:pt x="3197" y="3990"/>
                    <a:pt x="4114" y="3463"/>
                    <a:pt x="4351" y="2663"/>
                  </a:cubicBezTo>
                  <a:cubicBezTo>
                    <a:pt x="4715" y="1401"/>
                    <a:pt x="3524" y="1"/>
                    <a:pt x="2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1374550" y="2413325"/>
              <a:ext cx="117675" cy="99325"/>
            </a:xfrm>
            <a:custGeom>
              <a:avLst/>
              <a:gdLst/>
              <a:ahLst/>
              <a:cxnLst/>
              <a:rect l="l" t="t" r="r" b="b"/>
              <a:pathLst>
                <a:path w="4707" h="3973" extrusionOk="0">
                  <a:moveTo>
                    <a:pt x="2481" y="1"/>
                  </a:moveTo>
                  <a:cubicBezTo>
                    <a:pt x="2338" y="1"/>
                    <a:pt x="2193" y="21"/>
                    <a:pt x="2048" y="63"/>
                  </a:cubicBezTo>
                  <a:lnTo>
                    <a:pt x="1955" y="63"/>
                  </a:lnTo>
                  <a:cubicBezTo>
                    <a:pt x="582" y="459"/>
                    <a:pt x="1" y="2390"/>
                    <a:pt x="1071" y="3460"/>
                  </a:cubicBezTo>
                  <a:cubicBezTo>
                    <a:pt x="1421" y="3810"/>
                    <a:pt x="1895" y="3972"/>
                    <a:pt x="2376" y="3972"/>
                  </a:cubicBezTo>
                  <a:cubicBezTo>
                    <a:pt x="3236" y="3972"/>
                    <a:pt x="4121" y="3456"/>
                    <a:pt x="4374" y="2576"/>
                  </a:cubicBezTo>
                  <a:cubicBezTo>
                    <a:pt x="4706" y="1372"/>
                    <a:pt x="3668" y="1"/>
                    <a:pt x="2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1474000" y="2413325"/>
              <a:ext cx="117675" cy="99325"/>
            </a:xfrm>
            <a:custGeom>
              <a:avLst/>
              <a:gdLst/>
              <a:ahLst/>
              <a:cxnLst/>
              <a:rect l="l" t="t" r="r" b="b"/>
              <a:pathLst>
                <a:path w="4707" h="3973" extrusionOk="0">
                  <a:moveTo>
                    <a:pt x="2399" y="1"/>
                  </a:moveTo>
                  <a:cubicBezTo>
                    <a:pt x="2246" y="1"/>
                    <a:pt x="2089" y="21"/>
                    <a:pt x="1932" y="63"/>
                  </a:cubicBezTo>
                  <a:lnTo>
                    <a:pt x="1839" y="63"/>
                  </a:lnTo>
                  <a:cubicBezTo>
                    <a:pt x="582" y="459"/>
                    <a:pt x="1" y="2390"/>
                    <a:pt x="978" y="3460"/>
                  </a:cubicBezTo>
                  <a:cubicBezTo>
                    <a:pt x="1320" y="3810"/>
                    <a:pt x="1803" y="3972"/>
                    <a:pt x="2300" y="3972"/>
                  </a:cubicBezTo>
                  <a:cubicBezTo>
                    <a:pt x="3188" y="3972"/>
                    <a:pt x="4121" y="3456"/>
                    <a:pt x="4374" y="2576"/>
                  </a:cubicBezTo>
                  <a:cubicBezTo>
                    <a:pt x="4706" y="1372"/>
                    <a:pt x="3668" y="1"/>
                    <a:pt x="2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1573450" y="2413325"/>
              <a:ext cx="117625" cy="99325"/>
            </a:xfrm>
            <a:custGeom>
              <a:avLst/>
              <a:gdLst/>
              <a:ahLst/>
              <a:cxnLst/>
              <a:rect l="l" t="t" r="r" b="b"/>
              <a:pathLst>
                <a:path w="4705" h="3973" extrusionOk="0">
                  <a:moveTo>
                    <a:pt x="2375" y="1"/>
                  </a:moveTo>
                  <a:cubicBezTo>
                    <a:pt x="2228" y="1"/>
                    <a:pt x="2079" y="21"/>
                    <a:pt x="1932" y="63"/>
                  </a:cubicBezTo>
                  <a:lnTo>
                    <a:pt x="1839" y="63"/>
                  </a:lnTo>
                  <a:cubicBezTo>
                    <a:pt x="489" y="459"/>
                    <a:pt x="1" y="2390"/>
                    <a:pt x="978" y="3460"/>
                  </a:cubicBezTo>
                  <a:cubicBezTo>
                    <a:pt x="1320" y="3810"/>
                    <a:pt x="1803" y="3972"/>
                    <a:pt x="2299" y="3972"/>
                  </a:cubicBezTo>
                  <a:cubicBezTo>
                    <a:pt x="3185" y="3972"/>
                    <a:pt x="4113" y="3456"/>
                    <a:pt x="4351" y="2576"/>
                  </a:cubicBezTo>
                  <a:cubicBezTo>
                    <a:pt x="4704" y="1372"/>
                    <a:pt x="3593" y="1"/>
                    <a:pt x="2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1474000" y="2508125"/>
              <a:ext cx="117675" cy="98175"/>
            </a:xfrm>
            <a:custGeom>
              <a:avLst/>
              <a:gdLst/>
              <a:ahLst/>
              <a:cxnLst/>
              <a:rect l="l" t="t" r="r" b="b"/>
              <a:pathLst>
                <a:path w="4707" h="3927" extrusionOk="0">
                  <a:moveTo>
                    <a:pt x="2399" y="1"/>
                  </a:moveTo>
                  <a:cubicBezTo>
                    <a:pt x="2246" y="1"/>
                    <a:pt x="2089" y="21"/>
                    <a:pt x="1932" y="63"/>
                  </a:cubicBezTo>
                  <a:lnTo>
                    <a:pt x="1839" y="63"/>
                  </a:lnTo>
                  <a:cubicBezTo>
                    <a:pt x="582" y="435"/>
                    <a:pt x="1" y="2390"/>
                    <a:pt x="978" y="3343"/>
                  </a:cubicBezTo>
                  <a:cubicBezTo>
                    <a:pt x="1335" y="3744"/>
                    <a:pt x="1846" y="3927"/>
                    <a:pt x="2366" y="3927"/>
                  </a:cubicBezTo>
                  <a:cubicBezTo>
                    <a:pt x="3234" y="3927"/>
                    <a:pt x="4127" y="3419"/>
                    <a:pt x="4374" y="2576"/>
                  </a:cubicBezTo>
                  <a:cubicBezTo>
                    <a:pt x="4706" y="1372"/>
                    <a:pt x="3668" y="1"/>
                    <a:pt x="2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1507750" y="2012425"/>
              <a:ext cx="128550" cy="223350"/>
            </a:xfrm>
            <a:custGeom>
              <a:avLst/>
              <a:gdLst/>
              <a:ahLst/>
              <a:cxnLst/>
              <a:rect l="l" t="t" r="r" b="b"/>
              <a:pathLst>
                <a:path w="5142" h="8934" extrusionOk="0">
                  <a:moveTo>
                    <a:pt x="4653" y="1"/>
                  </a:moveTo>
                  <a:cubicBezTo>
                    <a:pt x="1745" y="1862"/>
                    <a:pt x="0" y="5444"/>
                    <a:pt x="698" y="8934"/>
                  </a:cubicBezTo>
                  <a:lnTo>
                    <a:pt x="1559" y="8725"/>
                  </a:lnTo>
                  <a:cubicBezTo>
                    <a:pt x="977" y="5724"/>
                    <a:pt x="2536" y="2327"/>
                    <a:pt x="5141" y="792"/>
                  </a:cubicBezTo>
                  <a:lnTo>
                    <a:pt x="46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1332275" y="1990950"/>
              <a:ext cx="204575" cy="186675"/>
            </a:xfrm>
            <a:custGeom>
              <a:avLst/>
              <a:gdLst/>
              <a:ahLst/>
              <a:cxnLst/>
              <a:rect l="l" t="t" r="r" b="b"/>
              <a:pathLst>
                <a:path w="8183" h="7467" extrusionOk="0">
                  <a:moveTo>
                    <a:pt x="1607" y="1"/>
                  </a:moveTo>
                  <a:cubicBezTo>
                    <a:pt x="539" y="1"/>
                    <a:pt x="1" y="645"/>
                    <a:pt x="1110" y="2511"/>
                  </a:cubicBezTo>
                  <a:cubicBezTo>
                    <a:pt x="2576" y="5047"/>
                    <a:pt x="5181" y="6885"/>
                    <a:pt x="8089" y="7467"/>
                  </a:cubicBezTo>
                  <a:cubicBezTo>
                    <a:pt x="8182" y="5326"/>
                    <a:pt x="7321" y="3186"/>
                    <a:pt x="5763" y="1744"/>
                  </a:cubicBezTo>
                  <a:cubicBezTo>
                    <a:pt x="4868" y="900"/>
                    <a:pt x="2868" y="1"/>
                    <a:pt x="16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1532175" y="2079050"/>
              <a:ext cx="147750" cy="95200"/>
            </a:xfrm>
            <a:custGeom>
              <a:avLst/>
              <a:gdLst/>
              <a:ahLst/>
              <a:cxnLst/>
              <a:rect l="l" t="t" r="r" b="b"/>
              <a:pathLst>
                <a:path w="5910" h="3808" extrusionOk="0">
                  <a:moveTo>
                    <a:pt x="4347" y="0"/>
                  </a:moveTo>
                  <a:cubicBezTo>
                    <a:pt x="4058" y="0"/>
                    <a:pt x="3755" y="66"/>
                    <a:pt x="3490" y="151"/>
                  </a:cubicBezTo>
                  <a:cubicBezTo>
                    <a:pt x="1931" y="639"/>
                    <a:pt x="768" y="1895"/>
                    <a:pt x="396" y="3454"/>
                  </a:cubicBezTo>
                  <a:lnTo>
                    <a:pt x="489" y="3454"/>
                  </a:lnTo>
                  <a:cubicBezTo>
                    <a:pt x="396" y="3547"/>
                    <a:pt x="186" y="3547"/>
                    <a:pt x="0" y="3640"/>
                  </a:cubicBezTo>
                  <a:cubicBezTo>
                    <a:pt x="438" y="3751"/>
                    <a:pt x="890" y="3807"/>
                    <a:pt x="1342" y="3807"/>
                  </a:cubicBezTo>
                  <a:cubicBezTo>
                    <a:pt x="2500" y="3807"/>
                    <a:pt x="3656" y="3439"/>
                    <a:pt x="4560" y="2686"/>
                  </a:cubicBezTo>
                  <a:cubicBezTo>
                    <a:pt x="5328" y="2105"/>
                    <a:pt x="5909" y="1035"/>
                    <a:pt x="5234" y="360"/>
                  </a:cubicBezTo>
                  <a:cubicBezTo>
                    <a:pt x="5019" y="94"/>
                    <a:pt x="4693" y="0"/>
                    <a:pt x="43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84" name="Google Shape;284;p3"/>
          <p:cNvGrpSpPr/>
          <p:nvPr/>
        </p:nvGrpSpPr>
        <p:grpSpPr>
          <a:xfrm rot="-7942932">
            <a:off x="7804890" y="-487750"/>
            <a:ext cx="1127521" cy="1108724"/>
            <a:chOff x="4452350" y="1286250"/>
            <a:chExt cx="700275" cy="688600"/>
          </a:xfrm>
        </p:grpSpPr>
        <p:sp>
          <p:nvSpPr>
            <p:cNvPr id="285" name="Google Shape;285;p3"/>
            <p:cNvSpPr/>
            <p:nvPr/>
          </p:nvSpPr>
          <p:spPr>
            <a:xfrm>
              <a:off x="4706525" y="1330225"/>
              <a:ext cx="446100" cy="452175"/>
            </a:xfrm>
            <a:custGeom>
              <a:avLst/>
              <a:gdLst/>
              <a:ahLst/>
              <a:cxnLst/>
              <a:rect l="l" t="t" r="r" b="b"/>
              <a:pathLst>
                <a:path w="17844" h="18087" extrusionOk="0">
                  <a:moveTo>
                    <a:pt x="11588" y="1"/>
                  </a:moveTo>
                  <a:cubicBezTo>
                    <a:pt x="9302" y="1"/>
                    <a:pt x="7157" y="1241"/>
                    <a:pt x="5537" y="2862"/>
                  </a:cubicBezTo>
                  <a:cubicBezTo>
                    <a:pt x="4862" y="3560"/>
                    <a:pt x="4188" y="4327"/>
                    <a:pt x="3606" y="5188"/>
                  </a:cubicBezTo>
                  <a:cubicBezTo>
                    <a:pt x="1559" y="8212"/>
                    <a:pt x="0" y="12377"/>
                    <a:pt x="884" y="15657"/>
                  </a:cubicBezTo>
                  <a:lnTo>
                    <a:pt x="884" y="15866"/>
                  </a:lnTo>
                  <a:cubicBezTo>
                    <a:pt x="1163" y="16634"/>
                    <a:pt x="1559" y="17215"/>
                    <a:pt x="2047" y="17518"/>
                  </a:cubicBezTo>
                  <a:cubicBezTo>
                    <a:pt x="2327" y="17797"/>
                    <a:pt x="2722" y="17890"/>
                    <a:pt x="3118" y="17983"/>
                  </a:cubicBezTo>
                  <a:cubicBezTo>
                    <a:pt x="3423" y="18054"/>
                    <a:pt x="3751" y="18086"/>
                    <a:pt x="4094" y="18086"/>
                  </a:cubicBezTo>
                  <a:cubicBezTo>
                    <a:pt x="6568" y="18086"/>
                    <a:pt x="9843" y="16411"/>
                    <a:pt x="11539" y="15471"/>
                  </a:cubicBezTo>
                  <a:cubicBezTo>
                    <a:pt x="14447" y="13819"/>
                    <a:pt x="16983" y="11004"/>
                    <a:pt x="17355" y="7724"/>
                  </a:cubicBezTo>
                  <a:cubicBezTo>
                    <a:pt x="17844" y="4420"/>
                    <a:pt x="15820" y="652"/>
                    <a:pt x="12516" y="70"/>
                  </a:cubicBezTo>
                  <a:cubicBezTo>
                    <a:pt x="12205" y="23"/>
                    <a:pt x="11895" y="1"/>
                    <a:pt x="11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4633825" y="1768150"/>
              <a:ext cx="150650" cy="206700"/>
            </a:xfrm>
            <a:custGeom>
              <a:avLst/>
              <a:gdLst/>
              <a:ahLst/>
              <a:cxnLst/>
              <a:rect l="l" t="t" r="r" b="b"/>
              <a:pathLst>
                <a:path w="6026" h="8268" extrusionOk="0">
                  <a:moveTo>
                    <a:pt x="4955" y="1"/>
                  </a:moveTo>
                  <a:cubicBezTo>
                    <a:pt x="4281" y="1932"/>
                    <a:pt x="3792" y="3956"/>
                    <a:pt x="3490" y="6003"/>
                  </a:cubicBezTo>
                  <a:lnTo>
                    <a:pt x="1070" y="1164"/>
                  </a:lnTo>
                  <a:cubicBezTo>
                    <a:pt x="698" y="1350"/>
                    <a:pt x="303" y="1443"/>
                    <a:pt x="0" y="1443"/>
                  </a:cubicBezTo>
                  <a:cubicBezTo>
                    <a:pt x="884" y="3863"/>
                    <a:pt x="2047" y="6003"/>
                    <a:pt x="3606" y="8027"/>
                  </a:cubicBezTo>
                  <a:cubicBezTo>
                    <a:pt x="3715" y="8197"/>
                    <a:pt x="3860" y="8268"/>
                    <a:pt x="4005" y="8268"/>
                  </a:cubicBezTo>
                  <a:cubicBezTo>
                    <a:pt x="4356" y="8268"/>
                    <a:pt x="4708" y="7857"/>
                    <a:pt x="4560" y="7445"/>
                  </a:cubicBezTo>
                  <a:lnTo>
                    <a:pt x="4560" y="7352"/>
                  </a:lnTo>
                  <a:cubicBezTo>
                    <a:pt x="4653" y="5026"/>
                    <a:pt x="5142" y="2699"/>
                    <a:pt x="6026" y="466"/>
                  </a:cubicBezTo>
                  <a:cubicBezTo>
                    <a:pt x="5630" y="373"/>
                    <a:pt x="5235" y="280"/>
                    <a:pt x="49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4757700" y="1448300"/>
              <a:ext cx="268800" cy="331525"/>
            </a:xfrm>
            <a:custGeom>
              <a:avLst/>
              <a:gdLst/>
              <a:ahLst/>
              <a:cxnLst/>
              <a:rect l="l" t="t" r="r" b="b"/>
              <a:pathLst>
                <a:path w="10752" h="13261" extrusionOk="0">
                  <a:moveTo>
                    <a:pt x="9910" y="1"/>
                  </a:moveTo>
                  <a:cubicBezTo>
                    <a:pt x="9808" y="1"/>
                    <a:pt x="9698" y="29"/>
                    <a:pt x="9585" y="93"/>
                  </a:cubicBezTo>
                  <a:cubicBezTo>
                    <a:pt x="8538" y="954"/>
                    <a:pt x="7468" y="1838"/>
                    <a:pt x="6398" y="2791"/>
                  </a:cubicBezTo>
                  <a:cubicBezTo>
                    <a:pt x="6096" y="3187"/>
                    <a:pt x="5723" y="3489"/>
                    <a:pt x="5421" y="3862"/>
                  </a:cubicBezTo>
                  <a:cubicBezTo>
                    <a:pt x="4467" y="4932"/>
                    <a:pt x="3490" y="6095"/>
                    <a:pt x="2722" y="7351"/>
                  </a:cubicBezTo>
                  <a:cubicBezTo>
                    <a:pt x="2420" y="7840"/>
                    <a:pt x="2141" y="8328"/>
                    <a:pt x="1838" y="8817"/>
                  </a:cubicBezTo>
                  <a:cubicBezTo>
                    <a:pt x="1071" y="10073"/>
                    <a:pt x="489" y="11422"/>
                    <a:pt x="0" y="12795"/>
                  </a:cubicBezTo>
                  <a:cubicBezTo>
                    <a:pt x="280" y="13074"/>
                    <a:pt x="675" y="13167"/>
                    <a:pt x="1071" y="13260"/>
                  </a:cubicBezTo>
                  <a:cubicBezTo>
                    <a:pt x="1559" y="11818"/>
                    <a:pt x="2234" y="10468"/>
                    <a:pt x="3002" y="9189"/>
                  </a:cubicBezTo>
                  <a:cubicBezTo>
                    <a:pt x="3188" y="8724"/>
                    <a:pt x="3490" y="8235"/>
                    <a:pt x="3769" y="7840"/>
                  </a:cubicBezTo>
                  <a:cubicBezTo>
                    <a:pt x="4560" y="6676"/>
                    <a:pt x="5421" y="5513"/>
                    <a:pt x="6398" y="4443"/>
                  </a:cubicBezTo>
                  <a:lnTo>
                    <a:pt x="7375" y="3489"/>
                  </a:lnTo>
                  <a:cubicBezTo>
                    <a:pt x="8236" y="2605"/>
                    <a:pt x="9213" y="1838"/>
                    <a:pt x="10167" y="1163"/>
                  </a:cubicBezTo>
                  <a:cubicBezTo>
                    <a:pt x="10752" y="753"/>
                    <a:pt x="10438" y="1"/>
                    <a:pt x="9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4791425" y="1526900"/>
              <a:ext cx="44125" cy="153800"/>
            </a:xfrm>
            <a:custGeom>
              <a:avLst/>
              <a:gdLst/>
              <a:ahLst/>
              <a:cxnLst/>
              <a:rect l="l" t="t" r="r" b="b"/>
              <a:pathLst>
                <a:path w="1765" h="6152" extrusionOk="0">
                  <a:moveTo>
                    <a:pt x="766" y="0"/>
                  </a:moveTo>
                  <a:cubicBezTo>
                    <a:pt x="541" y="0"/>
                    <a:pt x="340" y="128"/>
                    <a:pt x="303" y="438"/>
                  </a:cubicBezTo>
                  <a:cubicBezTo>
                    <a:pt x="1" y="2183"/>
                    <a:pt x="94" y="4021"/>
                    <a:pt x="489" y="5766"/>
                  </a:cubicBezTo>
                  <a:cubicBezTo>
                    <a:pt x="563" y="6034"/>
                    <a:pt x="792" y="6152"/>
                    <a:pt x="1029" y="6152"/>
                  </a:cubicBezTo>
                  <a:cubicBezTo>
                    <a:pt x="1388" y="6152"/>
                    <a:pt x="1765" y="5883"/>
                    <a:pt x="1653" y="5463"/>
                  </a:cubicBezTo>
                  <a:cubicBezTo>
                    <a:pt x="1257" y="3928"/>
                    <a:pt x="1164" y="2276"/>
                    <a:pt x="1466" y="718"/>
                  </a:cubicBezTo>
                  <a:cubicBezTo>
                    <a:pt x="1523" y="307"/>
                    <a:pt x="1115" y="0"/>
                    <a:pt x="7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4806900" y="1629600"/>
              <a:ext cx="151225" cy="48650"/>
            </a:xfrm>
            <a:custGeom>
              <a:avLst/>
              <a:gdLst/>
              <a:ahLst/>
              <a:cxnLst/>
              <a:rect l="l" t="t" r="r" b="b"/>
              <a:pathLst>
                <a:path w="6049" h="1946" extrusionOk="0">
                  <a:moveTo>
                    <a:pt x="5105" y="0"/>
                  </a:moveTo>
                  <a:cubicBezTo>
                    <a:pt x="5075" y="0"/>
                    <a:pt x="5043" y="2"/>
                    <a:pt x="5012" y="6"/>
                  </a:cubicBezTo>
                  <a:cubicBezTo>
                    <a:pt x="3546" y="308"/>
                    <a:pt x="2104" y="495"/>
                    <a:pt x="754" y="774"/>
                  </a:cubicBezTo>
                  <a:cubicBezTo>
                    <a:pt x="1" y="885"/>
                    <a:pt x="240" y="1945"/>
                    <a:pt x="927" y="1945"/>
                  </a:cubicBezTo>
                  <a:cubicBezTo>
                    <a:pt x="962" y="1945"/>
                    <a:pt x="997" y="1942"/>
                    <a:pt x="1034" y="1937"/>
                  </a:cubicBezTo>
                  <a:cubicBezTo>
                    <a:pt x="2499" y="1658"/>
                    <a:pt x="3848" y="1355"/>
                    <a:pt x="5291" y="1169"/>
                  </a:cubicBezTo>
                  <a:cubicBezTo>
                    <a:pt x="6049" y="991"/>
                    <a:pt x="5803" y="0"/>
                    <a:pt x="51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4881000" y="1408875"/>
              <a:ext cx="77275" cy="149250"/>
            </a:xfrm>
            <a:custGeom>
              <a:avLst/>
              <a:gdLst/>
              <a:ahLst/>
              <a:cxnLst/>
              <a:rect l="l" t="t" r="r" b="b"/>
              <a:pathLst>
                <a:path w="3091" h="5970" extrusionOk="0">
                  <a:moveTo>
                    <a:pt x="2305" y="1"/>
                  </a:moveTo>
                  <a:cubicBezTo>
                    <a:pt x="2160" y="1"/>
                    <a:pt x="2005" y="61"/>
                    <a:pt x="1862" y="204"/>
                  </a:cubicBezTo>
                  <a:cubicBezTo>
                    <a:pt x="489" y="1670"/>
                    <a:pt x="0" y="3601"/>
                    <a:pt x="489" y="5532"/>
                  </a:cubicBezTo>
                  <a:cubicBezTo>
                    <a:pt x="571" y="5842"/>
                    <a:pt x="800" y="5969"/>
                    <a:pt x="1035" y="5969"/>
                  </a:cubicBezTo>
                  <a:cubicBezTo>
                    <a:pt x="1400" y="5969"/>
                    <a:pt x="1779" y="5663"/>
                    <a:pt x="1652" y="5252"/>
                  </a:cubicBezTo>
                  <a:cubicBezTo>
                    <a:pt x="1280" y="3694"/>
                    <a:pt x="1652" y="2158"/>
                    <a:pt x="2722" y="995"/>
                  </a:cubicBezTo>
                  <a:cubicBezTo>
                    <a:pt x="3090" y="557"/>
                    <a:pt x="2746" y="1"/>
                    <a:pt x="2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4904350" y="1532100"/>
              <a:ext cx="135825" cy="35300"/>
            </a:xfrm>
            <a:custGeom>
              <a:avLst/>
              <a:gdLst/>
              <a:ahLst/>
              <a:cxnLst/>
              <a:rect l="l" t="t" r="r" b="b"/>
              <a:pathLst>
                <a:path w="5433" h="1412" extrusionOk="0">
                  <a:moveTo>
                    <a:pt x="780" y="1"/>
                  </a:moveTo>
                  <a:cubicBezTo>
                    <a:pt x="194" y="1"/>
                    <a:pt x="0" y="1012"/>
                    <a:pt x="625" y="1184"/>
                  </a:cubicBezTo>
                  <a:cubicBezTo>
                    <a:pt x="1300" y="1335"/>
                    <a:pt x="1980" y="1411"/>
                    <a:pt x="2661" y="1411"/>
                  </a:cubicBezTo>
                  <a:cubicBezTo>
                    <a:pt x="3341" y="1411"/>
                    <a:pt x="4022" y="1335"/>
                    <a:pt x="4696" y="1184"/>
                  </a:cubicBezTo>
                  <a:cubicBezTo>
                    <a:pt x="5432" y="1006"/>
                    <a:pt x="5206" y="15"/>
                    <a:pt x="4510" y="15"/>
                  </a:cubicBezTo>
                  <a:cubicBezTo>
                    <a:pt x="4480" y="15"/>
                    <a:pt x="4449" y="17"/>
                    <a:pt x="4417" y="21"/>
                  </a:cubicBezTo>
                  <a:cubicBezTo>
                    <a:pt x="3835" y="172"/>
                    <a:pt x="3254" y="248"/>
                    <a:pt x="2672" y="248"/>
                  </a:cubicBezTo>
                  <a:cubicBezTo>
                    <a:pt x="2091" y="248"/>
                    <a:pt x="1509" y="172"/>
                    <a:pt x="928" y="21"/>
                  </a:cubicBezTo>
                  <a:cubicBezTo>
                    <a:pt x="876" y="7"/>
                    <a:pt x="827" y="1"/>
                    <a:pt x="7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4452350" y="1286250"/>
              <a:ext cx="351325" cy="518575"/>
            </a:xfrm>
            <a:custGeom>
              <a:avLst/>
              <a:gdLst/>
              <a:ahLst/>
              <a:cxnLst/>
              <a:rect l="l" t="t" r="r" b="b"/>
              <a:pathLst>
                <a:path w="14053" h="20743" extrusionOk="0">
                  <a:moveTo>
                    <a:pt x="6538" y="0"/>
                  </a:moveTo>
                  <a:cubicBezTo>
                    <a:pt x="5567" y="0"/>
                    <a:pt x="4612" y="237"/>
                    <a:pt x="3770" y="759"/>
                  </a:cubicBezTo>
                  <a:cubicBezTo>
                    <a:pt x="1443" y="2015"/>
                    <a:pt x="489" y="4830"/>
                    <a:pt x="280" y="7343"/>
                  </a:cubicBezTo>
                  <a:cubicBezTo>
                    <a:pt x="1" y="11507"/>
                    <a:pt x="1560" y="17718"/>
                    <a:pt x="5235" y="20231"/>
                  </a:cubicBezTo>
                  <a:cubicBezTo>
                    <a:pt x="5795" y="20559"/>
                    <a:pt x="6355" y="20743"/>
                    <a:pt x="6915" y="20743"/>
                  </a:cubicBezTo>
                  <a:cubicBezTo>
                    <a:pt x="7029" y="20743"/>
                    <a:pt x="7144" y="20735"/>
                    <a:pt x="7259" y="20719"/>
                  </a:cubicBezTo>
                  <a:cubicBezTo>
                    <a:pt x="7562" y="20719"/>
                    <a:pt x="7957" y="20626"/>
                    <a:pt x="8329" y="20440"/>
                  </a:cubicBezTo>
                  <a:cubicBezTo>
                    <a:pt x="9400" y="19858"/>
                    <a:pt x="10284" y="18695"/>
                    <a:pt x="11051" y="17416"/>
                  </a:cubicBezTo>
                  <a:cubicBezTo>
                    <a:pt x="11912" y="15880"/>
                    <a:pt x="12703" y="14136"/>
                    <a:pt x="13075" y="12972"/>
                  </a:cubicBezTo>
                  <a:cubicBezTo>
                    <a:pt x="13773" y="11018"/>
                    <a:pt x="14052" y="8901"/>
                    <a:pt x="13773" y="6947"/>
                  </a:cubicBezTo>
                  <a:cubicBezTo>
                    <a:pt x="13564" y="5598"/>
                    <a:pt x="13192" y="4435"/>
                    <a:pt x="12401" y="3271"/>
                  </a:cubicBezTo>
                  <a:cubicBezTo>
                    <a:pt x="11178" y="1299"/>
                    <a:pt x="8813" y="0"/>
                    <a:pt x="65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4587875" y="1398075"/>
              <a:ext cx="72725" cy="406175"/>
            </a:xfrm>
            <a:custGeom>
              <a:avLst/>
              <a:gdLst/>
              <a:ahLst/>
              <a:cxnLst/>
              <a:rect l="l" t="t" r="r" b="b"/>
              <a:pathLst>
                <a:path w="2909" h="16247" extrusionOk="0">
                  <a:moveTo>
                    <a:pt x="1284" y="0"/>
                  </a:moveTo>
                  <a:cubicBezTo>
                    <a:pt x="1064" y="0"/>
                    <a:pt x="860" y="107"/>
                    <a:pt x="791" y="357"/>
                  </a:cubicBezTo>
                  <a:cubicBezTo>
                    <a:pt x="489" y="1706"/>
                    <a:pt x="303" y="3172"/>
                    <a:pt x="210" y="4521"/>
                  </a:cubicBezTo>
                  <a:cubicBezTo>
                    <a:pt x="93" y="5010"/>
                    <a:pt x="93" y="5498"/>
                    <a:pt x="93" y="5964"/>
                  </a:cubicBezTo>
                  <a:cubicBezTo>
                    <a:pt x="0" y="7429"/>
                    <a:pt x="93" y="8872"/>
                    <a:pt x="303" y="10337"/>
                  </a:cubicBezTo>
                  <a:cubicBezTo>
                    <a:pt x="396" y="10919"/>
                    <a:pt x="489" y="11500"/>
                    <a:pt x="582" y="11989"/>
                  </a:cubicBezTo>
                  <a:cubicBezTo>
                    <a:pt x="884" y="13431"/>
                    <a:pt x="1257" y="14897"/>
                    <a:pt x="1838" y="16246"/>
                  </a:cubicBezTo>
                  <a:cubicBezTo>
                    <a:pt x="2141" y="16246"/>
                    <a:pt x="2536" y="16153"/>
                    <a:pt x="2908" y="15967"/>
                  </a:cubicBezTo>
                  <a:cubicBezTo>
                    <a:pt x="2327" y="14501"/>
                    <a:pt x="1955" y="13059"/>
                    <a:pt x="1652" y="11593"/>
                  </a:cubicBezTo>
                  <a:cubicBezTo>
                    <a:pt x="1559" y="11105"/>
                    <a:pt x="1466" y="10523"/>
                    <a:pt x="1466" y="10035"/>
                  </a:cubicBezTo>
                  <a:cubicBezTo>
                    <a:pt x="1257" y="8592"/>
                    <a:pt x="1164" y="7243"/>
                    <a:pt x="1257" y="5777"/>
                  </a:cubicBezTo>
                  <a:lnTo>
                    <a:pt x="1257" y="4428"/>
                  </a:lnTo>
                  <a:cubicBezTo>
                    <a:pt x="1466" y="3172"/>
                    <a:pt x="1652" y="2009"/>
                    <a:pt x="1955" y="729"/>
                  </a:cubicBezTo>
                  <a:cubicBezTo>
                    <a:pt x="2072" y="305"/>
                    <a:pt x="1655" y="0"/>
                    <a:pt x="12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4506300" y="1582700"/>
              <a:ext cx="127600" cy="119750"/>
            </a:xfrm>
            <a:custGeom>
              <a:avLst/>
              <a:gdLst/>
              <a:ahLst/>
              <a:cxnLst/>
              <a:rect l="l" t="t" r="r" b="b"/>
              <a:pathLst>
                <a:path w="5104" h="4790" extrusionOk="0">
                  <a:moveTo>
                    <a:pt x="783" y="0"/>
                  </a:moveTo>
                  <a:cubicBezTo>
                    <a:pt x="381" y="0"/>
                    <a:pt x="1" y="365"/>
                    <a:pt x="262" y="812"/>
                  </a:cubicBezTo>
                  <a:cubicBezTo>
                    <a:pt x="1239" y="2371"/>
                    <a:pt x="2403" y="3627"/>
                    <a:pt x="3938" y="4697"/>
                  </a:cubicBezTo>
                  <a:cubicBezTo>
                    <a:pt x="4033" y="4761"/>
                    <a:pt x="4131" y="4789"/>
                    <a:pt x="4225" y="4789"/>
                  </a:cubicBezTo>
                  <a:cubicBezTo>
                    <a:pt x="4710" y="4789"/>
                    <a:pt x="5104" y="4051"/>
                    <a:pt x="4520" y="3720"/>
                  </a:cubicBezTo>
                  <a:cubicBezTo>
                    <a:pt x="3263" y="2859"/>
                    <a:pt x="2193" y="1696"/>
                    <a:pt x="1333" y="323"/>
                  </a:cubicBezTo>
                  <a:cubicBezTo>
                    <a:pt x="1199" y="95"/>
                    <a:pt x="988" y="0"/>
                    <a:pt x="7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4596175" y="1580500"/>
              <a:ext cx="112250" cy="112000"/>
            </a:xfrm>
            <a:custGeom>
              <a:avLst/>
              <a:gdLst/>
              <a:ahLst/>
              <a:cxnLst/>
              <a:rect l="l" t="t" r="r" b="b"/>
              <a:pathLst>
                <a:path w="4490" h="4480" extrusionOk="0">
                  <a:moveTo>
                    <a:pt x="3631" y="0"/>
                  </a:moveTo>
                  <a:cubicBezTo>
                    <a:pt x="3463" y="0"/>
                    <a:pt x="3292" y="65"/>
                    <a:pt x="3158" y="225"/>
                  </a:cubicBezTo>
                  <a:cubicBezTo>
                    <a:pt x="2204" y="1388"/>
                    <a:pt x="1320" y="2459"/>
                    <a:pt x="343" y="3622"/>
                  </a:cubicBezTo>
                  <a:cubicBezTo>
                    <a:pt x="0" y="4051"/>
                    <a:pt x="428" y="4479"/>
                    <a:pt x="873" y="4479"/>
                  </a:cubicBezTo>
                  <a:cubicBezTo>
                    <a:pt x="1031" y="4479"/>
                    <a:pt x="1192" y="4425"/>
                    <a:pt x="1320" y="4296"/>
                  </a:cubicBezTo>
                  <a:cubicBezTo>
                    <a:pt x="2297" y="3133"/>
                    <a:pt x="3158" y="1970"/>
                    <a:pt x="4135" y="807"/>
                  </a:cubicBezTo>
                  <a:cubicBezTo>
                    <a:pt x="4489" y="453"/>
                    <a:pt x="4073" y="0"/>
                    <a:pt x="36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4527375" y="1411475"/>
              <a:ext cx="94500" cy="140725"/>
            </a:xfrm>
            <a:custGeom>
              <a:avLst/>
              <a:gdLst/>
              <a:ahLst/>
              <a:cxnLst/>
              <a:rect l="l" t="t" r="r" b="b"/>
              <a:pathLst>
                <a:path w="3780" h="5629" extrusionOk="0">
                  <a:moveTo>
                    <a:pt x="647" y="1"/>
                  </a:moveTo>
                  <a:cubicBezTo>
                    <a:pt x="366" y="1"/>
                    <a:pt x="94" y="169"/>
                    <a:pt x="94" y="496"/>
                  </a:cubicBezTo>
                  <a:cubicBezTo>
                    <a:pt x="1" y="2520"/>
                    <a:pt x="978" y="4381"/>
                    <a:pt x="2630" y="5544"/>
                  </a:cubicBezTo>
                  <a:cubicBezTo>
                    <a:pt x="2722" y="5603"/>
                    <a:pt x="2816" y="5628"/>
                    <a:pt x="2907" y="5628"/>
                  </a:cubicBezTo>
                  <a:cubicBezTo>
                    <a:pt x="3391" y="5628"/>
                    <a:pt x="3779" y="4900"/>
                    <a:pt x="3211" y="4567"/>
                  </a:cubicBezTo>
                  <a:cubicBezTo>
                    <a:pt x="1932" y="3590"/>
                    <a:pt x="1164" y="2240"/>
                    <a:pt x="1257" y="589"/>
                  </a:cubicBezTo>
                  <a:cubicBezTo>
                    <a:pt x="1257" y="192"/>
                    <a:pt x="947" y="1"/>
                    <a:pt x="6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4595325" y="1452875"/>
              <a:ext cx="111200" cy="89500"/>
            </a:xfrm>
            <a:custGeom>
              <a:avLst/>
              <a:gdLst/>
              <a:ahLst/>
              <a:cxnLst/>
              <a:rect l="l" t="t" r="r" b="b"/>
              <a:pathLst>
                <a:path w="4448" h="3580" extrusionOk="0">
                  <a:moveTo>
                    <a:pt x="3647" y="0"/>
                  </a:moveTo>
                  <a:cubicBezTo>
                    <a:pt x="3478" y="0"/>
                    <a:pt x="3310" y="82"/>
                    <a:pt x="3192" y="282"/>
                  </a:cubicBezTo>
                  <a:cubicBezTo>
                    <a:pt x="2517" y="1259"/>
                    <a:pt x="1657" y="1934"/>
                    <a:pt x="493" y="2515"/>
                  </a:cubicBezTo>
                  <a:cubicBezTo>
                    <a:pt x="1" y="2772"/>
                    <a:pt x="259" y="3579"/>
                    <a:pt x="774" y="3579"/>
                  </a:cubicBezTo>
                  <a:cubicBezTo>
                    <a:pt x="867" y="3579"/>
                    <a:pt x="968" y="3553"/>
                    <a:pt x="1075" y="3492"/>
                  </a:cubicBezTo>
                  <a:cubicBezTo>
                    <a:pt x="2331" y="2911"/>
                    <a:pt x="3285" y="2027"/>
                    <a:pt x="4169" y="864"/>
                  </a:cubicBezTo>
                  <a:cubicBezTo>
                    <a:pt x="4447" y="455"/>
                    <a:pt x="4047" y="0"/>
                    <a:pt x="3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98" name="Google Shape;298;p3"/>
          <p:cNvGrpSpPr/>
          <p:nvPr/>
        </p:nvGrpSpPr>
        <p:grpSpPr>
          <a:xfrm>
            <a:off x="3215000" y="5810019"/>
            <a:ext cx="1127533" cy="950767"/>
            <a:chOff x="2385375" y="4063625"/>
            <a:chExt cx="845650" cy="713075"/>
          </a:xfrm>
        </p:grpSpPr>
        <p:sp>
          <p:nvSpPr>
            <p:cNvPr id="299" name="Google Shape;299;p3"/>
            <p:cNvSpPr/>
            <p:nvPr/>
          </p:nvSpPr>
          <p:spPr>
            <a:xfrm>
              <a:off x="2385375" y="4063625"/>
              <a:ext cx="411775" cy="713075"/>
            </a:xfrm>
            <a:custGeom>
              <a:avLst/>
              <a:gdLst/>
              <a:ahLst/>
              <a:cxnLst/>
              <a:rect l="l" t="t" r="r" b="b"/>
              <a:pathLst>
                <a:path w="16471" h="28523" extrusionOk="0">
                  <a:moveTo>
                    <a:pt x="11473" y="1"/>
                  </a:moveTo>
                  <a:cubicBezTo>
                    <a:pt x="10441" y="1"/>
                    <a:pt x="9269" y="518"/>
                    <a:pt x="8236" y="1028"/>
                  </a:cubicBezTo>
                  <a:cubicBezTo>
                    <a:pt x="2699" y="4145"/>
                    <a:pt x="0" y="12287"/>
                    <a:pt x="954" y="18196"/>
                  </a:cubicBezTo>
                  <a:cubicBezTo>
                    <a:pt x="1443" y="21198"/>
                    <a:pt x="2815" y="24012"/>
                    <a:pt x="5025" y="26036"/>
                  </a:cubicBezTo>
                  <a:cubicBezTo>
                    <a:pt x="6758" y="27553"/>
                    <a:pt x="9079" y="28523"/>
                    <a:pt x="11391" y="28523"/>
                  </a:cubicBezTo>
                  <a:cubicBezTo>
                    <a:pt x="12058" y="28523"/>
                    <a:pt x="12725" y="28442"/>
                    <a:pt x="13377" y="28270"/>
                  </a:cubicBezTo>
                  <a:cubicBezTo>
                    <a:pt x="14238" y="27991"/>
                    <a:pt x="15215" y="27502"/>
                    <a:pt x="15796" y="26711"/>
                  </a:cubicBezTo>
                  <a:cubicBezTo>
                    <a:pt x="16285" y="25943"/>
                    <a:pt x="16471" y="24780"/>
                    <a:pt x="15796" y="24012"/>
                  </a:cubicBezTo>
                  <a:cubicBezTo>
                    <a:pt x="15308" y="23338"/>
                    <a:pt x="14540" y="23128"/>
                    <a:pt x="13749" y="22849"/>
                  </a:cubicBezTo>
                  <a:cubicBezTo>
                    <a:pt x="11237" y="21872"/>
                    <a:pt x="9213" y="19732"/>
                    <a:pt x="8329" y="17126"/>
                  </a:cubicBezTo>
                  <a:cubicBezTo>
                    <a:pt x="7468" y="14614"/>
                    <a:pt x="7840" y="11590"/>
                    <a:pt x="9306" y="9380"/>
                  </a:cubicBezTo>
                  <a:cubicBezTo>
                    <a:pt x="10469" y="7425"/>
                    <a:pt x="14726" y="4238"/>
                    <a:pt x="13656" y="1516"/>
                  </a:cubicBezTo>
                  <a:cubicBezTo>
                    <a:pt x="13158" y="391"/>
                    <a:pt x="12369" y="1"/>
                    <a:pt x="114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2472600" y="4225400"/>
              <a:ext cx="280950" cy="503675"/>
            </a:xfrm>
            <a:custGeom>
              <a:avLst/>
              <a:gdLst/>
              <a:ahLst/>
              <a:cxnLst/>
              <a:rect l="l" t="t" r="r" b="b"/>
              <a:pathLst>
                <a:path w="11238" h="20147" extrusionOk="0">
                  <a:moveTo>
                    <a:pt x="2513" y="1"/>
                  </a:moveTo>
                  <a:lnTo>
                    <a:pt x="2513" y="1"/>
                  </a:lnTo>
                  <a:cubicBezTo>
                    <a:pt x="1164" y="1745"/>
                    <a:pt x="373" y="3862"/>
                    <a:pt x="94" y="6096"/>
                  </a:cubicBezTo>
                  <a:cubicBezTo>
                    <a:pt x="1" y="7166"/>
                    <a:pt x="1" y="8329"/>
                    <a:pt x="187" y="9399"/>
                  </a:cubicBezTo>
                  <a:cubicBezTo>
                    <a:pt x="280" y="10469"/>
                    <a:pt x="675" y="11632"/>
                    <a:pt x="1071" y="12586"/>
                  </a:cubicBezTo>
                  <a:cubicBezTo>
                    <a:pt x="1536" y="13656"/>
                    <a:pt x="2118" y="14633"/>
                    <a:pt x="2816" y="15494"/>
                  </a:cubicBezTo>
                  <a:cubicBezTo>
                    <a:pt x="3490" y="16378"/>
                    <a:pt x="4258" y="17146"/>
                    <a:pt x="5235" y="17821"/>
                  </a:cubicBezTo>
                  <a:cubicBezTo>
                    <a:pt x="6980" y="19193"/>
                    <a:pt x="9097" y="20054"/>
                    <a:pt x="11237" y="20147"/>
                  </a:cubicBezTo>
                  <a:cubicBezTo>
                    <a:pt x="9213" y="19565"/>
                    <a:pt x="7352" y="18495"/>
                    <a:pt x="5817" y="17053"/>
                  </a:cubicBezTo>
                  <a:cubicBezTo>
                    <a:pt x="5026" y="16378"/>
                    <a:pt x="4258" y="15704"/>
                    <a:pt x="3676" y="14820"/>
                  </a:cubicBezTo>
                  <a:cubicBezTo>
                    <a:pt x="3095" y="13959"/>
                    <a:pt x="2513" y="13075"/>
                    <a:pt x="2118" y="12098"/>
                  </a:cubicBezTo>
                  <a:cubicBezTo>
                    <a:pt x="1746" y="11237"/>
                    <a:pt x="1443" y="10260"/>
                    <a:pt x="1257" y="9190"/>
                  </a:cubicBezTo>
                  <a:cubicBezTo>
                    <a:pt x="1071" y="8236"/>
                    <a:pt x="955" y="7166"/>
                    <a:pt x="1071" y="6096"/>
                  </a:cubicBezTo>
                  <a:cubicBezTo>
                    <a:pt x="1071" y="4072"/>
                    <a:pt x="1536" y="1931"/>
                    <a:pt x="25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2598225" y="4066700"/>
              <a:ext cx="632800" cy="590350"/>
            </a:xfrm>
            <a:custGeom>
              <a:avLst/>
              <a:gdLst/>
              <a:ahLst/>
              <a:cxnLst/>
              <a:rect l="l" t="t" r="r" b="b"/>
              <a:pathLst>
                <a:path w="25312" h="23614" extrusionOk="0">
                  <a:moveTo>
                    <a:pt x="4745" y="1"/>
                  </a:moveTo>
                  <a:cubicBezTo>
                    <a:pt x="3064" y="1"/>
                    <a:pt x="2233" y="1926"/>
                    <a:pt x="1746" y="3720"/>
                  </a:cubicBezTo>
                  <a:cubicBezTo>
                    <a:pt x="1" y="9722"/>
                    <a:pt x="3793" y="17492"/>
                    <a:pt x="8725" y="20981"/>
                  </a:cubicBezTo>
                  <a:cubicBezTo>
                    <a:pt x="10964" y="22581"/>
                    <a:pt x="13593" y="23613"/>
                    <a:pt x="16327" y="23613"/>
                  </a:cubicBezTo>
                  <a:cubicBezTo>
                    <a:pt x="16576" y="23613"/>
                    <a:pt x="16826" y="23605"/>
                    <a:pt x="17076" y="23587"/>
                  </a:cubicBezTo>
                  <a:cubicBezTo>
                    <a:pt x="20077" y="23494"/>
                    <a:pt x="22985" y="21935"/>
                    <a:pt x="24544" y="19330"/>
                  </a:cubicBezTo>
                  <a:cubicBezTo>
                    <a:pt x="25009" y="18446"/>
                    <a:pt x="25312" y="17492"/>
                    <a:pt x="25126" y="16515"/>
                  </a:cubicBezTo>
                  <a:cubicBezTo>
                    <a:pt x="25009" y="15538"/>
                    <a:pt x="24242" y="14677"/>
                    <a:pt x="23265" y="14584"/>
                  </a:cubicBezTo>
                  <a:cubicBezTo>
                    <a:pt x="23184" y="14574"/>
                    <a:pt x="23103" y="14569"/>
                    <a:pt x="23022" y="14569"/>
                  </a:cubicBezTo>
                  <a:cubicBezTo>
                    <a:pt x="22336" y="14569"/>
                    <a:pt x="21658" y="14905"/>
                    <a:pt x="21055" y="15259"/>
                  </a:cubicBezTo>
                  <a:cubicBezTo>
                    <a:pt x="19893" y="15749"/>
                    <a:pt x="18635" y="15995"/>
                    <a:pt x="17379" y="15995"/>
                  </a:cubicBezTo>
                  <a:cubicBezTo>
                    <a:pt x="15892" y="15995"/>
                    <a:pt x="14410" y="15650"/>
                    <a:pt x="13098" y="14956"/>
                  </a:cubicBezTo>
                  <a:cubicBezTo>
                    <a:pt x="10679" y="13793"/>
                    <a:pt x="8934" y="11467"/>
                    <a:pt x="8259" y="8768"/>
                  </a:cubicBezTo>
                  <a:cubicBezTo>
                    <a:pt x="7771" y="6628"/>
                    <a:pt x="8539" y="1300"/>
                    <a:pt x="5817" y="230"/>
                  </a:cubicBezTo>
                  <a:cubicBezTo>
                    <a:pt x="5425" y="72"/>
                    <a:pt x="5070" y="1"/>
                    <a:pt x="47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2695350" y="4295200"/>
              <a:ext cx="513575" cy="270450"/>
            </a:xfrm>
            <a:custGeom>
              <a:avLst/>
              <a:gdLst/>
              <a:ahLst/>
              <a:cxnLst/>
              <a:rect l="l" t="t" r="r" b="b"/>
              <a:pathLst>
                <a:path w="20543" h="10818" extrusionOk="0">
                  <a:moveTo>
                    <a:pt x="1" y="0"/>
                  </a:moveTo>
                  <a:lnTo>
                    <a:pt x="1" y="0"/>
                  </a:lnTo>
                  <a:cubicBezTo>
                    <a:pt x="303" y="2140"/>
                    <a:pt x="1257" y="4188"/>
                    <a:pt x="2630" y="5932"/>
                  </a:cubicBezTo>
                  <a:cubicBezTo>
                    <a:pt x="3304" y="6793"/>
                    <a:pt x="4165" y="7561"/>
                    <a:pt x="5049" y="8259"/>
                  </a:cubicBezTo>
                  <a:cubicBezTo>
                    <a:pt x="5910" y="8933"/>
                    <a:pt x="6887" y="9515"/>
                    <a:pt x="7957" y="9887"/>
                  </a:cubicBezTo>
                  <a:cubicBezTo>
                    <a:pt x="9027" y="10283"/>
                    <a:pt x="10074" y="10585"/>
                    <a:pt x="11237" y="10678"/>
                  </a:cubicBezTo>
                  <a:cubicBezTo>
                    <a:pt x="11772" y="10771"/>
                    <a:pt x="12331" y="10818"/>
                    <a:pt x="12889" y="10818"/>
                  </a:cubicBezTo>
                  <a:cubicBezTo>
                    <a:pt x="13447" y="10818"/>
                    <a:pt x="14006" y="10771"/>
                    <a:pt x="14541" y="10678"/>
                  </a:cubicBezTo>
                  <a:cubicBezTo>
                    <a:pt x="16774" y="10376"/>
                    <a:pt x="18798" y="9422"/>
                    <a:pt x="20543" y="8049"/>
                  </a:cubicBezTo>
                  <a:lnTo>
                    <a:pt x="20543" y="8049"/>
                  </a:lnTo>
                  <a:cubicBezTo>
                    <a:pt x="18612" y="9027"/>
                    <a:pt x="16472" y="9608"/>
                    <a:pt x="14448" y="9701"/>
                  </a:cubicBezTo>
                  <a:cubicBezTo>
                    <a:pt x="14004" y="9740"/>
                    <a:pt x="13577" y="9762"/>
                    <a:pt x="13154" y="9762"/>
                  </a:cubicBezTo>
                  <a:cubicBezTo>
                    <a:pt x="12556" y="9762"/>
                    <a:pt x="11967" y="9717"/>
                    <a:pt x="11354" y="9608"/>
                  </a:cubicBezTo>
                  <a:cubicBezTo>
                    <a:pt x="10376" y="9422"/>
                    <a:pt x="9306" y="9213"/>
                    <a:pt x="8329" y="8840"/>
                  </a:cubicBezTo>
                  <a:cubicBezTo>
                    <a:pt x="7469" y="8445"/>
                    <a:pt x="6491" y="7956"/>
                    <a:pt x="5724" y="7375"/>
                  </a:cubicBezTo>
                  <a:cubicBezTo>
                    <a:pt x="4840" y="6793"/>
                    <a:pt x="4072" y="6119"/>
                    <a:pt x="3304" y="5351"/>
                  </a:cubicBezTo>
                  <a:cubicBezTo>
                    <a:pt x="1932" y="3792"/>
                    <a:pt x="769" y="2047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303" name="Google Shape;303;p3"/>
          <p:cNvGrpSpPr/>
          <p:nvPr/>
        </p:nvGrpSpPr>
        <p:grpSpPr>
          <a:xfrm rot="2700000">
            <a:off x="-390236" y="4142874"/>
            <a:ext cx="1019847" cy="1530777"/>
            <a:chOff x="3463650" y="2615600"/>
            <a:chExt cx="467625" cy="701900"/>
          </a:xfrm>
        </p:grpSpPr>
        <p:sp>
          <p:nvSpPr>
            <p:cNvPr id="304" name="Google Shape;304;p3"/>
            <p:cNvSpPr/>
            <p:nvPr/>
          </p:nvSpPr>
          <p:spPr>
            <a:xfrm>
              <a:off x="3463650" y="2615600"/>
              <a:ext cx="467625" cy="536200"/>
            </a:xfrm>
            <a:custGeom>
              <a:avLst/>
              <a:gdLst/>
              <a:ahLst/>
              <a:cxnLst/>
              <a:rect l="l" t="t" r="r" b="b"/>
              <a:pathLst>
                <a:path w="18705" h="21448" extrusionOk="0">
                  <a:moveTo>
                    <a:pt x="6293" y="0"/>
                  </a:moveTo>
                  <a:cubicBezTo>
                    <a:pt x="6099" y="0"/>
                    <a:pt x="5908" y="8"/>
                    <a:pt x="5723" y="22"/>
                  </a:cubicBezTo>
                  <a:cubicBezTo>
                    <a:pt x="4746" y="208"/>
                    <a:pt x="3676" y="510"/>
                    <a:pt x="3188" y="1371"/>
                  </a:cubicBezTo>
                  <a:cubicBezTo>
                    <a:pt x="2722" y="2348"/>
                    <a:pt x="3188" y="3511"/>
                    <a:pt x="3676" y="4488"/>
                  </a:cubicBezTo>
                  <a:cubicBezTo>
                    <a:pt x="4165" y="5349"/>
                    <a:pt x="4746" y="6326"/>
                    <a:pt x="4653" y="7396"/>
                  </a:cubicBezTo>
                  <a:cubicBezTo>
                    <a:pt x="4524" y="7464"/>
                    <a:pt x="4395" y="7493"/>
                    <a:pt x="4266" y="7493"/>
                  </a:cubicBezTo>
                  <a:cubicBezTo>
                    <a:pt x="3515" y="7493"/>
                    <a:pt x="2765" y="6499"/>
                    <a:pt x="1931" y="6419"/>
                  </a:cubicBezTo>
                  <a:cubicBezTo>
                    <a:pt x="1863" y="6404"/>
                    <a:pt x="1796" y="6397"/>
                    <a:pt x="1729" y="6397"/>
                  </a:cubicBezTo>
                  <a:cubicBezTo>
                    <a:pt x="951" y="6397"/>
                    <a:pt x="289" y="7350"/>
                    <a:pt x="396" y="8164"/>
                  </a:cubicBezTo>
                  <a:cubicBezTo>
                    <a:pt x="489" y="9025"/>
                    <a:pt x="1164" y="9816"/>
                    <a:pt x="1931" y="10397"/>
                  </a:cubicBezTo>
                  <a:cubicBezTo>
                    <a:pt x="2606" y="10886"/>
                    <a:pt x="3490" y="11351"/>
                    <a:pt x="4072" y="12049"/>
                  </a:cubicBezTo>
                  <a:cubicBezTo>
                    <a:pt x="4467" y="12421"/>
                    <a:pt x="4746" y="13212"/>
                    <a:pt x="4351" y="13491"/>
                  </a:cubicBezTo>
                  <a:cubicBezTo>
                    <a:pt x="4186" y="13625"/>
                    <a:pt x="3998" y="13677"/>
                    <a:pt x="3814" y="13677"/>
                  </a:cubicBezTo>
                  <a:cubicBezTo>
                    <a:pt x="3582" y="13677"/>
                    <a:pt x="3356" y="13595"/>
                    <a:pt x="3188" y="13491"/>
                  </a:cubicBezTo>
                  <a:cubicBezTo>
                    <a:pt x="2815" y="13212"/>
                    <a:pt x="2513" y="12910"/>
                    <a:pt x="2141" y="12817"/>
                  </a:cubicBezTo>
                  <a:cubicBezTo>
                    <a:pt x="1978" y="12746"/>
                    <a:pt x="1812" y="12714"/>
                    <a:pt x="1649" y="12714"/>
                  </a:cubicBezTo>
                  <a:cubicBezTo>
                    <a:pt x="1112" y="12714"/>
                    <a:pt x="610" y="13067"/>
                    <a:pt x="396" y="13584"/>
                  </a:cubicBezTo>
                  <a:cubicBezTo>
                    <a:pt x="0" y="14259"/>
                    <a:pt x="93" y="15050"/>
                    <a:pt x="396" y="15725"/>
                  </a:cubicBezTo>
                  <a:cubicBezTo>
                    <a:pt x="977" y="17283"/>
                    <a:pt x="2513" y="18330"/>
                    <a:pt x="4072" y="19121"/>
                  </a:cubicBezTo>
                  <a:cubicBezTo>
                    <a:pt x="5142" y="19703"/>
                    <a:pt x="6398" y="20563"/>
                    <a:pt x="7654" y="21052"/>
                  </a:cubicBezTo>
                  <a:cubicBezTo>
                    <a:pt x="7957" y="21238"/>
                    <a:pt x="8329" y="21354"/>
                    <a:pt x="8631" y="21448"/>
                  </a:cubicBezTo>
                  <a:lnTo>
                    <a:pt x="9213" y="21448"/>
                  </a:lnTo>
                  <a:cubicBezTo>
                    <a:pt x="10562" y="21448"/>
                    <a:pt x="12121" y="20563"/>
                    <a:pt x="13284" y="20191"/>
                  </a:cubicBezTo>
                  <a:cubicBezTo>
                    <a:pt x="14633" y="19703"/>
                    <a:pt x="16099" y="19214"/>
                    <a:pt x="17146" y="18144"/>
                  </a:cubicBezTo>
                  <a:cubicBezTo>
                    <a:pt x="18216" y="17074"/>
                    <a:pt x="18705" y="15422"/>
                    <a:pt x="18030" y="14166"/>
                  </a:cubicBezTo>
                  <a:cubicBezTo>
                    <a:pt x="17637" y="13379"/>
                    <a:pt x="16745" y="12917"/>
                    <a:pt x="15900" y="12917"/>
                  </a:cubicBezTo>
                  <a:cubicBezTo>
                    <a:pt x="15295" y="12917"/>
                    <a:pt x="14713" y="13153"/>
                    <a:pt x="14354" y="13677"/>
                  </a:cubicBezTo>
                  <a:cubicBezTo>
                    <a:pt x="14145" y="14073"/>
                    <a:pt x="13959" y="14561"/>
                    <a:pt x="13470" y="14748"/>
                  </a:cubicBezTo>
                  <a:cubicBezTo>
                    <a:pt x="13416" y="14764"/>
                    <a:pt x="13363" y="14772"/>
                    <a:pt x="13311" y="14772"/>
                  </a:cubicBezTo>
                  <a:cubicBezTo>
                    <a:pt x="12722" y="14772"/>
                    <a:pt x="12339" y="13737"/>
                    <a:pt x="12702" y="13096"/>
                  </a:cubicBezTo>
                  <a:cubicBezTo>
                    <a:pt x="13075" y="12514"/>
                    <a:pt x="13866" y="12235"/>
                    <a:pt x="14540" y="11840"/>
                  </a:cubicBezTo>
                  <a:cubicBezTo>
                    <a:pt x="16099" y="10886"/>
                    <a:pt x="16960" y="8932"/>
                    <a:pt x="16285" y="7280"/>
                  </a:cubicBezTo>
                  <a:cubicBezTo>
                    <a:pt x="15887" y="6164"/>
                    <a:pt x="14669" y="5441"/>
                    <a:pt x="13507" y="5441"/>
                  </a:cubicBezTo>
                  <a:cubicBezTo>
                    <a:pt x="12974" y="5441"/>
                    <a:pt x="12452" y="5594"/>
                    <a:pt x="12028" y="5931"/>
                  </a:cubicBezTo>
                  <a:cubicBezTo>
                    <a:pt x="11632" y="6326"/>
                    <a:pt x="11237" y="6815"/>
                    <a:pt x="10865" y="7094"/>
                  </a:cubicBezTo>
                  <a:cubicBezTo>
                    <a:pt x="10592" y="7314"/>
                    <a:pt x="10261" y="7441"/>
                    <a:pt x="9954" y="7441"/>
                  </a:cubicBezTo>
                  <a:cubicBezTo>
                    <a:pt x="9710" y="7441"/>
                    <a:pt x="9481" y="7362"/>
                    <a:pt x="9306" y="7187"/>
                  </a:cubicBezTo>
                  <a:cubicBezTo>
                    <a:pt x="9701" y="6233"/>
                    <a:pt x="10074" y="5163"/>
                    <a:pt x="10283" y="4093"/>
                  </a:cubicBezTo>
                  <a:cubicBezTo>
                    <a:pt x="10376" y="3023"/>
                    <a:pt x="10074" y="1952"/>
                    <a:pt x="9399" y="1092"/>
                  </a:cubicBezTo>
                  <a:cubicBezTo>
                    <a:pt x="8665" y="258"/>
                    <a:pt x="7422" y="0"/>
                    <a:pt x="62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3655000" y="3141900"/>
              <a:ext cx="91350" cy="175600"/>
            </a:xfrm>
            <a:custGeom>
              <a:avLst/>
              <a:gdLst/>
              <a:ahLst/>
              <a:cxnLst/>
              <a:rect l="l" t="t" r="r" b="b"/>
              <a:pathLst>
                <a:path w="3654" h="7024" extrusionOk="0">
                  <a:moveTo>
                    <a:pt x="0" y="0"/>
                  </a:moveTo>
                  <a:lnTo>
                    <a:pt x="0" y="0"/>
                  </a:lnTo>
                  <a:cubicBezTo>
                    <a:pt x="489" y="2233"/>
                    <a:pt x="1163" y="4467"/>
                    <a:pt x="2047" y="6584"/>
                  </a:cubicBezTo>
                  <a:cubicBezTo>
                    <a:pt x="2178" y="6893"/>
                    <a:pt x="2431" y="7023"/>
                    <a:pt x="2688" y="7023"/>
                  </a:cubicBezTo>
                  <a:cubicBezTo>
                    <a:pt x="3164" y="7023"/>
                    <a:pt x="3654" y="6576"/>
                    <a:pt x="3397" y="6002"/>
                  </a:cubicBezTo>
                  <a:cubicBezTo>
                    <a:pt x="2722" y="4164"/>
                    <a:pt x="2047" y="2326"/>
                    <a:pt x="1559" y="396"/>
                  </a:cubicBezTo>
                  <a:lnTo>
                    <a:pt x="977" y="396"/>
                  </a:lnTo>
                  <a:cubicBezTo>
                    <a:pt x="675" y="302"/>
                    <a:pt x="303" y="186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3611375" y="2701525"/>
              <a:ext cx="82600" cy="450275"/>
            </a:xfrm>
            <a:custGeom>
              <a:avLst/>
              <a:gdLst/>
              <a:ahLst/>
              <a:cxnLst/>
              <a:rect l="l" t="t" r="r" b="b"/>
              <a:pathLst>
                <a:path w="3304" h="18011" extrusionOk="0">
                  <a:moveTo>
                    <a:pt x="1436" y="1"/>
                  </a:moveTo>
                  <a:cubicBezTo>
                    <a:pt x="1119" y="1"/>
                    <a:pt x="819" y="179"/>
                    <a:pt x="768" y="563"/>
                  </a:cubicBezTo>
                  <a:cubicBezTo>
                    <a:pt x="0" y="6286"/>
                    <a:pt x="396" y="12101"/>
                    <a:pt x="1745" y="17615"/>
                  </a:cubicBezTo>
                  <a:cubicBezTo>
                    <a:pt x="2048" y="17801"/>
                    <a:pt x="2420" y="17917"/>
                    <a:pt x="2722" y="18011"/>
                  </a:cubicBezTo>
                  <a:lnTo>
                    <a:pt x="3304" y="18011"/>
                  </a:lnTo>
                  <a:cubicBezTo>
                    <a:pt x="1838" y="12381"/>
                    <a:pt x="1466" y="6565"/>
                    <a:pt x="2234" y="842"/>
                  </a:cubicBezTo>
                  <a:cubicBezTo>
                    <a:pt x="2286" y="302"/>
                    <a:pt x="1848" y="1"/>
                    <a:pt x="14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307" name="Google Shape;307;p3"/>
          <p:cNvGrpSpPr/>
          <p:nvPr/>
        </p:nvGrpSpPr>
        <p:grpSpPr>
          <a:xfrm>
            <a:off x="133245" y="5860327"/>
            <a:ext cx="462400" cy="700845"/>
            <a:chOff x="2525525" y="689125"/>
            <a:chExt cx="298400" cy="452275"/>
          </a:xfrm>
        </p:grpSpPr>
        <p:sp>
          <p:nvSpPr>
            <p:cNvPr id="308" name="Google Shape;308;p3"/>
            <p:cNvSpPr/>
            <p:nvPr/>
          </p:nvSpPr>
          <p:spPr>
            <a:xfrm>
              <a:off x="2525525" y="689125"/>
              <a:ext cx="269300" cy="187475"/>
            </a:xfrm>
            <a:custGeom>
              <a:avLst/>
              <a:gdLst/>
              <a:ahLst/>
              <a:cxnLst/>
              <a:rect l="l" t="t" r="r" b="b"/>
              <a:pathLst>
                <a:path w="10772" h="7499" extrusionOk="0">
                  <a:moveTo>
                    <a:pt x="4571" y="0"/>
                  </a:moveTo>
                  <a:cubicBezTo>
                    <a:pt x="3917" y="0"/>
                    <a:pt x="3244" y="296"/>
                    <a:pt x="2816" y="798"/>
                  </a:cubicBezTo>
                  <a:cubicBezTo>
                    <a:pt x="2234" y="1566"/>
                    <a:pt x="2141" y="2729"/>
                    <a:pt x="2327" y="3706"/>
                  </a:cubicBezTo>
                  <a:cubicBezTo>
                    <a:pt x="2443" y="3986"/>
                    <a:pt x="2537" y="4288"/>
                    <a:pt x="2723" y="4660"/>
                  </a:cubicBezTo>
                  <a:cubicBezTo>
                    <a:pt x="2537" y="4567"/>
                    <a:pt x="2327" y="4474"/>
                    <a:pt x="2141" y="4381"/>
                  </a:cubicBezTo>
                  <a:cubicBezTo>
                    <a:pt x="1921" y="4297"/>
                    <a:pt x="1702" y="4251"/>
                    <a:pt x="1493" y="4251"/>
                  </a:cubicBezTo>
                  <a:cubicBezTo>
                    <a:pt x="1237" y="4251"/>
                    <a:pt x="997" y="4320"/>
                    <a:pt x="792" y="4474"/>
                  </a:cubicBezTo>
                  <a:cubicBezTo>
                    <a:pt x="117" y="4870"/>
                    <a:pt x="1" y="5823"/>
                    <a:pt x="396" y="6405"/>
                  </a:cubicBezTo>
                  <a:cubicBezTo>
                    <a:pt x="792" y="7103"/>
                    <a:pt x="1559" y="7382"/>
                    <a:pt x="2234" y="7475"/>
                  </a:cubicBezTo>
                  <a:cubicBezTo>
                    <a:pt x="2365" y="7491"/>
                    <a:pt x="2503" y="7498"/>
                    <a:pt x="2645" y="7498"/>
                  </a:cubicBezTo>
                  <a:cubicBezTo>
                    <a:pt x="3359" y="7498"/>
                    <a:pt x="4168" y="7301"/>
                    <a:pt x="4654" y="6894"/>
                  </a:cubicBezTo>
                  <a:cubicBezTo>
                    <a:pt x="4863" y="6894"/>
                    <a:pt x="4956" y="6987"/>
                    <a:pt x="5142" y="6987"/>
                  </a:cubicBezTo>
                  <a:cubicBezTo>
                    <a:pt x="5142" y="6894"/>
                    <a:pt x="5142" y="6800"/>
                    <a:pt x="5235" y="6707"/>
                  </a:cubicBezTo>
                  <a:cubicBezTo>
                    <a:pt x="6026" y="6614"/>
                    <a:pt x="6887" y="6405"/>
                    <a:pt x="7678" y="6312"/>
                  </a:cubicBezTo>
                  <a:cubicBezTo>
                    <a:pt x="8259" y="6219"/>
                    <a:pt x="8841" y="6126"/>
                    <a:pt x="9423" y="5823"/>
                  </a:cubicBezTo>
                  <a:cubicBezTo>
                    <a:pt x="10004" y="5544"/>
                    <a:pt x="10470" y="5056"/>
                    <a:pt x="10586" y="4474"/>
                  </a:cubicBezTo>
                  <a:cubicBezTo>
                    <a:pt x="10772" y="3497"/>
                    <a:pt x="10004" y="2543"/>
                    <a:pt x="9120" y="2334"/>
                  </a:cubicBezTo>
                  <a:cubicBezTo>
                    <a:pt x="8954" y="2302"/>
                    <a:pt x="8789" y="2287"/>
                    <a:pt x="8625" y="2287"/>
                  </a:cubicBezTo>
                  <a:cubicBezTo>
                    <a:pt x="7824" y="2287"/>
                    <a:pt x="7055" y="2642"/>
                    <a:pt x="6398" y="3125"/>
                  </a:cubicBezTo>
                  <a:cubicBezTo>
                    <a:pt x="6305" y="3218"/>
                    <a:pt x="6305" y="3218"/>
                    <a:pt x="6212" y="3311"/>
                  </a:cubicBezTo>
                  <a:cubicBezTo>
                    <a:pt x="6305" y="2915"/>
                    <a:pt x="6398" y="2450"/>
                    <a:pt x="6398" y="2055"/>
                  </a:cubicBezTo>
                  <a:cubicBezTo>
                    <a:pt x="6398" y="1380"/>
                    <a:pt x="6119" y="705"/>
                    <a:pt x="5631" y="310"/>
                  </a:cubicBezTo>
                  <a:cubicBezTo>
                    <a:pt x="5317" y="98"/>
                    <a:pt x="4947" y="0"/>
                    <a:pt x="4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2542975" y="832625"/>
              <a:ext cx="280950" cy="308775"/>
            </a:xfrm>
            <a:custGeom>
              <a:avLst/>
              <a:gdLst/>
              <a:ahLst/>
              <a:cxnLst/>
              <a:rect l="l" t="t" r="r" b="b"/>
              <a:pathLst>
                <a:path w="11238" h="12351" extrusionOk="0">
                  <a:moveTo>
                    <a:pt x="7904" y="0"/>
                  </a:moveTo>
                  <a:cubicBezTo>
                    <a:pt x="6382" y="0"/>
                    <a:pt x="4677" y="365"/>
                    <a:pt x="3862" y="572"/>
                  </a:cubicBezTo>
                  <a:cubicBezTo>
                    <a:pt x="2420" y="967"/>
                    <a:pt x="955" y="2038"/>
                    <a:pt x="466" y="3480"/>
                  </a:cubicBezTo>
                  <a:cubicBezTo>
                    <a:pt x="1" y="4852"/>
                    <a:pt x="373" y="6388"/>
                    <a:pt x="1257" y="7551"/>
                  </a:cubicBezTo>
                  <a:cubicBezTo>
                    <a:pt x="2025" y="8807"/>
                    <a:pt x="3188" y="9691"/>
                    <a:pt x="4258" y="10668"/>
                  </a:cubicBezTo>
                  <a:cubicBezTo>
                    <a:pt x="5026" y="11250"/>
                    <a:pt x="5817" y="11832"/>
                    <a:pt x="6677" y="12111"/>
                  </a:cubicBezTo>
                  <a:cubicBezTo>
                    <a:pt x="7035" y="12271"/>
                    <a:pt x="7420" y="12351"/>
                    <a:pt x="7803" y="12351"/>
                  </a:cubicBezTo>
                  <a:cubicBezTo>
                    <a:pt x="8367" y="12351"/>
                    <a:pt x="8928" y="12178"/>
                    <a:pt x="9399" y="11832"/>
                  </a:cubicBezTo>
                  <a:cubicBezTo>
                    <a:pt x="10167" y="11250"/>
                    <a:pt x="10353" y="10180"/>
                    <a:pt x="10562" y="9203"/>
                  </a:cubicBezTo>
                  <a:cubicBezTo>
                    <a:pt x="10842" y="7458"/>
                    <a:pt x="11051" y="5713"/>
                    <a:pt x="11144" y="3968"/>
                  </a:cubicBezTo>
                  <a:cubicBezTo>
                    <a:pt x="11237" y="2898"/>
                    <a:pt x="11237" y="1828"/>
                    <a:pt x="10656" y="967"/>
                  </a:cubicBezTo>
                  <a:cubicBezTo>
                    <a:pt x="10221" y="234"/>
                    <a:pt x="9121" y="0"/>
                    <a:pt x="7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2572050" y="929775"/>
              <a:ext cx="32450" cy="39625"/>
            </a:xfrm>
            <a:custGeom>
              <a:avLst/>
              <a:gdLst/>
              <a:ahLst/>
              <a:cxnLst/>
              <a:rect l="l" t="t" r="r" b="b"/>
              <a:pathLst>
                <a:path w="1298" h="1585" extrusionOk="0">
                  <a:moveTo>
                    <a:pt x="398" y="1"/>
                  </a:moveTo>
                  <a:cubicBezTo>
                    <a:pt x="261" y="1"/>
                    <a:pt x="131" y="82"/>
                    <a:pt x="94" y="269"/>
                  </a:cubicBezTo>
                  <a:cubicBezTo>
                    <a:pt x="1" y="757"/>
                    <a:pt x="187" y="1246"/>
                    <a:pt x="582" y="1548"/>
                  </a:cubicBezTo>
                  <a:cubicBezTo>
                    <a:pt x="632" y="1573"/>
                    <a:pt x="682" y="1584"/>
                    <a:pt x="731" y="1584"/>
                  </a:cubicBezTo>
                  <a:cubicBezTo>
                    <a:pt x="1046" y="1584"/>
                    <a:pt x="1297" y="1112"/>
                    <a:pt x="955" y="850"/>
                  </a:cubicBezTo>
                  <a:cubicBezTo>
                    <a:pt x="862" y="850"/>
                    <a:pt x="862" y="757"/>
                    <a:pt x="769" y="757"/>
                  </a:cubicBezTo>
                  <a:lnTo>
                    <a:pt x="769" y="571"/>
                  </a:lnTo>
                  <a:lnTo>
                    <a:pt x="769" y="478"/>
                  </a:lnTo>
                  <a:cubicBezTo>
                    <a:pt x="824" y="185"/>
                    <a:pt x="604" y="1"/>
                    <a:pt x="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2630225" y="1020500"/>
              <a:ext cx="38400" cy="28250"/>
            </a:xfrm>
            <a:custGeom>
              <a:avLst/>
              <a:gdLst/>
              <a:ahLst/>
              <a:cxnLst/>
              <a:rect l="l" t="t" r="r" b="b"/>
              <a:pathLst>
                <a:path w="1536" h="1130" extrusionOk="0">
                  <a:moveTo>
                    <a:pt x="389" y="0"/>
                  </a:moveTo>
                  <a:cubicBezTo>
                    <a:pt x="343" y="0"/>
                    <a:pt x="304" y="12"/>
                    <a:pt x="279" y="36"/>
                  </a:cubicBezTo>
                  <a:cubicBezTo>
                    <a:pt x="93" y="245"/>
                    <a:pt x="0" y="432"/>
                    <a:pt x="93" y="618"/>
                  </a:cubicBezTo>
                  <a:cubicBezTo>
                    <a:pt x="248" y="946"/>
                    <a:pt x="610" y="1130"/>
                    <a:pt x="1008" y="1130"/>
                  </a:cubicBezTo>
                  <a:cubicBezTo>
                    <a:pt x="1090" y="1130"/>
                    <a:pt x="1173" y="1122"/>
                    <a:pt x="1257" y="1106"/>
                  </a:cubicBezTo>
                  <a:cubicBezTo>
                    <a:pt x="1443" y="1106"/>
                    <a:pt x="1536" y="827"/>
                    <a:pt x="1443" y="711"/>
                  </a:cubicBezTo>
                  <a:cubicBezTo>
                    <a:pt x="1443" y="432"/>
                    <a:pt x="1257" y="432"/>
                    <a:pt x="1047" y="432"/>
                  </a:cubicBezTo>
                  <a:lnTo>
                    <a:pt x="861" y="432"/>
                  </a:lnTo>
                  <a:cubicBezTo>
                    <a:pt x="954" y="432"/>
                    <a:pt x="954" y="432"/>
                    <a:pt x="861" y="339"/>
                  </a:cubicBezTo>
                  <a:lnTo>
                    <a:pt x="768" y="339"/>
                  </a:lnTo>
                  <a:cubicBezTo>
                    <a:pt x="861" y="339"/>
                    <a:pt x="768" y="245"/>
                    <a:pt x="768" y="245"/>
                  </a:cubicBezTo>
                  <a:cubicBezTo>
                    <a:pt x="699" y="91"/>
                    <a:pt x="517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2717450" y="1077225"/>
              <a:ext cx="21550" cy="29100"/>
            </a:xfrm>
            <a:custGeom>
              <a:avLst/>
              <a:gdLst/>
              <a:ahLst/>
              <a:cxnLst/>
              <a:rect l="l" t="t" r="r" b="b"/>
              <a:pathLst>
                <a:path w="862" h="1164" extrusionOk="0">
                  <a:moveTo>
                    <a:pt x="466" y="0"/>
                  </a:moveTo>
                  <a:cubicBezTo>
                    <a:pt x="280" y="0"/>
                    <a:pt x="94" y="93"/>
                    <a:pt x="94" y="303"/>
                  </a:cubicBezTo>
                  <a:lnTo>
                    <a:pt x="94" y="768"/>
                  </a:lnTo>
                  <a:cubicBezTo>
                    <a:pt x="1" y="978"/>
                    <a:pt x="187" y="1164"/>
                    <a:pt x="373" y="1164"/>
                  </a:cubicBezTo>
                  <a:cubicBezTo>
                    <a:pt x="675" y="1164"/>
                    <a:pt x="769" y="978"/>
                    <a:pt x="769" y="768"/>
                  </a:cubicBezTo>
                  <a:cubicBezTo>
                    <a:pt x="769" y="582"/>
                    <a:pt x="769" y="489"/>
                    <a:pt x="862" y="303"/>
                  </a:cubicBezTo>
                  <a:cubicBezTo>
                    <a:pt x="862" y="93"/>
                    <a:pt x="675" y="0"/>
                    <a:pt x="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2758175" y="1064400"/>
              <a:ext cx="29100" cy="40225"/>
            </a:xfrm>
            <a:custGeom>
              <a:avLst/>
              <a:gdLst/>
              <a:ahLst/>
              <a:cxnLst/>
              <a:rect l="l" t="t" r="r" b="b"/>
              <a:pathLst>
                <a:path w="1164" h="1609" extrusionOk="0">
                  <a:moveTo>
                    <a:pt x="680" y="0"/>
                  </a:moveTo>
                  <a:cubicBezTo>
                    <a:pt x="520" y="0"/>
                    <a:pt x="396" y="156"/>
                    <a:pt x="396" y="327"/>
                  </a:cubicBezTo>
                  <a:cubicBezTo>
                    <a:pt x="303" y="606"/>
                    <a:pt x="117" y="909"/>
                    <a:pt x="0" y="1188"/>
                  </a:cubicBezTo>
                  <a:cubicBezTo>
                    <a:pt x="0" y="1281"/>
                    <a:pt x="117" y="1584"/>
                    <a:pt x="303" y="1584"/>
                  </a:cubicBezTo>
                  <a:cubicBezTo>
                    <a:pt x="338" y="1601"/>
                    <a:pt x="375" y="1609"/>
                    <a:pt x="411" y="1609"/>
                  </a:cubicBezTo>
                  <a:cubicBezTo>
                    <a:pt x="565" y="1609"/>
                    <a:pt x="716" y="1473"/>
                    <a:pt x="791" y="1397"/>
                  </a:cubicBezTo>
                  <a:cubicBezTo>
                    <a:pt x="884" y="1095"/>
                    <a:pt x="977" y="816"/>
                    <a:pt x="1070" y="513"/>
                  </a:cubicBezTo>
                  <a:cubicBezTo>
                    <a:pt x="1164" y="327"/>
                    <a:pt x="977" y="25"/>
                    <a:pt x="791" y="25"/>
                  </a:cubicBezTo>
                  <a:cubicBezTo>
                    <a:pt x="753" y="8"/>
                    <a:pt x="716" y="0"/>
                    <a:pt x="6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2774700" y="994375"/>
              <a:ext cx="28900" cy="37325"/>
            </a:xfrm>
            <a:custGeom>
              <a:avLst/>
              <a:gdLst/>
              <a:ahLst/>
              <a:cxnLst/>
              <a:rect l="l" t="t" r="r" b="b"/>
              <a:pathLst>
                <a:path w="1156" h="1493" extrusionOk="0">
                  <a:moveTo>
                    <a:pt x="687" y="1"/>
                  </a:moveTo>
                  <a:cubicBezTo>
                    <a:pt x="538" y="1"/>
                    <a:pt x="389" y="67"/>
                    <a:pt x="316" y="220"/>
                  </a:cubicBezTo>
                  <a:cubicBezTo>
                    <a:pt x="223" y="500"/>
                    <a:pt x="223" y="802"/>
                    <a:pt x="130" y="1081"/>
                  </a:cubicBezTo>
                  <a:cubicBezTo>
                    <a:pt x="0" y="1327"/>
                    <a:pt x="257" y="1492"/>
                    <a:pt x="492" y="1492"/>
                  </a:cubicBezTo>
                  <a:cubicBezTo>
                    <a:pt x="635" y="1492"/>
                    <a:pt x="770" y="1431"/>
                    <a:pt x="805" y="1290"/>
                  </a:cubicBezTo>
                  <a:cubicBezTo>
                    <a:pt x="898" y="988"/>
                    <a:pt x="991" y="709"/>
                    <a:pt x="1084" y="406"/>
                  </a:cubicBezTo>
                  <a:cubicBezTo>
                    <a:pt x="1155" y="165"/>
                    <a:pt x="922" y="1"/>
                    <a:pt x="6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2738975" y="1016725"/>
              <a:ext cx="19225" cy="29125"/>
            </a:xfrm>
            <a:custGeom>
              <a:avLst/>
              <a:gdLst/>
              <a:ahLst/>
              <a:cxnLst/>
              <a:rect l="l" t="t" r="r" b="b"/>
              <a:pathLst>
                <a:path w="769" h="1165" extrusionOk="0">
                  <a:moveTo>
                    <a:pt x="396" y="1"/>
                  </a:moveTo>
                  <a:cubicBezTo>
                    <a:pt x="187" y="1"/>
                    <a:pt x="94" y="187"/>
                    <a:pt x="1" y="396"/>
                  </a:cubicBezTo>
                  <a:lnTo>
                    <a:pt x="1" y="769"/>
                  </a:lnTo>
                  <a:cubicBezTo>
                    <a:pt x="1" y="978"/>
                    <a:pt x="187" y="1164"/>
                    <a:pt x="396" y="1164"/>
                  </a:cubicBezTo>
                  <a:cubicBezTo>
                    <a:pt x="582" y="1164"/>
                    <a:pt x="675" y="978"/>
                    <a:pt x="768" y="769"/>
                  </a:cubicBezTo>
                  <a:lnTo>
                    <a:pt x="768" y="396"/>
                  </a:lnTo>
                  <a:cubicBezTo>
                    <a:pt x="768" y="187"/>
                    <a:pt x="582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2678225" y="1010300"/>
              <a:ext cx="37725" cy="41975"/>
            </a:xfrm>
            <a:custGeom>
              <a:avLst/>
              <a:gdLst/>
              <a:ahLst/>
              <a:cxnLst/>
              <a:rect l="l" t="t" r="r" b="b"/>
              <a:pathLst>
                <a:path w="1509" h="1679" extrusionOk="0">
                  <a:moveTo>
                    <a:pt x="524" y="1"/>
                  </a:moveTo>
                  <a:cubicBezTo>
                    <a:pt x="278" y="1"/>
                    <a:pt x="0" y="275"/>
                    <a:pt x="197" y="537"/>
                  </a:cubicBezTo>
                  <a:cubicBezTo>
                    <a:pt x="290" y="840"/>
                    <a:pt x="500" y="1235"/>
                    <a:pt x="686" y="1514"/>
                  </a:cubicBezTo>
                  <a:cubicBezTo>
                    <a:pt x="740" y="1630"/>
                    <a:pt x="839" y="1678"/>
                    <a:pt x="945" y="1678"/>
                  </a:cubicBezTo>
                  <a:cubicBezTo>
                    <a:pt x="1203" y="1678"/>
                    <a:pt x="1509" y="1398"/>
                    <a:pt x="1360" y="1119"/>
                  </a:cubicBezTo>
                  <a:cubicBezTo>
                    <a:pt x="1174" y="840"/>
                    <a:pt x="988" y="537"/>
                    <a:pt x="779" y="165"/>
                  </a:cubicBezTo>
                  <a:cubicBezTo>
                    <a:pt x="724" y="48"/>
                    <a:pt x="627" y="1"/>
                    <a:pt x="5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2712225" y="977775"/>
              <a:ext cx="22125" cy="36650"/>
            </a:xfrm>
            <a:custGeom>
              <a:avLst/>
              <a:gdLst/>
              <a:ahLst/>
              <a:cxnLst/>
              <a:rect l="l" t="t" r="r" b="b"/>
              <a:pathLst>
                <a:path w="885" h="1466" extrusionOk="0">
                  <a:moveTo>
                    <a:pt x="396" y="0"/>
                  </a:moveTo>
                  <a:cubicBezTo>
                    <a:pt x="210" y="0"/>
                    <a:pt x="0" y="210"/>
                    <a:pt x="0" y="396"/>
                  </a:cubicBezTo>
                  <a:cubicBezTo>
                    <a:pt x="0" y="582"/>
                    <a:pt x="0" y="884"/>
                    <a:pt x="94" y="1070"/>
                  </a:cubicBezTo>
                  <a:cubicBezTo>
                    <a:pt x="94" y="1257"/>
                    <a:pt x="210" y="1466"/>
                    <a:pt x="489" y="1466"/>
                  </a:cubicBezTo>
                  <a:cubicBezTo>
                    <a:pt x="582" y="1466"/>
                    <a:pt x="884" y="1257"/>
                    <a:pt x="791" y="1070"/>
                  </a:cubicBezTo>
                  <a:cubicBezTo>
                    <a:pt x="791" y="884"/>
                    <a:pt x="791" y="582"/>
                    <a:pt x="675" y="396"/>
                  </a:cubicBezTo>
                  <a:cubicBezTo>
                    <a:pt x="675" y="210"/>
                    <a:pt x="582" y="0"/>
                    <a:pt x="3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2748875" y="960900"/>
              <a:ext cx="23850" cy="34600"/>
            </a:xfrm>
            <a:custGeom>
              <a:avLst/>
              <a:gdLst/>
              <a:ahLst/>
              <a:cxnLst/>
              <a:rect l="l" t="t" r="r" b="b"/>
              <a:pathLst>
                <a:path w="954" h="1384" extrusionOk="0">
                  <a:moveTo>
                    <a:pt x="675" y="1"/>
                  </a:moveTo>
                  <a:cubicBezTo>
                    <a:pt x="489" y="1"/>
                    <a:pt x="186" y="94"/>
                    <a:pt x="186" y="303"/>
                  </a:cubicBezTo>
                  <a:cubicBezTo>
                    <a:pt x="186" y="489"/>
                    <a:pt x="93" y="675"/>
                    <a:pt x="93" y="885"/>
                  </a:cubicBezTo>
                  <a:cubicBezTo>
                    <a:pt x="0" y="1071"/>
                    <a:pt x="93" y="1257"/>
                    <a:pt x="279" y="1350"/>
                  </a:cubicBezTo>
                  <a:cubicBezTo>
                    <a:pt x="321" y="1373"/>
                    <a:pt x="362" y="1383"/>
                    <a:pt x="402" y="1383"/>
                  </a:cubicBezTo>
                  <a:cubicBezTo>
                    <a:pt x="559" y="1383"/>
                    <a:pt x="693" y="1220"/>
                    <a:pt x="768" y="1071"/>
                  </a:cubicBezTo>
                  <a:cubicBezTo>
                    <a:pt x="768" y="885"/>
                    <a:pt x="861" y="675"/>
                    <a:pt x="861" y="489"/>
                  </a:cubicBezTo>
                  <a:cubicBezTo>
                    <a:pt x="954" y="303"/>
                    <a:pt x="861" y="94"/>
                    <a:pt x="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2784925" y="918000"/>
              <a:ext cx="20950" cy="40450"/>
            </a:xfrm>
            <a:custGeom>
              <a:avLst/>
              <a:gdLst/>
              <a:ahLst/>
              <a:cxnLst/>
              <a:rect l="l" t="t" r="r" b="b"/>
              <a:pathLst>
                <a:path w="838" h="1618" extrusionOk="0">
                  <a:moveTo>
                    <a:pt x="477" y="1"/>
                  </a:moveTo>
                  <a:cubicBezTo>
                    <a:pt x="291" y="1"/>
                    <a:pt x="94" y="123"/>
                    <a:pt x="94" y="367"/>
                  </a:cubicBezTo>
                  <a:cubicBezTo>
                    <a:pt x="94" y="647"/>
                    <a:pt x="94" y="949"/>
                    <a:pt x="0" y="1321"/>
                  </a:cubicBezTo>
                  <a:cubicBezTo>
                    <a:pt x="0" y="1519"/>
                    <a:pt x="198" y="1618"/>
                    <a:pt x="396" y="1618"/>
                  </a:cubicBezTo>
                  <a:cubicBezTo>
                    <a:pt x="594" y="1618"/>
                    <a:pt x="791" y="1519"/>
                    <a:pt x="791" y="1321"/>
                  </a:cubicBezTo>
                  <a:lnTo>
                    <a:pt x="791" y="367"/>
                  </a:lnTo>
                  <a:cubicBezTo>
                    <a:pt x="838" y="123"/>
                    <a:pt x="663" y="1"/>
                    <a:pt x="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2630225" y="976600"/>
              <a:ext cx="31425" cy="32025"/>
            </a:xfrm>
            <a:custGeom>
              <a:avLst/>
              <a:gdLst/>
              <a:ahLst/>
              <a:cxnLst/>
              <a:rect l="l" t="t" r="r" b="b"/>
              <a:pathLst>
                <a:path w="1257" h="1281" extrusionOk="0">
                  <a:moveTo>
                    <a:pt x="375" y="1"/>
                  </a:moveTo>
                  <a:cubicBezTo>
                    <a:pt x="279" y="1"/>
                    <a:pt x="186" y="47"/>
                    <a:pt x="93" y="140"/>
                  </a:cubicBezTo>
                  <a:cubicBezTo>
                    <a:pt x="0" y="257"/>
                    <a:pt x="0" y="536"/>
                    <a:pt x="93" y="629"/>
                  </a:cubicBezTo>
                  <a:cubicBezTo>
                    <a:pt x="279" y="838"/>
                    <a:pt x="372" y="1024"/>
                    <a:pt x="582" y="1211"/>
                  </a:cubicBezTo>
                  <a:cubicBezTo>
                    <a:pt x="628" y="1257"/>
                    <a:pt x="721" y="1280"/>
                    <a:pt x="814" y="1280"/>
                  </a:cubicBezTo>
                  <a:cubicBezTo>
                    <a:pt x="908" y="1280"/>
                    <a:pt x="1001" y="1257"/>
                    <a:pt x="1047" y="1211"/>
                  </a:cubicBezTo>
                  <a:cubicBezTo>
                    <a:pt x="1257" y="1024"/>
                    <a:pt x="1257" y="838"/>
                    <a:pt x="1047" y="629"/>
                  </a:cubicBezTo>
                  <a:cubicBezTo>
                    <a:pt x="954" y="536"/>
                    <a:pt x="768" y="350"/>
                    <a:pt x="675" y="140"/>
                  </a:cubicBezTo>
                  <a:cubicBezTo>
                    <a:pt x="570" y="47"/>
                    <a:pt x="471" y="1"/>
                    <a:pt x="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2661625" y="944775"/>
              <a:ext cx="29275" cy="35375"/>
            </a:xfrm>
            <a:custGeom>
              <a:avLst/>
              <a:gdLst/>
              <a:ahLst/>
              <a:cxnLst/>
              <a:rect l="l" t="t" r="r" b="b"/>
              <a:pathLst>
                <a:path w="1171" h="1415" extrusionOk="0">
                  <a:moveTo>
                    <a:pt x="338" y="0"/>
                  </a:moveTo>
                  <a:cubicBezTo>
                    <a:pt x="169" y="0"/>
                    <a:pt x="1" y="122"/>
                    <a:pt x="1" y="366"/>
                  </a:cubicBezTo>
                  <a:cubicBezTo>
                    <a:pt x="1" y="739"/>
                    <a:pt x="94" y="1041"/>
                    <a:pt x="373" y="1320"/>
                  </a:cubicBezTo>
                  <a:cubicBezTo>
                    <a:pt x="459" y="1386"/>
                    <a:pt x="549" y="1414"/>
                    <a:pt x="634" y="1414"/>
                  </a:cubicBezTo>
                  <a:cubicBezTo>
                    <a:pt x="939" y="1414"/>
                    <a:pt x="1171" y="1048"/>
                    <a:pt x="861" y="739"/>
                  </a:cubicBezTo>
                  <a:cubicBezTo>
                    <a:pt x="768" y="646"/>
                    <a:pt x="675" y="553"/>
                    <a:pt x="675" y="366"/>
                  </a:cubicBezTo>
                  <a:cubicBezTo>
                    <a:pt x="675" y="122"/>
                    <a:pt x="507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2717450" y="910300"/>
              <a:ext cx="21550" cy="33775"/>
            </a:xfrm>
            <a:custGeom>
              <a:avLst/>
              <a:gdLst/>
              <a:ahLst/>
              <a:cxnLst/>
              <a:rect l="l" t="t" r="r" b="b"/>
              <a:pathLst>
                <a:path w="862" h="1351" extrusionOk="0">
                  <a:moveTo>
                    <a:pt x="280" y="1"/>
                  </a:moveTo>
                  <a:cubicBezTo>
                    <a:pt x="94" y="94"/>
                    <a:pt x="1" y="280"/>
                    <a:pt x="94" y="466"/>
                  </a:cubicBezTo>
                  <a:cubicBezTo>
                    <a:pt x="94" y="675"/>
                    <a:pt x="94" y="861"/>
                    <a:pt x="187" y="1048"/>
                  </a:cubicBezTo>
                  <a:cubicBezTo>
                    <a:pt x="187" y="1257"/>
                    <a:pt x="373" y="1350"/>
                    <a:pt x="582" y="1350"/>
                  </a:cubicBezTo>
                  <a:cubicBezTo>
                    <a:pt x="769" y="1257"/>
                    <a:pt x="862" y="1048"/>
                    <a:pt x="862" y="861"/>
                  </a:cubicBezTo>
                  <a:cubicBezTo>
                    <a:pt x="862" y="675"/>
                    <a:pt x="769" y="466"/>
                    <a:pt x="769" y="280"/>
                  </a:cubicBezTo>
                  <a:cubicBezTo>
                    <a:pt x="769" y="94"/>
                    <a:pt x="466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2753525" y="901150"/>
              <a:ext cx="16875" cy="34150"/>
            </a:xfrm>
            <a:custGeom>
              <a:avLst/>
              <a:gdLst/>
              <a:ahLst/>
              <a:cxnLst/>
              <a:rect l="l" t="t" r="r" b="b"/>
              <a:pathLst>
                <a:path w="675" h="1366" extrusionOk="0">
                  <a:moveTo>
                    <a:pt x="338" y="0"/>
                  </a:moveTo>
                  <a:cubicBezTo>
                    <a:pt x="169" y="0"/>
                    <a:pt x="0" y="122"/>
                    <a:pt x="0" y="367"/>
                  </a:cubicBezTo>
                  <a:lnTo>
                    <a:pt x="0" y="1041"/>
                  </a:lnTo>
                  <a:cubicBezTo>
                    <a:pt x="0" y="1240"/>
                    <a:pt x="192" y="1366"/>
                    <a:pt x="371" y="1366"/>
                  </a:cubicBezTo>
                  <a:cubicBezTo>
                    <a:pt x="528" y="1366"/>
                    <a:pt x="675" y="1269"/>
                    <a:pt x="675" y="1041"/>
                  </a:cubicBezTo>
                  <a:lnTo>
                    <a:pt x="675" y="367"/>
                  </a:lnTo>
                  <a:cubicBezTo>
                    <a:pt x="675" y="122"/>
                    <a:pt x="506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2772750" y="863350"/>
              <a:ext cx="26750" cy="29550"/>
            </a:xfrm>
            <a:custGeom>
              <a:avLst/>
              <a:gdLst/>
              <a:ahLst/>
              <a:cxnLst/>
              <a:rect l="l" t="t" r="r" b="b"/>
              <a:pathLst>
                <a:path w="1070" h="1182" extrusionOk="0">
                  <a:moveTo>
                    <a:pt x="541" y="0"/>
                  </a:moveTo>
                  <a:cubicBezTo>
                    <a:pt x="264" y="0"/>
                    <a:pt x="1" y="387"/>
                    <a:pt x="301" y="599"/>
                  </a:cubicBezTo>
                  <a:lnTo>
                    <a:pt x="301" y="716"/>
                  </a:lnTo>
                  <a:cubicBezTo>
                    <a:pt x="246" y="994"/>
                    <a:pt x="465" y="1181"/>
                    <a:pt x="691" y="1181"/>
                  </a:cubicBezTo>
                  <a:cubicBezTo>
                    <a:pt x="841" y="1181"/>
                    <a:pt x="994" y="1097"/>
                    <a:pt x="1069" y="902"/>
                  </a:cubicBezTo>
                  <a:cubicBezTo>
                    <a:pt x="1069" y="599"/>
                    <a:pt x="1069" y="320"/>
                    <a:pt x="790" y="134"/>
                  </a:cubicBezTo>
                  <a:cubicBezTo>
                    <a:pt x="717" y="39"/>
                    <a:pt x="629" y="0"/>
                    <a:pt x="5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2676175" y="890525"/>
              <a:ext cx="19200" cy="34350"/>
            </a:xfrm>
            <a:custGeom>
              <a:avLst/>
              <a:gdLst/>
              <a:ahLst/>
              <a:cxnLst/>
              <a:rect l="l" t="t" r="r" b="b"/>
              <a:pathLst>
                <a:path w="768" h="1374" extrusionOk="0">
                  <a:moveTo>
                    <a:pt x="372" y="1"/>
                  </a:moveTo>
                  <a:cubicBezTo>
                    <a:pt x="186" y="1"/>
                    <a:pt x="0" y="210"/>
                    <a:pt x="0" y="396"/>
                  </a:cubicBezTo>
                  <a:lnTo>
                    <a:pt x="0" y="978"/>
                  </a:lnTo>
                  <a:cubicBezTo>
                    <a:pt x="0" y="1164"/>
                    <a:pt x="186" y="1373"/>
                    <a:pt x="372" y="1373"/>
                  </a:cubicBezTo>
                  <a:cubicBezTo>
                    <a:pt x="582" y="1373"/>
                    <a:pt x="768" y="1164"/>
                    <a:pt x="768" y="978"/>
                  </a:cubicBezTo>
                  <a:cubicBezTo>
                    <a:pt x="768" y="792"/>
                    <a:pt x="768" y="582"/>
                    <a:pt x="675" y="396"/>
                  </a:cubicBezTo>
                  <a:cubicBezTo>
                    <a:pt x="675" y="210"/>
                    <a:pt x="582" y="1"/>
                    <a:pt x="3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2718975" y="864325"/>
              <a:ext cx="30600" cy="23725"/>
            </a:xfrm>
            <a:custGeom>
              <a:avLst/>
              <a:gdLst/>
              <a:ahLst/>
              <a:cxnLst/>
              <a:rect l="l" t="t" r="r" b="b"/>
              <a:pathLst>
                <a:path w="1224" h="949" extrusionOk="0">
                  <a:moveTo>
                    <a:pt x="496" y="1"/>
                  </a:moveTo>
                  <a:cubicBezTo>
                    <a:pt x="238" y="1"/>
                    <a:pt x="1" y="367"/>
                    <a:pt x="219" y="677"/>
                  </a:cubicBezTo>
                  <a:cubicBezTo>
                    <a:pt x="312" y="677"/>
                    <a:pt x="405" y="770"/>
                    <a:pt x="521" y="863"/>
                  </a:cubicBezTo>
                  <a:cubicBezTo>
                    <a:pt x="582" y="923"/>
                    <a:pt x="652" y="948"/>
                    <a:pt x="721" y="948"/>
                  </a:cubicBezTo>
                  <a:cubicBezTo>
                    <a:pt x="975" y="948"/>
                    <a:pt x="1224" y="611"/>
                    <a:pt x="987" y="374"/>
                  </a:cubicBezTo>
                  <a:cubicBezTo>
                    <a:pt x="894" y="281"/>
                    <a:pt x="801" y="188"/>
                    <a:pt x="708" y="95"/>
                  </a:cubicBezTo>
                  <a:cubicBezTo>
                    <a:pt x="642" y="29"/>
                    <a:pt x="568" y="1"/>
                    <a:pt x="4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2622650" y="885875"/>
              <a:ext cx="24450" cy="36075"/>
            </a:xfrm>
            <a:custGeom>
              <a:avLst/>
              <a:gdLst/>
              <a:ahLst/>
              <a:cxnLst/>
              <a:rect l="l" t="t" r="r" b="b"/>
              <a:pathLst>
                <a:path w="978" h="1443" extrusionOk="0">
                  <a:moveTo>
                    <a:pt x="582" y="1"/>
                  </a:moveTo>
                  <a:cubicBezTo>
                    <a:pt x="489" y="1"/>
                    <a:pt x="187" y="94"/>
                    <a:pt x="187" y="280"/>
                  </a:cubicBezTo>
                  <a:cubicBezTo>
                    <a:pt x="94" y="489"/>
                    <a:pt x="94" y="768"/>
                    <a:pt x="1" y="978"/>
                  </a:cubicBezTo>
                  <a:cubicBezTo>
                    <a:pt x="1" y="1164"/>
                    <a:pt x="94" y="1350"/>
                    <a:pt x="303" y="1443"/>
                  </a:cubicBezTo>
                  <a:cubicBezTo>
                    <a:pt x="489" y="1443"/>
                    <a:pt x="675" y="1350"/>
                    <a:pt x="769" y="1164"/>
                  </a:cubicBezTo>
                  <a:cubicBezTo>
                    <a:pt x="769" y="978"/>
                    <a:pt x="885" y="675"/>
                    <a:pt x="885" y="489"/>
                  </a:cubicBezTo>
                  <a:cubicBezTo>
                    <a:pt x="978" y="280"/>
                    <a:pt x="885" y="94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2586600" y="993150"/>
              <a:ext cx="29100" cy="37350"/>
            </a:xfrm>
            <a:custGeom>
              <a:avLst/>
              <a:gdLst/>
              <a:ahLst/>
              <a:cxnLst/>
              <a:rect l="l" t="t" r="r" b="b"/>
              <a:pathLst>
                <a:path w="1164" h="1494" extrusionOk="0">
                  <a:moveTo>
                    <a:pt x="445" y="0"/>
                  </a:moveTo>
                  <a:cubicBezTo>
                    <a:pt x="354" y="0"/>
                    <a:pt x="261" y="23"/>
                    <a:pt x="187" y="60"/>
                  </a:cubicBezTo>
                  <a:cubicBezTo>
                    <a:pt x="0" y="176"/>
                    <a:pt x="0" y="362"/>
                    <a:pt x="94" y="549"/>
                  </a:cubicBezTo>
                  <a:cubicBezTo>
                    <a:pt x="187" y="851"/>
                    <a:pt x="280" y="1037"/>
                    <a:pt x="373" y="1339"/>
                  </a:cubicBezTo>
                  <a:cubicBezTo>
                    <a:pt x="427" y="1448"/>
                    <a:pt x="554" y="1494"/>
                    <a:pt x="686" y="1494"/>
                  </a:cubicBezTo>
                  <a:cubicBezTo>
                    <a:pt x="780" y="1494"/>
                    <a:pt x="877" y="1471"/>
                    <a:pt x="954" y="1433"/>
                  </a:cubicBezTo>
                  <a:cubicBezTo>
                    <a:pt x="1164" y="1339"/>
                    <a:pt x="1164" y="1130"/>
                    <a:pt x="1047" y="944"/>
                  </a:cubicBezTo>
                  <a:cubicBezTo>
                    <a:pt x="954" y="758"/>
                    <a:pt x="861" y="455"/>
                    <a:pt x="768" y="176"/>
                  </a:cubicBezTo>
                  <a:cubicBezTo>
                    <a:pt x="712" y="51"/>
                    <a:pt x="581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2658775" y="1066900"/>
              <a:ext cx="37425" cy="29575"/>
            </a:xfrm>
            <a:custGeom>
              <a:avLst/>
              <a:gdLst/>
              <a:ahLst/>
              <a:cxnLst/>
              <a:rect l="l" t="t" r="r" b="b"/>
              <a:pathLst>
                <a:path w="1497" h="1183" extrusionOk="0">
                  <a:moveTo>
                    <a:pt x="502" y="1"/>
                  </a:moveTo>
                  <a:cubicBezTo>
                    <a:pt x="210" y="1"/>
                    <a:pt x="0" y="387"/>
                    <a:pt x="301" y="600"/>
                  </a:cubicBezTo>
                  <a:cubicBezTo>
                    <a:pt x="394" y="809"/>
                    <a:pt x="603" y="902"/>
                    <a:pt x="789" y="1088"/>
                  </a:cubicBezTo>
                  <a:cubicBezTo>
                    <a:pt x="850" y="1154"/>
                    <a:pt x="921" y="1182"/>
                    <a:pt x="991" y="1182"/>
                  </a:cubicBezTo>
                  <a:cubicBezTo>
                    <a:pt x="1245" y="1182"/>
                    <a:pt x="1496" y="816"/>
                    <a:pt x="1278" y="506"/>
                  </a:cubicBezTo>
                  <a:cubicBezTo>
                    <a:pt x="1068" y="413"/>
                    <a:pt x="975" y="227"/>
                    <a:pt x="789" y="134"/>
                  </a:cubicBezTo>
                  <a:cubicBezTo>
                    <a:pt x="694" y="39"/>
                    <a:pt x="594" y="1"/>
                    <a:pt x="5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2612775" y="940800"/>
              <a:ext cx="24450" cy="29175"/>
            </a:xfrm>
            <a:custGeom>
              <a:avLst/>
              <a:gdLst/>
              <a:ahLst/>
              <a:cxnLst/>
              <a:rect l="l" t="t" r="r" b="b"/>
              <a:pathLst>
                <a:path w="978" h="1167" extrusionOk="0">
                  <a:moveTo>
                    <a:pt x="629" y="0"/>
                  </a:moveTo>
                  <a:cubicBezTo>
                    <a:pt x="489" y="0"/>
                    <a:pt x="371" y="87"/>
                    <a:pt x="303" y="223"/>
                  </a:cubicBezTo>
                  <a:cubicBezTo>
                    <a:pt x="210" y="316"/>
                    <a:pt x="210" y="525"/>
                    <a:pt x="117" y="619"/>
                  </a:cubicBezTo>
                  <a:cubicBezTo>
                    <a:pt x="0" y="805"/>
                    <a:pt x="0" y="991"/>
                    <a:pt x="210" y="1107"/>
                  </a:cubicBezTo>
                  <a:cubicBezTo>
                    <a:pt x="284" y="1144"/>
                    <a:pt x="377" y="1167"/>
                    <a:pt x="462" y="1167"/>
                  </a:cubicBezTo>
                  <a:cubicBezTo>
                    <a:pt x="589" y="1167"/>
                    <a:pt x="698" y="1116"/>
                    <a:pt x="698" y="991"/>
                  </a:cubicBezTo>
                  <a:cubicBezTo>
                    <a:pt x="791" y="805"/>
                    <a:pt x="884" y="712"/>
                    <a:pt x="884" y="525"/>
                  </a:cubicBezTo>
                  <a:cubicBezTo>
                    <a:pt x="977" y="409"/>
                    <a:pt x="977" y="130"/>
                    <a:pt x="791" y="37"/>
                  </a:cubicBezTo>
                  <a:cubicBezTo>
                    <a:pt x="735" y="12"/>
                    <a:pt x="681" y="0"/>
                    <a:pt x="6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</p:spTree>
    <p:extLst>
      <p:ext uri="{BB962C8B-B14F-4D97-AF65-F5344CB8AC3E}">
        <p14:creationId xmlns:p14="http://schemas.microsoft.com/office/powerpoint/2010/main" val="375738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7" name="Google Shape;617;p9"/>
          <p:cNvGrpSpPr/>
          <p:nvPr/>
        </p:nvGrpSpPr>
        <p:grpSpPr>
          <a:xfrm>
            <a:off x="-780732" y="-335159"/>
            <a:ext cx="2930263" cy="1657595"/>
            <a:chOff x="3260100" y="4040200"/>
            <a:chExt cx="1579600" cy="893550"/>
          </a:xfrm>
        </p:grpSpPr>
        <p:sp>
          <p:nvSpPr>
            <p:cNvPr id="618" name="Google Shape;618;p9"/>
            <p:cNvSpPr/>
            <p:nvPr/>
          </p:nvSpPr>
          <p:spPr>
            <a:xfrm>
              <a:off x="3766650" y="4800800"/>
              <a:ext cx="93575" cy="132950"/>
            </a:xfrm>
            <a:custGeom>
              <a:avLst/>
              <a:gdLst/>
              <a:ahLst/>
              <a:cxnLst/>
              <a:rect l="l" t="t" r="r" b="b"/>
              <a:pathLst>
                <a:path w="3743" h="5318" extrusionOk="0">
                  <a:moveTo>
                    <a:pt x="1308" y="0"/>
                  </a:moveTo>
                  <a:cubicBezTo>
                    <a:pt x="951" y="0"/>
                    <a:pt x="610" y="212"/>
                    <a:pt x="489" y="714"/>
                  </a:cubicBezTo>
                  <a:cubicBezTo>
                    <a:pt x="1" y="2458"/>
                    <a:pt x="1164" y="4785"/>
                    <a:pt x="3002" y="5273"/>
                  </a:cubicBezTo>
                  <a:cubicBezTo>
                    <a:pt x="3059" y="5304"/>
                    <a:pt x="3116" y="5318"/>
                    <a:pt x="3171" y="5318"/>
                  </a:cubicBezTo>
                  <a:cubicBezTo>
                    <a:pt x="3494" y="5318"/>
                    <a:pt x="3743" y="4844"/>
                    <a:pt x="3583" y="4506"/>
                  </a:cubicBezTo>
                  <a:cubicBezTo>
                    <a:pt x="3281" y="4017"/>
                    <a:pt x="2909" y="3436"/>
                    <a:pt x="2699" y="2854"/>
                  </a:cubicBezTo>
                  <a:cubicBezTo>
                    <a:pt x="2513" y="2179"/>
                    <a:pt x="2420" y="1598"/>
                    <a:pt x="2327" y="923"/>
                  </a:cubicBezTo>
                  <a:cubicBezTo>
                    <a:pt x="2274" y="368"/>
                    <a:pt x="1778" y="0"/>
                    <a:pt x="1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3754450" y="4603725"/>
              <a:ext cx="70400" cy="96800"/>
            </a:xfrm>
            <a:custGeom>
              <a:avLst/>
              <a:gdLst/>
              <a:ahLst/>
              <a:cxnLst/>
              <a:rect l="l" t="t" r="r" b="b"/>
              <a:pathLst>
                <a:path w="2816" h="3872" extrusionOk="0">
                  <a:moveTo>
                    <a:pt x="1615" y="1"/>
                  </a:moveTo>
                  <a:cubicBezTo>
                    <a:pt x="1383" y="1"/>
                    <a:pt x="1151" y="86"/>
                    <a:pt x="977" y="268"/>
                  </a:cubicBezTo>
                  <a:cubicBezTo>
                    <a:pt x="186" y="943"/>
                    <a:pt x="0" y="2315"/>
                    <a:pt x="186" y="3362"/>
                  </a:cubicBezTo>
                  <a:cubicBezTo>
                    <a:pt x="320" y="3674"/>
                    <a:pt x="643" y="3872"/>
                    <a:pt x="956" y="3872"/>
                  </a:cubicBezTo>
                  <a:cubicBezTo>
                    <a:pt x="1133" y="3872"/>
                    <a:pt x="1308" y="3808"/>
                    <a:pt x="1443" y="3665"/>
                  </a:cubicBezTo>
                  <a:cubicBezTo>
                    <a:pt x="2234" y="2897"/>
                    <a:pt x="2815" y="1734"/>
                    <a:pt x="2513" y="664"/>
                  </a:cubicBezTo>
                  <a:cubicBezTo>
                    <a:pt x="2396" y="241"/>
                    <a:pt x="2005" y="1"/>
                    <a:pt x="1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3802075" y="4390150"/>
              <a:ext cx="96350" cy="123825"/>
            </a:xfrm>
            <a:custGeom>
              <a:avLst/>
              <a:gdLst/>
              <a:ahLst/>
              <a:cxnLst/>
              <a:rect l="l" t="t" r="r" b="b"/>
              <a:pathLst>
                <a:path w="3854" h="4953" extrusionOk="0">
                  <a:moveTo>
                    <a:pt x="2798" y="1"/>
                  </a:moveTo>
                  <a:cubicBezTo>
                    <a:pt x="2547" y="1"/>
                    <a:pt x="2282" y="116"/>
                    <a:pt x="2073" y="390"/>
                  </a:cubicBezTo>
                  <a:cubicBezTo>
                    <a:pt x="1399" y="1437"/>
                    <a:pt x="817" y="2600"/>
                    <a:pt x="329" y="3879"/>
                  </a:cubicBezTo>
                  <a:cubicBezTo>
                    <a:pt x="0" y="4458"/>
                    <a:pt x="461" y="4953"/>
                    <a:pt x="946" y="4953"/>
                  </a:cubicBezTo>
                  <a:cubicBezTo>
                    <a:pt x="1183" y="4953"/>
                    <a:pt x="1425" y="4836"/>
                    <a:pt x="1585" y="4554"/>
                  </a:cubicBezTo>
                  <a:cubicBezTo>
                    <a:pt x="2260" y="3484"/>
                    <a:pt x="3027" y="2414"/>
                    <a:pt x="3516" y="1250"/>
                  </a:cubicBezTo>
                  <a:cubicBezTo>
                    <a:pt x="3853" y="576"/>
                    <a:pt x="3358" y="1"/>
                    <a:pt x="27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3901125" y="4239675"/>
              <a:ext cx="104300" cy="68425"/>
            </a:xfrm>
            <a:custGeom>
              <a:avLst/>
              <a:gdLst/>
              <a:ahLst/>
              <a:cxnLst/>
              <a:rect l="l" t="t" r="r" b="b"/>
              <a:pathLst>
                <a:path w="4172" h="2737" extrusionOk="0">
                  <a:moveTo>
                    <a:pt x="2917" y="1"/>
                  </a:moveTo>
                  <a:cubicBezTo>
                    <a:pt x="2867" y="1"/>
                    <a:pt x="2816" y="4"/>
                    <a:pt x="2764" y="11"/>
                  </a:cubicBezTo>
                  <a:cubicBezTo>
                    <a:pt x="1880" y="197"/>
                    <a:pt x="1206" y="779"/>
                    <a:pt x="531" y="1360"/>
                  </a:cubicBezTo>
                  <a:cubicBezTo>
                    <a:pt x="0" y="1806"/>
                    <a:pt x="516" y="2737"/>
                    <a:pt x="1123" y="2737"/>
                  </a:cubicBezTo>
                  <a:cubicBezTo>
                    <a:pt x="1181" y="2737"/>
                    <a:pt x="1240" y="2728"/>
                    <a:pt x="1299" y="2710"/>
                  </a:cubicBezTo>
                  <a:cubicBezTo>
                    <a:pt x="2183" y="2431"/>
                    <a:pt x="3043" y="2128"/>
                    <a:pt x="3625" y="1453"/>
                  </a:cubicBezTo>
                  <a:cubicBezTo>
                    <a:pt x="4171" y="820"/>
                    <a:pt x="3691" y="1"/>
                    <a:pt x="2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4085650" y="4070600"/>
              <a:ext cx="128875" cy="112175"/>
            </a:xfrm>
            <a:custGeom>
              <a:avLst/>
              <a:gdLst/>
              <a:ahLst/>
              <a:cxnLst/>
              <a:rect l="l" t="t" r="r" b="b"/>
              <a:pathLst>
                <a:path w="5155" h="4487" extrusionOk="0">
                  <a:moveTo>
                    <a:pt x="3913" y="1"/>
                  </a:moveTo>
                  <a:cubicBezTo>
                    <a:pt x="3751" y="1"/>
                    <a:pt x="3586" y="51"/>
                    <a:pt x="3432" y="167"/>
                  </a:cubicBezTo>
                  <a:cubicBezTo>
                    <a:pt x="2362" y="958"/>
                    <a:pt x="1571" y="1912"/>
                    <a:pt x="618" y="2889"/>
                  </a:cubicBezTo>
                  <a:cubicBezTo>
                    <a:pt x="1" y="3560"/>
                    <a:pt x="643" y="4486"/>
                    <a:pt x="1364" y="4486"/>
                  </a:cubicBezTo>
                  <a:cubicBezTo>
                    <a:pt x="1568" y="4486"/>
                    <a:pt x="1777" y="4412"/>
                    <a:pt x="1967" y="4238"/>
                  </a:cubicBezTo>
                  <a:cubicBezTo>
                    <a:pt x="2944" y="3378"/>
                    <a:pt x="4014" y="2494"/>
                    <a:pt x="4689" y="1423"/>
                  </a:cubicBezTo>
                  <a:cubicBezTo>
                    <a:pt x="5154" y="809"/>
                    <a:pt x="4562" y="1"/>
                    <a:pt x="3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3621250" y="4817475"/>
              <a:ext cx="65925" cy="100450"/>
            </a:xfrm>
            <a:custGeom>
              <a:avLst/>
              <a:gdLst/>
              <a:ahLst/>
              <a:cxnLst/>
              <a:rect l="l" t="t" r="r" b="b"/>
              <a:pathLst>
                <a:path w="2637" h="4018" extrusionOk="0">
                  <a:moveTo>
                    <a:pt x="798" y="1"/>
                  </a:moveTo>
                  <a:cubicBezTo>
                    <a:pt x="438" y="1"/>
                    <a:pt x="1" y="297"/>
                    <a:pt x="1" y="628"/>
                  </a:cubicBezTo>
                  <a:cubicBezTo>
                    <a:pt x="94" y="1210"/>
                    <a:pt x="280" y="1698"/>
                    <a:pt x="489" y="2187"/>
                  </a:cubicBezTo>
                  <a:cubicBezTo>
                    <a:pt x="676" y="2675"/>
                    <a:pt x="955" y="3164"/>
                    <a:pt x="1257" y="3653"/>
                  </a:cubicBezTo>
                  <a:cubicBezTo>
                    <a:pt x="1351" y="3912"/>
                    <a:pt x="1546" y="4017"/>
                    <a:pt x="1756" y="4017"/>
                  </a:cubicBezTo>
                  <a:cubicBezTo>
                    <a:pt x="2168" y="4017"/>
                    <a:pt x="2637" y="3611"/>
                    <a:pt x="2513" y="3164"/>
                  </a:cubicBezTo>
                  <a:cubicBezTo>
                    <a:pt x="2327" y="2582"/>
                    <a:pt x="2234" y="2094"/>
                    <a:pt x="2025" y="1605"/>
                  </a:cubicBezTo>
                  <a:cubicBezTo>
                    <a:pt x="1839" y="1024"/>
                    <a:pt x="1536" y="628"/>
                    <a:pt x="1164" y="163"/>
                  </a:cubicBezTo>
                  <a:cubicBezTo>
                    <a:pt x="1077" y="49"/>
                    <a:pt x="944" y="1"/>
                    <a:pt x="7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3611375" y="4619725"/>
              <a:ext cx="48300" cy="83400"/>
            </a:xfrm>
            <a:custGeom>
              <a:avLst/>
              <a:gdLst/>
              <a:ahLst/>
              <a:cxnLst/>
              <a:rect l="l" t="t" r="r" b="b"/>
              <a:pathLst>
                <a:path w="1932" h="3336" extrusionOk="0">
                  <a:moveTo>
                    <a:pt x="1159" y="0"/>
                  </a:moveTo>
                  <a:cubicBezTo>
                    <a:pt x="852" y="0"/>
                    <a:pt x="566" y="184"/>
                    <a:pt x="489" y="512"/>
                  </a:cubicBezTo>
                  <a:cubicBezTo>
                    <a:pt x="303" y="1094"/>
                    <a:pt x="187" y="1768"/>
                    <a:pt x="93" y="2350"/>
                  </a:cubicBezTo>
                  <a:cubicBezTo>
                    <a:pt x="0" y="2722"/>
                    <a:pt x="187" y="3211"/>
                    <a:pt x="582" y="3304"/>
                  </a:cubicBezTo>
                  <a:cubicBezTo>
                    <a:pt x="654" y="3325"/>
                    <a:pt x="728" y="3335"/>
                    <a:pt x="803" y="3335"/>
                  </a:cubicBezTo>
                  <a:cubicBezTo>
                    <a:pt x="1141" y="3335"/>
                    <a:pt x="1483" y="3122"/>
                    <a:pt x="1559" y="2722"/>
                  </a:cubicBezTo>
                  <a:cubicBezTo>
                    <a:pt x="1652" y="2141"/>
                    <a:pt x="1838" y="1559"/>
                    <a:pt x="1931" y="884"/>
                  </a:cubicBezTo>
                  <a:cubicBezTo>
                    <a:pt x="1931" y="512"/>
                    <a:pt x="1838" y="117"/>
                    <a:pt x="1350" y="24"/>
                  </a:cubicBezTo>
                  <a:cubicBezTo>
                    <a:pt x="1286" y="8"/>
                    <a:pt x="1222" y="0"/>
                    <a:pt x="11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3662550" y="4400075"/>
              <a:ext cx="65175" cy="78025"/>
            </a:xfrm>
            <a:custGeom>
              <a:avLst/>
              <a:gdLst/>
              <a:ahLst/>
              <a:cxnLst/>
              <a:rect l="l" t="t" r="r" b="b"/>
              <a:pathLst>
                <a:path w="2607" h="3121" extrusionOk="0">
                  <a:moveTo>
                    <a:pt x="1679" y="1"/>
                  </a:moveTo>
                  <a:cubicBezTo>
                    <a:pt x="1386" y="1"/>
                    <a:pt x="1104" y="165"/>
                    <a:pt x="954" y="365"/>
                  </a:cubicBezTo>
                  <a:cubicBezTo>
                    <a:pt x="768" y="667"/>
                    <a:pt x="582" y="853"/>
                    <a:pt x="466" y="1156"/>
                  </a:cubicBezTo>
                  <a:cubicBezTo>
                    <a:pt x="280" y="1435"/>
                    <a:pt x="280" y="1831"/>
                    <a:pt x="94" y="2110"/>
                  </a:cubicBezTo>
                  <a:cubicBezTo>
                    <a:pt x="1" y="2505"/>
                    <a:pt x="280" y="2901"/>
                    <a:pt x="582" y="3087"/>
                  </a:cubicBezTo>
                  <a:cubicBezTo>
                    <a:pt x="669" y="3108"/>
                    <a:pt x="757" y="3120"/>
                    <a:pt x="844" y="3120"/>
                  </a:cubicBezTo>
                  <a:cubicBezTo>
                    <a:pt x="1132" y="3120"/>
                    <a:pt x="1415" y="2995"/>
                    <a:pt x="1629" y="2691"/>
                  </a:cubicBezTo>
                  <a:cubicBezTo>
                    <a:pt x="1838" y="2505"/>
                    <a:pt x="2025" y="2203"/>
                    <a:pt x="2118" y="2017"/>
                  </a:cubicBezTo>
                  <a:cubicBezTo>
                    <a:pt x="2211" y="1737"/>
                    <a:pt x="2420" y="1342"/>
                    <a:pt x="2513" y="1040"/>
                  </a:cubicBezTo>
                  <a:cubicBezTo>
                    <a:pt x="2606" y="667"/>
                    <a:pt x="2327" y="179"/>
                    <a:pt x="2025" y="86"/>
                  </a:cubicBezTo>
                  <a:cubicBezTo>
                    <a:pt x="1912" y="26"/>
                    <a:pt x="1795" y="1"/>
                    <a:pt x="16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3759100" y="4243100"/>
              <a:ext cx="107025" cy="69800"/>
            </a:xfrm>
            <a:custGeom>
              <a:avLst/>
              <a:gdLst/>
              <a:ahLst/>
              <a:cxnLst/>
              <a:rect l="l" t="t" r="r" b="b"/>
              <a:pathLst>
                <a:path w="4281" h="2792" extrusionOk="0">
                  <a:moveTo>
                    <a:pt x="2603" y="0"/>
                  </a:moveTo>
                  <a:cubicBezTo>
                    <a:pt x="2025" y="0"/>
                    <a:pt x="1501" y="221"/>
                    <a:pt x="978" y="456"/>
                  </a:cubicBezTo>
                  <a:cubicBezTo>
                    <a:pt x="396" y="642"/>
                    <a:pt x="0" y="1130"/>
                    <a:pt x="93" y="1712"/>
                  </a:cubicBezTo>
                  <a:cubicBezTo>
                    <a:pt x="201" y="2252"/>
                    <a:pt x="610" y="2792"/>
                    <a:pt x="1134" y="2792"/>
                  </a:cubicBezTo>
                  <a:cubicBezTo>
                    <a:pt x="1174" y="2792"/>
                    <a:pt x="1215" y="2789"/>
                    <a:pt x="1257" y="2782"/>
                  </a:cubicBezTo>
                  <a:cubicBezTo>
                    <a:pt x="2141" y="2666"/>
                    <a:pt x="2908" y="2666"/>
                    <a:pt x="3583" y="2084"/>
                  </a:cubicBezTo>
                  <a:cubicBezTo>
                    <a:pt x="4281" y="1503"/>
                    <a:pt x="3979" y="246"/>
                    <a:pt x="3118" y="60"/>
                  </a:cubicBezTo>
                  <a:cubicBezTo>
                    <a:pt x="2941" y="19"/>
                    <a:pt x="2770" y="0"/>
                    <a:pt x="26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3926600" y="4103425"/>
              <a:ext cx="79700" cy="56250"/>
            </a:xfrm>
            <a:custGeom>
              <a:avLst/>
              <a:gdLst/>
              <a:ahLst/>
              <a:cxnLst/>
              <a:rect l="l" t="t" r="r" b="b"/>
              <a:pathLst>
                <a:path w="3188" h="2250" extrusionOk="0">
                  <a:moveTo>
                    <a:pt x="2375" y="0"/>
                  </a:moveTo>
                  <a:cubicBezTo>
                    <a:pt x="2328" y="0"/>
                    <a:pt x="2281" y="6"/>
                    <a:pt x="2234" y="17"/>
                  </a:cubicBezTo>
                  <a:cubicBezTo>
                    <a:pt x="1652" y="320"/>
                    <a:pt x="1071" y="506"/>
                    <a:pt x="582" y="808"/>
                  </a:cubicBezTo>
                  <a:cubicBezTo>
                    <a:pt x="187" y="994"/>
                    <a:pt x="0" y="1576"/>
                    <a:pt x="280" y="1855"/>
                  </a:cubicBezTo>
                  <a:cubicBezTo>
                    <a:pt x="420" y="2121"/>
                    <a:pt x="676" y="2250"/>
                    <a:pt x="949" y="2250"/>
                  </a:cubicBezTo>
                  <a:cubicBezTo>
                    <a:pt x="1082" y="2250"/>
                    <a:pt x="1220" y="2219"/>
                    <a:pt x="1350" y="2158"/>
                  </a:cubicBezTo>
                  <a:cubicBezTo>
                    <a:pt x="1838" y="1972"/>
                    <a:pt x="2327" y="1669"/>
                    <a:pt x="2815" y="1390"/>
                  </a:cubicBezTo>
                  <a:cubicBezTo>
                    <a:pt x="3095" y="1181"/>
                    <a:pt x="3188" y="808"/>
                    <a:pt x="3095" y="506"/>
                  </a:cubicBezTo>
                  <a:cubicBezTo>
                    <a:pt x="3013" y="262"/>
                    <a:pt x="2701" y="0"/>
                    <a:pt x="23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4113825" y="4232175"/>
              <a:ext cx="122400" cy="80075"/>
            </a:xfrm>
            <a:custGeom>
              <a:avLst/>
              <a:gdLst/>
              <a:ahLst/>
              <a:cxnLst/>
              <a:rect l="l" t="t" r="r" b="b"/>
              <a:pathLst>
                <a:path w="4896" h="3203" extrusionOk="0">
                  <a:moveTo>
                    <a:pt x="4030" y="1"/>
                  </a:moveTo>
                  <a:cubicBezTo>
                    <a:pt x="3999" y="1"/>
                    <a:pt x="3967" y="3"/>
                    <a:pt x="3934" y="9"/>
                  </a:cubicBezTo>
                  <a:cubicBezTo>
                    <a:pt x="2678" y="9"/>
                    <a:pt x="1817" y="893"/>
                    <a:pt x="840" y="1567"/>
                  </a:cubicBezTo>
                  <a:cubicBezTo>
                    <a:pt x="0" y="2067"/>
                    <a:pt x="466" y="3202"/>
                    <a:pt x="1292" y="3202"/>
                  </a:cubicBezTo>
                  <a:cubicBezTo>
                    <a:pt x="1428" y="3202"/>
                    <a:pt x="1573" y="3172"/>
                    <a:pt x="1724" y="3103"/>
                  </a:cubicBezTo>
                  <a:cubicBezTo>
                    <a:pt x="2771" y="2521"/>
                    <a:pt x="3934" y="2242"/>
                    <a:pt x="4632" y="1172"/>
                  </a:cubicBezTo>
                  <a:cubicBezTo>
                    <a:pt x="4895" y="711"/>
                    <a:pt x="4558" y="1"/>
                    <a:pt x="40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9" name="Google Shape;629;p9"/>
            <p:cNvSpPr/>
            <p:nvPr/>
          </p:nvSpPr>
          <p:spPr>
            <a:xfrm>
              <a:off x="4240275" y="4265700"/>
              <a:ext cx="100450" cy="71525"/>
            </a:xfrm>
            <a:custGeom>
              <a:avLst/>
              <a:gdLst/>
              <a:ahLst/>
              <a:cxnLst/>
              <a:rect l="l" t="t" r="r" b="b"/>
              <a:pathLst>
                <a:path w="4018" h="2861" extrusionOk="0">
                  <a:moveTo>
                    <a:pt x="2912" y="0"/>
                  </a:moveTo>
                  <a:cubicBezTo>
                    <a:pt x="2861" y="0"/>
                    <a:pt x="2810" y="5"/>
                    <a:pt x="2761" y="17"/>
                  </a:cubicBezTo>
                  <a:cubicBezTo>
                    <a:pt x="2272" y="226"/>
                    <a:pt x="1900" y="412"/>
                    <a:pt x="1505" y="715"/>
                  </a:cubicBezTo>
                  <a:cubicBezTo>
                    <a:pt x="1109" y="901"/>
                    <a:pt x="830" y="1180"/>
                    <a:pt x="528" y="1483"/>
                  </a:cubicBezTo>
                  <a:cubicBezTo>
                    <a:pt x="1" y="2009"/>
                    <a:pt x="429" y="2861"/>
                    <a:pt x="1102" y="2861"/>
                  </a:cubicBezTo>
                  <a:cubicBezTo>
                    <a:pt x="1172" y="2861"/>
                    <a:pt x="1244" y="2852"/>
                    <a:pt x="1319" y="2832"/>
                  </a:cubicBezTo>
                  <a:cubicBezTo>
                    <a:pt x="2086" y="2646"/>
                    <a:pt x="2761" y="2343"/>
                    <a:pt x="3436" y="1762"/>
                  </a:cubicBezTo>
                  <a:cubicBezTo>
                    <a:pt x="3831" y="1483"/>
                    <a:pt x="4017" y="1087"/>
                    <a:pt x="3831" y="599"/>
                  </a:cubicBezTo>
                  <a:cubicBezTo>
                    <a:pt x="3668" y="273"/>
                    <a:pt x="3273" y="0"/>
                    <a:pt x="2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0" name="Google Shape;630;p9"/>
            <p:cNvSpPr/>
            <p:nvPr/>
          </p:nvSpPr>
          <p:spPr>
            <a:xfrm>
              <a:off x="4411075" y="4215100"/>
              <a:ext cx="123900" cy="81800"/>
            </a:xfrm>
            <a:custGeom>
              <a:avLst/>
              <a:gdLst/>
              <a:ahLst/>
              <a:cxnLst/>
              <a:rect l="l" t="t" r="r" b="b"/>
              <a:pathLst>
                <a:path w="4956" h="3272" extrusionOk="0">
                  <a:moveTo>
                    <a:pt x="2936" y="0"/>
                  </a:moveTo>
                  <a:cubicBezTo>
                    <a:pt x="2391" y="0"/>
                    <a:pt x="1855" y="173"/>
                    <a:pt x="1350" y="506"/>
                  </a:cubicBezTo>
                  <a:cubicBezTo>
                    <a:pt x="675" y="994"/>
                    <a:pt x="0" y="1855"/>
                    <a:pt x="0" y="2623"/>
                  </a:cubicBezTo>
                  <a:cubicBezTo>
                    <a:pt x="0" y="3004"/>
                    <a:pt x="354" y="3272"/>
                    <a:pt x="698" y="3272"/>
                  </a:cubicBezTo>
                  <a:cubicBezTo>
                    <a:pt x="794" y="3272"/>
                    <a:pt x="890" y="3250"/>
                    <a:pt x="977" y="3204"/>
                  </a:cubicBezTo>
                  <a:cubicBezTo>
                    <a:pt x="1350" y="2925"/>
                    <a:pt x="1745" y="2623"/>
                    <a:pt x="2327" y="2436"/>
                  </a:cubicBezTo>
                  <a:cubicBezTo>
                    <a:pt x="2815" y="2343"/>
                    <a:pt x="3397" y="2250"/>
                    <a:pt x="3885" y="2157"/>
                  </a:cubicBezTo>
                  <a:cubicBezTo>
                    <a:pt x="4653" y="1948"/>
                    <a:pt x="4955" y="692"/>
                    <a:pt x="4164" y="296"/>
                  </a:cubicBezTo>
                  <a:cubicBezTo>
                    <a:pt x="3756" y="97"/>
                    <a:pt x="3343" y="0"/>
                    <a:pt x="29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4265650" y="4146900"/>
              <a:ext cx="167550" cy="88600"/>
            </a:xfrm>
            <a:custGeom>
              <a:avLst/>
              <a:gdLst/>
              <a:ahLst/>
              <a:cxnLst/>
              <a:rect l="l" t="t" r="r" b="b"/>
              <a:pathLst>
                <a:path w="6702" h="3544" extrusionOk="0">
                  <a:moveTo>
                    <a:pt x="5321" y="1"/>
                  </a:moveTo>
                  <a:cubicBezTo>
                    <a:pt x="5232" y="1"/>
                    <a:pt x="5141" y="9"/>
                    <a:pt x="5050" y="23"/>
                  </a:cubicBezTo>
                  <a:cubicBezTo>
                    <a:pt x="3677" y="233"/>
                    <a:pt x="2514" y="814"/>
                    <a:pt x="1257" y="1279"/>
                  </a:cubicBezTo>
                  <a:cubicBezTo>
                    <a:pt x="0" y="1735"/>
                    <a:pt x="339" y="3543"/>
                    <a:pt x="1633" y="3543"/>
                  </a:cubicBezTo>
                  <a:cubicBezTo>
                    <a:pt x="1727" y="3543"/>
                    <a:pt x="1827" y="3533"/>
                    <a:pt x="1932" y="3513"/>
                  </a:cubicBezTo>
                  <a:cubicBezTo>
                    <a:pt x="3305" y="3234"/>
                    <a:pt x="4654" y="2931"/>
                    <a:pt x="6003" y="2350"/>
                  </a:cubicBezTo>
                  <a:cubicBezTo>
                    <a:pt x="6585" y="2070"/>
                    <a:pt x="6701" y="1279"/>
                    <a:pt x="6492" y="814"/>
                  </a:cubicBezTo>
                  <a:cubicBezTo>
                    <a:pt x="6256" y="225"/>
                    <a:pt x="5806" y="1"/>
                    <a:pt x="5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4264225" y="4040200"/>
              <a:ext cx="142200" cy="63775"/>
            </a:xfrm>
            <a:custGeom>
              <a:avLst/>
              <a:gdLst/>
              <a:ahLst/>
              <a:cxnLst/>
              <a:rect l="l" t="t" r="r" b="b"/>
              <a:pathLst>
                <a:path w="5688" h="2551" extrusionOk="0">
                  <a:moveTo>
                    <a:pt x="4304" y="1"/>
                  </a:moveTo>
                  <a:cubicBezTo>
                    <a:pt x="4219" y="1"/>
                    <a:pt x="4130" y="11"/>
                    <a:pt x="4036" y="34"/>
                  </a:cubicBezTo>
                  <a:cubicBezTo>
                    <a:pt x="2966" y="220"/>
                    <a:pt x="1989" y="522"/>
                    <a:pt x="1035" y="895"/>
                  </a:cubicBezTo>
                  <a:cubicBezTo>
                    <a:pt x="1" y="1277"/>
                    <a:pt x="423" y="2551"/>
                    <a:pt x="1419" y="2551"/>
                  </a:cubicBezTo>
                  <a:cubicBezTo>
                    <a:pt x="1454" y="2551"/>
                    <a:pt x="1488" y="2549"/>
                    <a:pt x="1524" y="2546"/>
                  </a:cubicBezTo>
                  <a:cubicBezTo>
                    <a:pt x="2478" y="2360"/>
                    <a:pt x="3548" y="2267"/>
                    <a:pt x="4525" y="1965"/>
                  </a:cubicBezTo>
                  <a:cubicBezTo>
                    <a:pt x="5687" y="1620"/>
                    <a:pt x="5356" y="1"/>
                    <a:pt x="4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4540400" y="4262875"/>
              <a:ext cx="125425" cy="56875"/>
            </a:xfrm>
            <a:custGeom>
              <a:avLst/>
              <a:gdLst/>
              <a:ahLst/>
              <a:cxnLst/>
              <a:rect l="l" t="t" r="r" b="b"/>
              <a:pathLst>
                <a:path w="5017" h="2275" extrusionOk="0">
                  <a:moveTo>
                    <a:pt x="3788" y="1"/>
                  </a:moveTo>
                  <a:cubicBezTo>
                    <a:pt x="2825" y="1"/>
                    <a:pt x="1772" y="470"/>
                    <a:pt x="946" y="712"/>
                  </a:cubicBezTo>
                  <a:cubicBezTo>
                    <a:pt x="1" y="1004"/>
                    <a:pt x="339" y="2275"/>
                    <a:pt x="1225" y="2275"/>
                  </a:cubicBezTo>
                  <a:cubicBezTo>
                    <a:pt x="1255" y="2275"/>
                    <a:pt x="1286" y="2273"/>
                    <a:pt x="1318" y="2270"/>
                  </a:cubicBezTo>
                  <a:cubicBezTo>
                    <a:pt x="2388" y="1991"/>
                    <a:pt x="3737" y="1991"/>
                    <a:pt x="4621" y="1200"/>
                  </a:cubicBezTo>
                  <a:cubicBezTo>
                    <a:pt x="5017" y="921"/>
                    <a:pt x="4714" y="130"/>
                    <a:pt x="4226" y="37"/>
                  </a:cubicBezTo>
                  <a:cubicBezTo>
                    <a:pt x="4083" y="12"/>
                    <a:pt x="3936" y="1"/>
                    <a:pt x="37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4529725" y="4165475"/>
              <a:ext cx="128550" cy="52400"/>
            </a:xfrm>
            <a:custGeom>
              <a:avLst/>
              <a:gdLst/>
              <a:ahLst/>
              <a:cxnLst/>
              <a:rect l="l" t="t" r="r" b="b"/>
              <a:pathLst>
                <a:path w="5142" h="2096" extrusionOk="0">
                  <a:moveTo>
                    <a:pt x="3498" y="0"/>
                  </a:moveTo>
                  <a:cubicBezTo>
                    <a:pt x="2599" y="0"/>
                    <a:pt x="1768" y="209"/>
                    <a:pt x="884" y="350"/>
                  </a:cubicBezTo>
                  <a:cubicBezTo>
                    <a:pt x="0" y="536"/>
                    <a:pt x="209" y="2095"/>
                    <a:pt x="1163" y="2095"/>
                  </a:cubicBezTo>
                  <a:cubicBezTo>
                    <a:pt x="2326" y="2002"/>
                    <a:pt x="3397" y="2002"/>
                    <a:pt x="4560" y="1514"/>
                  </a:cubicBezTo>
                  <a:cubicBezTo>
                    <a:pt x="5141" y="1234"/>
                    <a:pt x="4955" y="164"/>
                    <a:pt x="4374" y="71"/>
                  </a:cubicBezTo>
                  <a:cubicBezTo>
                    <a:pt x="4072" y="21"/>
                    <a:pt x="3782" y="0"/>
                    <a:pt x="34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502250" y="4064000"/>
              <a:ext cx="105425" cy="54925"/>
            </a:xfrm>
            <a:custGeom>
              <a:avLst/>
              <a:gdLst/>
              <a:ahLst/>
              <a:cxnLst/>
              <a:rect l="l" t="t" r="r" b="b"/>
              <a:pathLst>
                <a:path w="4217" h="2197" extrusionOk="0">
                  <a:moveTo>
                    <a:pt x="3071" y="0"/>
                  </a:moveTo>
                  <a:cubicBezTo>
                    <a:pt x="2312" y="0"/>
                    <a:pt x="1605" y="300"/>
                    <a:pt x="913" y="524"/>
                  </a:cubicBezTo>
                  <a:cubicBezTo>
                    <a:pt x="0" y="894"/>
                    <a:pt x="285" y="2196"/>
                    <a:pt x="1198" y="2196"/>
                  </a:cubicBezTo>
                  <a:cubicBezTo>
                    <a:pt x="1263" y="2196"/>
                    <a:pt x="1331" y="2190"/>
                    <a:pt x="1401" y="2176"/>
                  </a:cubicBezTo>
                  <a:cubicBezTo>
                    <a:pt x="2262" y="1990"/>
                    <a:pt x="3239" y="1804"/>
                    <a:pt x="3914" y="1106"/>
                  </a:cubicBezTo>
                  <a:cubicBezTo>
                    <a:pt x="4216" y="827"/>
                    <a:pt x="4100" y="152"/>
                    <a:pt x="3635" y="59"/>
                  </a:cubicBezTo>
                  <a:cubicBezTo>
                    <a:pt x="3443" y="18"/>
                    <a:pt x="3255" y="0"/>
                    <a:pt x="30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4721050" y="4273550"/>
              <a:ext cx="118650" cy="58300"/>
            </a:xfrm>
            <a:custGeom>
              <a:avLst/>
              <a:gdLst/>
              <a:ahLst/>
              <a:cxnLst/>
              <a:rect l="l" t="t" r="r" b="b"/>
              <a:pathLst>
                <a:path w="4746" h="2332" extrusionOk="0">
                  <a:moveTo>
                    <a:pt x="3696" y="1"/>
                  </a:moveTo>
                  <a:cubicBezTo>
                    <a:pt x="3667" y="1"/>
                    <a:pt x="3637" y="2"/>
                    <a:pt x="3607" y="5"/>
                  </a:cubicBezTo>
                  <a:cubicBezTo>
                    <a:pt x="2537" y="5"/>
                    <a:pt x="1560" y="494"/>
                    <a:pt x="582" y="866"/>
                  </a:cubicBezTo>
                  <a:cubicBezTo>
                    <a:pt x="1" y="1262"/>
                    <a:pt x="303" y="2332"/>
                    <a:pt x="978" y="2332"/>
                  </a:cubicBezTo>
                  <a:cubicBezTo>
                    <a:pt x="2048" y="2239"/>
                    <a:pt x="3118" y="2029"/>
                    <a:pt x="4072" y="1564"/>
                  </a:cubicBezTo>
                  <a:cubicBezTo>
                    <a:pt x="4745" y="1183"/>
                    <a:pt x="4488" y="1"/>
                    <a:pt x="3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4701875" y="4137725"/>
              <a:ext cx="97150" cy="58875"/>
            </a:xfrm>
            <a:custGeom>
              <a:avLst/>
              <a:gdLst/>
              <a:ahLst/>
              <a:cxnLst/>
              <a:rect l="l" t="t" r="r" b="b"/>
              <a:pathLst>
                <a:path w="3886" h="2355" extrusionOk="0">
                  <a:moveTo>
                    <a:pt x="3055" y="1"/>
                  </a:moveTo>
                  <a:cubicBezTo>
                    <a:pt x="3007" y="1"/>
                    <a:pt x="2958" y="6"/>
                    <a:pt x="2908" y="18"/>
                  </a:cubicBezTo>
                  <a:cubicBezTo>
                    <a:pt x="2140" y="111"/>
                    <a:pt x="1466" y="204"/>
                    <a:pt x="768" y="390"/>
                  </a:cubicBezTo>
                  <a:cubicBezTo>
                    <a:pt x="303" y="483"/>
                    <a:pt x="0" y="972"/>
                    <a:pt x="0" y="1460"/>
                  </a:cubicBezTo>
                  <a:cubicBezTo>
                    <a:pt x="86" y="1827"/>
                    <a:pt x="433" y="2354"/>
                    <a:pt x="873" y="2354"/>
                  </a:cubicBezTo>
                  <a:cubicBezTo>
                    <a:pt x="907" y="2354"/>
                    <a:pt x="942" y="2351"/>
                    <a:pt x="977" y="2344"/>
                  </a:cubicBezTo>
                  <a:cubicBezTo>
                    <a:pt x="1349" y="2228"/>
                    <a:pt x="1745" y="2228"/>
                    <a:pt x="2140" y="2135"/>
                  </a:cubicBezTo>
                  <a:cubicBezTo>
                    <a:pt x="2513" y="2135"/>
                    <a:pt x="2815" y="1949"/>
                    <a:pt x="3094" y="1856"/>
                  </a:cubicBezTo>
                  <a:cubicBezTo>
                    <a:pt x="3583" y="1763"/>
                    <a:pt x="3885" y="1274"/>
                    <a:pt x="3885" y="786"/>
                  </a:cubicBezTo>
                  <a:cubicBezTo>
                    <a:pt x="3802" y="431"/>
                    <a:pt x="3474" y="1"/>
                    <a:pt x="3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3260100" y="4818400"/>
              <a:ext cx="59450" cy="107575"/>
            </a:xfrm>
            <a:custGeom>
              <a:avLst/>
              <a:gdLst/>
              <a:ahLst/>
              <a:cxnLst/>
              <a:rect l="l" t="t" r="r" b="b"/>
              <a:pathLst>
                <a:path w="2378" h="4303" extrusionOk="0">
                  <a:moveTo>
                    <a:pt x="1319" y="1"/>
                  </a:moveTo>
                  <a:cubicBezTo>
                    <a:pt x="894" y="1"/>
                    <a:pt x="479" y="228"/>
                    <a:pt x="396" y="708"/>
                  </a:cubicBezTo>
                  <a:cubicBezTo>
                    <a:pt x="186" y="1661"/>
                    <a:pt x="0" y="2825"/>
                    <a:pt x="186" y="3802"/>
                  </a:cubicBezTo>
                  <a:cubicBezTo>
                    <a:pt x="304" y="4130"/>
                    <a:pt x="630" y="4303"/>
                    <a:pt x="946" y="4303"/>
                  </a:cubicBezTo>
                  <a:cubicBezTo>
                    <a:pt x="1190" y="4303"/>
                    <a:pt x="1427" y="4200"/>
                    <a:pt x="1559" y="3988"/>
                  </a:cubicBezTo>
                  <a:cubicBezTo>
                    <a:pt x="2024" y="3034"/>
                    <a:pt x="2233" y="1964"/>
                    <a:pt x="2326" y="987"/>
                  </a:cubicBezTo>
                  <a:cubicBezTo>
                    <a:pt x="2378" y="345"/>
                    <a:pt x="1841" y="1"/>
                    <a:pt x="13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335875" y="4631900"/>
              <a:ext cx="79975" cy="109300"/>
            </a:xfrm>
            <a:custGeom>
              <a:avLst/>
              <a:gdLst/>
              <a:ahLst/>
              <a:cxnLst/>
              <a:rect l="l" t="t" r="r" b="b"/>
              <a:pathLst>
                <a:path w="3199" h="4372" extrusionOk="0">
                  <a:moveTo>
                    <a:pt x="2471" y="0"/>
                  </a:moveTo>
                  <a:cubicBezTo>
                    <a:pt x="2261" y="0"/>
                    <a:pt x="2043" y="95"/>
                    <a:pt x="1901" y="304"/>
                  </a:cubicBezTo>
                  <a:cubicBezTo>
                    <a:pt x="1226" y="1188"/>
                    <a:pt x="738" y="2142"/>
                    <a:pt x="272" y="3212"/>
                  </a:cubicBezTo>
                  <a:cubicBezTo>
                    <a:pt x="1" y="3820"/>
                    <a:pt x="552" y="4372"/>
                    <a:pt x="1052" y="4372"/>
                  </a:cubicBezTo>
                  <a:cubicBezTo>
                    <a:pt x="1281" y="4372"/>
                    <a:pt x="1498" y="4257"/>
                    <a:pt x="1622" y="3980"/>
                  </a:cubicBezTo>
                  <a:cubicBezTo>
                    <a:pt x="2203" y="2933"/>
                    <a:pt x="2785" y="1863"/>
                    <a:pt x="3064" y="793"/>
                  </a:cubicBezTo>
                  <a:cubicBezTo>
                    <a:pt x="3198" y="301"/>
                    <a:pt x="2846" y="0"/>
                    <a:pt x="24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420025" y="4806200"/>
              <a:ext cx="50625" cy="64225"/>
            </a:xfrm>
            <a:custGeom>
              <a:avLst/>
              <a:gdLst/>
              <a:ahLst/>
              <a:cxnLst/>
              <a:rect l="l" t="t" r="r" b="b"/>
              <a:pathLst>
                <a:path w="2025" h="2569" extrusionOk="0">
                  <a:moveTo>
                    <a:pt x="1241" y="0"/>
                  </a:moveTo>
                  <a:cubicBezTo>
                    <a:pt x="961" y="0"/>
                    <a:pt x="733" y="195"/>
                    <a:pt x="582" y="498"/>
                  </a:cubicBezTo>
                  <a:cubicBezTo>
                    <a:pt x="489" y="893"/>
                    <a:pt x="280" y="1289"/>
                    <a:pt x="187" y="1661"/>
                  </a:cubicBezTo>
                  <a:cubicBezTo>
                    <a:pt x="1" y="1963"/>
                    <a:pt x="280" y="2452"/>
                    <a:pt x="675" y="2545"/>
                  </a:cubicBezTo>
                  <a:cubicBezTo>
                    <a:pt x="743" y="2561"/>
                    <a:pt x="809" y="2568"/>
                    <a:pt x="875" y="2568"/>
                  </a:cubicBezTo>
                  <a:cubicBezTo>
                    <a:pt x="1193" y="2568"/>
                    <a:pt x="1479" y="2384"/>
                    <a:pt x="1652" y="2056"/>
                  </a:cubicBezTo>
                  <a:cubicBezTo>
                    <a:pt x="1745" y="1661"/>
                    <a:pt x="1838" y="1289"/>
                    <a:pt x="1931" y="893"/>
                  </a:cubicBezTo>
                  <a:cubicBezTo>
                    <a:pt x="2025" y="498"/>
                    <a:pt x="1838" y="125"/>
                    <a:pt x="1443" y="32"/>
                  </a:cubicBezTo>
                  <a:cubicBezTo>
                    <a:pt x="1373" y="11"/>
                    <a:pt x="1306" y="0"/>
                    <a:pt x="12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3465975" y="4547825"/>
              <a:ext cx="68550" cy="113925"/>
            </a:xfrm>
            <a:custGeom>
              <a:avLst/>
              <a:gdLst/>
              <a:ahLst/>
              <a:cxnLst/>
              <a:rect l="l" t="t" r="r" b="b"/>
              <a:pathLst>
                <a:path w="2742" h="4557" extrusionOk="0">
                  <a:moveTo>
                    <a:pt x="1626" y="1"/>
                  </a:moveTo>
                  <a:cubicBezTo>
                    <a:pt x="1251" y="1"/>
                    <a:pt x="870" y="202"/>
                    <a:pt x="675" y="666"/>
                  </a:cubicBezTo>
                  <a:cubicBezTo>
                    <a:pt x="303" y="1736"/>
                    <a:pt x="0" y="2900"/>
                    <a:pt x="303" y="4063"/>
                  </a:cubicBezTo>
                  <a:cubicBezTo>
                    <a:pt x="361" y="4369"/>
                    <a:pt x="648" y="4556"/>
                    <a:pt x="922" y="4556"/>
                  </a:cubicBezTo>
                  <a:cubicBezTo>
                    <a:pt x="1086" y="4556"/>
                    <a:pt x="1245" y="4490"/>
                    <a:pt x="1350" y="4342"/>
                  </a:cubicBezTo>
                  <a:cubicBezTo>
                    <a:pt x="2141" y="3481"/>
                    <a:pt x="2420" y="2318"/>
                    <a:pt x="2629" y="1155"/>
                  </a:cubicBezTo>
                  <a:cubicBezTo>
                    <a:pt x="2741" y="456"/>
                    <a:pt x="2190" y="1"/>
                    <a:pt x="1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411575" y="4411050"/>
              <a:ext cx="116825" cy="99675"/>
            </a:xfrm>
            <a:custGeom>
              <a:avLst/>
              <a:gdLst/>
              <a:ahLst/>
              <a:cxnLst/>
              <a:rect l="l" t="t" r="r" b="b"/>
              <a:pathLst>
                <a:path w="4673" h="3987" extrusionOk="0">
                  <a:moveTo>
                    <a:pt x="3132" y="0"/>
                  </a:moveTo>
                  <a:cubicBezTo>
                    <a:pt x="2878" y="0"/>
                    <a:pt x="2610" y="96"/>
                    <a:pt x="2363" y="321"/>
                  </a:cubicBezTo>
                  <a:cubicBezTo>
                    <a:pt x="1502" y="1089"/>
                    <a:pt x="734" y="1973"/>
                    <a:pt x="246" y="3043"/>
                  </a:cubicBezTo>
                  <a:cubicBezTo>
                    <a:pt x="0" y="3515"/>
                    <a:pt x="337" y="3987"/>
                    <a:pt x="832" y="3987"/>
                  </a:cubicBezTo>
                  <a:cubicBezTo>
                    <a:pt x="948" y="3987"/>
                    <a:pt x="1072" y="3961"/>
                    <a:pt x="1199" y="3904"/>
                  </a:cubicBezTo>
                  <a:cubicBezTo>
                    <a:pt x="2269" y="3509"/>
                    <a:pt x="3154" y="2741"/>
                    <a:pt x="3921" y="1880"/>
                  </a:cubicBezTo>
                  <a:cubicBezTo>
                    <a:pt x="4673" y="1057"/>
                    <a:pt x="3979" y="0"/>
                    <a:pt x="31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563100" y="4402650"/>
              <a:ext cx="62825" cy="67300"/>
            </a:xfrm>
            <a:custGeom>
              <a:avLst/>
              <a:gdLst/>
              <a:ahLst/>
              <a:cxnLst/>
              <a:rect l="l" t="t" r="r" b="b"/>
              <a:pathLst>
                <a:path w="2513" h="2692" extrusionOk="0">
                  <a:moveTo>
                    <a:pt x="1694" y="1"/>
                  </a:moveTo>
                  <a:cubicBezTo>
                    <a:pt x="1401" y="1"/>
                    <a:pt x="1105" y="154"/>
                    <a:pt x="954" y="355"/>
                  </a:cubicBezTo>
                  <a:cubicBezTo>
                    <a:pt x="675" y="750"/>
                    <a:pt x="489" y="1146"/>
                    <a:pt x="187" y="1518"/>
                  </a:cubicBezTo>
                  <a:cubicBezTo>
                    <a:pt x="0" y="1821"/>
                    <a:pt x="94" y="2402"/>
                    <a:pt x="489" y="2588"/>
                  </a:cubicBezTo>
                  <a:cubicBezTo>
                    <a:pt x="613" y="2658"/>
                    <a:pt x="740" y="2692"/>
                    <a:pt x="864" y="2692"/>
                  </a:cubicBezTo>
                  <a:cubicBezTo>
                    <a:pt x="1112" y="2692"/>
                    <a:pt x="1350" y="2557"/>
                    <a:pt x="1536" y="2309"/>
                  </a:cubicBezTo>
                  <a:cubicBezTo>
                    <a:pt x="1745" y="1914"/>
                    <a:pt x="2024" y="1518"/>
                    <a:pt x="2327" y="1146"/>
                  </a:cubicBezTo>
                  <a:cubicBezTo>
                    <a:pt x="2513" y="843"/>
                    <a:pt x="2327" y="262"/>
                    <a:pt x="2024" y="76"/>
                  </a:cubicBezTo>
                  <a:cubicBezTo>
                    <a:pt x="1921" y="24"/>
                    <a:pt x="1808" y="1"/>
                    <a:pt x="16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575100" y="4226675"/>
              <a:ext cx="139275" cy="102625"/>
            </a:xfrm>
            <a:custGeom>
              <a:avLst/>
              <a:gdLst/>
              <a:ahLst/>
              <a:cxnLst/>
              <a:rect l="l" t="t" r="r" b="b"/>
              <a:pathLst>
                <a:path w="5571" h="4105" extrusionOk="0">
                  <a:moveTo>
                    <a:pt x="4098" y="1"/>
                  </a:moveTo>
                  <a:cubicBezTo>
                    <a:pt x="3935" y="1"/>
                    <a:pt x="3764" y="42"/>
                    <a:pt x="3592" y="136"/>
                  </a:cubicBezTo>
                  <a:cubicBezTo>
                    <a:pt x="2428" y="903"/>
                    <a:pt x="1544" y="1787"/>
                    <a:pt x="591" y="2741"/>
                  </a:cubicBezTo>
                  <a:cubicBezTo>
                    <a:pt x="1" y="3331"/>
                    <a:pt x="541" y="4104"/>
                    <a:pt x="1186" y="4104"/>
                  </a:cubicBezTo>
                  <a:cubicBezTo>
                    <a:pt x="1304" y="4104"/>
                    <a:pt x="1426" y="4078"/>
                    <a:pt x="1544" y="4021"/>
                  </a:cubicBezTo>
                  <a:cubicBezTo>
                    <a:pt x="2708" y="3323"/>
                    <a:pt x="3871" y="2741"/>
                    <a:pt x="4848" y="1787"/>
                  </a:cubicBezTo>
                  <a:cubicBezTo>
                    <a:pt x="5570" y="1124"/>
                    <a:pt x="4949" y="1"/>
                    <a:pt x="40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645" name="Google Shape;645;p9"/>
          <p:cNvGrpSpPr/>
          <p:nvPr/>
        </p:nvGrpSpPr>
        <p:grpSpPr>
          <a:xfrm>
            <a:off x="10523615" y="-50572"/>
            <a:ext cx="2007692" cy="1572725"/>
            <a:chOff x="3495050" y="1152875"/>
            <a:chExt cx="1082275" cy="847800"/>
          </a:xfrm>
        </p:grpSpPr>
        <p:sp>
          <p:nvSpPr>
            <p:cNvPr id="646" name="Google Shape;646;p9"/>
            <p:cNvSpPr/>
            <p:nvPr/>
          </p:nvSpPr>
          <p:spPr>
            <a:xfrm>
              <a:off x="3495050" y="1170600"/>
              <a:ext cx="330975" cy="469025"/>
            </a:xfrm>
            <a:custGeom>
              <a:avLst/>
              <a:gdLst/>
              <a:ahLst/>
              <a:cxnLst/>
              <a:rect l="l" t="t" r="r" b="b"/>
              <a:pathLst>
                <a:path w="13239" h="18761" extrusionOk="0">
                  <a:moveTo>
                    <a:pt x="12300" y="0"/>
                  </a:moveTo>
                  <a:cubicBezTo>
                    <a:pt x="12182" y="0"/>
                    <a:pt x="12057" y="46"/>
                    <a:pt x="11935" y="150"/>
                  </a:cubicBezTo>
                  <a:cubicBezTo>
                    <a:pt x="6119" y="4408"/>
                    <a:pt x="1" y="10317"/>
                    <a:pt x="1164" y="18273"/>
                  </a:cubicBezTo>
                  <a:cubicBezTo>
                    <a:pt x="1201" y="18613"/>
                    <a:pt x="1451" y="18760"/>
                    <a:pt x="1728" y="18760"/>
                  </a:cubicBezTo>
                  <a:cubicBezTo>
                    <a:pt x="2153" y="18760"/>
                    <a:pt x="2640" y="18413"/>
                    <a:pt x="2513" y="17878"/>
                  </a:cubicBezTo>
                  <a:cubicBezTo>
                    <a:pt x="1559" y="10712"/>
                    <a:pt x="7468" y="5292"/>
                    <a:pt x="12610" y="1407"/>
                  </a:cubicBezTo>
                  <a:cubicBezTo>
                    <a:pt x="13239" y="930"/>
                    <a:pt x="12837" y="0"/>
                    <a:pt x="123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3616025" y="1156225"/>
              <a:ext cx="508425" cy="530400"/>
            </a:xfrm>
            <a:custGeom>
              <a:avLst/>
              <a:gdLst/>
              <a:ahLst/>
              <a:cxnLst/>
              <a:rect l="l" t="t" r="r" b="b"/>
              <a:pathLst>
                <a:path w="20337" h="21216" extrusionOk="0">
                  <a:moveTo>
                    <a:pt x="19304" y="1"/>
                  </a:moveTo>
                  <a:cubicBezTo>
                    <a:pt x="19179" y="1"/>
                    <a:pt x="19046" y="44"/>
                    <a:pt x="18914" y="144"/>
                  </a:cubicBezTo>
                  <a:cubicBezTo>
                    <a:pt x="14657" y="3052"/>
                    <a:pt x="10004" y="5657"/>
                    <a:pt x="6119" y="9054"/>
                  </a:cubicBezTo>
                  <a:cubicBezTo>
                    <a:pt x="2722" y="11869"/>
                    <a:pt x="1" y="15940"/>
                    <a:pt x="303" y="20500"/>
                  </a:cubicBezTo>
                  <a:cubicBezTo>
                    <a:pt x="349" y="20977"/>
                    <a:pt x="739" y="21215"/>
                    <a:pt x="1117" y="21215"/>
                  </a:cubicBezTo>
                  <a:cubicBezTo>
                    <a:pt x="1495" y="21215"/>
                    <a:pt x="1862" y="20977"/>
                    <a:pt x="1862" y="20500"/>
                  </a:cubicBezTo>
                  <a:cubicBezTo>
                    <a:pt x="1559" y="15847"/>
                    <a:pt x="4560" y="12055"/>
                    <a:pt x="8050" y="9356"/>
                  </a:cubicBezTo>
                  <a:cubicBezTo>
                    <a:pt x="11749" y="6448"/>
                    <a:pt x="15820" y="4006"/>
                    <a:pt x="19682" y="1400"/>
                  </a:cubicBezTo>
                  <a:cubicBezTo>
                    <a:pt x="20337" y="996"/>
                    <a:pt x="19907" y="1"/>
                    <a:pt x="193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727200" y="1158575"/>
              <a:ext cx="697850" cy="565950"/>
            </a:xfrm>
            <a:custGeom>
              <a:avLst/>
              <a:gdLst/>
              <a:ahLst/>
              <a:cxnLst/>
              <a:rect l="l" t="t" r="r" b="b"/>
              <a:pathLst>
                <a:path w="27914" h="22638" extrusionOk="0">
                  <a:moveTo>
                    <a:pt x="26969" y="0"/>
                  </a:moveTo>
                  <a:cubicBezTo>
                    <a:pt x="26849" y="0"/>
                    <a:pt x="26720" y="43"/>
                    <a:pt x="26588" y="143"/>
                  </a:cubicBezTo>
                  <a:cubicBezTo>
                    <a:pt x="17561" y="6634"/>
                    <a:pt x="2835" y="9146"/>
                    <a:pt x="113" y="21755"/>
                  </a:cubicBezTo>
                  <a:cubicBezTo>
                    <a:pt x="1" y="22290"/>
                    <a:pt x="451" y="22638"/>
                    <a:pt x="890" y="22638"/>
                  </a:cubicBezTo>
                  <a:cubicBezTo>
                    <a:pt x="1177" y="22638"/>
                    <a:pt x="1460" y="22490"/>
                    <a:pt x="1579" y="22151"/>
                  </a:cubicBezTo>
                  <a:cubicBezTo>
                    <a:pt x="4184" y="10123"/>
                    <a:pt x="18724" y="7611"/>
                    <a:pt x="27355" y="1399"/>
                  </a:cubicBezTo>
                  <a:cubicBezTo>
                    <a:pt x="27914" y="995"/>
                    <a:pt x="27547" y="0"/>
                    <a:pt x="269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869500" y="1152875"/>
              <a:ext cx="707825" cy="611025"/>
            </a:xfrm>
            <a:custGeom>
              <a:avLst/>
              <a:gdLst/>
              <a:ahLst/>
              <a:cxnLst/>
              <a:rect l="l" t="t" r="r" b="b"/>
              <a:pathLst>
                <a:path w="28313" h="24441" extrusionOk="0">
                  <a:moveTo>
                    <a:pt x="27373" y="0"/>
                  </a:moveTo>
                  <a:cubicBezTo>
                    <a:pt x="27210" y="0"/>
                    <a:pt x="27042" y="82"/>
                    <a:pt x="26898" y="278"/>
                  </a:cubicBezTo>
                  <a:cubicBezTo>
                    <a:pt x="19523" y="9583"/>
                    <a:pt x="7123" y="13352"/>
                    <a:pt x="330" y="23332"/>
                  </a:cubicBezTo>
                  <a:cubicBezTo>
                    <a:pt x="1" y="23892"/>
                    <a:pt x="534" y="24441"/>
                    <a:pt x="1080" y="24441"/>
                  </a:cubicBezTo>
                  <a:cubicBezTo>
                    <a:pt x="1306" y="24441"/>
                    <a:pt x="1533" y="24347"/>
                    <a:pt x="1703" y="24123"/>
                  </a:cubicBezTo>
                  <a:cubicBezTo>
                    <a:pt x="8286" y="14236"/>
                    <a:pt x="20593" y="10537"/>
                    <a:pt x="27875" y="1348"/>
                  </a:cubicBezTo>
                  <a:cubicBezTo>
                    <a:pt x="28312" y="753"/>
                    <a:pt x="27868" y="0"/>
                    <a:pt x="273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07825" y="1440000"/>
              <a:ext cx="368075" cy="360050"/>
            </a:xfrm>
            <a:custGeom>
              <a:avLst/>
              <a:gdLst/>
              <a:ahLst/>
              <a:cxnLst/>
              <a:rect l="l" t="t" r="r" b="b"/>
              <a:pathLst>
                <a:path w="14723" h="14402" extrusionOk="0">
                  <a:moveTo>
                    <a:pt x="13618" y="1"/>
                  </a:moveTo>
                  <a:cubicBezTo>
                    <a:pt x="13451" y="1"/>
                    <a:pt x="13280" y="64"/>
                    <a:pt x="13129" y="215"/>
                  </a:cubicBezTo>
                  <a:cubicBezTo>
                    <a:pt x="8965" y="4496"/>
                    <a:pt x="4801" y="8846"/>
                    <a:pt x="520" y="13127"/>
                  </a:cubicBezTo>
                  <a:cubicBezTo>
                    <a:pt x="0" y="13647"/>
                    <a:pt x="516" y="14401"/>
                    <a:pt x="1089" y="14401"/>
                  </a:cubicBezTo>
                  <a:cubicBezTo>
                    <a:pt x="1260" y="14401"/>
                    <a:pt x="1435" y="14334"/>
                    <a:pt x="1590" y="14174"/>
                  </a:cubicBezTo>
                  <a:cubicBezTo>
                    <a:pt x="5755" y="9823"/>
                    <a:pt x="10035" y="5566"/>
                    <a:pt x="14199" y="1286"/>
                  </a:cubicBezTo>
                  <a:cubicBezTo>
                    <a:pt x="14723" y="762"/>
                    <a:pt x="14196" y="1"/>
                    <a:pt x="136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4157900" y="1679825"/>
              <a:ext cx="248675" cy="219175"/>
            </a:xfrm>
            <a:custGeom>
              <a:avLst/>
              <a:gdLst/>
              <a:ahLst/>
              <a:cxnLst/>
              <a:rect l="l" t="t" r="r" b="b"/>
              <a:pathLst>
                <a:path w="9947" h="8767" extrusionOk="0">
                  <a:moveTo>
                    <a:pt x="9021" y="0"/>
                  </a:moveTo>
                  <a:cubicBezTo>
                    <a:pt x="8945" y="0"/>
                    <a:pt x="8864" y="14"/>
                    <a:pt x="8778" y="44"/>
                  </a:cubicBezTo>
                  <a:cubicBezTo>
                    <a:pt x="4800" y="1301"/>
                    <a:pt x="1799" y="4115"/>
                    <a:pt x="240" y="7884"/>
                  </a:cubicBezTo>
                  <a:cubicBezTo>
                    <a:pt x="1" y="8419"/>
                    <a:pt x="443" y="8767"/>
                    <a:pt x="918" y="8767"/>
                  </a:cubicBezTo>
                  <a:cubicBezTo>
                    <a:pt x="1227" y="8767"/>
                    <a:pt x="1550" y="8619"/>
                    <a:pt x="1706" y="8280"/>
                  </a:cubicBezTo>
                  <a:cubicBezTo>
                    <a:pt x="3055" y="4976"/>
                    <a:pt x="5777" y="2557"/>
                    <a:pt x="9150" y="1394"/>
                  </a:cubicBezTo>
                  <a:cubicBezTo>
                    <a:pt x="9946" y="1121"/>
                    <a:pt x="9705" y="0"/>
                    <a:pt x="90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4283200" y="1837550"/>
              <a:ext cx="143475" cy="119625"/>
            </a:xfrm>
            <a:custGeom>
              <a:avLst/>
              <a:gdLst/>
              <a:ahLst/>
              <a:cxnLst/>
              <a:rect l="l" t="t" r="r" b="b"/>
              <a:pathLst>
                <a:path w="5739" h="4785" extrusionOk="0">
                  <a:moveTo>
                    <a:pt x="4686" y="0"/>
                  </a:moveTo>
                  <a:cubicBezTo>
                    <a:pt x="4637" y="0"/>
                    <a:pt x="4586" y="5"/>
                    <a:pt x="4534" y="17"/>
                  </a:cubicBezTo>
                  <a:cubicBezTo>
                    <a:pt x="2510" y="505"/>
                    <a:pt x="858" y="1971"/>
                    <a:pt x="183" y="3902"/>
                  </a:cubicBezTo>
                  <a:cubicBezTo>
                    <a:pt x="0" y="4437"/>
                    <a:pt x="465" y="4784"/>
                    <a:pt x="922" y="4784"/>
                  </a:cubicBezTo>
                  <a:cubicBezTo>
                    <a:pt x="1221" y="4784"/>
                    <a:pt x="1515" y="4637"/>
                    <a:pt x="1626" y="4297"/>
                  </a:cubicBezTo>
                  <a:cubicBezTo>
                    <a:pt x="2114" y="2831"/>
                    <a:pt x="3370" y="1761"/>
                    <a:pt x="4929" y="1482"/>
                  </a:cubicBezTo>
                  <a:cubicBezTo>
                    <a:pt x="5739" y="1307"/>
                    <a:pt x="5458" y="0"/>
                    <a:pt x="46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409450" y="1920125"/>
              <a:ext cx="138950" cy="80550"/>
            </a:xfrm>
            <a:custGeom>
              <a:avLst/>
              <a:gdLst/>
              <a:ahLst/>
              <a:cxnLst/>
              <a:rect l="l" t="t" r="r" b="b"/>
              <a:pathLst>
                <a:path w="5558" h="3222" extrusionOk="0">
                  <a:moveTo>
                    <a:pt x="4491" y="1"/>
                  </a:moveTo>
                  <a:cubicBezTo>
                    <a:pt x="4376" y="1"/>
                    <a:pt x="4256" y="34"/>
                    <a:pt x="4136" y="110"/>
                  </a:cubicBezTo>
                  <a:lnTo>
                    <a:pt x="647" y="1855"/>
                  </a:lnTo>
                  <a:cubicBezTo>
                    <a:pt x="0" y="2266"/>
                    <a:pt x="377" y="3222"/>
                    <a:pt x="1025" y="3222"/>
                  </a:cubicBezTo>
                  <a:cubicBezTo>
                    <a:pt x="1147" y="3222"/>
                    <a:pt x="1279" y="3188"/>
                    <a:pt x="1415" y="3111"/>
                  </a:cubicBezTo>
                  <a:cubicBezTo>
                    <a:pt x="2578" y="2529"/>
                    <a:pt x="3741" y="1948"/>
                    <a:pt x="4811" y="1366"/>
                  </a:cubicBezTo>
                  <a:cubicBezTo>
                    <a:pt x="5557" y="974"/>
                    <a:pt x="5110" y="1"/>
                    <a:pt x="44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654" name="Google Shape;654;p9"/>
          <p:cNvGrpSpPr/>
          <p:nvPr/>
        </p:nvGrpSpPr>
        <p:grpSpPr>
          <a:xfrm>
            <a:off x="1066381" y="483441"/>
            <a:ext cx="553552" cy="839000"/>
            <a:chOff x="2525525" y="689125"/>
            <a:chExt cx="298400" cy="452275"/>
          </a:xfrm>
        </p:grpSpPr>
        <p:sp>
          <p:nvSpPr>
            <p:cNvPr id="655" name="Google Shape;655;p9"/>
            <p:cNvSpPr/>
            <p:nvPr/>
          </p:nvSpPr>
          <p:spPr>
            <a:xfrm>
              <a:off x="2525525" y="689125"/>
              <a:ext cx="269300" cy="187475"/>
            </a:xfrm>
            <a:custGeom>
              <a:avLst/>
              <a:gdLst/>
              <a:ahLst/>
              <a:cxnLst/>
              <a:rect l="l" t="t" r="r" b="b"/>
              <a:pathLst>
                <a:path w="10772" h="7499" extrusionOk="0">
                  <a:moveTo>
                    <a:pt x="4571" y="0"/>
                  </a:moveTo>
                  <a:cubicBezTo>
                    <a:pt x="3917" y="0"/>
                    <a:pt x="3244" y="296"/>
                    <a:pt x="2816" y="798"/>
                  </a:cubicBezTo>
                  <a:cubicBezTo>
                    <a:pt x="2234" y="1566"/>
                    <a:pt x="2141" y="2729"/>
                    <a:pt x="2327" y="3706"/>
                  </a:cubicBezTo>
                  <a:cubicBezTo>
                    <a:pt x="2443" y="3986"/>
                    <a:pt x="2537" y="4288"/>
                    <a:pt x="2723" y="4660"/>
                  </a:cubicBezTo>
                  <a:cubicBezTo>
                    <a:pt x="2537" y="4567"/>
                    <a:pt x="2327" y="4474"/>
                    <a:pt x="2141" y="4381"/>
                  </a:cubicBezTo>
                  <a:cubicBezTo>
                    <a:pt x="1921" y="4297"/>
                    <a:pt x="1702" y="4251"/>
                    <a:pt x="1493" y="4251"/>
                  </a:cubicBezTo>
                  <a:cubicBezTo>
                    <a:pt x="1237" y="4251"/>
                    <a:pt x="997" y="4320"/>
                    <a:pt x="792" y="4474"/>
                  </a:cubicBezTo>
                  <a:cubicBezTo>
                    <a:pt x="117" y="4870"/>
                    <a:pt x="1" y="5823"/>
                    <a:pt x="396" y="6405"/>
                  </a:cubicBezTo>
                  <a:cubicBezTo>
                    <a:pt x="792" y="7103"/>
                    <a:pt x="1559" y="7382"/>
                    <a:pt x="2234" y="7475"/>
                  </a:cubicBezTo>
                  <a:cubicBezTo>
                    <a:pt x="2365" y="7491"/>
                    <a:pt x="2503" y="7498"/>
                    <a:pt x="2645" y="7498"/>
                  </a:cubicBezTo>
                  <a:cubicBezTo>
                    <a:pt x="3359" y="7498"/>
                    <a:pt x="4168" y="7301"/>
                    <a:pt x="4654" y="6894"/>
                  </a:cubicBezTo>
                  <a:cubicBezTo>
                    <a:pt x="4863" y="6894"/>
                    <a:pt x="4956" y="6987"/>
                    <a:pt x="5142" y="6987"/>
                  </a:cubicBezTo>
                  <a:cubicBezTo>
                    <a:pt x="5142" y="6894"/>
                    <a:pt x="5142" y="6800"/>
                    <a:pt x="5235" y="6707"/>
                  </a:cubicBezTo>
                  <a:cubicBezTo>
                    <a:pt x="6026" y="6614"/>
                    <a:pt x="6887" y="6405"/>
                    <a:pt x="7678" y="6312"/>
                  </a:cubicBezTo>
                  <a:cubicBezTo>
                    <a:pt x="8259" y="6219"/>
                    <a:pt x="8841" y="6126"/>
                    <a:pt x="9423" y="5823"/>
                  </a:cubicBezTo>
                  <a:cubicBezTo>
                    <a:pt x="10004" y="5544"/>
                    <a:pt x="10470" y="5056"/>
                    <a:pt x="10586" y="4474"/>
                  </a:cubicBezTo>
                  <a:cubicBezTo>
                    <a:pt x="10772" y="3497"/>
                    <a:pt x="10004" y="2543"/>
                    <a:pt x="9120" y="2334"/>
                  </a:cubicBezTo>
                  <a:cubicBezTo>
                    <a:pt x="8954" y="2302"/>
                    <a:pt x="8789" y="2287"/>
                    <a:pt x="8625" y="2287"/>
                  </a:cubicBezTo>
                  <a:cubicBezTo>
                    <a:pt x="7824" y="2287"/>
                    <a:pt x="7055" y="2642"/>
                    <a:pt x="6398" y="3125"/>
                  </a:cubicBezTo>
                  <a:cubicBezTo>
                    <a:pt x="6305" y="3218"/>
                    <a:pt x="6305" y="3218"/>
                    <a:pt x="6212" y="3311"/>
                  </a:cubicBezTo>
                  <a:cubicBezTo>
                    <a:pt x="6305" y="2915"/>
                    <a:pt x="6398" y="2450"/>
                    <a:pt x="6398" y="2055"/>
                  </a:cubicBezTo>
                  <a:cubicBezTo>
                    <a:pt x="6398" y="1380"/>
                    <a:pt x="6119" y="705"/>
                    <a:pt x="5631" y="310"/>
                  </a:cubicBezTo>
                  <a:cubicBezTo>
                    <a:pt x="5317" y="98"/>
                    <a:pt x="4947" y="0"/>
                    <a:pt x="4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2542975" y="832625"/>
              <a:ext cx="280950" cy="308775"/>
            </a:xfrm>
            <a:custGeom>
              <a:avLst/>
              <a:gdLst/>
              <a:ahLst/>
              <a:cxnLst/>
              <a:rect l="l" t="t" r="r" b="b"/>
              <a:pathLst>
                <a:path w="11238" h="12351" extrusionOk="0">
                  <a:moveTo>
                    <a:pt x="7904" y="0"/>
                  </a:moveTo>
                  <a:cubicBezTo>
                    <a:pt x="6382" y="0"/>
                    <a:pt x="4677" y="365"/>
                    <a:pt x="3862" y="572"/>
                  </a:cubicBezTo>
                  <a:cubicBezTo>
                    <a:pt x="2420" y="967"/>
                    <a:pt x="955" y="2038"/>
                    <a:pt x="466" y="3480"/>
                  </a:cubicBezTo>
                  <a:cubicBezTo>
                    <a:pt x="1" y="4852"/>
                    <a:pt x="373" y="6388"/>
                    <a:pt x="1257" y="7551"/>
                  </a:cubicBezTo>
                  <a:cubicBezTo>
                    <a:pt x="2025" y="8807"/>
                    <a:pt x="3188" y="9691"/>
                    <a:pt x="4258" y="10668"/>
                  </a:cubicBezTo>
                  <a:cubicBezTo>
                    <a:pt x="5026" y="11250"/>
                    <a:pt x="5817" y="11832"/>
                    <a:pt x="6677" y="12111"/>
                  </a:cubicBezTo>
                  <a:cubicBezTo>
                    <a:pt x="7035" y="12271"/>
                    <a:pt x="7420" y="12351"/>
                    <a:pt x="7803" y="12351"/>
                  </a:cubicBezTo>
                  <a:cubicBezTo>
                    <a:pt x="8367" y="12351"/>
                    <a:pt x="8928" y="12178"/>
                    <a:pt x="9399" y="11832"/>
                  </a:cubicBezTo>
                  <a:cubicBezTo>
                    <a:pt x="10167" y="11250"/>
                    <a:pt x="10353" y="10180"/>
                    <a:pt x="10562" y="9203"/>
                  </a:cubicBezTo>
                  <a:cubicBezTo>
                    <a:pt x="10842" y="7458"/>
                    <a:pt x="11051" y="5713"/>
                    <a:pt x="11144" y="3968"/>
                  </a:cubicBezTo>
                  <a:cubicBezTo>
                    <a:pt x="11237" y="2898"/>
                    <a:pt x="11237" y="1828"/>
                    <a:pt x="10656" y="967"/>
                  </a:cubicBezTo>
                  <a:cubicBezTo>
                    <a:pt x="10221" y="234"/>
                    <a:pt x="9121" y="0"/>
                    <a:pt x="7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2572050" y="929775"/>
              <a:ext cx="32450" cy="39625"/>
            </a:xfrm>
            <a:custGeom>
              <a:avLst/>
              <a:gdLst/>
              <a:ahLst/>
              <a:cxnLst/>
              <a:rect l="l" t="t" r="r" b="b"/>
              <a:pathLst>
                <a:path w="1298" h="1585" extrusionOk="0">
                  <a:moveTo>
                    <a:pt x="398" y="1"/>
                  </a:moveTo>
                  <a:cubicBezTo>
                    <a:pt x="261" y="1"/>
                    <a:pt x="131" y="82"/>
                    <a:pt x="94" y="269"/>
                  </a:cubicBezTo>
                  <a:cubicBezTo>
                    <a:pt x="1" y="757"/>
                    <a:pt x="187" y="1246"/>
                    <a:pt x="582" y="1548"/>
                  </a:cubicBezTo>
                  <a:cubicBezTo>
                    <a:pt x="632" y="1573"/>
                    <a:pt x="682" y="1584"/>
                    <a:pt x="731" y="1584"/>
                  </a:cubicBezTo>
                  <a:cubicBezTo>
                    <a:pt x="1046" y="1584"/>
                    <a:pt x="1297" y="1112"/>
                    <a:pt x="955" y="850"/>
                  </a:cubicBezTo>
                  <a:cubicBezTo>
                    <a:pt x="862" y="850"/>
                    <a:pt x="862" y="757"/>
                    <a:pt x="769" y="757"/>
                  </a:cubicBezTo>
                  <a:lnTo>
                    <a:pt x="769" y="571"/>
                  </a:lnTo>
                  <a:lnTo>
                    <a:pt x="769" y="478"/>
                  </a:lnTo>
                  <a:cubicBezTo>
                    <a:pt x="824" y="185"/>
                    <a:pt x="604" y="1"/>
                    <a:pt x="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58" name="Google Shape;658;p9"/>
            <p:cNvSpPr/>
            <p:nvPr/>
          </p:nvSpPr>
          <p:spPr>
            <a:xfrm>
              <a:off x="2630225" y="1020500"/>
              <a:ext cx="38400" cy="28250"/>
            </a:xfrm>
            <a:custGeom>
              <a:avLst/>
              <a:gdLst/>
              <a:ahLst/>
              <a:cxnLst/>
              <a:rect l="l" t="t" r="r" b="b"/>
              <a:pathLst>
                <a:path w="1536" h="1130" extrusionOk="0">
                  <a:moveTo>
                    <a:pt x="389" y="0"/>
                  </a:moveTo>
                  <a:cubicBezTo>
                    <a:pt x="343" y="0"/>
                    <a:pt x="304" y="12"/>
                    <a:pt x="279" y="36"/>
                  </a:cubicBezTo>
                  <a:cubicBezTo>
                    <a:pt x="93" y="245"/>
                    <a:pt x="0" y="432"/>
                    <a:pt x="93" y="618"/>
                  </a:cubicBezTo>
                  <a:cubicBezTo>
                    <a:pt x="248" y="946"/>
                    <a:pt x="610" y="1130"/>
                    <a:pt x="1008" y="1130"/>
                  </a:cubicBezTo>
                  <a:cubicBezTo>
                    <a:pt x="1090" y="1130"/>
                    <a:pt x="1173" y="1122"/>
                    <a:pt x="1257" y="1106"/>
                  </a:cubicBezTo>
                  <a:cubicBezTo>
                    <a:pt x="1443" y="1106"/>
                    <a:pt x="1536" y="827"/>
                    <a:pt x="1443" y="711"/>
                  </a:cubicBezTo>
                  <a:cubicBezTo>
                    <a:pt x="1443" y="432"/>
                    <a:pt x="1257" y="432"/>
                    <a:pt x="1047" y="432"/>
                  </a:cubicBezTo>
                  <a:lnTo>
                    <a:pt x="861" y="432"/>
                  </a:lnTo>
                  <a:cubicBezTo>
                    <a:pt x="954" y="432"/>
                    <a:pt x="954" y="432"/>
                    <a:pt x="861" y="339"/>
                  </a:cubicBezTo>
                  <a:lnTo>
                    <a:pt x="768" y="339"/>
                  </a:lnTo>
                  <a:cubicBezTo>
                    <a:pt x="861" y="339"/>
                    <a:pt x="768" y="245"/>
                    <a:pt x="768" y="245"/>
                  </a:cubicBezTo>
                  <a:cubicBezTo>
                    <a:pt x="699" y="91"/>
                    <a:pt x="517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59" name="Google Shape;659;p9"/>
            <p:cNvSpPr/>
            <p:nvPr/>
          </p:nvSpPr>
          <p:spPr>
            <a:xfrm>
              <a:off x="2717450" y="1077225"/>
              <a:ext cx="21550" cy="29100"/>
            </a:xfrm>
            <a:custGeom>
              <a:avLst/>
              <a:gdLst/>
              <a:ahLst/>
              <a:cxnLst/>
              <a:rect l="l" t="t" r="r" b="b"/>
              <a:pathLst>
                <a:path w="862" h="1164" extrusionOk="0">
                  <a:moveTo>
                    <a:pt x="466" y="0"/>
                  </a:moveTo>
                  <a:cubicBezTo>
                    <a:pt x="280" y="0"/>
                    <a:pt x="94" y="93"/>
                    <a:pt x="94" y="303"/>
                  </a:cubicBezTo>
                  <a:lnTo>
                    <a:pt x="94" y="768"/>
                  </a:lnTo>
                  <a:cubicBezTo>
                    <a:pt x="1" y="978"/>
                    <a:pt x="187" y="1164"/>
                    <a:pt x="373" y="1164"/>
                  </a:cubicBezTo>
                  <a:cubicBezTo>
                    <a:pt x="675" y="1164"/>
                    <a:pt x="769" y="978"/>
                    <a:pt x="769" y="768"/>
                  </a:cubicBezTo>
                  <a:cubicBezTo>
                    <a:pt x="769" y="582"/>
                    <a:pt x="769" y="489"/>
                    <a:pt x="862" y="303"/>
                  </a:cubicBezTo>
                  <a:cubicBezTo>
                    <a:pt x="862" y="93"/>
                    <a:pt x="675" y="0"/>
                    <a:pt x="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758175" y="1064400"/>
              <a:ext cx="29100" cy="40225"/>
            </a:xfrm>
            <a:custGeom>
              <a:avLst/>
              <a:gdLst/>
              <a:ahLst/>
              <a:cxnLst/>
              <a:rect l="l" t="t" r="r" b="b"/>
              <a:pathLst>
                <a:path w="1164" h="1609" extrusionOk="0">
                  <a:moveTo>
                    <a:pt x="680" y="0"/>
                  </a:moveTo>
                  <a:cubicBezTo>
                    <a:pt x="520" y="0"/>
                    <a:pt x="396" y="156"/>
                    <a:pt x="396" y="327"/>
                  </a:cubicBezTo>
                  <a:cubicBezTo>
                    <a:pt x="303" y="606"/>
                    <a:pt x="117" y="909"/>
                    <a:pt x="0" y="1188"/>
                  </a:cubicBezTo>
                  <a:cubicBezTo>
                    <a:pt x="0" y="1281"/>
                    <a:pt x="117" y="1584"/>
                    <a:pt x="303" y="1584"/>
                  </a:cubicBezTo>
                  <a:cubicBezTo>
                    <a:pt x="338" y="1601"/>
                    <a:pt x="375" y="1609"/>
                    <a:pt x="411" y="1609"/>
                  </a:cubicBezTo>
                  <a:cubicBezTo>
                    <a:pt x="565" y="1609"/>
                    <a:pt x="716" y="1473"/>
                    <a:pt x="791" y="1397"/>
                  </a:cubicBezTo>
                  <a:cubicBezTo>
                    <a:pt x="884" y="1095"/>
                    <a:pt x="977" y="816"/>
                    <a:pt x="1070" y="513"/>
                  </a:cubicBezTo>
                  <a:cubicBezTo>
                    <a:pt x="1164" y="327"/>
                    <a:pt x="977" y="25"/>
                    <a:pt x="791" y="25"/>
                  </a:cubicBezTo>
                  <a:cubicBezTo>
                    <a:pt x="753" y="8"/>
                    <a:pt x="716" y="0"/>
                    <a:pt x="6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774700" y="994375"/>
              <a:ext cx="28900" cy="37325"/>
            </a:xfrm>
            <a:custGeom>
              <a:avLst/>
              <a:gdLst/>
              <a:ahLst/>
              <a:cxnLst/>
              <a:rect l="l" t="t" r="r" b="b"/>
              <a:pathLst>
                <a:path w="1156" h="1493" extrusionOk="0">
                  <a:moveTo>
                    <a:pt x="687" y="1"/>
                  </a:moveTo>
                  <a:cubicBezTo>
                    <a:pt x="538" y="1"/>
                    <a:pt x="389" y="67"/>
                    <a:pt x="316" y="220"/>
                  </a:cubicBezTo>
                  <a:cubicBezTo>
                    <a:pt x="223" y="500"/>
                    <a:pt x="223" y="802"/>
                    <a:pt x="130" y="1081"/>
                  </a:cubicBezTo>
                  <a:cubicBezTo>
                    <a:pt x="0" y="1327"/>
                    <a:pt x="257" y="1492"/>
                    <a:pt x="492" y="1492"/>
                  </a:cubicBezTo>
                  <a:cubicBezTo>
                    <a:pt x="635" y="1492"/>
                    <a:pt x="770" y="1431"/>
                    <a:pt x="805" y="1290"/>
                  </a:cubicBezTo>
                  <a:cubicBezTo>
                    <a:pt x="898" y="988"/>
                    <a:pt x="991" y="709"/>
                    <a:pt x="1084" y="406"/>
                  </a:cubicBezTo>
                  <a:cubicBezTo>
                    <a:pt x="1155" y="165"/>
                    <a:pt x="922" y="1"/>
                    <a:pt x="6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738975" y="1016725"/>
              <a:ext cx="19225" cy="29125"/>
            </a:xfrm>
            <a:custGeom>
              <a:avLst/>
              <a:gdLst/>
              <a:ahLst/>
              <a:cxnLst/>
              <a:rect l="l" t="t" r="r" b="b"/>
              <a:pathLst>
                <a:path w="769" h="1165" extrusionOk="0">
                  <a:moveTo>
                    <a:pt x="396" y="1"/>
                  </a:moveTo>
                  <a:cubicBezTo>
                    <a:pt x="187" y="1"/>
                    <a:pt x="94" y="187"/>
                    <a:pt x="1" y="396"/>
                  </a:cubicBezTo>
                  <a:lnTo>
                    <a:pt x="1" y="769"/>
                  </a:lnTo>
                  <a:cubicBezTo>
                    <a:pt x="1" y="978"/>
                    <a:pt x="187" y="1164"/>
                    <a:pt x="396" y="1164"/>
                  </a:cubicBezTo>
                  <a:cubicBezTo>
                    <a:pt x="582" y="1164"/>
                    <a:pt x="675" y="978"/>
                    <a:pt x="768" y="769"/>
                  </a:cubicBezTo>
                  <a:lnTo>
                    <a:pt x="768" y="396"/>
                  </a:lnTo>
                  <a:cubicBezTo>
                    <a:pt x="768" y="187"/>
                    <a:pt x="582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678225" y="1010300"/>
              <a:ext cx="37725" cy="41975"/>
            </a:xfrm>
            <a:custGeom>
              <a:avLst/>
              <a:gdLst/>
              <a:ahLst/>
              <a:cxnLst/>
              <a:rect l="l" t="t" r="r" b="b"/>
              <a:pathLst>
                <a:path w="1509" h="1679" extrusionOk="0">
                  <a:moveTo>
                    <a:pt x="524" y="1"/>
                  </a:moveTo>
                  <a:cubicBezTo>
                    <a:pt x="278" y="1"/>
                    <a:pt x="0" y="275"/>
                    <a:pt x="197" y="537"/>
                  </a:cubicBezTo>
                  <a:cubicBezTo>
                    <a:pt x="290" y="840"/>
                    <a:pt x="500" y="1235"/>
                    <a:pt x="686" y="1514"/>
                  </a:cubicBezTo>
                  <a:cubicBezTo>
                    <a:pt x="740" y="1630"/>
                    <a:pt x="839" y="1678"/>
                    <a:pt x="945" y="1678"/>
                  </a:cubicBezTo>
                  <a:cubicBezTo>
                    <a:pt x="1203" y="1678"/>
                    <a:pt x="1509" y="1398"/>
                    <a:pt x="1360" y="1119"/>
                  </a:cubicBezTo>
                  <a:cubicBezTo>
                    <a:pt x="1174" y="840"/>
                    <a:pt x="988" y="537"/>
                    <a:pt x="779" y="165"/>
                  </a:cubicBezTo>
                  <a:cubicBezTo>
                    <a:pt x="724" y="48"/>
                    <a:pt x="627" y="1"/>
                    <a:pt x="5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712225" y="977775"/>
              <a:ext cx="22125" cy="36650"/>
            </a:xfrm>
            <a:custGeom>
              <a:avLst/>
              <a:gdLst/>
              <a:ahLst/>
              <a:cxnLst/>
              <a:rect l="l" t="t" r="r" b="b"/>
              <a:pathLst>
                <a:path w="885" h="1466" extrusionOk="0">
                  <a:moveTo>
                    <a:pt x="396" y="0"/>
                  </a:moveTo>
                  <a:cubicBezTo>
                    <a:pt x="210" y="0"/>
                    <a:pt x="0" y="210"/>
                    <a:pt x="0" y="396"/>
                  </a:cubicBezTo>
                  <a:cubicBezTo>
                    <a:pt x="0" y="582"/>
                    <a:pt x="0" y="884"/>
                    <a:pt x="94" y="1070"/>
                  </a:cubicBezTo>
                  <a:cubicBezTo>
                    <a:pt x="94" y="1257"/>
                    <a:pt x="210" y="1466"/>
                    <a:pt x="489" y="1466"/>
                  </a:cubicBezTo>
                  <a:cubicBezTo>
                    <a:pt x="582" y="1466"/>
                    <a:pt x="884" y="1257"/>
                    <a:pt x="791" y="1070"/>
                  </a:cubicBezTo>
                  <a:cubicBezTo>
                    <a:pt x="791" y="884"/>
                    <a:pt x="791" y="582"/>
                    <a:pt x="675" y="396"/>
                  </a:cubicBezTo>
                  <a:cubicBezTo>
                    <a:pt x="675" y="210"/>
                    <a:pt x="582" y="0"/>
                    <a:pt x="3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48875" y="960900"/>
              <a:ext cx="23850" cy="34600"/>
            </a:xfrm>
            <a:custGeom>
              <a:avLst/>
              <a:gdLst/>
              <a:ahLst/>
              <a:cxnLst/>
              <a:rect l="l" t="t" r="r" b="b"/>
              <a:pathLst>
                <a:path w="954" h="1384" extrusionOk="0">
                  <a:moveTo>
                    <a:pt x="675" y="1"/>
                  </a:moveTo>
                  <a:cubicBezTo>
                    <a:pt x="489" y="1"/>
                    <a:pt x="186" y="94"/>
                    <a:pt x="186" y="303"/>
                  </a:cubicBezTo>
                  <a:cubicBezTo>
                    <a:pt x="186" y="489"/>
                    <a:pt x="93" y="675"/>
                    <a:pt x="93" y="885"/>
                  </a:cubicBezTo>
                  <a:cubicBezTo>
                    <a:pt x="0" y="1071"/>
                    <a:pt x="93" y="1257"/>
                    <a:pt x="279" y="1350"/>
                  </a:cubicBezTo>
                  <a:cubicBezTo>
                    <a:pt x="321" y="1373"/>
                    <a:pt x="362" y="1383"/>
                    <a:pt x="402" y="1383"/>
                  </a:cubicBezTo>
                  <a:cubicBezTo>
                    <a:pt x="559" y="1383"/>
                    <a:pt x="693" y="1220"/>
                    <a:pt x="768" y="1071"/>
                  </a:cubicBezTo>
                  <a:cubicBezTo>
                    <a:pt x="768" y="885"/>
                    <a:pt x="861" y="675"/>
                    <a:pt x="861" y="489"/>
                  </a:cubicBezTo>
                  <a:cubicBezTo>
                    <a:pt x="954" y="303"/>
                    <a:pt x="861" y="94"/>
                    <a:pt x="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84925" y="918000"/>
              <a:ext cx="20950" cy="40450"/>
            </a:xfrm>
            <a:custGeom>
              <a:avLst/>
              <a:gdLst/>
              <a:ahLst/>
              <a:cxnLst/>
              <a:rect l="l" t="t" r="r" b="b"/>
              <a:pathLst>
                <a:path w="838" h="1618" extrusionOk="0">
                  <a:moveTo>
                    <a:pt x="477" y="1"/>
                  </a:moveTo>
                  <a:cubicBezTo>
                    <a:pt x="291" y="1"/>
                    <a:pt x="94" y="123"/>
                    <a:pt x="94" y="367"/>
                  </a:cubicBezTo>
                  <a:cubicBezTo>
                    <a:pt x="94" y="647"/>
                    <a:pt x="94" y="949"/>
                    <a:pt x="0" y="1321"/>
                  </a:cubicBezTo>
                  <a:cubicBezTo>
                    <a:pt x="0" y="1519"/>
                    <a:pt x="198" y="1618"/>
                    <a:pt x="396" y="1618"/>
                  </a:cubicBezTo>
                  <a:cubicBezTo>
                    <a:pt x="594" y="1618"/>
                    <a:pt x="791" y="1519"/>
                    <a:pt x="791" y="1321"/>
                  </a:cubicBezTo>
                  <a:lnTo>
                    <a:pt x="791" y="367"/>
                  </a:lnTo>
                  <a:cubicBezTo>
                    <a:pt x="838" y="123"/>
                    <a:pt x="663" y="1"/>
                    <a:pt x="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7" name="Google Shape;667;p9"/>
            <p:cNvSpPr/>
            <p:nvPr/>
          </p:nvSpPr>
          <p:spPr>
            <a:xfrm>
              <a:off x="2630225" y="976600"/>
              <a:ext cx="31425" cy="32025"/>
            </a:xfrm>
            <a:custGeom>
              <a:avLst/>
              <a:gdLst/>
              <a:ahLst/>
              <a:cxnLst/>
              <a:rect l="l" t="t" r="r" b="b"/>
              <a:pathLst>
                <a:path w="1257" h="1281" extrusionOk="0">
                  <a:moveTo>
                    <a:pt x="375" y="1"/>
                  </a:moveTo>
                  <a:cubicBezTo>
                    <a:pt x="279" y="1"/>
                    <a:pt x="186" y="47"/>
                    <a:pt x="93" y="140"/>
                  </a:cubicBezTo>
                  <a:cubicBezTo>
                    <a:pt x="0" y="257"/>
                    <a:pt x="0" y="536"/>
                    <a:pt x="93" y="629"/>
                  </a:cubicBezTo>
                  <a:cubicBezTo>
                    <a:pt x="279" y="838"/>
                    <a:pt x="372" y="1024"/>
                    <a:pt x="582" y="1211"/>
                  </a:cubicBezTo>
                  <a:cubicBezTo>
                    <a:pt x="628" y="1257"/>
                    <a:pt x="721" y="1280"/>
                    <a:pt x="814" y="1280"/>
                  </a:cubicBezTo>
                  <a:cubicBezTo>
                    <a:pt x="908" y="1280"/>
                    <a:pt x="1001" y="1257"/>
                    <a:pt x="1047" y="1211"/>
                  </a:cubicBezTo>
                  <a:cubicBezTo>
                    <a:pt x="1257" y="1024"/>
                    <a:pt x="1257" y="838"/>
                    <a:pt x="1047" y="629"/>
                  </a:cubicBezTo>
                  <a:cubicBezTo>
                    <a:pt x="954" y="536"/>
                    <a:pt x="768" y="350"/>
                    <a:pt x="675" y="140"/>
                  </a:cubicBezTo>
                  <a:cubicBezTo>
                    <a:pt x="570" y="47"/>
                    <a:pt x="471" y="1"/>
                    <a:pt x="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8" name="Google Shape;668;p9"/>
            <p:cNvSpPr/>
            <p:nvPr/>
          </p:nvSpPr>
          <p:spPr>
            <a:xfrm>
              <a:off x="2661625" y="944775"/>
              <a:ext cx="29275" cy="35375"/>
            </a:xfrm>
            <a:custGeom>
              <a:avLst/>
              <a:gdLst/>
              <a:ahLst/>
              <a:cxnLst/>
              <a:rect l="l" t="t" r="r" b="b"/>
              <a:pathLst>
                <a:path w="1171" h="1415" extrusionOk="0">
                  <a:moveTo>
                    <a:pt x="338" y="0"/>
                  </a:moveTo>
                  <a:cubicBezTo>
                    <a:pt x="169" y="0"/>
                    <a:pt x="1" y="122"/>
                    <a:pt x="1" y="366"/>
                  </a:cubicBezTo>
                  <a:cubicBezTo>
                    <a:pt x="1" y="739"/>
                    <a:pt x="94" y="1041"/>
                    <a:pt x="373" y="1320"/>
                  </a:cubicBezTo>
                  <a:cubicBezTo>
                    <a:pt x="459" y="1386"/>
                    <a:pt x="549" y="1414"/>
                    <a:pt x="634" y="1414"/>
                  </a:cubicBezTo>
                  <a:cubicBezTo>
                    <a:pt x="939" y="1414"/>
                    <a:pt x="1171" y="1048"/>
                    <a:pt x="861" y="739"/>
                  </a:cubicBezTo>
                  <a:cubicBezTo>
                    <a:pt x="768" y="646"/>
                    <a:pt x="675" y="553"/>
                    <a:pt x="675" y="366"/>
                  </a:cubicBezTo>
                  <a:cubicBezTo>
                    <a:pt x="675" y="122"/>
                    <a:pt x="507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9" name="Google Shape;669;p9"/>
            <p:cNvSpPr/>
            <p:nvPr/>
          </p:nvSpPr>
          <p:spPr>
            <a:xfrm>
              <a:off x="2717450" y="910300"/>
              <a:ext cx="21550" cy="33775"/>
            </a:xfrm>
            <a:custGeom>
              <a:avLst/>
              <a:gdLst/>
              <a:ahLst/>
              <a:cxnLst/>
              <a:rect l="l" t="t" r="r" b="b"/>
              <a:pathLst>
                <a:path w="862" h="1351" extrusionOk="0">
                  <a:moveTo>
                    <a:pt x="280" y="1"/>
                  </a:moveTo>
                  <a:cubicBezTo>
                    <a:pt x="94" y="94"/>
                    <a:pt x="1" y="280"/>
                    <a:pt x="94" y="466"/>
                  </a:cubicBezTo>
                  <a:cubicBezTo>
                    <a:pt x="94" y="675"/>
                    <a:pt x="94" y="861"/>
                    <a:pt x="187" y="1048"/>
                  </a:cubicBezTo>
                  <a:cubicBezTo>
                    <a:pt x="187" y="1257"/>
                    <a:pt x="373" y="1350"/>
                    <a:pt x="582" y="1350"/>
                  </a:cubicBezTo>
                  <a:cubicBezTo>
                    <a:pt x="769" y="1257"/>
                    <a:pt x="862" y="1048"/>
                    <a:pt x="862" y="861"/>
                  </a:cubicBezTo>
                  <a:cubicBezTo>
                    <a:pt x="862" y="675"/>
                    <a:pt x="769" y="466"/>
                    <a:pt x="769" y="280"/>
                  </a:cubicBezTo>
                  <a:cubicBezTo>
                    <a:pt x="769" y="94"/>
                    <a:pt x="466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0" name="Google Shape;670;p9"/>
            <p:cNvSpPr/>
            <p:nvPr/>
          </p:nvSpPr>
          <p:spPr>
            <a:xfrm>
              <a:off x="2753525" y="901150"/>
              <a:ext cx="16875" cy="34150"/>
            </a:xfrm>
            <a:custGeom>
              <a:avLst/>
              <a:gdLst/>
              <a:ahLst/>
              <a:cxnLst/>
              <a:rect l="l" t="t" r="r" b="b"/>
              <a:pathLst>
                <a:path w="675" h="1366" extrusionOk="0">
                  <a:moveTo>
                    <a:pt x="338" y="0"/>
                  </a:moveTo>
                  <a:cubicBezTo>
                    <a:pt x="169" y="0"/>
                    <a:pt x="0" y="122"/>
                    <a:pt x="0" y="367"/>
                  </a:cubicBezTo>
                  <a:lnTo>
                    <a:pt x="0" y="1041"/>
                  </a:lnTo>
                  <a:cubicBezTo>
                    <a:pt x="0" y="1240"/>
                    <a:pt x="192" y="1366"/>
                    <a:pt x="371" y="1366"/>
                  </a:cubicBezTo>
                  <a:cubicBezTo>
                    <a:pt x="528" y="1366"/>
                    <a:pt x="675" y="1269"/>
                    <a:pt x="675" y="1041"/>
                  </a:cubicBezTo>
                  <a:lnTo>
                    <a:pt x="675" y="367"/>
                  </a:lnTo>
                  <a:cubicBezTo>
                    <a:pt x="675" y="122"/>
                    <a:pt x="506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1" name="Google Shape;671;p9"/>
            <p:cNvSpPr/>
            <p:nvPr/>
          </p:nvSpPr>
          <p:spPr>
            <a:xfrm>
              <a:off x="2772750" y="863350"/>
              <a:ext cx="26750" cy="29550"/>
            </a:xfrm>
            <a:custGeom>
              <a:avLst/>
              <a:gdLst/>
              <a:ahLst/>
              <a:cxnLst/>
              <a:rect l="l" t="t" r="r" b="b"/>
              <a:pathLst>
                <a:path w="1070" h="1182" extrusionOk="0">
                  <a:moveTo>
                    <a:pt x="541" y="0"/>
                  </a:moveTo>
                  <a:cubicBezTo>
                    <a:pt x="264" y="0"/>
                    <a:pt x="1" y="387"/>
                    <a:pt x="301" y="599"/>
                  </a:cubicBezTo>
                  <a:lnTo>
                    <a:pt x="301" y="716"/>
                  </a:lnTo>
                  <a:cubicBezTo>
                    <a:pt x="246" y="994"/>
                    <a:pt x="465" y="1181"/>
                    <a:pt x="691" y="1181"/>
                  </a:cubicBezTo>
                  <a:cubicBezTo>
                    <a:pt x="841" y="1181"/>
                    <a:pt x="994" y="1097"/>
                    <a:pt x="1069" y="902"/>
                  </a:cubicBezTo>
                  <a:cubicBezTo>
                    <a:pt x="1069" y="599"/>
                    <a:pt x="1069" y="320"/>
                    <a:pt x="790" y="134"/>
                  </a:cubicBezTo>
                  <a:cubicBezTo>
                    <a:pt x="717" y="39"/>
                    <a:pt x="629" y="0"/>
                    <a:pt x="5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2" name="Google Shape;672;p9"/>
            <p:cNvSpPr/>
            <p:nvPr/>
          </p:nvSpPr>
          <p:spPr>
            <a:xfrm>
              <a:off x="2676175" y="890525"/>
              <a:ext cx="19200" cy="34350"/>
            </a:xfrm>
            <a:custGeom>
              <a:avLst/>
              <a:gdLst/>
              <a:ahLst/>
              <a:cxnLst/>
              <a:rect l="l" t="t" r="r" b="b"/>
              <a:pathLst>
                <a:path w="768" h="1374" extrusionOk="0">
                  <a:moveTo>
                    <a:pt x="372" y="1"/>
                  </a:moveTo>
                  <a:cubicBezTo>
                    <a:pt x="186" y="1"/>
                    <a:pt x="0" y="210"/>
                    <a:pt x="0" y="396"/>
                  </a:cubicBezTo>
                  <a:lnTo>
                    <a:pt x="0" y="978"/>
                  </a:lnTo>
                  <a:cubicBezTo>
                    <a:pt x="0" y="1164"/>
                    <a:pt x="186" y="1373"/>
                    <a:pt x="372" y="1373"/>
                  </a:cubicBezTo>
                  <a:cubicBezTo>
                    <a:pt x="582" y="1373"/>
                    <a:pt x="768" y="1164"/>
                    <a:pt x="768" y="978"/>
                  </a:cubicBezTo>
                  <a:cubicBezTo>
                    <a:pt x="768" y="792"/>
                    <a:pt x="768" y="582"/>
                    <a:pt x="675" y="396"/>
                  </a:cubicBezTo>
                  <a:cubicBezTo>
                    <a:pt x="675" y="210"/>
                    <a:pt x="582" y="1"/>
                    <a:pt x="3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2718975" y="864325"/>
              <a:ext cx="30600" cy="23725"/>
            </a:xfrm>
            <a:custGeom>
              <a:avLst/>
              <a:gdLst/>
              <a:ahLst/>
              <a:cxnLst/>
              <a:rect l="l" t="t" r="r" b="b"/>
              <a:pathLst>
                <a:path w="1224" h="949" extrusionOk="0">
                  <a:moveTo>
                    <a:pt x="496" y="1"/>
                  </a:moveTo>
                  <a:cubicBezTo>
                    <a:pt x="238" y="1"/>
                    <a:pt x="1" y="367"/>
                    <a:pt x="219" y="677"/>
                  </a:cubicBezTo>
                  <a:cubicBezTo>
                    <a:pt x="312" y="677"/>
                    <a:pt x="405" y="770"/>
                    <a:pt x="521" y="863"/>
                  </a:cubicBezTo>
                  <a:cubicBezTo>
                    <a:pt x="582" y="923"/>
                    <a:pt x="652" y="948"/>
                    <a:pt x="721" y="948"/>
                  </a:cubicBezTo>
                  <a:cubicBezTo>
                    <a:pt x="975" y="948"/>
                    <a:pt x="1224" y="611"/>
                    <a:pt x="987" y="374"/>
                  </a:cubicBezTo>
                  <a:cubicBezTo>
                    <a:pt x="894" y="281"/>
                    <a:pt x="801" y="188"/>
                    <a:pt x="708" y="95"/>
                  </a:cubicBezTo>
                  <a:cubicBezTo>
                    <a:pt x="642" y="29"/>
                    <a:pt x="568" y="1"/>
                    <a:pt x="4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4" name="Google Shape;674;p9"/>
            <p:cNvSpPr/>
            <p:nvPr/>
          </p:nvSpPr>
          <p:spPr>
            <a:xfrm>
              <a:off x="2622650" y="885875"/>
              <a:ext cx="24450" cy="36075"/>
            </a:xfrm>
            <a:custGeom>
              <a:avLst/>
              <a:gdLst/>
              <a:ahLst/>
              <a:cxnLst/>
              <a:rect l="l" t="t" r="r" b="b"/>
              <a:pathLst>
                <a:path w="978" h="1443" extrusionOk="0">
                  <a:moveTo>
                    <a:pt x="582" y="1"/>
                  </a:moveTo>
                  <a:cubicBezTo>
                    <a:pt x="489" y="1"/>
                    <a:pt x="187" y="94"/>
                    <a:pt x="187" y="280"/>
                  </a:cubicBezTo>
                  <a:cubicBezTo>
                    <a:pt x="94" y="489"/>
                    <a:pt x="94" y="768"/>
                    <a:pt x="1" y="978"/>
                  </a:cubicBezTo>
                  <a:cubicBezTo>
                    <a:pt x="1" y="1164"/>
                    <a:pt x="94" y="1350"/>
                    <a:pt x="303" y="1443"/>
                  </a:cubicBezTo>
                  <a:cubicBezTo>
                    <a:pt x="489" y="1443"/>
                    <a:pt x="675" y="1350"/>
                    <a:pt x="769" y="1164"/>
                  </a:cubicBezTo>
                  <a:cubicBezTo>
                    <a:pt x="769" y="978"/>
                    <a:pt x="885" y="675"/>
                    <a:pt x="885" y="489"/>
                  </a:cubicBezTo>
                  <a:cubicBezTo>
                    <a:pt x="978" y="280"/>
                    <a:pt x="885" y="94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5" name="Google Shape;675;p9"/>
            <p:cNvSpPr/>
            <p:nvPr/>
          </p:nvSpPr>
          <p:spPr>
            <a:xfrm>
              <a:off x="2586600" y="993150"/>
              <a:ext cx="29100" cy="37350"/>
            </a:xfrm>
            <a:custGeom>
              <a:avLst/>
              <a:gdLst/>
              <a:ahLst/>
              <a:cxnLst/>
              <a:rect l="l" t="t" r="r" b="b"/>
              <a:pathLst>
                <a:path w="1164" h="1494" extrusionOk="0">
                  <a:moveTo>
                    <a:pt x="445" y="0"/>
                  </a:moveTo>
                  <a:cubicBezTo>
                    <a:pt x="354" y="0"/>
                    <a:pt x="261" y="23"/>
                    <a:pt x="187" y="60"/>
                  </a:cubicBezTo>
                  <a:cubicBezTo>
                    <a:pt x="0" y="176"/>
                    <a:pt x="0" y="362"/>
                    <a:pt x="94" y="549"/>
                  </a:cubicBezTo>
                  <a:cubicBezTo>
                    <a:pt x="187" y="851"/>
                    <a:pt x="280" y="1037"/>
                    <a:pt x="373" y="1339"/>
                  </a:cubicBezTo>
                  <a:cubicBezTo>
                    <a:pt x="427" y="1448"/>
                    <a:pt x="554" y="1494"/>
                    <a:pt x="686" y="1494"/>
                  </a:cubicBezTo>
                  <a:cubicBezTo>
                    <a:pt x="780" y="1494"/>
                    <a:pt x="877" y="1471"/>
                    <a:pt x="954" y="1433"/>
                  </a:cubicBezTo>
                  <a:cubicBezTo>
                    <a:pt x="1164" y="1339"/>
                    <a:pt x="1164" y="1130"/>
                    <a:pt x="1047" y="944"/>
                  </a:cubicBezTo>
                  <a:cubicBezTo>
                    <a:pt x="954" y="758"/>
                    <a:pt x="861" y="455"/>
                    <a:pt x="768" y="176"/>
                  </a:cubicBezTo>
                  <a:cubicBezTo>
                    <a:pt x="712" y="51"/>
                    <a:pt x="581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6" name="Google Shape;676;p9"/>
            <p:cNvSpPr/>
            <p:nvPr/>
          </p:nvSpPr>
          <p:spPr>
            <a:xfrm>
              <a:off x="2658775" y="1066900"/>
              <a:ext cx="37425" cy="29575"/>
            </a:xfrm>
            <a:custGeom>
              <a:avLst/>
              <a:gdLst/>
              <a:ahLst/>
              <a:cxnLst/>
              <a:rect l="l" t="t" r="r" b="b"/>
              <a:pathLst>
                <a:path w="1497" h="1183" extrusionOk="0">
                  <a:moveTo>
                    <a:pt x="502" y="1"/>
                  </a:moveTo>
                  <a:cubicBezTo>
                    <a:pt x="210" y="1"/>
                    <a:pt x="0" y="387"/>
                    <a:pt x="301" y="600"/>
                  </a:cubicBezTo>
                  <a:cubicBezTo>
                    <a:pt x="394" y="809"/>
                    <a:pt x="603" y="902"/>
                    <a:pt x="789" y="1088"/>
                  </a:cubicBezTo>
                  <a:cubicBezTo>
                    <a:pt x="850" y="1154"/>
                    <a:pt x="921" y="1182"/>
                    <a:pt x="991" y="1182"/>
                  </a:cubicBezTo>
                  <a:cubicBezTo>
                    <a:pt x="1245" y="1182"/>
                    <a:pt x="1496" y="816"/>
                    <a:pt x="1278" y="506"/>
                  </a:cubicBezTo>
                  <a:cubicBezTo>
                    <a:pt x="1068" y="413"/>
                    <a:pt x="975" y="227"/>
                    <a:pt x="789" y="134"/>
                  </a:cubicBezTo>
                  <a:cubicBezTo>
                    <a:pt x="694" y="39"/>
                    <a:pt x="594" y="1"/>
                    <a:pt x="5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7" name="Google Shape;677;p9"/>
            <p:cNvSpPr/>
            <p:nvPr/>
          </p:nvSpPr>
          <p:spPr>
            <a:xfrm>
              <a:off x="2612775" y="940800"/>
              <a:ext cx="24450" cy="29175"/>
            </a:xfrm>
            <a:custGeom>
              <a:avLst/>
              <a:gdLst/>
              <a:ahLst/>
              <a:cxnLst/>
              <a:rect l="l" t="t" r="r" b="b"/>
              <a:pathLst>
                <a:path w="978" h="1167" extrusionOk="0">
                  <a:moveTo>
                    <a:pt x="629" y="0"/>
                  </a:moveTo>
                  <a:cubicBezTo>
                    <a:pt x="489" y="0"/>
                    <a:pt x="371" y="87"/>
                    <a:pt x="303" y="223"/>
                  </a:cubicBezTo>
                  <a:cubicBezTo>
                    <a:pt x="210" y="316"/>
                    <a:pt x="210" y="525"/>
                    <a:pt x="117" y="619"/>
                  </a:cubicBezTo>
                  <a:cubicBezTo>
                    <a:pt x="0" y="805"/>
                    <a:pt x="0" y="991"/>
                    <a:pt x="210" y="1107"/>
                  </a:cubicBezTo>
                  <a:cubicBezTo>
                    <a:pt x="284" y="1144"/>
                    <a:pt x="377" y="1167"/>
                    <a:pt x="462" y="1167"/>
                  </a:cubicBezTo>
                  <a:cubicBezTo>
                    <a:pt x="589" y="1167"/>
                    <a:pt x="698" y="1116"/>
                    <a:pt x="698" y="991"/>
                  </a:cubicBezTo>
                  <a:cubicBezTo>
                    <a:pt x="791" y="805"/>
                    <a:pt x="884" y="712"/>
                    <a:pt x="884" y="525"/>
                  </a:cubicBezTo>
                  <a:cubicBezTo>
                    <a:pt x="977" y="409"/>
                    <a:pt x="977" y="130"/>
                    <a:pt x="791" y="37"/>
                  </a:cubicBezTo>
                  <a:cubicBezTo>
                    <a:pt x="735" y="12"/>
                    <a:pt x="681" y="0"/>
                    <a:pt x="6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678" name="Google Shape;678;p9"/>
          <p:cNvGrpSpPr/>
          <p:nvPr/>
        </p:nvGrpSpPr>
        <p:grpSpPr>
          <a:xfrm>
            <a:off x="11107211" y="2675428"/>
            <a:ext cx="840484" cy="1507149"/>
            <a:chOff x="6608925" y="2056050"/>
            <a:chExt cx="453075" cy="812450"/>
          </a:xfrm>
        </p:grpSpPr>
        <p:sp>
          <p:nvSpPr>
            <p:cNvPr id="679" name="Google Shape;679;p9"/>
            <p:cNvSpPr/>
            <p:nvPr/>
          </p:nvSpPr>
          <p:spPr>
            <a:xfrm>
              <a:off x="6766525" y="2277050"/>
              <a:ext cx="230350" cy="544975"/>
            </a:xfrm>
            <a:custGeom>
              <a:avLst/>
              <a:gdLst/>
              <a:ahLst/>
              <a:cxnLst/>
              <a:rect l="l" t="t" r="r" b="b"/>
              <a:pathLst>
                <a:path w="9214" h="21799" extrusionOk="0">
                  <a:moveTo>
                    <a:pt x="2816" y="1"/>
                  </a:moveTo>
                  <a:lnTo>
                    <a:pt x="2420" y="1536"/>
                  </a:lnTo>
                  <a:cubicBezTo>
                    <a:pt x="1932" y="3188"/>
                    <a:pt x="1560" y="4933"/>
                    <a:pt x="1164" y="6584"/>
                  </a:cubicBezTo>
                  <a:cubicBezTo>
                    <a:pt x="885" y="8236"/>
                    <a:pt x="582" y="9888"/>
                    <a:pt x="396" y="11633"/>
                  </a:cubicBezTo>
                  <a:lnTo>
                    <a:pt x="303" y="12889"/>
                  </a:lnTo>
                  <a:lnTo>
                    <a:pt x="187" y="14145"/>
                  </a:lnTo>
                  <a:lnTo>
                    <a:pt x="94" y="15401"/>
                  </a:lnTo>
                  <a:lnTo>
                    <a:pt x="1" y="16751"/>
                  </a:lnTo>
                  <a:cubicBezTo>
                    <a:pt x="1" y="18402"/>
                    <a:pt x="1" y="20147"/>
                    <a:pt x="187" y="21799"/>
                  </a:cubicBezTo>
                  <a:cubicBezTo>
                    <a:pt x="303" y="20147"/>
                    <a:pt x="489" y="18402"/>
                    <a:pt x="676" y="16751"/>
                  </a:cubicBezTo>
                  <a:lnTo>
                    <a:pt x="769" y="15494"/>
                  </a:lnTo>
                  <a:lnTo>
                    <a:pt x="978" y="14238"/>
                  </a:lnTo>
                  <a:lnTo>
                    <a:pt x="1164" y="12982"/>
                  </a:lnTo>
                  <a:lnTo>
                    <a:pt x="1350" y="11726"/>
                  </a:lnTo>
                  <a:cubicBezTo>
                    <a:pt x="1653" y="10074"/>
                    <a:pt x="1932" y="8422"/>
                    <a:pt x="2327" y="6770"/>
                  </a:cubicBezTo>
                  <a:cubicBezTo>
                    <a:pt x="2528" y="5674"/>
                    <a:pt x="2800" y="4589"/>
                    <a:pt x="3076" y="3527"/>
                  </a:cubicBezTo>
                  <a:lnTo>
                    <a:pt x="3076" y="3527"/>
                  </a:lnTo>
                  <a:cubicBezTo>
                    <a:pt x="3384" y="4251"/>
                    <a:pt x="3697" y="4976"/>
                    <a:pt x="3979" y="5700"/>
                  </a:cubicBezTo>
                  <a:lnTo>
                    <a:pt x="4840" y="7655"/>
                  </a:lnTo>
                  <a:lnTo>
                    <a:pt x="5724" y="9492"/>
                  </a:lnTo>
                  <a:cubicBezTo>
                    <a:pt x="6212" y="10749"/>
                    <a:pt x="6794" y="12005"/>
                    <a:pt x="7375" y="13168"/>
                  </a:cubicBezTo>
                  <a:cubicBezTo>
                    <a:pt x="7957" y="14424"/>
                    <a:pt x="8632" y="15704"/>
                    <a:pt x="9213" y="16867"/>
                  </a:cubicBezTo>
                  <a:cubicBezTo>
                    <a:pt x="8818" y="15587"/>
                    <a:pt x="8329" y="14238"/>
                    <a:pt x="7864" y="12982"/>
                  </a:cubicBezTo>
                  <a:cubicBezTo>
                    <a:pt x="7469" y="11726"/>
                    <a:pt x="6980" y="10469"/>
                    <a:pt x="6491" y="9097"/>
                  </a:cubicBezTo>
                  <a:lnTo>
                    <a:pt x="5724" y="7259"/>
                  </a:lnTo>
                  <a:lnTo>
                    <a:pt x="5049" y="5328"/>
                  </a:lnTo>
                  <a:cubicBezTo>
                    <a:pt x="4468" y="4072"/>
                    <a:pt x="3979" y="2792"/>
                    <a:pt x="3490" y="1536"/>
                  </a:cubicBezTo>
                  <a:lnTo>
                    <a:pt x="28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80" name="Google Shape;680;p9"/>
            <p:cNvSpPr/>
            <p:nvPr/>
          </p:nvSpPr>
          <p:spPr>
            <a:xfrm>
              <a:off x="6694575" y="2713450"/>
              <a:ext cx="171425" cy="155050"/>
            </a:xfrm>
            <a:custGeom>
              <a:avLst/>
              <a:gdLst/>
              <a:ahLst/>
              <a:cxnLst/>
              <a:rect l="l" t="t" r="r" b="b"/>
              <a:pathLst>
                <a:path w="6857" h="6202" extrusionOk="0">
                  <a:moveTo>
                    <a:pt x="3476" y="0"/>
                  </a:moveTo>
                  <a:cubicBezTo>
                    <a:pt x="1752" y="0"/>
                    <a:pt x="0" y="1571"/>
                    <a:pt x="157" y="3273"/>
                  </a:cubicBezTo>
                  <a:cubicBezTo>
                    <a:pt x="248" y="4952"/>
                    <a:pt x="1929" y="6201"/>
                    <a:pt x="3536" y="6201"/>
                  </a:cubicBezTo>
                  <a:cubicBezTo>
                    <a:pt x="3978" y="6201"/>
                    <a:pt x="4414" y="6107"/>
                    <a:pt x="4810" y="5902"/>
                  </a:cubicBezTo>
                  <a:cubicBezTo>
                    <a:pt x="6671" y="4925"/>
                    <a:pt x="6857" y="1830"/>
                    <a:pt x="5205" y="574"/>
                  </a:cubicBezTo>
                  <a:lnTo>
                    <a:pt x="4438" y="179"/>
                  </a:lnTo>
                  <a:cubicBezTo>
                    <a:pt x="4127" y="57"/>
                    <a:pt x="3802" y="0"/>
                    <a:pt x="34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81" name="Google Shape;681;p9"/>
            <p:cNvSpPr/>
            <p:nvPr/>
          </p:nvSpPr>
          <p:spPr>
            <a:xfrm>
              <a:off x="6890800" y="2558000"/>
              <a:ext cx="171200" cy="155450"/>
            </a:xfrm>
            <a:custGeom>
              <a:avLst/>
              <a:gdLst/>
              <a:ahLst/>
              <a:cxnLst/>
              <a:rect l="l" t="t" r="r" b="b"/>
              <a:pathLst>
                <a:path w="6848" h="6218" extrusionOk="0">
                  <a:moveTo>
                    <a:pt x="3358" y="1"/>
                  </a:moveTo>
                  <a:cubicBezTo>
                    <a:pt x="1678" y="1"/>
                    <a:pt x="0" y="1514"/>
                    <a:pt x="78" y="3303"/>
                  </a:cubicBezTo>
                  <a:cubicBezTo>
                    <a:pt x="224" y="4960"/>
                    <a:pt x="1866" y="6217"/>
                    <a:pt x="3454" y="6217"/>
                  </a:cubicBezTo>
                  <a:cubicBezTo>
                    <a:pt x="3895" y="6217"/>
                    <a:pt x="4331" y="6120"/>
                    <a:pt x="4731" y="5908"/>
                  </a:cubicBezTo>
                  <a:cubicBezTo>
                    <a:pt x="6569" y="4838"/>
                    <a:pt x="6848" y="1837"/>
                    <a:pt x="5103" y="581"/>
                  </a:cubicBezTo>
                  <a:lnTo>
                    <a:pt x="4335" y="185"/>
                  </a:lnTo>
                  <a:cubicBezTo>
                    <a:pt x="4018" y="59"/>
                    <a:pt x="3688" y="1"/>
                    <a:pt x="3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82" name="Google Shape;682;p9"/>
            <p:cNvSpPr/>
            <p:nvPr/>
          </p:nvSpPr>
          <p:spPr>
            <a:xfrm>
              <a:off x="6608925" y="2056050"/>
              <a:ext cx="257075" cy="273950"/>
            </a:xfrm>
            <a:custGeom>
              <a:avLst/>
              <a:gdLst/>
              <a:ahLst/>
              <a:cxnLst/>
              <a:rect l="l" t="t" r="r" b="b"/>
              <a:pathLst>
                <a:path w="10283" h="10958" extrusionOk="0">
                  <a:moveTo>
                    <a:pt x="0" y="0"/>
                  </a:moveTo>
                  <a:cubicBezTo>
                    <a:pt x="1373" y="4374"/>
                    <a:pt x="5235" y="9795"/>
                    <a:pt x="9794" y="10958"/>
                  </a:cubicBezTo>
                  <a:cubicBezTo>
                    <a:pt x="10283" y="8841"/>
                    <a:pt x="8050" y="5816"/>
                    <a:pt x="6491" y="4188"/>
                  </a:cubicBezTo>
                  <a:cubicBezTo>
                    <a:pt x="5630" y="3211"/>
                    <a:pt x="210" y="582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83" name="Google Shape;683;p9"/>
            <p:cNvSpPr/>
            <p:nvPr/>
          </p:nvSpPr>
          <p:spPr>
            <a:xfrm>
              <a:off x="6829350" y="2146200"/>
              <a:ext cx="138450" cy="183800"/>
            </a:xfrm>
            <a:custGeom>
              <a:avLst/>
              <a:gdLst/>
              <a:ahLst/>
              <a:cxnLst/>
              <a:rect l="l" t="t" r="r" b="b"/>
              <a:pathLst>
                <a:path w="5538" h="7352" extrusionOk="0">
                  <a:moveTo>
                    <a:pt x="4560" y="0"/>
                  </a:moveTo>
                  <a:lnTo>
                    <a:pt x="4560" y="0"/>
                  </a:lnTo>
                  <a:cubicBezTo>
                    <a:pt x="1861" y="1047"/>
                    <a:pt x="0" y="4072"/>
                    <a:pt x="303" y="6979"/>
                  </a:cubicBezTo>
                  <a:lnTo>
                    <a:pt x="884" y="7352"/>
                  </a:lnTo>
                  <a:cubicBezTo>
                    <a:pt x="3792" y="6398"/>
                    <a:pt x="5537" y="2908"/>
                    <a:pt x="45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684" name="Google Shape;684;p9"/>
          <p:cNvGrpSpPr/>
          <p:nvPr/>
        </p:nvGrpSpPr>
        <p:grpSpPr>
          <a:xfrm>
            <a:off x="417667" y="5335848"/>
            <a:ext cx="1169373" cy="1178219"/>
            <a:chOff x="1474000" y="3672875"/>
            <a:chExt cx="492050" cy="495800"/>
          </a:xfrm>
        </p:grpSpPr>
        <p:sp>
          <p:nvSpPr>
            <p:cNvPr id="685" name="Google Shape;685;p9"/>
            <p:cNvSpPr/>
            <p:nvPr/>
          </p:nvSpPr>
          <p:spPr>
            <a:xfrm>
              <a:off x="1503075" y="3672875"/>
              <a:ext cx="433900" cy="460075"/>
            </a:xfrm>
            <a:custGeom>
              <a:avLst/>
              <a:gdLst/>
              <a:ahLst/>
              <a:cxnLst/>
              <a:rect l="l" t="t" r="r" b="b"/>
              <a:pathLst>
                <a:path w="17356" h="18403" extrusionOk="0">
                  <a:moveTo>
                    <a:pt x="7957" y="1"/>
                  </a:moveTo>
                  <a:lnTo>
                    <a:pt x="1" y="12214"/>
                  </a:lnTo>
                  <a:cubicBezTo>
                    <a:pt x="94" y="12401"/>
                    <a:pt x="187" y="12680"/>
                    <a:pt x="303" y="12889"/>
                  </a:cubicBezTo>
                  <a:cubicBezTo>
                    <a:pt x="1839" y="16076"/>
                    <a:pt x="5235" y="18403"/>
                    <a:pt x="8725" y="18403"/>
                  </a:cubicBezTo>
                  <a:cubicBezTo>
                    <a:pt x="12307" y="18310"/>
                    <a:pt x="15611" y="15983"/>
                    <a:pt x="17053" y="12796"/>
                  </a:cubicBezTo>
                  <a:cubicBezTo>
                    <a:pt x="17170" y="12494"/>
                    <a:pt x="17263" y="12307"/>
                    <a:pt x="17356" y="12098"/>
                  </a:cubicBezTo>
                  <a:lnTo>
                    <a:pt x="94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86" name="Google Shape;686;p9"/>
            <p:cNvSpPr/>
            <p:nvPr/>
          </p:nvSpPr>
          <p:spPr>
            <a:xfrm>
              <a:off x="1474000" y="3960775"/>
              <a:ext cx="492050" cy="207900"/>
            </a:xfrm>
            <a:custGeom>
              <a:avLst/>
              <a:gdLst/>
              <a:ahLst/>
              <a:cxnLst/>
              <a:rect l="l" t="t" r="r" b="b"/>
              <a:pathLst>
                <a:path w="19682" h="8316" extrusionOk="0">
                  <a:moveTo>
                    <a:pt x="17751" y="0"/>
                  </a:moveTo>
                  <a:cubicBezTo>
                    <a:pt x="15611" y="2141"/>
                    <a:pt x="12889" y="3886"/>
                    <a:pt x="9795" y="4072"/>
                  </a:cubicBezTo>
                  <a:cubicBezTo>
                    <a:pt x="9524" y="4099"/>
                    <a:pt x="9250" y="4113"/>
                    <a:pt x="8975" y="4113"/>
                  </a:cubicBezTo>
                  <a:cubicBezTo>
                    <a:pt x="7172" y="4113"/>
                    <a:pt x="5319" y="3518"/>
                    <a:pt x="3886" y="2327"/>
                  </a:cubicBezTo>
                  <a:cubicBezTo>
                    <a:pt x="3397" y="1955"/>
                    <a:pt x="2420" y="303"/>
                    <a:pt x="1745" y="303"/>
                  </a:cubicBezTo>
                  <a:cubicBezTo>
                    <a:pt x="768" y="396"/>
                    <a:pt x="1" y="2327"/>
                    <a:pt x="94" y="3118"/>
                  </a:cubicBezTo>
                  <a:cubicBezTo>
                    <a:pt x="187" y="3699"/>
                    <a:pt x="582" y="4072"/>
                    <a:pt x="885" y="4560"/>
                  </a:cubicBezTo>
                  <a:cubicBezTo>
                    <a:pt x="2979" y="6906"/>
                    <a:pt x="6091" y="8315"/>
                    <a:pt x="9252" y="8315"/>
                  </a:cubicBezTo>
                  <a:cubicBezTo>
                    <a:pt x="9883" y="8315"/>
                    <a:pt x="10517" y="8259"/>
                    <a:pt x="11144" y="8143"/>
                  </a:cubicBezTo>
                  <a:cubicBezTo>
                    <a:pt x="14843" y="7561"/>
                    <a:pt x="18216" y="4956"/>
                    <a:pt x="19682" y="1559"/>
                  </a:cubicBezTo>
                  <a:cubicBezTo>
                    <a:pt x="19007" y="978"/>
                    <a:pt x="18426" y="489"/>
                    <a:pt x="17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87" name="Google Shape;687;p9"/>
            <p:cNvSpPr/>
            <p:nvPr/>
          </p:nvSpPr>
          <p:spPr>
            <a:xfrm>
              <a:off x="1566475" y="3920950"/>
              <a:ext cx="52500" cy="53425"/>
            </a:xfrm>
            <a:custGeom>
              <a:avLst/>
              <a:gdLst/>
              <a:ahLst/>
              <a:cxnLst/>
              <a:rect l="l" t="t" r="r" b="b"/>
              <a:pathLst>
                <a:path w="2100" h="2137" extrusionOk="0">
                  <a:moveTo>
                    <a:pt x="1346" y="1"/>
                  </a:moveTo>
                  <a:cubicBezTo>
                    <a:pt x="1193" y="1"/>
                    <a:pt x="1045" y="71"/>
                    <a:pt x="954" y="244"/>
                  </a:cubicBezTo>
                  <a:cubicBezTo>
                    <a:pt x="675" y="640"/>
                    <a:pt x="466" y="1012"/>
                    <a:pt x="280" y="1314"/>
                  </a:cubicBezTo>
                  <a:cubicBezTo>
                    <a:pt x="0" y="1726"/>
                    <a:pt x="360" y="2137"/>
                    <a:pt x="727" y="2137"/>
                  </a:cubicBezTo>
                  <a:cubicBezTo>
                    <a:pt x="879" y="2137"/>
                    <a:pt x="1032" y="2066"/>
                    <a:pt x="1141" y="1896"/>
                  </a:cubicBezTo>
                  <a:cubicBezTo>
                    <a:pt x="1350" y="1500"/>
                    <a:pt x="1629" y="1128"/>
                    <a:pt x="1839" y="733"/>
                  </a:cubicBezTo>
                  <a:cubicBezTo>
                    <a:pt x="2100" y="390"/>
                    <a:pt x="1708" y="1"/>
                    <a:pt x="13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88" name="Google Shape;688;p9"/>
            <p:cNvSpPr/>
            <p:nvPr/>
          </p:nvSpPr>
          <p:spPr>
            <a:xfrm>
              <a:off x="1648475" y="3965400"/>
              <a:ext cx="31450" cy="46575"/>
            </a:xfrm>
            <a:custGeom>
              <a:avLst/>
              <a:gdLst/>
              <a:ahLst/>
              <a:cxnLst/>
              <a:rect l="l" t="t" r="r" b="b"/>
              <a:pathLst>
                <a:path w="1258" h="1863" extrusionOk="0">
                  <a:moveTo>
                    <a:pt x="727" y="1"/>
                  </a:moveTo>
                  <a:cubicBezTo>
                    <a:pt x="489" y="1"/>
                    <a:pt x="283" y="167"/>
                    <a:pt x="187" y="397"/>
                  </a:cubicBezTo>
                  <a:cubicBezTo>
                    <a:pt x="187" y="700"/>
                    <a:pt x="94" y="886"/>
                    <a:pt x="94" y="1188"/>
                  </a:cubicBezTo>
                  <a:cubicBezTo>
                    <a:pt x="1" y="1467"/>
                    <a:pt x="94" y="1770"/>
                    <a:pt x="396" y="1863"/>
                  </a:cubicBezTo>
                  <a:cubicBezTo>
                    <a:pt x="676" y="1863"/>
                    <a:pt x="1071" y="1770"/>
                    <a:pt x="1071" y="1467"/>
                  </a:cubicBezTo>
                  <a:cubicBezTo>
                    <a:pt x="1164" y="1188"/>
                    <a:pt x="1164" y="886"/>
                    <a:pt x="1164" y="700"/>
                  </a:cubicBezTo>
                  <a:cubicBezTo>
                    <a:pt x="1257" y="397"/>
                    <a:pt x="1164" y="118"/>
                    <a:pt x="885" y="25"/>
                  </a:cubicBezTo>
                  <a:cubicBezTo>
                    <a:pt x="831" y="8"/>
                    <a:pt x="778" y="1"/>
                    <a:pt x="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89" name="Google Shape;689;p9"/>
            <p:cNvSpPr/>
            <p:nvPr/>
          </p:nvSpPr>
          <p:spPr>
            <a:xfrm>
              <a:off x="1733400" y="3972375"/>
              <a:ext cx="29100" cy="46575"/>
            </a:xfrm>
            <a:custGeom>
              <a:avLst/>
              <a:gdLst/>
              <a:ahLst/>
              <a:cxnLst/>
              <a:rect l="l" t="t" r="r" b="b"/>
              <a:pathLst>
                <a:path w="1164" h="1863" extrusionOk="0">
                  <a:moveTo>
                    <a:pt x="544" y="1"/>
                  </a:moveTo>
                  <a:cubicBezTo>
                    <a:pt x="495" y="1"/>
                    <a:pt x="445" y="9"/>
                    <a:pt x="396" y="25"/>
                  </a:cubicBezTo>
                  <a:cubicBezTo>
                    <a:pt x="93" y="118"/>
                    <a:pt x="0" y="421"/>
                    <a:pt x="0" y="607"/>
                  </a:cubicBezTo>
                  <a:cubicBezTo>
                    <a:pt x="93" y="909"/>
                    <a:pt x="93" y="1188"/>
                    <a:pt x="187" y="1491"/>
                  </a:cubicBezTo>
                  <a:cubicBezTo>
                    <a:pt x="187" y="1770"/>
                    <a:pt x="582" y="1863"/>
                    <a:pt x="768" y="1863"/>
                  </a:cubicBezTo>
                  <a:cubicBezTo>
                    <a:pt x="1071" y="1770"/>
                    <a:pt x="1164" y="1491"/>
                    <a:pt x="1164" y="1188"/>
                  </a:cubicBezTo>
                  <a:cubicBezTo>
                    <a:pt x="1164" y="909"/>
                    <a:pt x="1071" y="607"/>
                    <a:pt x="1071" y="421"/>
                  </a:cubicBezTo>
                  <a:cubicBezTo>
                    <a:pt x="994" y="171"/>
                    <a:pt x="775" y="1"/>
                    <a:pt x="5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90" name="Google Shape;690;p9"/>
            <p:cNvSpPr/>
            <p:nvPr/>
          </p:nvSpPr>
          <p:spPr>
            <a:xfrm>
              <a:off x="1810750" y="3944875"/>
              <a:ext cx="39000" cy="50300"/>
            </a:xfrm>
            <a:custGeom>
              <a:avLst/>
              <a:gdLst/>
              <a:ahLst/>
              <a:cxnLst/>
              <a:rect l="l" t="t" r="r" b="b"/>
              <a:pathLst>
                <a:path w="1560" h="2012" extrusionOk="0">
                  <a:moveTo>
                    <a:pt x="627" y="0"/>
                  </a:moveTo>
                  <a:cubicBezTo>
                    <a:pt x="517" y="0"/>
                    <a:pt x="403" y="22"/>
                    <a:pt x="303" y="55"/>
                  </a:cubicBezTo>
                  <a:cubicBezTo>
                    <a:pt x="94" y="264"/>
                    <a:pt x="0" y="543"/>
                    <a:pt x="94" y="753"/>
                  </a:cubicBezTo>
                  <a:cubicBezTo>
                    <a:pt x="303" y="1125"/>
                    <a:pt x="396" y="1427"/>
                    <a:pt x="582" y="1707"/>
                  </a:cubicBezTo>
                  <a:cubicBezTo>
                    <a:pt x="643" y="1904"/>
                    <a:pt x="832" y="2012"/>
                    <a:pt x="1008" y="2012"/>
                  </a:cubicBezTo>
                  <a:cubicBezTo>
                    <a:pt x="1102" y="2012"/>
                    <a:pt x="1192" y="1981"/>
                    <a:pt x="1257" y="1916"/>
                  </a:cubicBezTo>
                  <a:cubicBezTo>
                    <a:pt x="1559" y="1800"/>
                    <a:pt x="1559" y="1521"/>
                    <a:pt x="1466" y="1218"/>
                  </a:cubicBezTo>
                  <a:cubicBezTo>
                    <a:pt x="1373" y="939"/>
                    <a:pt x="1164" y="543"/>
                    <a:pt x="1071" y="264"/>
                  </a:cubicBezTo>
                  <a:cubicBezTo>
                    <a:pt x="1011" y="70"/>
                    <a:pt x="826" y="0"/>
                    <a:pt x="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91" name="Google Shape;691;p9"/>
            <p:cNvSpPr/>
            <p:nvPr/>
          </p:nvSpPr>
          <p:spPr>
            <a:xfrm>
              <a:off x="1777025" y="3839800"/>
              <a:ext cx="31425" cy="55850"/>
            </a:xfrm>
            <a:custGeom>
              <a:avLst/>
              <a:gdLst/>
              <a:ahLst/>
              <a:cxnLst/>
              <a:rect l="l" t="t" r="r" b="b"/>
              <a:pathLst>
                <a:path w="1257" h="2234" extrusionOk="0">
                  <a:moveTo>
                    <a:pt x="582" y="1"/>
                  </a:moveTo>
                  <a:cubicBezTo>
                    <a:pt x="279" y="1"/>
                    <a:pt x="0" y="187"/>
                    <a:pt x="93" y="489"/>
                  </a:cubicBezTo>
                  <a:cubicBezTo>
                    <a:pt x="93" y="978"/>
                    <a:pt x="93" y="1350"/>
                    <a:pt x="186" y="1745"/>
                  </a:cubicBezTo>
                  <a:cubicBezTo>
                    <a:pt x="186" y="2048"/>
                    <a:pt x="396" y="2234"/>
                    <a:pt x="675" y="2234"/>
                  </a:cubicBezTo>
                  <a:cubicBezTo>
                    <a:pt x="977" y="2234"/>
                    <a:pt x="1256" y="2048"/>
                    <a:pt x="1256" y="1745"/>
                  </a:cubicBezTo>
                  <a:cubicBezTo>
                    <a:pt x="1163" y="1350"/>
                    <a:pt x="1163" y="978"/>
                    <a:pt x="1070" y="489"/>
                  </a:cubicBezTo>
                  <a:cubicBezTo>
                    <a:pt x="1070" y="187"/>
                    <a:pt x="861" y="1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92" name="Google Shape;692;p9"/>
            <p:cNvSpPr/>
            <p:nvPr/>
          </p:nvSpPr>
          <p:spPr>
            <a:xfrm>
              <a:off x="1667675" y="3877900"/>
              <a:ext cx="32025" cy="42750"/>
            </a:xfrm>
            <a:custGeom>
              <a:avLst/>
              <a:gdLst/>
              <a:ahLst/>
              <a:cxnLst/>
              <a:rect l="l" t="t" r="r" b="b"/>
              <a:pathLst>
                <a:path w="1281" h="1710" extrusionOk="0">
                  <a:moveTo>
                    <a:pt x="665" y="0"/>
                  </a:moveTo>
                  <a:cubicBezTo>
                    <a:pt x="454" y="0"/>
                    <a:pt x="280" y="105"/>
                    <a:pt x="210" y="314"/>
                  </a:cubicBezTo>
                  <a:cubicBezTo>
                    <a:pt x="210" y="617"/>
                    <a:pt x="210" y="803"/>
                    <a:pt x="117" y="989"/>
                  </a:cubicBezTo>
                  <a:cubicBezTo>
                    <a:pt x="1" y="1292"/>
                    <a:pt x="210" y="1571"/>
                    <a:pt x="489" y="1687"/>
                  </a:cubicBezTo>
                  <a:cubicBezTo>
                    <a:pt x="523" y="1702"/>
                    <a:pt x="562" y="1709"/>
                    <a:pt x="603" y="1709"/>
                  </a:cubicBezTo>
                  <a:cubicBezTo>
                    <a:pt x="811" y="1709"/>
                    <a:pt x="1071" y="1525"/>
                    <a:pt x="1071" y="1292"/>
                  </a:cubicBezTo>
                  <a:cubicBezTo>
                    <a:pt x="1164" y="1105"/>
                    <a:pt x="1164" y="803"/>
                    <a:pt x="1280" y="617"/>
                  </a:cubicBezTo>
                  <a:cubicBezTo>
                    <a:pt x="1280" y="314"/>
                    <a:pt x="1164" y="35"/>
                    <a:pt x="885" y="35"/>
                  </a:cubicBezTo>
                  <a:cubicBezTo>
                    <a:pt x="809" y="12"/>
                    <a:pt x="735" y="0"/>
                    <a:pt x="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93" name="Google Shape;693;p9"/>
            <p:cNvSpPr/>
            <p:nvPr/>
          </p:nvSpPr>
          <p:spPr>
            <a:xfrm>
              <a:off x="1706650" y="3776125"/>
              <a:ext cx="26775" cy="47275"/>
            </a:xfrm>
            <a:custGeom>
              <a:avLst/>
              <a:gdLst/>
              <a:ahLst/>
              <a:cxnLst/>
              <a:rect l="l" t="t" r="r" b="b"/>
              <a:pathLst>
                <a:path w="1071" h="1891" extrusionOk="0">
                  <a:moveTo>
                    <a:pt x="535" y="0"/>
                  </a:moveTo>
                  <a:cubicBezTo>
                    <a:pt x="268" y="0"/>
                    <a:pt x="0" y="175"/>
                    <a:pt x="0" y="524"/>
                  </a:cubicBezTo>
                  <a:lnTo>
                    <a:pt x="0" y="1384"/>
                  </a:lnTo>
                  <a:cubicBezTo>
                    <a:pt x="0" y="1722"/>
                    <a:pt x="268" y="1890"/>
                    <a:pt x="535" y="1890"/>
                  </a:cubicBezTo>
                  <a:cubicBezTo>
                    <a:pt x="803" y="1890"/>
                    <a:pt x="1070" y="1722"/>
                    <a:pt x="1070" y="1384"/>
                  </a:cubicBezTo>
                  <a:lnTo>
                    <a:pt x="1070" y="524"/>
                  </a:lnTo>
                  <a:cubicBezTo>
                    <a:pt x="1070" y="175"/>
                    <a:pt x="803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694" name="Google Shape;694;p9"/>
          <p:cNvGrpSpPr/>
          <p:nvPr/>
        </p:nvGrpSpPr>
        <p:grpSpPr>
          <a:xfrm>
            <a:off x="5134683" y="5590110"/>
            <a:ext cx="908472" cy="904484"/>
            <a:chOff x="2302775" y="3407725"/>
            <a:chExt cx="489725" cy="487575"/>
          </a:xfrm>
        </p:grpSpPr>
        <p:sp>
          <p:nvSpPr>
            <p:cNvPr id="695" name="Google Shape;695;p9"/>
            <p:cNvSpPr/>
            <p:nvPr/>
          </p:nvSpPr>
          <p:spPr>
            <a:xfrm>
              <a:off x="2499350" y="3580400"/>
              <a:ext cx="293150" cy="314900"/>
            </a:xfrm>
            <a:custGeom>
              <a:avLst/>
              <a:gdLst/>
              <a:ahLst/>
              <a:cxnLst/>
              <a:rect l="l" t="t" r="r" b="b"/>
              <a:pathLst>
                <a:path w="11726" h="12596" extrusionOk="0">
                  <a:moveTo>
                    <a:pt x="676" y="1"/>
                  </a:moveTo>
                  <a:lnTo>
                    <a:pt x="676" y="1"/>
                  </a:lnTo>
                  <a:cubicBezTo>
                    <a:pt x="1" y="1653"/>
                    <a:pt x="1350" y="4747"/>
                    <a:pt x="1839" y="6492"/>
                  </a:cubicBezTo>
                  <a:cubicBezTo>
                    <a:pt x="2420" y="8725"/>
                    <a:pt x="3584" y="11051"/>
                    <a:pt x="5607" y="12121"/>
                  </a:cubicBezTo>
                  <a:cubicBezTo>
                    <a:pt x="6245" y="12440"/>
                    <a:pt x="6967" y="12596"/>
                    <a:pt x="7682" y="12596"/>
                  </a:cubicBezTo>
                  <a:cubicBezTo>
                    <a:pt x="9368" y="12596"/>
                    <a:pt x="11015" y="11731"/>
                    <a:pt x="11423" y="10097"/>
                  </a:cubicBezTo>
                  <a:cubicBezTo>
                    <a:pt x="11726" y="8818"/>
                    <a:pt x="11237" y="7562"/>
                    <a:pt x="10353" y="6608"/>
                  </a:cubicBezTo>
                  <a:cubicBezTo>
                    <a:pt x="9586" y="5631"/>
                    <a:pt x="8515" y="4863"/>
                    <a:pt x="7445" y="4165"/>
                  </a:cubicBezTo>
                  <a:cubicBezTo>
                    <a:pt x="5235" y="2816"/>
                    <a:pt x="3002" y="1071"/>
                    <a:pt x="6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96" name="Google Shape;696;p9"/>
            <p:cNvSpPr/>
            <p:nvPr/>
          </p:nvSpPr>
          <p:spPr>
            <a:xfrm>
              <a:off x="2302775" y="3407725"/>
              <a:ext cx="431575" cy="370225"/>
            </a:xfrm>
            <a:custGeom>
              <a:avLst/>
              <a:gdLst/>
              <a:ahLst/>
              <a:cxnLst/>
              <a:rect l="l" t="t" r="r" b="b"/>
              <a:pathLst>
                <a:path w="17263" h="14809" extrusionOk="0">
                  <a:moveTo>
                    <a:pt x="8967" y="0"/>
                  </a:moveTo>
                  <a:cubicBezTo>
                    <a:pt x="5313" y="0"/>
                    <a:pt x="2010" y="2310"/>
                    <a:pt x="768" y="6233"/>
                  </a:cubicBezTo>
                  <a:cubicBezTo>
                    <a:pt x="1" y="8560"/>
                    <a:pt x="303" y="11375"/>
                    <a:pt x="1932" y="13212"/>
                  </a:cubicBezTo>
                  <a:cubicBezTo>
                    <a:pt x="2939" y="14220"/>
                    <a:pt x="4372" y="14808"/>
                    <a:pt x="5776" y="14808"/>
                  </a:cubicBezTo>
                  <a:cubicBezTo>
                    <a:pt x="6803" y="14808"/>
                    <a:pt x="7815" y="14492"/>
                    <a:pt x="8632" y="13794"/>
                  </a:cubicBezTo>
                  <a:cubicBezTo>
                    <a:pt x="9609" y="12933"/>
                    <a:pt x="10190" y="11468"/>
                    <a:pt x="11353" y="10700"/>
                  </a:cubicBezTo>
                  <a:cubicBezTo>
                    <a:pt x="12610" y="9723"/>
                    <a:pt x="14355" y="9816"/>
                    <a:pt x="15611" y="8862"/>
                  </a:cubicBezTo>
                  <a:cubicBezTo>
                    <a:pt x="16867" y="7885"/>
                    <a:pt x="17262" y="6047"/>
                    <a:pt x="16681" y="4582"/>
                  </a:cubicBezTo>
                  <a:cubicBezTo>
                    <a:pt x="16192" y="3046"/>
                    <a:pt x="14936" y="1883"/>
                    <a:pt x="13470" y="1185"/>
                  </a:cubicBezTo>
                  <a:cubicBezTo>
                    <a:pt x="11988" y="380"/>
                    <a:pt x="10449" y="0"/>
                    <a:pt x="89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697" name="Google Shape;697;p9"/>
          <p:cNvGrpSpPr/>
          <p:nvPr/>
        </p:nvGrpSpPr>
        <p:grpSpPr>
          <a:xfrm>
            <a:off x="10676991" y="5335820"/>
            <a:ext cx="799533" cy="1040368"/>
            <a:chOff x="6936350" y="2855900"/>
            <a:chExt cx="431000" cy="560825"/>
          </a:xfrm>
        </p:grpSpPr>
        <p:sp>
          <p:nvSpPr>
            <p:cNvPr id="698" name="Google Shape;698;p9"/>
            <p:cNvSpPr/>
            <p:nvPr/>
          </p:nvSpPr>
          <p:spPr>
            <a:xfrm>
              <a:off x="7144575" y="2855900"/>
              <a:ext cx="132525" cy="214775"/>
            </a:xfrm>
            <a:custGeom>
              <a:avLst/>
              <a:gdLst/>
              <a:ahLst/>
              <a:cxnLst/>
              <a:rect l="l" t="t" r="r" b="b"/>
              <a:pathLst>
                <a:path w="5301" h="8591" extrusionOk="0">
                  <a:moveTo>
                    <a:pt x="4241" y="0"/>
                  </a:moveTo>
                  <a:cubicBezTo>
                    <a:pt x="4127" y="0"/>
                    <a:pt x="4006" y="34"/>
                    <a:pt x="3885" y="111"/>
                  </a:cubicBezTo>
                  <a:cubicBezTo>
                    <a:pt x="1466" y="1948"/>
                    <a:pt x="0" y="4763"/>
                    <a:pt x="303" y="7857"/>
                  </a:cubicBezTo>
                  <a:cubicBezTo>
                    <a:pt x="303" y="8346"/>
                    <a:pt x="687" y="8590"/>
                    <a:pt x="1059" y="8590"/>
                  </a:cubicBezTo>
                  <a:cubicBezTo>
                    <a:pt x="1431" y="8590"/>
                    <a:pt x="1792" y="8346"/>
                    <a:pt x="1745" y="7857"/>
                  </a:cubicBezTo>
                  <a:cubicBezTo>
                    <a:pt x="1559" y="5345"/>
                    <a:pt x="2629" y="2902"/>
                    <a:pt x="4653" y="1460"/>
                  </a:cubicBezTo>
                  <a:cubicBezTo>
                    <a:pt x="5300" y="970"/>
                    <a:pt x="4856" y="0"/>
                    <a:pt x="42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99" name="Google Shape;699;p9"/>
            <p:cNvSpPr/>
            <p:nvPr/>
          </p:nvSpPr>
          <p:spPr>
            <a:xfrm>
              <a:off x="6936350" y="2970950"/>
              <a:ext cx="431000" cy="445775"/>
            </a:xfrm>
            <a:custGeom>
              <a:avLst/>
              <a:gdLst/>
              <a:ahLst/>
              <a:cxnLst/>
              <a:rect l="l" t="t" r="r" b="b"/>
              <a:pathLst>
                <a:path w="17240" h="17831" extrusionOk="0">
                  <a:moveTo>
                    <a:pt x="5064" y="1"/>
                  </a:moveTo>
                  <a:cubicBezTo>
                    <a:pt x="3862" y="1"/>
                    <a:pt x="2602" y="896"/>
                    <a:pt x="1653" y="3162"/>
                  </a:cubicBezTo>
                  <a:cubicBezTo>
                    <a:pt x="1" y="6838"/>
                    <a:pt x="187" y="11305"/>
                    <a:pt x="2234" y="14887"/>
                  </a:cubicBezTo>
                  <a:cubicBezTo>
                    <a:pt x="2700" y="15655"/>
                    <a:pt x="3397" y="16539"/>
                    <a:pt x="4351" y="16632"/>
                  </a:cubicBezTo>
                  <a:cubicBezTo>
                    <a:pt x="4453" y="16648"/>
                    <a:pt x="4553" y="16656"/>
                    <a:pt x="4649" y="16656"/>
                  </a:cubicBezTo>
                  <a:cubicBezTo>
                    <a:pt x="5102" y="16656"/>
                    <a:pt x="5491" y="16486"/>
                    <a:pt x="5817" y="16237"/>
                  </a:cubicBezTo>
                  <a:cubicBezTo>
                    <a:pt x="6189" y="16911"/>
                    <a:pt x="6678" y="17493"/>
                    <a:pt x="7469" y="17493"/>
                  </a:cubicBezTo>
                  <a:cubicBezTo>
                    <a:pt x="7934" y="17493"/>
                    <a:pt x="8329" y="17400"/>
                    <a:pt x="8725" y="17214"/>
                  </a:cubicBezTo>
                  <a:cubicBezTo>
                    <a:pt x="9004" y="17493"/>
                    <a:pt x="9399" y="17702"/>
                    <a:pt x="9795" y="17795"/>
                  </a:cubicBezTo>
                  <a:cubicBezTo>
                    <a:pt x="9907" y="17819"/>
                    <a:pt x="10020" y="17831"/>
                    <a:pt x="10135" y="17831"/>
                  </a:cubicBezTo>
                  <a:cubicBezTo>
                    <a:pt x="10906" y="17831"/>
                    <a:pt x="11732" y="17324"/>
                    <a:pt x="12401" y="16818"/>
                  </a:cubicBezTo>
                  <a:cubicBezTo>
                    <a:pt x="15495" y="14213"/>
                    <a:pt x="17239" y="10048"/>
                    <a:pt x="16960" y="6070"/>
                  </a:cubicBezTo>
                  <a:cubicBezTo>
                    <a:pt x="16826" y="2984"/>
                    <a:pt x="15519" y="1772"/>
                    <a:pt x="13972" y="1772"/>
                  </a:cubicBezTo>
                  <a:cubicBezTo>
                    <a:pt x="13373" y="1772"/>
                    <a:pt x="12738" y="1954"/>
                    <a:pt x="12121" y="2278"/>
                  </a:cubicBezTo>
                  <a:cubicBezTo>
                    <a:pt x="11469" y="1300"/>
                    <a:pt x="10634" y="870"/>
                    <a:pt x="9767" y="870"/>
                  </a:cubicBezTo>
                  <a:cubicBezTo>
                    <a:pt x="9089" y="870"/>
                    <a:pt x="8391" y="1134"/>
                    <a:pt x="7748" y="1604"/>
                  </a:cubicBezTo>
                  <a:cubicBezTo>
                    <a:pt x="7037" y="628"/>
                    <a:pt x="6071" y="1"/>
                    <a:pt x="50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00" name="Google Shape;700;p9"/>
            <p:cNvSpPr/>
            <p:nvPr/>
          </p:nvSpPr>
          <p:spPr>
            <a:xfrm>
              <a:off x="7205050" y="3023250"/>
              <a:ext cx="82625" cy="324550"/>
            </a:xfrm>
            <a:custGeom>
              <a:avLst/>
              <a:gdLst/>
              <a:ahLst/>
              <a:cxnLst/>
              <a:rect l="l" t="t" r="r" b="b"/>
              <a:pathLst>
                <a:path w="3305" h="12982" extrusionOk="0">
                  <a:moveTo>
                    <a:pt x="1955" y="0"/>
                  </a:moveTo>
                  <a:lnTo>
                    <a:pt x="1955" y="0"/>
                  </a:lnTo>
                  <a:cubicBezTo>
                    <a:pt x="2141" y="1163"/>
                    <a:pt x="2234" y="2327"/>
                    <a:pt x="2234" y="3397"/>
                  </a:cubicBezTo>
                  <a:cubicBezTo>
                    <a:pt x="2234" y="4467"/>
                    <a:pt x="2141" y="5630"/>
                    <a:pt x="2048" y="6677"/>
                  </a:cubicBezTo>
                  <a:cubicBezTo>
                    <a:pt x="1839" y="7747"/>
                    <a:pt x="1559" y="8817"/>
                    <a:pt x="1257" y="9887"/>
                  </a:cubicBezTo>
                  <a:cubicBezTo>
                    <a:pt x="978" y="10957"/>
                    <a:pt x="489" y="11911"/>
                    <a:pt x="1" y="12981"/>
                  </a:cubicBezTo>
                  <a:cubicBezTo>
                    <a:pt x="885" y="12214"/>
                    <a:pt x="1559" y="11237"/>
                    <a:pt x="2141" y="10166"/>
                  </a:cubicBezTo>
                  <a:cubicBezTo>
                    <a:pt x="2630" y="9120"/>
                    <a:pt x="3002" y="8049"/>
                    <a:pt x="3118" y="6886"/>
                  </a:cubicBezTo>
                  <a:cubicBezTo>
                    <a:pt x="3304" y="5723"/>
                    <a:pt x="3304" y="4467"/>
                    <a:pt x="3118" y="3304"/>
                  </a:cubicBezTo>
                  <a:cubicBezTo>
                    <a:pt x="2909" y="2140"/>
                    <a:pt x="2537" y="1070"/>
                    <a:pt x="19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01" name="Google Shape;701;p9"/>
            <p:cNvSpPr/>
            <p:nvPr/>
          </p:nvSpPr>
          <p:spPr>
            <a:xfrm>
              <a:off x="7045125" y="3132000"/>
              <a:ext cx="36650" cy="244875"/>
            </a:xfrm>
            <a:custGeom>
              <a:avLst/>
              <a:gdLst/>
              <a:ahLst/>
              <a:cxnLst/>
              <a:rect l="l" t="t" r="r" b="b"/>
              <a:pathLst>
                <a:path w="1466" h="9795" extrusionOk="0">
                  <a:moveTo>
                    <a:pt x="884" y="1"/>
                  </a:moveTo>
                  <a:cubicBezTo>
                    <a:pt x="582" y="792"/>
                    <a:pt x="303" y="1559"/>
                    <a:pt x="210" y="2443"/>
                  </a:cubicBezTo>
                  <a:cubicBezTo>
                    <a:pt x="93" y="3211"/>
                    <a:pt x="0" y="4072"/>
                    <a:pt x="93" y="4956"/>
                  </a:cubicBezTo>
                  <a:cubicBezTo>
                    <a:pt x="210" y="5816"/>
                    <a:pt x="303" y="6607"/>
                    <a:pt x="489" y="7468"/>
                  </a:cubicBezTo>
                  <a:cubicBezTo>
                    <a:pt x="791" y="8259"/>
                    <a:pt x="1070" y="9027"/>
                    <a:pt x="1466" y="9795"/>
                  </a:cubicBezTo>
                  <a:cubicBezTo>
                    <a:pt x="1466" y="8934"/>
                    <a:pt x="1466" y="8050"/>
                    <a:pt x="1373" y="7282"/>
                  </a:cubicBezTo>
                  <a:lnTo>
                    <a:pt x="1256" y="4863"/>
                  </a:lnTo>
                  <a:lnTo>
                    <a:pt x="1163" y="2443"/>
                  </a:lnTo>
                  <a:cubicBezTo>
                    <a:pt x="1070" y="1652"/>
                    <a:pt x="1070" y="792"/>
                    <a:pt x="8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02" name="Google Shape;702;p9"/>
          <p:cNvGrpSpPr/>
          <p:nvPr/>
        </p:nvGrpSpPr>
        <p:grpSpPr>
          <a:xfrm>
            <a:off x="5438395" y="8382"/>
            <a:ext cx="907941" cy="826489"/>
            <a:chOff x="853450" y="2614875"/>
            <a:chExt cx="654325" cy="595625"/>
          </a:xfrm>
        </p:grpSpPr>
        <p:sp>
          <p:nvSpPr>
            <p:cNvPr id="703" name="Google Shape;703;p9"/>
            <p:cNvSpPr/>
            <p:nvPr/>
          </p:nvSpPr>
          <p:spPr>
            <a:xfrm>
              <a:off x="853450" y="2614875"/>
              <a:ext cx="654325" cy="595625"/>
            </a:xfrm>
            <a:custGeom>
              <a:avLst/>
              <a:gdLst/>
              <a:ahLst/>
              <a:cxnLst/>
              <a:rect l="l" t="t" r="r" b="b"/>
              <a:pathLst>
                <a:path w="26173" h="23825" extrusionOk="0">
                  <a:moveTo>
                    <a:pt x="5393" y="0"/>
                  </a:moveTo>
                  <a:cubicBezTo>
                    <a:pt x="4603" y="0"/>
                    <a:pt x="3804" y="213"/>
                    <a:pt x="3024" y="725"/>
                  </a:cubicBezTo>
                  <a:cubicBezTo>
                    <a:pt x="0" y="2656"/>
                    <a:pt x="1280" y="5564"/>
                    <a:pt x="2722" y="8100"/>
                  </a:cubicBezTo>
                  <a:cubicBezTo>
                    <a:pt x="4769" y="11380"/>
                    <a:pt x="5932" y="14590"/>
                    <a:pt x="7677" y="18080"/>
                  </a:cubicBezTo>
                  <a:cubicBezTo>
                    <a:pt x="9333" y="21392"/>
                    <a:pt x="12897" y="23824"/>
                    <a:pt x="16577" y="23824"/>
                  </a:cubicBezTo>
                  <a:cubicBezTo>
                    <a:pt x="16774" y="23824"/>
                    <a:pt x="16971" y="23817"/>
                    <a:pt x="17169" y="23803"/>
                  </a:cubicBezTo>
                  <a:cubicBezTo>
                    <a:pt x="21054" y="23594"/>
                    <a:pt x="24730" y="20592"/>
                    <a:pt x="25497" y="16731"/>
                  </a:cubicBezTo>
                  <a:cubicBezTo>
                    <a:pt x="26172" y="12939"/>
                    <a:pt x="23753" y="8681"/>
                    <a:pt x="20077" y="7518"/>
                  </a:cubicBezTo>
                  <a:cubicBezTo>
                    <a:pt x="15122" y="6053"/>
                    <a:pt x="13958" y="5471"/>
                    <a:pt x="10190" y="2191"/>
                  </a:cubicBezTo>
                  <a:cubicBezTo>
                    <a:pt x="8858" y="1051"/>
                    <a:pt x="7149" y="0"/>
                    <a:pt x="53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04" name="Google Shape;704;p9"/>
            <p:cNvSpPr/>
            <p:nvPr/>
          </p:nvSpPr>
          <p:spPr>
            <a:xfrm>
              <a:off x="923825" y="2677650"/>
              <a:ext cx="518800" cy="471900"/>
            </a:xfrm>
            <a:custGeom>
              <a:avLst/>
              <a:gdLst/>
              <a:ahLst/>
              <a:cxnLst/>
              <a:rect l="l" t="t" r="r" b="b"/>
              <a:pathLst>
                <a:path w="20752" h="18876" extrusionOk="0">
                  <a:moveTo>
                    <a:pt x="4196" y="0"/>
                  </a:moveTo>
                  <a:cubicBezTo>
                    <a:pt x="3578" y="0"/>
                    <a:pt x="2949" y="159"/>
                    <a:pt x="2326" y="541"/>
                  </a:cubicBezTo>
                  <a:cubicBezTo>
                    <a:pt x="0" y="2099"/>
                    <a:pt x="977" y="4426"/>
                    <a:pt x="2140" y="6357"/>
                  </a:cubicBezTo>
                  <a:cubicBezTo>
                    <a:pt x="3792" y="8985"/>
                    <a:pt x="4653" y="11498"/>
                    <a:pt x="6025" y="14313"/>
                  </a:cubicBezTo>
                  <a:cubicBezTo>
                    <a:pt x="7344" y="16950"/>
                    <a:pt x="10328" y="18876"/>
                    <a:pt x="13372" y="18876"/>
                  </a:cubicBezTo>
                  <a:cubicBezTo>
                    <a:pt x="13443" y="18876"/>
                    <a:pt x="13515" y="18875"/>
                    <a:pt x="13586" y="18872"/>
                  </a:cubicBezTo>
                  <a:cubicBezTo>
                    <a:pt x="16680" y="18663"/>
                    <a:pt x="19588" y="16244"/>
                    <a:pt x="20170" y="13243"/>
                  </a:cubicBezTo>
                  <a:cubicBezTo>
                    <a:pt x="20751" y="10242"/>
                    <a:pt x="18821" y="6845"/>
                    <a:pt x="15796" y="5961"/>
                  </a:cubicBezTo>
                  <a:cubicBezTo>
                    <a:pt x="12028" y="4798"/>
                    <a:pt x="11050" y="4333"/>
                    <a:pt x="8049" y="1704"/>
                  </a:cubicBezTo>
                  <a:cubicBezTo>
                    <a:pt x="6965" y="829"/>
                    <a:pt x="5609" y="0"/>
                    <a:pt x="4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05" name="Google Shape;705;p9"/>
            <p:cNvSpPr/>
            <p:nvPr/>
          </p:nvSpPr>
          <p:spPr>
            <a:xfrm>
              <a:off x="1112825" y="2883475"/>
              <a:ext cx="217925" cy="169225"/>
            </a:xfrm>
            <a:custGeom>
              <a:avLst/>
              <a:gdLst/>
              <a:ahLst/>
              <a:cxnLst/>
              <a:rect l="l" t="t" r="r" b="b"/>
              <a:pathLst>
                <a:path w="8717" h="6769" extrusionOk="0">
                  <a:moveTo>
                    <a:pt x="4718" y="0"/>
                  </a:moveTo>
                  <a:cubicBezTo>
                    <a:pt x="4385" y="0"/>
                    <a:pt x="4043" y="54"/>
                    <a:pt x="3700" y="171"/>
                  </a:cubicBezTo>
                  <a:cubicBezTo>
                    <a:pt x="1257" y="938"/>
                    <a:pt x="1" y="4335"/>
                    <a:pt x="2327" y="5987"/>
                  </a:cubicBezTo>
                  <a:cubicBezTo>
                    <a:pt x="3040" y="6406"/>
                    <a:pt x="3808" y="6768"/>
                    <a:pt x="4600" y="6768"/>
                  </a:cubicBezTo>
                  <a:cubicBezTo>
                    <a:pt x="4687" y="6768"/>
                    <a:pt x="4775" y="6764"/>
                    <a:pt x="4863" y="6754"/>
                  </a:cubicBezTo>
                  <a:cubicBezTo>
                    <a:pt x="6305" y="6754"/>
                    <a:pt x="7562" y="5777"/>
                    <a:pt x="8050" y="4521"/>
                  </a:cubicBezTo>
                  <a:cubicBezTo>
                    <a:pt x="8717" y="2340"/>
                    <a:pt x="6911" y="0"/>
                    <a:pt x="47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06" name="Google Shape;706;p9"/>
          <p:cNvGrpSpPr/>
          <p:nvPr/>
        </p:nvGrpSpPr>
        <p:grpSpPr>
          <a:xfrm>
            <a:off x="499877" y="2387842"/>
            <a:ext cx="566491" cy="1013655"/>
            <a:chOff x="478300" y="2547225"/>
            <a:chExt cx="305375" cy="546425"/>
          </a:xfrm>
        </p:grpSpPr>
        <p:sp>
          <p:nvSpPr>
            <p:cNvPr id="707" name="Google Shape;707;p9"/>
            <p:cNvSpPr/>
            <p:nvPr/>
          </p:nvSpPr>
          <p:spPr>
            <a:xfrm>
              <a:off x="478300" y="2547225"/>
              <a:ext cx="305375" cy="546425"/>
            </a:xfrm>
            <a:custGeom>
              <a:avLst/>
              <a:gdLst/>
              <a:ahLst/>
              <a:cxnLst/>
              <a:rect l="l" t="t" r="r" b="b"/>
              <a:pathLst>
                <a:path w="12215" h="21857" extrusionOk="0">
                  <a:moveTo>
                    <a:pt x="11049" y="1"/>
                  </a:moveTo>
                  <a:cubicBezTo>
                    <a:pt x="9880" y="1"/>
                    <a:pt x="8063" y="1752"/>
                    <a:pt x="7352" y="2663"/>
                  </a:cubicBezTo>
                  <a:cubicBezTo>
                    <a:pt x="2909" y="7991"/>
                    <a:pt x="280" y="14877"/>
                    <a:pt x="1" y="21856"/>
                  </a:cubicBezTo>
                  <a:cubicBezTo>
                    <a:pt x="4444" y="18855"/>
                    <a:pt x="8027" y="14481"/>
                    <a:pt x="10167" y="9433"/>
                  </a:cubicBezTo>
                  <a:cubicBezTo>
                    <a:pt x="11051" y="7223"/>
                    <a:pt x="12215" y="4106"/>
                    <a:pt x="12098" y="1686"/>
                  </a:cubicBezTo>
                  <a:cubicBezTo>
                    <a:pt x="12067" y="450"/>
                    <a:pt x="11641" y="1"/>
                    <a:pt x="110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08" name="Google Shape;708;p9"/>
            <p:cNvSpPr/>
            <p:nvPr/>
          </p:nvSpPr>
          <p:spPr>
            <a:xfrm>
              <a:off x="667325" y="2599075"/>
              <a:ext cx="94250" cy="87650"/>
            </a:xfrm>
            <a:custGeom>
              <a:avLst/>
              <a:gdLst/>
              <a:ahLst/>
              <a:cxnLst/>
              <a:rect l="l" t="t" r="r" b="b"/>
              <a:pathLst>
                <a:path w="3770" h="3506" extrusionOk="0">
                  <a:moveTo>
                    <a:pt x="1881" y="0"/>
                  </a:moveTo>
                  <a:cubicBezTo>
                    <a:pt x="1058" y="0"/>
                    <a:pt x="182" y="730"/>
                    <a:pt x="94" y="1543"/>
                  </a:cubicBezTo>
                  <a:cubicBezTo>
                    <a:pt x="1" y="2520"/>
                    <a:pt x="768" y="3497"/>
                    <a:pt x="1746" y="3497"/>
                  </a:cubicBezTo>
                  <a:cubicBezTo>
                    <a:pt x="1793" y="3503"/>
                    <a:pt x="1841" y="3505"/>
                    <a:pt x="1889" y="3505"/>
                  </a:cubicBezTo>
                  <a:cubicBezTo>
                    <a:pt x="2712" y="3505"/>
                    <a:pt x="3589" y="2774"/>
                    <a:pt x="3676" y="1939"/>
                  </a:cubicBezTo>
                  <a:cubicBezTo>
                    <a:pt x="3769" y="962"/>
                    <a:pt x="3002" y="101"/>
                    <a:pt x="2025" y="8"/>
                  </a:cubicBezTo>
                  <a:cubicBezTo>
                    <a:pt x="1977" y="3"/>
                    <a:pt x="1929" y="0"/>
                    <a:pt x="18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09" name="Google Shape;709;p9"/>
            <p:cNvSpPr/>
            <p:nvPr/>
          </p:nvSpPr>
          <p:spPr>
            <a:xfrm>
              <a:off x="613825" y="2695625"/>
              <a:ext cx="94250" cy="87725"/>
            </a:xfrm>
            <a:custGeom>
              <a:avLst/>
              <a:gdLst/>
              <a:ahLst/>
              <a:cxnLst/>
              <a:rect l="l" t="t" r="r" b="b"/>
              <a:pathLst>
                <a:path w="3770" h="3509" extrusionOk="0">
                  <a:moveTo>
                    <a:pt x="1884" y="0"/>
                  </a:moveTo>
                  <a:cubicBezTo>
                    <a:pt x="1061" y="0"/>
                    <a:pt x="182" y="752"/>
                    <a:pt x="94" y="1566"/>
                  </a:cubicBezTo>
                  <a:cubicBezTo>
                    <a:pt x="0" y="2543"/>
                    <a:pt x="768" y="3404"/>
                    <a:pt x="1745" y="3497"/>
                  </a:cubicBezTo>
                  <a:cubicBezTo>
                    <a:pt x="1802" y="3505"/>
                    <a:pt x="1860" y="3509"/>
                    <a:pt x="1917" y="3509"/>
                  </a:cubicBezTo>
                  <a:cubicBezTo>
                    <a:pt x="2731" y="3509"/>
                    <a:pt x="3589" y="2766"/>
                    <a:pt x="3676" y="1962"/>
                  </a:cubicBezTo>
                  <a:cubicBezTo>
                    <a:pt x="3769" y="985"/>
                    <a:pt x="3001" y="124"/>
                    <a:pt x="2024" y="8"/>
                  </a:cubicBezTo>
                  <a:cubicBezTo>
                    <a:pt x="1978" y="3"/>
                    <a:pt x="1931" y="0"/>
                    <a:pt x="18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10" name="Google Shape;710;p9"/>
            <p:cNvSpPr/>
            <p:nvPr/>
          </p:nvSpPr>
          <p:spPr>
            <a:xfrm>
              <a:off x="572525" y="2795250"/>
              <a:ext cx="91925" cy="89875"/>
            </a:xfrm>
            <a:custGeom>
              <a:avLst/>
              <a:gdLst/>
              <a:ahLst/>
              <a:cxnLst/>
              <a:rect l="l" t="t" r="r" b="b"/>
              <a:pathLst>
                <a:path w="3677" h="3595" extrusionOk="0">
                  <a:moveTo>
                    <a:pt x="2048" y="1"/>
                  </a:moveTo>
                  <a:cubicBezTo>
                    <a:pt x="1071" y="1"/>
                    <a:pt x="94" y="675"/>
                    <a:pt x="94" y="1653"/>
                  </a:cubicBezTo>
                  <a:cubicBezTo>
                    <a:pt x="1" y="2630"/>
                    <a:pt x="768" y="3490"/>
                    <a:pt x="1652" y="3583"/>
                  </a:cubicBezTo>
                  <a:cubicBezTo>
                    <a:pt x="1717" y="3591"/>
                    <a:pt x="1781" y="3595"/>
                    <a:pt x="1844" y="3595"/>
                  </a:cubicBezTo>
                  <a:cubicBezTo>
                    <a:pt x="2740" y="3595"/>
                    <a:pt x="3496" y="2846"/>
                    <a:pt x="3583" y="1955"/>
                  </a:cubicBezTo>
                  <a:cubicBezTo>
                    <a:pt x="3676" y="1071"/>
                    <a:pt x="2909" y="94"/>
                    <a:pt x="2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11" name="Google Shape;711;p9"/>
            <p:cNvSpPr/>
            <p:nvPr/>
          </p:nvSpPr>
          <p:spPr>
            <a:xfrm>
              <a:off x="519025" y="2884625"/>
              <a:ext cx="94825" cy="87750"/>
            </a:xfrm>
            <a:custGeom>
              <a:avLst/>
              <a:gdLst/>
              <a:ahLst/>
              <a:cxnLst/>
              <a:rect l="l" t="t" r="r" b="b"/>
              <a:pathLst>
                <a:path w="3793" h="3510" extrusionOk="0">
                  <a:moveTo>
                    <a:pt x="1904" y="1"/>
                  </a:moveTo>
                  <a:cubicBezTo>
                    <a:pt x="1063" y="1"/>
                    <a:pt x="205" y="753"/>
                    <a:pt x="117" y="1567"/>
                  </a:cubicBezTo>
                  <a:cubicBezTo>
                    <a:pt x="0" y="2544"/>
                    <a:pt x="791" y="3498"/>
                    <a:pt x="1745" y="3498"/>
                  </a:cubicBezTo>
                  <a:cubicBezTo>
                    <a:pt x="1804" y="3506"/>
                    <a:pt x="1863" y="3509"/>
                    <a:pt x="1922" y="3509"/>
                  </a:cubicBezTo>
                  <a:cubicBezTo>
                    <a:pt x="2755" y="3509"/>
                    <a:pt x="3612" y="2766"/>
                    <a:pt x="3699" y="1963"/>
                  </a:cubicBezTo>
                  <a:cubicBezTo>
                    <a:pt x="3792" y="985"/>
                    <a:pt x="3025" y="125"/>
                    <a:pt x="2048" y="8"/>
                  </a:cubicBezTo>
                  <a:cubicBezTo>
                    <a:pt x="2000" y="3"/>
                    <a:pt x="1952" y="1"/>
                    <a:pt x="19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712" name="Google Shape;712;p9"/>
          <p:cNvSpPr txBox="1">
            <a:spLocks noGrp="1"/>
          </p:cNvSpPr>
          <p:nvPr>
            <p:ph type="subTitle" idx="1"/>
          </p:nvPr>
        </p:nvSpPr>
        <p:spPr>
          <a:xfrm>
            <a:off x="3378600" y="3300167"/>
            <a:ext cx="5434800" cy="12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13" name="Google Shape;713;p9"/>
          <p:cNvSpPr txBox="1">
            <a:spLocks noGrp="1"/>
          </p:cNvSpPr>
          <p:nvPr>
            <p:ph type="title"/>
          </p:nvPr>
        </p:nvSpPr>
        <p:spPr>
          <a:xfrm>
            <a:off x="2736800" y="1872927"/>
            <a:ext cx="6718400" cy="13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332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6"/>
        </a:solidFill>
        <a:effectLst/>
      </p:bgPr>
    </p:bg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11"/>
          <p:cNvSpPr txBox="1">
            <a:spLocks noGrp="1"/>
          </p:cNvSpPr>
          <p:nvPr>
            <p:ph type="title" hasCustomPrompt="1"/>
          </p:nvPr>
        </p:nvSpPr>
        <p:spPr>
          <a:xfrm>
            <a:off x="2161967" y="1550067"/>
            <a:ext cx="7426800" cy="254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18" name="Google Shape;718;p11"/>
          <p:cNvSpPr txBox="1">
            <a:spLocks noGrp="1"/>
          </p:cNvSpPr>
          <p:nvPr>
            <p:ph type="subTitle" idx="1"/>
          </p:nvPr>
        </p:nvSpPr>
        <p:spPr>
          <a:xfrm>
            <a:off x="3334600" y="3899633"/>
            <a:ext cx="55228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719" name="Google Shape;719;p11"/>
          <p:cNvGrpSpPr/>
          <p:nvPr/>
        </p:nvGrpSpPr>
        <p:grpSpPr>
          <a:xfrm>
            <a:off x="10976393" y="2937554"/>
            <a:ext cx="1056275" cy="1155289"/>
            <a:chOff x="5164825" y="3105675"/>
            <a:chExt cx="569400" cy="622775"/>
          </a:xfrm>
        </p:grpSpPr>
        <p:sp>
          <p:nvSpPr>
            <p:cNvPr id="720" name="Google Shape;720;p11"/>
            <p:cNvSpPr/>
            <p:nvPr/>
          </p:nvSpPr>
          <p:spPr>
            <a:xfrm>
              <a:off x="5239850" y="3284950"/>
              <a:ext cx="458325" cy="443500"/>
            </a:xfrm>
            <a:custGeom>
              <a:avLst/>
              <a:gdLst/>
              <a:ahLst/>
              <a:cxnLst/>
              <a:rect l="l" t="t" r="r" b="b"/>
              <a:pathLst>
                <a:path w="18333" h="17740" extrusionOk="0">
                  <a:moveTo>
                    <a:pt x="18332" y="1"/>
                  </a:moveTo>
                  <a:lnTo>
                    <a:pt x="18332" y="1"/>
                  </a:lnTo>
                  <a:cubicBezTo>
                    <a:pt x="13200" y="489"/>
                    <a:pt x="8085" y="698"/>
                    <a:pt x="2958" y="698"/>
                  </a:cubicBezTo>
                  <a:cubicBezTo>
                    <a:pt x="1973" y="698"/>
                    <a:pt x="987" y="691"/>
                    <a:pt x="0" y="676"/>
                  </a:cubicBezTo>
                  <a:lnTo>
                    <a:pt x="0" y="676"/>
                  </a:lnTo>
                  <a:cubicBezTo>
                    <a:pt x="2629" y="6398"/>
                    <a:pt x="5235" y="12121"/>
                    <a:pt x="7863" y="17728"/>
                  </a:cubicBezTo>
                  <a:cubicBezTo>
                    <a:pt x="7870" y="17736"/>
                    <a:pt x="7901" y="17740"/>
                    <a:pt x="7953" y="17740"/>
                  </a:cubicBezTo>
                  <a:cubicBezTo>
                    <a:pt x="8670" y="17740"/>
                    <a:pt x="13404" y="17041"/>
                    <a:pt x="13772" y="16867"/>
                  </a:cubicBezTo>
                  <a:cubicBezTo>
                    <a:pt x="15308" y="15797"/>
                    <a:pt x="14843" y="14541"/>
                    <a:pt x="15029" y="12494"/>
                  </a:cubicBezTo>
                  <a:cubicBezTo>
                    <a:pt x="15424" y="8143"/>
                    <a:pt x="16587" y="3886"/>
                    <a:pt x="18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21" name="Google Shape;721;p11"/>
            <p:cNvSpPr/>
            <p:nvPr/>
          </p:nvSpPr>
          <p:spPr>
            <a:xfrm>
              <a:off x="5329400" y="3355325"/>
              <a:ext cx="143100" cy="285600"/>
            </a:xfrm>
            <a:custGeom>
              <a:avLst/>
              <a:gdLst/>
              <a:ahLst/>
              <a:cxnLst/>
              <a:rect l="l" t="t" r="r" b="b"/>
              <a:pathLst>
                <a:path w="5724" h="11424" extrusionOk="0">
                  <a:moveTo>
                    <a:pt x="1" y="1"/>
                  </a:moveTo>
                  <a:lnTo>
                    <a:pt x="1" y="1"/>
                  </a:lnTo>
                  <a:cubicBezTo>
                    <a:pt x="303" y="955"/>
                    <a:pt x="675" y="2025"/>
                    <a:pt x="1164" y="3002"/>
                  </a:cubicBezTo>
                  <a:cubicBezTo>
                    <a:pt x="1560" y="3979"/>
                    <a:pt x="2048" y="4933"/>
                    <a:pt x="2537" y="5910"/>
                  </a:cubicBezTo>
                  <a:cubicBezTo>
                    <a:pt x="3002" y="6887"/>
                    <a:pt x="3490" y="7748"/>
                    <a:pt x="3979" y="8725"/>
                  </a:cubicBezTo>
                  <a:cubicBezTo>
                    <a:pt x="4561" y="9679"/>
                    <a:pt x="5142" y="10563"/>
                    <a:pt x="5724" y="11423"/>
                  </a:cubicBezTo>
                  <a:cubicBezTo>
                    <a:pt x="5445" y="10470"/>
                    <a:pt x="4956" y="9399"/>
                    <a:pt x="4561" y="8422"/>
                  </a:cubicBezTo>
                  <a:cubicBezTo>
                    <a:pt x="4165" y="7469"/>
                    <a:pt x="3700" y="6491"/>
                    <a:pt x="3211" y="5514"/>
                  </a:cubicBezTo>
                  <a:cubicBezTo>
                    <a:pt x="2723" y="4561"/>
                    <a:pt x="2234" y="3677"/>
                    <a:pt x="1653" y="2699"/>
                  </a:cubicBezTo>
                  <a:cubicBezTo>
                    <a:pt x="1164" y="1746"/>
                    <a:pt x="582" y="862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22" name="Google Shape;722;p11"/>
            <p:cNvSpPr/>
            <p:nvPr/>
          </p:nvSpPr>
          <p:spPr>
            <a:xfrm>
              <a:off x="5547500" y="3304150"/>
              <a:ext cx="60525" cy="315250"/>
            </a:xfrm>
            <a:custGeom>
              <a:avLst/>
              <a:gdLst/>
              <a:ahLst/>
              <a:cxnLst/>
              <a:rect l="l" t="t" r="r" b="b"/>
              <a:pathLst>
                <a:path w="2421" h="12610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2141" y="1071"/>
                    <a:pt x="1839" y="2141"/>
                    <a:pt x="1559" y="3118"/>
                  </a:cubicBezTo>
                  <a:cubicBezTo>
                    <a:pt x="1257" y="4165"/>
                    <a:pt x="1071" y="5235"/>
                    <a:pt x="885" y="6305"/>
                  </a:cubicBezTo>
                  <a:cubicBezTo>
                    <a:pt x="675" y="7375"/>
                    <a:pt x="489" y="8352"/>
                    <a:pt x="303" y="9399"/>
                  </a:cubicBezTo>
                  <a:cubicBezTo>
                    <a:pt x="210" y="10469"/>
                    <a:pt x="94" y="11539"/>
                    <a:pt x="1" y="12610"/>
                  </a:cubicBezTo>
                  <a:cubicBezTo>
                    <a:pt x="396" y="11633"/>
                    <a:pt x="675" y="10562"/>
                    <a:pt x="885" y="9609"/>
                  </a:cubicBezTo>
                  <a:cubicBezTo>
                    <a:pt x="1164" y="8538"/>
                    <a:pt x="1373" y="7468"/>
                    <a:pt x="1653" y="6398"/>
                  </a:cubicBezTo>
                  <a:cubicBezTo>
                    <a:pt x="1839" y="5328"/>
                    <a:pt x="2048" y="4281"/>
                    <a:pt x="2141" y="3304"/>
                  </a:cubicBezTo>
                  <a:cubicBezTo>
                    <a:pt x="2327" y="2234"/>
                    <a:pt x="2420" y="1164"/>
                    <a:pt x="2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23" name="Google Shape;723;p11"/>
            <p:cNvSpPr/>
            <p:nvPr/>
          </p:nvSpPr>
          <p:spPr>
            <a:xfrm>
              <a:off x="5465500" y="3350100"/>
              <a:ext cx="50625" cy="317575"/>
            </a:xfrm>
            <a:custGeom>
              <a:avLst/>
              <a:gdLst/>
              <a:ahLst/>
              <a:cxnLst/>
              <a:rect l="l" t="t" r="r" b="b"/>
              <a:pathLst>
                <a:path w="2025" h="12703" extrusionOk="0">
                  <a:moveTo>
                    <a:pt x="1" y="0"/>
                  </a:moveTo>
                  <a:cubicBezTo>
                    <a:pt x="1" y="1071"/>
                    <a:pt x="94" y="2141"/>
                    <a:pt x="187" y="3211"/>
                  </a:cubicBezTo>
                  <a:cubicBezTo>
                    <a:pt x="280" y="4281"/>
                    <a:pt x="466" y="5351"/>
                    <a:pt x="582" y="6398"/>
                  </a:cubicBezTo>
                  <a:cubicBezTo>
                    <a:pt x="768" y="7468"/>
                    <a:pt x="954" y="8538"/>
                    <a:pt x="1257" y="9608"/>
                  </a:cubicBezTo>
                  <a:cubicBezTo>
                    <a:pt x="1443" y="10586"/>
                    <a:pt x="1745" y="11632"/>
                    <a:pt x="2025" y="12703"/>
                  </a:cubicBezTo>
                  <a:cubicBezTo>
                    <a:pt x="2025" y="11632"/>
                    <a:pt x="1931" y="10586"/>
                    <a:pt x="1838" y="9515"/>
                  </a:cubicBezTo>
                  <a:cubicBezTo>
                    <a:pt x="1745" y="8445"/>
                    <a:pt x="1536" y="7375"/>
                    <a:pt x="1350" y="6305"/>
                  </a:cubicBezTo>
                  <a:cubicBezTo>
                    <a:pt x="1164" y="5235"/>
                    <a:pt x="954" y="4188"/>
                    <a:pt x="768" y="3118"/>
                  </a:cubicBezTo>
                  <a:cubicBezTo>
                    <a:pt x="582" y="2048"/>
                    <a:pt x="280" y="107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24" name="Google Shape;724;p11"/>
            <p:cNvSpPr/>
            <p:nvPr/>
          </p:nvSpPr>
          <p:spPr>
            <a:xfrm>
              <a:off x="5164825" y="3105675"/>
              <a:ext cx="569400" cy="454375"/>
            </a:xfrm>
            <a:custGeom>
              <a:avLst/>
              <a:gdLst/>
              <a:ahLst/>
              <a:cxnLst/>
              <a:rect l="l" t="t" r="r" b="b"/>
              <a:pathLst>
                <a:path w="22776" h="18175" extrusionOk="0">
                  <a:moveTo>
                    <a:pt x="14355" y="0"/>
                  </a:moveTo>
                  <a:cubicBezTo>
                    <a:pt x="12767" y="0"/>
                    <a:pt x="11233" y="1421"/>
                    <a:pt x="11144" y="3101"/>
                  </a:cubicBezTo>
                  <a:cubicBezTo>
                    <a:pt x="10543" y="1954"/>
                    <a:pt x="9344" y="1291"/>
                    <a:pt x="8104" y="1291"/>
                  </a:cubicBezTo>
                  <a:cubicBezTo>
                    <a:pt x="7759" y="1291"/>
                    <a:pt x="7412" y="1343"/>
                    <a:pt x="7072" y="1449"/>
                  </a:cubicBezTo>
                  <a:cubicBezTo>
                    <a:pt x="5630" y="1845"/>
                    <a:pt x="4560" y="3496"/>
                    <a:pt x="4746" y="5032"/>
                  </a:cubicBezTo>
                  <a:cubicBezTo>
                    <a:pt x="4409" y="4787"/>
                    <a:pt x="3949" y="4642"/>
                    <a:pt x="3513" y="4642"/>
                  </a:cubicBezTo>
                  <a:cubicBezTo>
                    <a:pt x="3077" y="4642"/>
                    <a:pt x="2664" y="4787"/>
                    <a:pt x="2420" y="5125"/>
                  </a:cubicBezTo>
                  <a:cubicBezTo>
                    <a:pt x="1931" y="5613"/>
                    <a:pt x="2420" y="6497"/>
                    <a:pt x="2815" y="6869"/>
                  </a:cubicBezTo>
                  <a:cubicBezTo>
                    <a:pt x="977" y="8149"/>
                    <a:pt x="0" y="10848"/>
                    <a:pt x="1349" y="12802"/>
                  </a:cubicBezTo>
                  <a:cubicBezTo>
                    <a:pt x="2095" y="13901"/>
                    <a:pt x="3403" y="14458"/>
                    <a:pt x="4708" y="14458"/>
                  </a:cubicBezTo>
                  <a:cubicBezTo>
                    <a:pt x="5805" y="14458"/>
                    <a:pt x="6899" y="14064"/>
                    <a:pt x="7654" y="13267"/>
                  </a:cubicBezTo>
                  <a:cubicBezTo>
                    <a:pt x="8329" y="14826"/>
                    <a:pt x="9306" y="16291"/>
                    <a:pt x="10655" y="17245"/>
                  </a:cubicBezTo>
                  <a:cubicBezTo>
                    <a:pt x="11546" y="17839"/>
                    <a:pt x="12608" y="18175"/>
                    <a:pt x="13634" y="18175"/>
                  </a:cubicBezTo>
                  <a:cubicBezTo>
                    <a:pt x="14296" y="18175"/>
                    <a:pt x="14942" y="18035"/>
                    <a:pt x="15517" y="17734"/>
                  </a:cubicBezTo>
                  <a:cubicBezTo>
                    <a:pt x="17053" y="16966"/>
                    <a:pt x="17937" y="15012"/>
                    <a:pt x="17355" y="13476"/>
                  </a:cubicBezTo>
                  <a:lnTo>
                    <a:pt x="17355" y="13476"/>
                  </a:lnTo>
                  <a:cubicBezTo>
                    <a:pt x="17815" y="13751"/>
                    <a:pt x="18346" y="13879"/>
                    <a:pt x="18887" y="13879"/>
                  </a:cubicBezTo>
                  <a:cubicBezTo>
                    <a:pt x="20044" y="13879"/>
                    <a:pt x="21249" y="13296"/>
                    <a:pt x="21915" y="12313"/>
                  </a:cubicBezTo>
                  <a:cubicBezTo>
                    <a:pt x="22775" y="10755"/>
                    <a:pt x="22287" y="8614"/>
                    <a:pt x="20845" y="7660"/>
                  </a:cubicBezTo>
                  <a:cubicBezTo>
                    <a:pt x="22194" y="6986"/>
                    <a:pt x="22589" y="4939"/>
                    <a:pt x="21705" y="3682"/>
                  </a:cubicBezTo>
                  <a:cubicBezTo>
                    <a:pt x="21191" y="3055"/>
                    <a:pt x="20357" y="2711"/>
                    <a:pt x="19531" y="2711"/>
                  </a:cubicBezTo>
                  <a:cubicBezTo>
                    <a:pt x="18826" y="2711"/>
                    <a:pt x="18127" y="2961"/>
                    <a:pt x="17634" y="3496"/>
                  </a:cubicBezTo>
                  <a:cubicBezTo>
                    <a:pt x="17727" y="1751"/>
                    <a:pt x="16285" y="100"/>
                    <a:pt x="14540" y="7"/>
                  </a:cubicBezTo>
                  <a:cubicBezTo>
                    <a:pt x="14478" y="2"/>
                    <a:pt x="14417" y="0"/>
                    <a:pt x="143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25" name="Google Shape;725;p11"/>
            <p:cNvSpPr/>
            <p:nvPr/>
          </p:nvSpPr>
          <p:spPr>
            <a:xfrm>
              <a:off x="5356150" y="3226800"/>
              <a:ext cx="65750" cy="159975"/>
            </a:xfrm>
            <a:custGeom>
              <a:avLst/>
              <a:gdLst/>
              <a:ahLst/>
              <a:cxnLst/>
              <a:rect l="l" t="t" r="r" b="b"/>
              <a:pathLst>
                <a:path w="2630" h="6399" extrusionOk="0">
                  <a:moveTo>
                    <a:pt x="1" y="1"/>
                  </a:moveTo>
                  <a:lnTo>
                    <a:pt x="1" y="1"/>
                  </a:lnTo>
                  <a:cubicBezTo>
                    <a:pt x="303" y="582"/>
                    <a:pt x="583" y="1071"/>
                    <a:pt x="885" y="1559"/>
                  </a:cubicBezTo>
                  <a:cubicBezTo>
                    <a:pt x="1071" y="2024"/>
                    <a:pt x="1257" y="2513"/>
                    <a:pt x="1350" y="3002"/>
                  </a:cubicBezTo>
                  <a:cubicBezTo>
                    <a:pt x="1467" y="3583"/>
                    <a:pt x="1467" y="4072"/>
                    <a:pt x="1467" y="4653"/>
                  </a:cubicBezTo>
                  <a:cubicBezTo>
                    <a:pt x="1467" y="5235"/>
                    <a:pt x="1467" y="5723"/>
                    <a:pt x="1257" y="6398"/>
                  </a:cubicBezTo>
                  <a:cubicBezTo>
                    <a:pt x="1839" y="6003"/>
                    <a:pt x="2234" y="5421"/>
                    <a:pt x="2420" y="4746"/>
                  </a:cubicBezTo>
                  <a:cubicBezTo>
                    <a:pt x="2630" y="4165"/>
                    <a:pt x="2630" y="3490"/>
                    <a:pt x="2420" y="2815"/>
                  </a:cubicBezTo>
                  <a:cubicBezTo>
                    <a:pt x="2327" y="2141"/>
                    <a:pt x="2048" y="1559"/>
                    <a:pt x="1653" y="1071"/>
                  </a:cubicBezTo>
                  <a:cubicBezTo>
                    <a:pt x="1164" y="489"/>
                    <a:pt x="583" y="9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26" name="Google Shape;726;p11"/>
            <p:cNvSpPr/>
            <p:nvPr/>
          </p:nvSpPr>
          <p:spPr>
            <a:xfrm>
              <a:off x="5545175" y="3267650"/>
              <a:ext cx="75050" cy="133650"/>
            </a:xfrm>
            <a:custGeom>
              <a:avLst/>
              <a:gdLst/>
              <a:ahLst/>
              <a:cxnLst/>
              <a:rect l="l" t="t" r="r" b="b"/>
              <a:pathLst>
                <a:path w="3002" h="5346" extrusionOk="0">
                  <a:moveTo>
                    <a:pt x="2765" y="0"/>
                  </a:moveTo>
                  <a:cubicBezTo>
                    <a:pt x="2244" y="0"/>
                    <a:pt x="1680" y="245"/>
                    <a:pt x="1257" y="507"/>
                  </a:cubicBezTo>
                  <a:cubicBezTo>
                    <a:pt x="768" y="879"/>
                    <a:pt x="396" y="1461"/>
                    <a:pt x="187" y="2042"/>
                  </a:cubicBezTo>
                  <a:cubicBezTo>
                    <a:pt x="1" y="2717"/>
                    <a:pt x="1" y="3415"/>
                    <a:pt x="187" y="3996"/>
                  </a:cubicBezTo>
                  <a:cubicBezTo>
                    <a:pt x="396" y="4578"/>
                    <a:pt x="768" y="5043"/>
                    <a:pt x="1257" y="5346"/>
                  </a:cubicBezTo>
                  <a:cubicBezTo>
                    <a:pt x="1164" y="4764"/>
                    <a:pt x="1071" y="4276"/>
                    <a:pt x="1071" y="3787"/>
                  </a:cubicBezTo>
                  <a:cubicBezTo>
                    <a:pt x="1071" y="3298"/>
                    <a:pt x="1164" y="2833"/>
                    <a:pt x="1257" y="2438"/>
                  </a:cubicBezTo>
                  <a:cubicBezTo>
                    <a:pt x="1466" y="2042"/>
                    <a:pt x="1652" y="1554"/>
                    <a:pt x="1932" y="1181"/>
                  </a:cubicBezTo>
                  <a:cubicBezTo>
                    <a:pt x="2234" y="786"/>
                    <a:pt x="2513" y="390"/>
                    <a:pt x="3002" y="18"/>
                  </a:cubicBezTo>
                  <a:cubicBezTo>
                    <a:pt x="2924" y="6"/>
                    <a:pt x="2845" y="0"/>
                    <a:pt x="27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27" name="Google Shape;727;p11"/>
          <p:cNvGrpSpPr/>
          <p:nvPr/>
        </p:nvGrpSpPr>
        <p:grpSpPr>
          <a:xfrm>
            <a:off x="9318203" y="4470836"/>
            <a:ext cx="749864" cy="1179033"/>
            <a:chOff x="6381525" y="2911575"/>
            <a:chExt cx="404225" cy="635575"/>
          </a:xfrm>
        </p:grpSpPr>
        <p:sp>
          <p:nvSpPr>
            <p:cNvPr id="728" name="Google Shape;728;p11"/>
            <p:cNvSpPr/>
            <p:nvPr/>
          </p:nvSpPr>
          <p:spPr>
            <a:xfrm>
              <a:off x="6412925" y="2911575"/>
              <a:ext cx="285575" cy="305975"/>
            </a:xfrm>
            <a:custGeom>
              <a:avLst/>
              <a:gdLst/>
              <a:ahLst/>
              <a:cxnLst/>
              <a:rect l="l" t="t" r="r" b="b"/>
              <a:pathLst>
                <a:path w="11423" h="12239" extrusionOk="0">
                  <a:moveTo>
                    <a:pt x="6887" y="1"/>
                  </a:moveTo>
                  <a:cubicBezTo>
                    <a:pt x="5235" y="2909"/>
                    <a:pt x="4653" y="6491"/>
                    <a:pt x="5328" y="9795"/>
                  </a:cubicBezTo>
                  <a:cubicBezTo>
                    <a:pt x="3872" y="9387"/>
                    <a:pt x="2351" y="9190"/>
                    <a:pt x="874" y="9190"/>
                  </a:cubicBezTo>
                  <a:cubicBezTo>
                    <a:pt x="581" y="9190"/>
                    <a:pt x="289" y="9198"/>
                    <a:pt x="0" y="9213"/>
                  </a:cubicBezTo>
                  <a:cubicBezTo>
                    <a:pt x="1365" y="9851"/>
                    <a:pt x="5082" y="12238"/>
                    <a:pt x="6799" y="12238"/>
                  </a:cubicBezTo>
                  <a:cubicBezTo>
                    <a:pt x="6897" y="12238"/>
                    <a:pt x="6988" y="12230"/>
                    <a:pt x="7073" y="12214"/>
                  </a:cubicBezTo>
                  <a:cubicBezTo>
                    <a:pt x="8483" y="11850"/>
                    <a:pt x="9915" y="7951"/>
                    <a:pt x="11326" y="7951"/>
                  </a:cubicBezTo>
                  <a:cubicBezTo>
                    <a:pt x="11359" y="7951"/>
                    <a:pt x="11391" y="7953"/>
                    <a:pt x="11423" y="7957"/>
                  </a:cubicBezTo>
                  <a:cubicBezTo>
                    <a:pt x="11103" y="7897"/>
                    <a:pt x="10779" y="7869"/>
                    <a:pt x="10454" y="7869"/>
                  </a:cubicBezTo>
                  <a:cubicBezTo>
                    <a:pt x="9124" y="7869"/>
                    <a:pt x="7780" y="8353"/>
                    <a:pt x="6677" y="9213"/>
                  </a:cubicBezTo>
                  <a:cubicBezTo>
                    <a:pt x="6770" y="6119"/>
                    <a:pt x="6887" y="3118"/>
                    <a:pt x="68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29" name="Google Shape;729;p11"/>
            <p:cNvSpPr/>
            <p:nvPr/>
          </p:nvSpPr>
          <p:spPr>
            <a:xfrm>
              <a:off x="6381525" y="3187650"/>
              <a:ext cx="404225" cy="359500"/>
            </a:xfrm>
            <a:custGeom>
              <a:avLst/>
              <a:gdLst/>
              <a:ahLst/>
              <a:cxnLst/>
              <a:rect l="l" t="t" r="r" b="b"/>
              <a:pathLst>
                <a:path w="16169" h="14380" extrusionOk="0">
                  <a:moveTo>
                    <a:pt x="7942" y="0"/>
                  </a:moveTo>
                  <a:cubicBezTo>
                    <a:pt x="7260" y="0"/>
                    <a:pt x="6575" y="100"/>
                    <a:pt x="5909" y="310"/>
                  </a:cubicBezTo>
                  <a:lnTo>
                    <a:pt x="5607" y="1264"/>
                  </a:lnTo>
                  <a:cubicBezTo>
                    <a:pt x="5607" y="985"/>
                    <a:pt x="5700" y="683"/>
                    <a:pt x="5700" y="403"/>
                  </a:cubicBezTo>
                  <a:lnTo>
                    <a:pt x="5700" y="403"/>
                  </a:lnTo>
                  <a:cubicBezTo>
                    <a:pt x="2117" y="1660"/>
                    <a:pt x="0" y="5917"/>
                    <a:pt x="1256" y="9523"/>
                  </a:cubicBezTo>
                  <a:cubicBezTo>
                    <a:pt x="2278" y="12436"/>
                    <a:pt x="5283" y="14380"/>
                    <a:pt x="8296" y="14380"/>
                  </a:cubicBezTo>
                  <a:cubicBezTo>
                    <a:pt x="8989" y="14380"/>
                    <a:pt x="9683" y="14277"/>
                    <a:pt x="10353" y="14059"/>
                  </a:cubicBezTo>
                  <a:cubicBezTo>
                    <a:pt x="13958" y="12896"/>
                    <a:pt x="16169" y="8546"/>
                    <a:pt x="15005" y="4963"/>
                  </a:cubicBezTo>
                  <a:cubicBezTo>
                    <a:pt x="14053" y="2029"/>
                    <a:pt x="11026" y="0"/>
                    <a:pt x="79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30" name="Google Shape;730;p11"/>
          <p:cNvGrpSpPr/>
          <p:nvPr/>
        </p:nvGrpSpPr>
        <p:grpSpPr>
          <a:xfrm rot="892097">
            <a:off x="-37851" y="-59612"/>
            <a:ext cx="1977616" cy="1557912"/>
            <a:chOff x="2533100" y="1212175"/>
            <a:chExt cx="1066075" cy="839825"/>
          </a:xfrm>
        </p:grpSpPr>
        <p:sp>
          <p:nvSpPr>
            <p:cNvPr id="731" name="Google Shape;731;p11"/>
            <p:cNvSpPr/>
            <p:nvPr/>
          </p:nvSpPr>
          <p:spPr>
            <a:xfrm>
              <a:off x="2981500" y="1242700"/>
              <a:ext cx="93025" cy="139875"/>
            </a:xfrm>
            <a:custGeom>
              <a:avLst/>
              <a:gdLst/>
              <a:ahLst/>
              <a:cxnLst/>
              <a:rect l="l" t="t" r="r" b="b"/>
              <a:pathLst>
                <a:path w="3721" h="5595" extrusionOk="0">
                  <a:moveTo>
                    <a:pt x="2415" y="1"/>
                  </a:moveTo>
                  <a:cubicBezTo>
                    <a:pt x="2208" y="1"/>
                    <a:pt x="2003" y="80"/>
                    <a:pt x="1838" y="268"/>
                  </a:cubicBezTo>
                  <a:cubicBezTo>
                    <a:pt x="768" y="1617"/>
                    <a:pt x="1" y="4036"/>
                    <a:pt x="1443" y="5316"/>
                  </a:cubicBezTo>
                  <a:cubicBezTo>
                    <a:pt x="1636" y="5509"/>
                    <a:pt x="1872" y="5594"/>
                    <a:pt x="2102" y="5594"/>
                  </a:cubicBezTo>
                  <a:cubicBezTo>
                    <a:pt x="2565" y="5594"/>
                    <a:pt x="3002" y="5247"/>
                    <a:pt x="3002" y="4734"/>
                  </a:cubicBezTo>
                  <a:cubicBezTo>
                    <a:pt x="3002" y="3455"/>
                    <a:pt x="2606" y="2501"/>
                    <a:pt x="3281" y="1431"/>
                  </a:cubicBezTo>
                  <a:cubicBezTo>
                    <a:pt x="3721" y="762"/>
                    <a:pt x="3057" y="1"/>
                    <a:pt x="2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2" name="Google Shape;732;p11"/>
            <p:cNvSpPr/>
            <p:nvPr/>
          </p:nvSpPr>
          <p:spPr>
            <a:xfrm>
              <a:off x="3008250" y="1488625"/>
              <a:ext cx="56925" cy="134075"/>
            </a:xfrm>
            <a:custGeom>
              <a:avLst/>
              <a:gdLst/>
              <a:ahLst/>
              <a:cxnLst/>
              <a:rect l="l" t="t" r="r" b="b"/>
              <a:pathLst>
                <a:path w="2277" h="5363" extrusionOk="0">
                  <a:moveTo>
                    <a:pt x="1354" y="0"/>
                  </a:moveTo>
                  <a:cubicBezTo>
                    <a:pt x="1004" y="0"/>
                    <a:pt x="663" y="182"/>
                    <a:pt x="582" y="597"/>
                  </a:cubicBezTo>
                  <a:cubicBezTo>
                    <a:pt x="373" y="1969"/>
                    <a:pt x="1" y="3412"/>
                    <a:pt x="280" y="4784"/>
                  </a:cubicBezTo>
                  <a:cubicBezTo>
                    <a:pt x="367" y="5189"/>
                    <a:pt x="650" y="5362"/>
                    <a:pt x="947" y="5362"/>
                  </a:cubicBezTo>
                  <a:cubicBezTo>
                    <a:pt x="1282" y="5362"/>
                    <a:pt x="1635" y="5142"/>
                    <a:pt x="1746" y="4784"/>
                  </a:cubicBezTo>
                  <a:cubicBezTo>
                    <a:pt x="2211" y="3621"/>
                    <a:pt x="2118" y="2155"/>
                    <a:pt x="2211" y="806"/>
                  </a:cubicBezTo>
                  <a:cubicBezTo>
                    <a:pt x="2277" y="307"/>
                    <a:pt x="1808" y="0"/>
                    <a:pt x="1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3" name="Google Shape;733;p11"/>
            <p:cNvSpPr/>
            <p:nvPr/>
          </p:nvSpPr>
          <p:spPr>
            <a:xfrm>
              <a:off x="2913925" y="1708150"/>
              <a:ext cx="120050" cy="96675"/>
            </a:xfrm>
            <a:custGeom>
              <a:avLst/>
              <a:gdLst/>
              <a:ahLst/>
              <a:cxnLst/>
              <a:rect l="l" t="t" r="r" b="b"/>
              <a:pathLst>
                <a:path w="4802" h="3867" extrusionOk="0">
                  <a:moveTo>
                    <a:pt x="3339" y="1"/>
                  </a:moveTo>
                  <a:cubicBezTo>
                    <a:pt x="3164" y="1"/>
                    <a:pt x="2980" y="52"/>
                    <a:pt x="2797" y="168"/>
                  </a:cubicBezTo>
                  <a:cubicBezTo>
                    <a:pt x="2308" y="540"/>
                    <a:pt x="1913" y="842"/>
                    <a:pt x="1540" y="1238"/>
                  </a:cubicBezTo>
                  <a:cubicBezTo>
                    <a:pt x="1238" y="1610"/>
                    <a:pt x="866" y="2005"/>
                    <a:pt x="563" y="2401"/>
                  </a:cubicBezTo>
                  <a:cubicBezTo>
                    <a:pt x="0" y="2964"/>
                    <a:pt x="442" y="3867"/>
                    <a:pt x="1117" y="3867"/>
                  </a:cubicBezTo>
                  <a:cubicBezTo>
                    <a:pt x="1251" y="3867"/>
                    <a:pt x="1394" y="3831"/>
                    <a:pt x="1540" y="3750"/>
                  </a:cubicBezTo>
                  <a:cubicBezTo>
                    <a:pt x="2401" y="3169"/>
                    <a:pt x="3378" y="2680"/>
                    <a:pt x="4146" y="1912"/>
                  </a:cubicBezTo>
                  <a:cubicBezTo>
                    <a:pt x="4801" y="1180"/>
                    <a:pt x="4179" y="1"/>
                    <a:pt x="3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4" name="Google Shape;734;p11"/>
            <p:cNvSpPr/>
            <p:nvPr/>
          </p:nvSpPr>
          <p:spPr>
            <a:xfrm>
              <a:off x="2994100" y="1789400"/>
              <a:ext cx="95600" cy="80850"/>
            </a:xfrm>
            <a:custGeom>
              <a:avLst/>
              <a:gdLst/>
              <a:ahLst/>
              <a:cxnLst/>
              <a:rect l="l" t="t" r="r" b="b"/>
              <a:pathLst>
                <a:path w="3824" h="3234" extrusionOk="0">
                  <a:moveTo>
                    <a:pt x="2644" y="0"/>
                  </a:moveTo>
                  <a:cubicBezTo>
                    <a:pt x="2595" y="0"/>
                    <a:pt x="2546" y="4"/>
                    <a:pt x="2498" y="12"/>
                  </a:cubicBezTo>
                  <a:cubicBezTo>
                    <a:pt x="1916" y="105"/>
                    <a:pt x="1428" y="593"/>
                    <a:pt x="1032" y="1175"/>
                  </a:cubicBezTo>
                  <a:cubicBezTo>
                    <a:pt x="660" y="1570"/>
                    <a:pt x="357" y="1943"/>
                    <a:pt x="171" y="2524"/>
                  </a:cubicBezTo>
                  <a:cubicBezTo>
                    <a:pt x="1" y="2801"/>
                    <a:pt x="220" y="3234"/>
                    <a:pt x="562" y="3234"/>
                  </a:cubicBezTo>
                  <a:cubicBezTo>
                    <a:pt x="594" y="3234"/>
                    <a:pt x="626" y="3230"/>
                    <a:pt x="660" y="3222"/>
                  </a:cubicBezTo>
                  <a:cubicBezTo>
                    <a:pt x="1730" y="2827"/>
                    <a:pt x="3172" y="2245"/>
                    <a:pt x="3568" y="1082"/>
                  </a:cubicBezTo>
                  <a:cubicBezTo>
                    <a:pt x="3824" y="463"/>
                    <a:pt x="3199" y="0"/>
                    <a:pt x="26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5" name="Google Shape;735;p11"/>
            <p:cNvSpPr/>
            <p:nvPr/>
          </p:nvSpPr>
          <p:spPr>
            <a:xfrm>
              <a:off x="3067075" y="1594650"/>
              <a:ext cx="99100" cy="131950"/>
            </a:xfrm>
            <a:custGeom>
              <a:avLst/>
              <a:gdLst/>
              <a:ahLst/>
              <a:cxnLst/>
              <a:rect l="l" t="t" r="r" b="b"/>
              <a:pathLst>
                <a:path w="3964" h="5278" extrusionOk="0">
                  <a:moveTo>
                    <a:pt x="2543" y="0"/>
                  </a:moveTo>
                  <a:cubicBezTo>
                    <a:pt x="2281" y="0"/>
                    <a:pt x="2021" y="100"/>
                    <a:pt x="1812" y="334"/>
                  </a:cubicBezTo>
                  <a:cubicBezTo>
                    <a:pt x="835" y="1497"/>
                    <a:pt x="346" y="2963"/>
                    <a:pt x="67" y="4405"/>
                  </a:cubicBezTo>
                  <a:cubicBezTo>
                    <a:pt x="0" y="4889"/>
                    <a:pt x="377" y="5278"/>
                    <a:pt x="776" y="5278"/>
                  </a:cubicBezTo>
                  <a:cubicBezTo>
                    <a:pt x="932" y="5278"/>
                    <a:pt x="1093" y="5218"/>
                    <a:pt x="1230" y="5080"/>
                  </a:cubicBezTo>
                  <a:cubicBezTo>
                    <a:pt x="2301" y="4033"/>
                    <a:pt x="3254" y="2963"/>
                    <a:pt x="3743" y="1497"/>
                  </a:cubicBezTo>
                  <a:cubicBezTo>
                    <a:pt x="3963" y="718"/>
                    <a:pt x="3246" y="0"/>
                    <a:pt x="2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6" name="Google Shape;736;p11"/>
            <p:cNvSpPr/>
            <p:nvPr/>
          </p:nvSpPr>
          <p:spPr>
            <a:xfrm>
              <a:off x="3097825" y="1386450"/>
              <a:ext cx="62825" cy="142025"/>
            </a:xfrm>
            <a:custGeom>
              <a:avLst/>
              <a:gdLst/>
              <a:ahLst/>
              <a:cxnLst/>
              <a:rect l="l" t="t" r="r" b="b"/>
              <a:pathLst>
                <a:path w="2513" h="5681" extrusionOk="0">
                  <a:moveTo>
                    <a:pt x="1059" y="0"/>
                  </a:moveTo>
                  <a:cubicBezTo>
                    <a:pt x="875" y="0"/>
                    <a:pt x="684" y="75"/>
                    <a:pt x="582" y="240"/>
                  </a:cubicBezTo>
                  <a:cubicBezTo>
                    <a:pt x="0" y="915"/>
                    <a:pt x="93" y="1683"/>
                    <a:pt x="280" y="2474"/>
                  </a:cubicBezTo>
                  <a:cubicBezTo>
                    <a:pt x="373" y="3428"/>
                    <a:pt x="675" y="4219"/>
                    <a:pt x="954" y="5079"/>
                  </a:cubicBezTo>
                  <a:cubicBezTo>
                    <a:pt x="1093" y="5485"/>
                    <a:pt x="1413" y="5680"/>
                    <a:pt x="1728" y="5680"/>
                  </a:cubicBezTo>
                  <a:cubicBezTo>
                    <a:pt x="2099" y="5680"/>
                    <a:pt x="2463" y="5409"/>
                    <a:pt x="2513" y="4893"/>
                  </a:cubicBezTo>
                  <a:cubicBezTo>
                    <a:pt x="2513" y="4009"/>
                    <a:pt x="2513" y="3148"/>
                    <a:pt x="2420" y="2171"/>
                  </a:cubicBezTo>
                  <a:cubicBezTo>
                    <a:pt x="2327" y="1404"/>
                    <a:pt x="2234" y="613"/>
                    <a:pt x="1443" y="147"/>
                  </a:cubicBezTo>
                  <a:cubicBezTo>
                    <a:pt x="1358" y="52"/>
                    <a:pt x="1211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7" name="Google Shape;737;p11"/>
            <p:cNvSpPr/>
            <p:nvPr/>
          </p:nvSpPr>
          <p:spPr>
            <a:xfrm>
              <a:off x="3141450" y="1243125"/>
              <a:ext cx="75050" cy="76925"/>
            </a:xfrm>
            <a:custGeom>
              <a:avLst/>
              <a:gdLst/>
              <a:ahLst/>
              <a:cxnLst/>
              <a:rect l="l" t="t" r="r" b="b"/>
              <a:pathLst>
                <a:path w="3002" h="3077" extrusionOk="0">
                  <a:moveTo>
                    <a:pt x="2114" y="0"/>
                  </a:moveTo>
                  <a:cubicBezTo>
                    <a:pt x="1931" y="0"/>
                    <a:pt x="1733" y="53"/>
                    <a:pt x="1536" y="157"/>
                  </a:cubicBezTo>
                  <a:cubicBezTo>
                    <a:pt x="1163" y="344"/>
                    <a:pt x="768" y="530"/>
                    <a:pt x="489" y="925"/>
                  </a:cubicBezTo>
                  <a:cubicBezTo>
                    <a:pt x="186" y="1321"/>
                    <a:pt x="0" y="1809"/>
                    <a:pt x="0" y="2274"/>
                  </a:cubicBezTo>
                  <a:cubicBezTo>
                    <a:pt x="85" y="2637"/>
                    <a:pt x="327" y="3077"/>
                    <a:pt x="671" y="3077"/>
                  </a:cubicBezTo>
                  <a:cubicBezTo>
                    <a:pt x="702" y="3077"/>
                    <a:pt x="735" y="3073"/>
                    <a:pt x="768" y="3065"/>
                  </a:cubicBezTo>
                  <a:cubicBezTo>
                    <a:pt x="1350" y="3065"/>
                    <a:pt x="1838" y="2856"/>
                    <a:pt x="2234" y="2484"/>
                  </a:cubicBezTo>
                  <a:cubicBezTo>
                    <a:pt x="2606" y="2088"/>
                    <a:pt x="2815" y="1600"/>
                    <a:pt x="2908" y="1111"/>
                  </a:cubicBezTo>
                  <a:cubicBezTo>
                    <a:pt x="3001" y="832"/>
                    <a:pt x="2908" y="437"/>
                    <a:pt x="2606" y="157"/>
                  </a:cubicBezTo>
                  <a:cubicBezTo>
                    <a:pt x="2466" y="53"/>
                    <a:pt x="2298" y="0"/>
                    <a:pt x="2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8" name="Google Shape;738;p11"/>
            <p:cNvSpPr/>
            <p:nvPr/>
          </p:nvSpPr>
          <p:spPr>
            <a:xfrm>
              <a:off x="3127325" y="1715875"/>
              <a:ext cx="108350" cy="116725"/>
            </a:xfrm>
            <a:custGeom>
              <a:avLst/>
              <a:gdLst/>
              <a:ahLst/>
              <a:cxnLst/>
              <a:rect l="l" t="t" r="r" b="b"/>
              <a:pathLst>
                <a:path w="4334" h="4669" extrusionOk="0">
                  <a:moveTo>
                    <a:pt x="2998" y="1"/>
                  </a:moveTo>
                  <a:cubicBezTo>
                    <a:pt x="2703" y="1"/>
                    <a:pt x="2406" y="99"/>
                    <a:pt x="2217" y="347"/>
                  </a:cubicBezTo>
                  <a:cubicBezTo>
                    <a:pt x="1426" y="1301"/>
                    <a:pt x="751" y="2371"/>
                    <a:pt x="263" y="3534"/>
                  </a:cubicBezTo>
                  <a:cubicBezTo>
                    <a:pt x="1" y="4223"/>
                    <a:pt x="593" y="4668"/>
                    <a:pt x="1169" y="4668"/>
                  </a:cubicBezTo>
                  <a:cubicBezTo>
                    <a:pt x="1411" y="4668"/>
                    <a:pt x="1650" y="4590"/>
                    <a:pt x="1821" y="4418"/>
                  </a:cubicBezTo>
                  <a:cubicBezTo>
                    <a:pt x="2682" y="3627"/>
                    <a:pt x="3473" y="2767"/>
                    <a:pt x="4055" y="1696"/>
                  </a:cubicBezTo>
                  <a:cubicBezTo>
                    <a:pt x="4334" y="1208"/>
                    <a:pt x="4241" y="533"/>
                    <a:pt x="3752" y="231"/>
                  </a:cubicBezTo>
                  <a:cubicBezTo>
                    <a:pt x="3569" y="93"/>
                    <a:pt x="3284" y="1"/>
                    <a:pt x="2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9" name="Google Shape;739;p11"/>
            <p:cNvSpPr/>
            <p:nvPr/>
          </p:nvSpPr>
          <p:spPr>
            <a:xfrm>
              <a:off x="3208900" y="1508450"/>
              <a:ext cx="61100" cy="141575"/>
            </a:xfrm>
            <a:custGeom>
              <a:avLst/>
              <a:gdLst/>
              <a:ahLst/>
              <a:cxnLst/>
              <a:rect l="l" t="t" r="r" b="b"/>
              <a:pathLst>
                <a:path w="2444" h="5663" extrusionOk="0">
                  <a:moveTo>
                    <a:pt x="1209" y="0"/>
                  </a:moveTo>
                  <a:cubicBezTo>
                    <a:pt x="951" y="0"/>
                    <a:pt x="704" y="113"/>
                    <a:pt x="582" y="385"/>
                  </a:cubicBezTo>
                  <a:cubicBezTo>
                    <a:pt x="1" y="1851"/>
                    <a:pt x="1" y="3596"/>
                    <a:pt x="210" y="5154"/>
                  </a:cubicBezTo>
                  <a:cubicBezTo>
                    <a:pt x="254" y="5512"/>
                    <a:pt x="529" y="5663"/>
                    <a:pt x="830" y="5663"/>
                  </a:cubicBezTo>
                  <a:cubicBezTo>
                    <a:pt x="1175" y="5663"/>
                    <a:pt x="1553" y="5465"/>
                    <a:pt x="1653" y="5154"/>
                  </a:cubicBezTo>
                  <a:cubicBezTo>
                    <a:pt x="2141" y="3782"/>
                    <a:pt x="2444" y="2037"/>
                    <a:pt x="2048" y="595"/>
                  </a:cubicBezTo>
                  <a:cubicBezTo>
                    <a:pt x="1993" y="248"/>
                    <a:pt x="1589" y="0"/>
                    <a:pt x="1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0" name="Google Shape;740;p11"/>
            <p:cNvSpPr/>
            <p:nvPr/>
          </p:nvSpPr>
          <p:spPr>
            <a:xfrm>
              <a:off x="3201925" y="1328500"/>
              <a:ext cx="79700" cy="99925"/>
            </a:xfrm>
            <a:custGeom>
              <a:avLst/>
              <a:gdLst/>
              <a:ahLst/>
              <a:cxnLst/>
              <a:rect l="l" t="t" r="r" b="b"/>
              <a:pathLst>
                <a:path w="3188" h="3997" extrusionOk="0">
                  <a:moveTo>
                    <a:pt x="1744" y="0"/>
                  </a:moveTo>
                  <a:cubicBezTo>
                    <a:pt x="1682" y="0"/>
                    <a:pt x="1620" y="7"/>
                    <a:pt x="1559" y="23"/>
                  </a:cubicBezTo>
                  <a:cubicBezTo>
                    <a:pt x="396" y="418"/>
                    <a:pt x="280" y="1767"/>
                    <a:pt x="94" y="2838"/>
                  </a:cubicBezTo>
                  <a:cubicBezTo>
                    <a:pt x="1" y="3326"/>
                    <a:pt x="187" y="3722"/>
                    <a:pt x="675" y="3908"/>
                  </a:cubicBezTo>
                  <a:cubicBezTo>
                    <a:pt x="799" y="3966"/>
                    <a:pt x="932" y="3997"/>
                    <a:pt x="1065" y="3997"/>
                  </a:cubicBezTo>
                  <a:cubicBezTo>
                    <a:pt x="1356" y="3997"/>
                    <a:pt x="1647" y="3848"/>
                    <a:pt x="1838" y="3512"/>
                  </a:cubicBezTo>
                  <a:cubicBezTo>
                    <a:pt x="2327" y="2651"/>
                    <a:pt x="3188" y="1395"/>
                    <a:pt x="2513" y="418"/>
                  </a:cubicBezTo>
                  <a:cubicBezTo>
                    <a:pt x="2358" y="185"/>
                    <a:pt x="2056" y="0"/>
                    <a:pt x="1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1" name="Google Shape;741;p11"/>
            <p:cNvSpPr/>
            <p:nvPr/>
          </p:nvSpPr>
          <p:spPr>
            <a:xfrm>
              <a:off x="3299050" y="1212175"/>
              <a:ext cx="69825" cy="58750"/>
            </a:xfrm>
            <a:custGeom>
              <a:avLst/>
              <a:gdLst/>
              <a:ahLst/>
              <a:cxnLst/>
              <a:rect l="l" t="t" r="r" b="b"/>
              <a:pathLst>
                <a:path w="2793" h="2350" extrusionOk="0">
                  <a:moveTo>
                    <a:pt x="1062" y="1"/>
                  </a:moveTo>
                  <a:cubicBezTo>
                    <a:pt x="711" y="1"/>
                    <a:pt x="328" y="199"/>
                    <a:pt x="94" y="511"/>
                  </a:cubicBezTo>
                  <a:cubicBezTo>
                    <a:pt x="94" y="604"/>
                    <a:pt x="1" y="814"/>
                    <a:pt x="1" y="1000"/>
                  </a:cubicBezTo>
                  <a:cubicBezTo>
                    <a:pt x="1" y="1186"/>
                    <a:pt x="94" y="1582"/>
                    <a:pt x="280" y="1768"/>
                  </a:cubicBezTo>
                  <a:cubicBezTo>
                    <a:pt x="373" y="1884"/>
                    <a:pt x="582" y="1977"/>
                    <a:pt x="675" y="1977"/>
                  </a:cubicBezTo>
                  <a:cubicBezTo>
                    <a:pt x="768" y="2070"/>
                    <a:pt x="955" y="2163"/>
                    <a:pt x="1048" y="2163"/>
                  </a:cubicBezTo>
                  <a:cubicBezTo>
                    <a:pt x="1350" y="2256"/>
                    <a:pt x="1536" y="2349"/>
                    <a:pt x="1745" y="2349"/>
                  </a:cubicBezTo>
                  <a:cubicBezTo>
                    <a:pt x="2118" y="2349"/>
                    <a:pt x="2420" y="2163"/>
                    <a:pt x="2606" y="1884"/>
                  </a:cubicBezTo>
                  <a:cubicBezTo>
                    <a:pt x="2699" y="1582"/>
                    <a:pt x="2792" y="1186"/>
                    <a:pt x="2606" y="907"/>
                  </a:cubicBezTo>
                  <a:cubicBezTo>
                    <a:pt x="2513" y="907"/>
                    <a:pt x="2513" y="907"/>
                    <a:pt x="2513" y="814"/>
                  </a:cubicBezTo>
                  <a:cubicBezTo>
                    <a:pt x="2420" y="721"/>
                    <a:pt x="2327" y="604"/>
                    <a:pt x="2118" y="418"/>
                  </a:cubicBezTo>
                  <a:cubicBezTo>
                    <a:pt x="2025" y="418"/>
                    <a:pt x="2025" y="325"/>
                    <a:pt x="1932" y="325"/>
                  </a:cubicBezTo>
                  <a:cubicBezTo>
                    <a:pt x="1745" y="232"/>
                    <a:pt x="1536" y="139"/>
                    <a:pt x="1257" y="23"/>
                  </a:cubicBezTo>
                  <a:cubicBezTo>
                    <a:pt x="1194" y="8"/>
                    <a:pt x="1128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2" name="Google Shape;742;p11"/>
            <p:cNvSpPr/>
            <p:nvPr/>
          </p:nvSpPr>
          <p:spPr>
            <a:xfrm>
              <a:off x="2706825" y="1804225"/>
              <a:ext cx="158375" cy="68400"/>
            </a:xfrm>
            <a:custGeom>
              <a:avLst/>
              <a:gdLst/>
              <a:ahLst/>
              <a:cxnLst/>
              <a:rect l="l" t="t" r="r" b="b"/>
              <a:pathLst>
                <a:path w="6335" h="2736" extrusionOk="0">
                  <a:moveTo>
                    <a:pt x="4869" y="0"/>
                  </a:moveTo>
                  <a:cubicBezTo>
                    <a:pt x="3613" y="0"/>
                    <a:pt x="2450" y="396"/>
                    <a:pt x="1194" y="768"/>
                  </a:cubicBezTo>
                  <a:cubicBezTo>
                    <a:pt x="1" y="1143"/>
                    <a:pt x="465" y="2736"/>
                    <a:pt x="1591" y="2736"/>
                  </a:cubicBezTo>
                  <a:cubicBezTo>
                    <a:pt x="1650" y="2736"/>
                    <a:pt x="1712" y="2731"/>
                    <a:pt x="1775" y="2722"/>
                  </a:cubicBezTo>
                  <a:cubicBezTo>
                    <a:pt x="3031" y="2513"/>
                    <a:pt x="4195" y="2420"/>
                    <a:pt x="5358" y="1838"/>
                  </a:cubicBezTo>
                  <a:cubicBezTo>
                    <a:pt x="6335" y="1466"/>
                    <a:pt x="5846" y="0"/>
                    <a:pt x="48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3" name="Google Shape;743;p11"/>
            <p:cNvSpPr/>
            <p:nvPr/>
          </p:nvSpPr>
          <p:spPr>
            <a:xfrm>
              <a:off x="2741300" y="1735625"/>
              <a:ext cx="63425" cy="48925"/>
            </a:xfrm>
            <a:custGeom>
              <a:avLst/>
              <a:gdLst/>
              <a:ahLst/>
              <a:cxnLst/>
              <a:rect l="l" t="t" r="r" b="b"/>
              <a:pathLst>
                <a:path w="2537" h="1957" extrusionOk="0">
                  <a:moveTo>
                    <a:pt x="1614" y="0"/>
                  </a:moveTo>
                  <a:cubicBezTo>
                    <a:pt x="1561" y="0"/>
                    <a:pt x="1511" y="7"/>
                    <a:pt x="1466" y="22"/>
                  </a:cubicBezTo>
                  <a:cubicBezTo>
                    <a:pt x="1164" y="139"/>
                    <a:pt x="885" y="232"/>
                    <a:pt x="675" y="325"/>
                  </a:cubicBezTo>
                  <a:cubicBezTo>
                    <a:pt x="489" y="418"/>
                    <a:pt x="303" y="511"/>
                    <a:pt x="210" y="720"/>
                  </a:cubicBezTo>
                  <a:cubicBezTo>
                    <a:pt x="1" y="906"/>
                    <a:pt x="1" y="1186"/>
                    <a:pt x="94" y="1488"/>
                  </a:cubicBezTo>
                  <a:cubicBezTo>
                    <a:pt x="248" y="1778"/>
                    <a:pt x="602" y="1956"/>
                    <a:pt x="927" y="1956"/>
                  </a:cubicBezTo>
                  <a:cubicBezTo>
                    <a:pt x="1045" y="1956"/>
                    <a:pt x="1158" y="1933"/>
                    <a:pt x="1257" y="1883"/>
                  </a:cubicBezTo>
                  <a:cubicBezTo>
                    <a:pt x="1559" y="1674"/>
                    <a:pt x="1745" y="1581"/>
                    <a:pt x="2048" y="1488"/>
                  </a:cubicBezTo>
                  <a:cubicBezTo>
                    <a:pt x="2420" y="1302"/>
                    <a:pt x="2536" y="813"/>
                    <a:pt x="2327" y="511"/>
                  </a:cubicBezTo>
                  <a:cubicBezTo>
                    <a:pt x="2249" y="198"/>
                    <a:pt x="1891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4" name="Google Shape;744;p11"/>
            <p:cNvSpPr/>
            <p:nvPr/>
          </p:nvSpPr>
          <p:spPr>
            <a:xfrm>
              <a:off x="2533100" y="1876325"/>
              <a:ext cx="75050" cy="59800"/>
            </a:xfrm>
            <a:custGeom>
              <a:avLst/>
              <a:gdLst/>
              <a:ahLst/>
              <a:cxnLst/>
              <a:rect l="l" t="t" r="r" b="b"/>
              <a:pathLst>
                <a:path w="3002" h="2392" extrusionOk="0">
                  <a:moveTo>
                    <a:pt x="2096" y="0"/>
                  </a:moveTo>
                  <a:cubicBezTo>
                    <a:pt x="2040" y="0"/>
                    <a:pt x="1984" y="8"/>
                    <a:pt x="1931" y="24"/>
                  </a:cubicBezTo>
                  <a:cubicBezTo>
                    <a:pt x="1443" y="210"/>
                    <a:pt x="1070" y="513"/>
                    <a:pt x="582" y="792"/>
                  </a:cubicBezTo>
                  <a:cubicBezTo>
                    <a:pt x="186" y="1094"/>
                    <a:pt x="0" y="1583"/>
                    <a:pt x="279" y="1955"/>
                  </a:cubicBezTo>
                  <a:cubicBezTo>
                    <a:pt x="420" y="2220"/>
                    <a:pt x="727" y="2391"/>
                    <a:pt x="1027" y="2391"/>
                  </a:cubicBezTo>
                  <a:cubicBezTo>
                    <a:pt x="1174" y="2391"/>
                    <a:pt x="1320" y="2350"/>
                    <a:pt x="1443" y="2258"/>
                  </a:cubicBezTo>
                  <a:cubicBezTo>
                    <a:pt x="1838" y="1955"/>
                    <a:pt x="2327" y="1676"/>
                    <a:pt x="2722" y="1373"/>
                  </a:cubicBezTo>
                  <a:cubicBezTo>
                    <a:pt x="2908" y="1094"/>
                    <a:pt x="3001" y="699"/>
                    <a:pt x="2815" y="420"/>
                  </a:cubicBezTo>
                  <a:cubicBezTo>
                    <a:pt x="2643" y="170"/>
                    <a:pt x="2359" y="0"/>
                    <a:pt x="2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5" name="Google Shape;745;p11"/>
            <p:cNvSpPr/>
            <p:nvPr/>
          </p:nvSpPr>
          <p:spPr>
            <a:xfrm>
              <a:off x="2540075" y="1968275"/>
              <a:ext cx="46550" cy="83725"/>
            </a:xfrm>
            <a:custGeom>
              <a:avLst/>
              <a:gdLst/>
              <a:ahLst/>
              <a:cxnLst/>
              <a:rect l="l" t="t" r="r" b="b"/>
              <a:pathLst>
                <a:path w="1862" h="3349" extrusionOk="0">
                  <a:moveTo>
                    <a:pt x="1096" y="0"/>
                  </a:moveTo>
                  <a:cubicBezTo>
                    <a:pt x="769" y="0"/>
                    <a:pt x="474" y="211"/>
                    <a:pt x="396" y="603"/>
                  </a:cubicBezTo>
                  <a:cubicBezTo>
                    <a:pt x="210" y="1185"/>
                    <a:pt x="117" y="1767"/>
                    <a:pt x="0" y="2465"/>
                  </a:cubicBezTo>
                  <a:cubicBezTo>
                    <a:pt x="0" y="2837"/>
                    <a:pt x="117" y="3232"/>
                    <a:pt x="489" y="3325"/>
                  </a:cubicBezTo>
                  <a:cubicBezTo>
                    <a:pt x="556" y="3341"/>
                    <a:pt x="624" y="3349"/>
                    <a:pt x="689" y="3349"/>
                  </a:cubicBezTo>
                  <a:cubicBezTo>
                    <a:pt x="1010" y="3349"/>
                    <a:pt x="1296" y="3165"/>
                    <a:pt x="1373" y="2837"/>
                  </a:cubicBezTo>
                  <a:cubicBezTo>
                    <a:pt x="1559" y="2162"/>
                    <a:pt x="1745" y="1581"/>
                    <a:pt x="1861" y="999"/>
                  </a:cubicBezTo>
                  <a:cubicBezTo>
                    <a:pt x="1861" y="603"/>
                    <a:pt x="1745" y="138"/>
                    <a:pt x="1280" y="22"/>
                  </a:cubicBezTo>
                  <a:cubicBezTo>
                    <a:pt x="1218" y="7"/>
                    <a:pt x="1157" y="0"/>
                    <a:pt x="1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6" name="Google Shape;746;p11"/>
            <p:cNvSpPr/>
            <p:nvPr/>
          </p:nvSpPr>
          <p:spPr>
            <a:xfrm>
              <a:off x="2652450" y="1932650"/>
              <a:ext cx="91200" cy="63375"/>
            </a:xfrm>
            <a:custGeom>
              <a:avLst/>
              <a:gdLst/>
              <a:ahLst/>
              <a:cxnLst/>
              <a:rect l="l" t="t" r="r" b="b"/>
              <a:pathLst>
                <a:path w="3648" h="2535" extrusionOk="0">
                  <a:moveTo>
                    <a:pt x="2904" y="1"/>
                  </a:moveTo>
                  <a:cubicBezTo>
                    <a:pt x="2802" y="1"/>
                    <a:pt x="2700" y="32"/>
                    <a:pt x="2601" y="98"/>
                  </a:cubicBezTo>
                  <a:cubicBezTo>
                    <a:pt x="1903" y="400"/>
                    <a:pt x="1228" y="772"/>
                    <a:pt x="647" y="1168"/>
                  </a:cubicBezTo>
                  <a:cubicBezTo>
                    <a:pt x="0" y="1579"/>
                    <a:pt x="376" y="2535"/>
                    <a:pt x="1039" y="2535"/>
                  </a:cubicBezTo>
                  <a:cubicBezTo>
                    <a:pt x="1164" y="2535"/>
                    <a:pt x="1298" y="2501"/>
                    <a:pt x="1438" y="2424"/>
                  </a:cubicBezTo>
                  <a:cubicBezTo>
                    <a:pt x="2112" y="2028"/>
                    <a:pt x="2787" y="1656"/>
                    <a:pt x="3369" y="1168"/>
                  </a:cubicBezTo>
                  <a:cubicBezTo>
                    <a:pt x="3648" y="982"/>
                    <a:pt x="3648" y="493"/>
                    <a:pt x="3462" y="284"/>
                  </a:cubicBezTo>
                  <a:cubicBezTo>
                    <a:pt x="3281" y="103"/>
                    <a:pt x="3091" y="1"/>
                    <a:pt x="2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7" name="Google Shape;747;p11"/>
            <p:cNvSpPr/>
            <p:nvPr/>
          </p:nvSpPr>
          <p:spPr>
            <a:xfrm>
              <a:off x="2833775" y="1862025"/>
              <a:ext cx="131750" cy="60875"/>
            </a:xfrm>
            <a:custGeom>
              <a:avLst/>
              <a:gdLst/>
              <a:ahLst/>
              <a:cxnLst/>
              <a:rect l="l" t="t" r="r" b="b"/>
              <a:pathLst>
                <a:path w="5270" h="2435" extrusionOk="0">
                  <a:moveTo>
                    <a:pt x="3847" y="1"/>
                  </a:moveTo>
                  <a:cubicBezTo>
                    <a:pt x="3792" y="1"/>
                    <a:pt x="3735" y="5"/>
                    <a:pt x="3676" y="15"/>
                  </a:cubicBezTo>
                  <a:cubicBezTo>
                    <a:pt x="2606" y="317"/>
                    <a:pt x="1536" y="689"/>
                    <a:pt x="582" y="1178"/>
                  </a:cubicBezTo>
                  <a:cubicBezTo>
                    <a:pt x="1" y="1480"/>
                    <a:pt x="280" y="2434"/>
                    <a:pt x="954" y="2434"/>
                  </a:cubicBezTo>
                  <a:cubicBezTo>
                    <a:pt x="2025" y="2341"/>
                    <a:pt x="3095" y="2155"/>
                    <a:pt x="4165" y="1852"/>
                  </a:cubicBezTo>
                  <a:cubicBezTo>
                    <a:pt x="5269" y="1587"/>
                    <a:pt x="4885" y="1"/>
                    <a:pt x="3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8" name="Google Shape;748;p11"/>
            <p:cNvSpPr/>
            <p:nvPr/>
          </p:nvSpPr>
          <p:spPr>
            <a:xfrm>
              <a:off x="3303700" y="1632075"/>
              <a:ext cx="39000" cy="63400"/>
            </a:xfrm>
            <a:custGeom>
              <a:avLst/>
              <a:gdLst/>
              <a:ahLst/>
              <a:cxnLst/>
              <a:rect l="l" t="t" r="r" b="b"/>
              <a:pathLst>
                <a:path w="1560" h="2536" extrusionOk="0">
                  <a:moveTo>
                    <a:pt x="769" y="0"/>
                  </a:moveTo>
                  <a:cubicBezTo>
                    <a:pt x="396" y="0"/>
                    <a:pt x="187" y="303"/>
                    <a:pt x="94" y="675"/>
                  </a:cubicBezTo>
                  <a:cubicBezTo>
                    <a:pt x="94" y="884"/>
                    <a:pt x="1" y="1163"/>
                    <a:pt x="1" y="1373"/>
                  </a:cubicBezTo>
                  <a:cubicBezTo>
                    <a:pt x="1" y="1559"/>
                    <a:pt x="94" y="1838"/>
                    <a:pt x="94" y="2047"/>
                  </a:cubicBezTo>
                  <a:cubicBezTo>
                    <a:pt x="187" y="2327"/>
                    <a:pt x="582" y="2536"/>
                    <a:pt x="769" y="2536"/>
                  </a:cubicBezTo>
                  <a:cubicBezTo>
                    <a:pt x="1071" y="2536"/>
                    <a:pt x="1443" y="2327"/>
                    <a:pt x="1443" y="2047"/>
                  </a:cubicBezTo>
                  <a:cubicBezTo>
                    <a:pt x="1559" y="1838"/>
                    <a:pt x="1559" y="1559"/>
                    <a:pt x="1559" y="1373"/>
                  </a:cubicBezTo>
                  <a:lnTo>
                    <a:pt x="1559" y="675"/>
                  </a:lnTo>
                  <a:cubicBezTo>
                    <a:pt x="1443" y="396"/>
                    <a:pt x="1257" y="0"/>
                    <a:pt x="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9" name="Google Shape;749;p11"/>
            <p:cNvSpPr/>
            <p:nvPr/>
          </p:nvSpPr>
          <p:spPr>
            <a:xfrm>
              <a:off x="3322900" y="1424900"/>
              <a:ext cx="58175" cy="131875"/>
            </a:xfrm>
            <a:custGeom>
              <a:avLst/>
              <a:gdLst/>
              <a:ahLst/>
              <a:cxnLst/>
              <a:rect l="l" t="t" r="r" b="b"/>
              <a:pathLst>
                <a:path w="2327" h="5275" extrusionOk="0">
                  <a:moveTo>
                    <a:pt x="1201" y="0"/>
                  </a:moveTo>
                  <a:cubicBezTo>
                    <a:pt x="953" y="0"/>
                    <a:pt x="710" y="109"/>
                    <a:pt x="582" y="354"/>
                  </a:cubicBezTo>
                  <a:cubicBezTo>
                    <a:pt x="1" y="1703"/>
                    <a:pt x="94" y="3146"/>
                    <a:pt x="94" y="4518"/>
                  </a:cubicBezTo>
                  <a:cubicBezTo>
                    <a:pt x="94" y="4997"/>
                    <a:pt x="489" y="5274"/>
                    <a:pt x="872" y="5274"/>
                  </a:cubicBezTo>
                  <a:cubicBezTo>
                    <a:pt x="1178" y="5274"/>
                    <a:pt x="1477" y="5097"/>
                    <a:pt x="1559" y="4704"/>
                  </a:cubicBezTo>
                  <a:cubicBezTo>
                    <a:pt x="1955" y="3355"/>
                    <a:pt x="2327" y="1890"/>
                    <a:pt x="1955" y="540"/>
                  </a:cubicBezTo>
                  <a:cubicBezTo>
                    <a:pt x="1887" y="204"/>
                    <a:pt x="1540" y="0"/>
                    <a:pt x="1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50" name="Google Shape;750;p11"/>
            <p:cNvSpPr/>
            <p:nvPr/>
          </p:nvSpPr>
          <p:spPr>
            <a:xfrm>
              <a:off x="3370950" y="1270275"/>
              <a:ext cx="99850" cy="114875"/>
            </a:xfrm>
            <a:custGeom>
              <a:avLst/>
              <a:gdLst/>
              <a:ahLst/>
              <a:cxnLst/>
              <a:rect l="l" t="t" r="r" b="b"/>
              <a:pathLst>
                <a:path w="3994" h="4595" extrusionOk="0">
                  <a:moveTo>
                    <a:pt x="2843" y="0"/>
                  </a:moveTo>
                  <a:cubicBezTo>
                    <a:pt x="2623" y="0"/>
                    <a:pt x="2405" y="72"/>
                    <a:pt x="2243" y="235"/>
                  </a:cubicBezTo>
                  <a:cubicBezTo>
                    <a:pt x="1289" y="1188"/>
                    <a:pt x="707" y="2352"/>
                    <a:pt x="219" y="3631"/>
                  </a:cubicBezTo>
                  <a:cubicBezTo>
                    <a:pt x="0" y="4186"/>
                    <a:pt x="498" y="4595"/>
                    <a:pt x="976" y="4595"/>
                  </a:cubicBezTo>
                  <a:cubicBezTo>
                    <a:pt x="1159" y="4595"/>
                    <a:pt x="1339" y="4534"/>
                    <a:pt x="1475" y="4399"/>
                  </a:cubicBezTo>
                  <a:cubicBezTo>
                    <a:pt x="2452" y="3422"/>
                    <a:pt x="3220" y="2352"/>
                    <a:pt x="3708" y="1095"/>
                  </a:cubicBezTo>
                  <a:cubicBezTo>
                    <a:pt x="3993" y="475"/>
                    <a:pt x="3409" y="0"/>
                    <a:pt x="28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51" name="Google Shape;751;p11"/>
            <p:cNvSpPr/>
            <p:nvPr/>
          </p:nvSpPr>
          <p:spPr>
            <a:xfrm>
              <a:off x="3475850" y="1219725"/>
              <a:ext cx="123325" cy="56425"/>
            </a:xfrm>
            <a:custGeom>
              <a:avLst/>
              <a:gdLst/>
              <a:ahLst/>
              <a:cxnLst/>
              <a:rect l="l" t="t" r="r" b="b"/>
              <a:pathLst>
                <a:path w="4933" h="2257" extrusionOk="0">
                  <a:moveTo>
                    <a:pt x="2711" y="0"/>
                  </a:moveTo>
                  <a:cubicBezTo>
                    <a:pt x="2298" y="0"/>
                    <a:pt x="1885" y="23"/>
                    <a:pt x="1443" y="23"/>
                  </a:cubicBezTo>
                  <a:cubicBezTo>
                    <a:pt x="1" y="23"/>
                    <a:pt x="1" y="2164"/>
                    <a:pt x="1443" y="2257"/>
                  </a:cubicBezTo>
                  <a:cubicBezTo>
                    <a:pt x="2327" y="2257"/>
                    <a:pt x="3095" y="2257"/>
                    <a:pt x="3979" y="2047"/>
                  </a:cubicBezTo>
                  <a:cubicBezTo>
                    <a:pt x="4933" y="1954"/>
                    <a:pt x="4933" y="302"/>
                    <a:pt x="3979" y="116"/>
                  </a:cubicBezTo>
                  <a:cubicBezTo>
                    <a:pt x="3537" y="23"/>
                    <a:pt x="3124" y="0"/>
                    <a:pt x="2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52" name="Google Shape;752;p11"/>
          <p:cNvGrpSpPr/>
          <p:nvPr/>
        </p:nvGrpSpPr>
        <p:grpSpPr>
          <a:xfrm>
            <a:off x="9533690" y="1609726"/>
            <a:ext cx="754428" cy="1211164"/>
            <a:chOff x="1054675" y="3219250"/>
            <a:chExt cx="332875" cy="534400"/>
          </a:xfrm>
        </p:grpSpPr>
        <p:sp>
          <p:nvSpPr>
            <p:cNvPr id="753" name="Google Shape;753;p11"/>
            <p:cNvSpPr/>
            <p:nvPr/>
          </p:nvSpPr>
          <p:spPr>
            <a:xfrm>
              <a:off x="1054675" y="3415400"/>
              <a:ext cx="332875" cy="338250"/>
            </a:xfrm>
            <a:custGeom>
              <a:avLst/>
              <a:gdLst/>
              <a:ahLst/>
              <a:cxnLst/>
              <a:rect l="l" t="t" r="r" b="b"/>
              <a:pathLst>
                <a:path w="13315" h="13530" extrusionOk="0">
                  <a:moveTo>
                    <a:pt x="6870" y="1"/>
                  </a:moveTo>
                  <a:cubicBezTo>
                    <a:pt x="4550" y="1"/>
                    <a:pt x="2224" y="1302"/>
                    <a:pt x="1164" y="4182"/>
                  </a:cubicBezTo>
                  <a:cubicBezTo>
                    <a:pt x="0" y="7392"/>
                    <a:pt x="1652" y="11161"/>
                    <a:pt x="4560" y="12719"/>
                  </a:cubicBezTo>
                  <a:cubicBezTo>
                    <a:pt x="5497" y="13232"/>
                    <a:pt x="6575" y="13529"/>
                    <a:pt x="7642" y="13529"/>
                  </a:cubicBezTo>
                  <a:cubicBezTo>
                    <a:pt x="8563" y="13529"/>
                    <a:pt x="9475" y="13308"/>
                    <a:pt x="10283" y="12812"/>
                  </a:cubicBezTo>
                  <a:cubicBezTo>
                    <a:pt x="12214" y="11556"/>
                    <a:pt x="13005" y="9137"/>
                    <a:pt x="13098" y="6810"/>
                  </a:cubicBezTo>
                  <a:cubicBezTo>
                    <a:pt x="13315" y="2520"/>
                    <a:pt x="10098" y="1"/>
                    <a:pt x="68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54" name="Google Shape;754;p11"/>
            <p:cNvSpPr/>
            <p:nvPr/>
          </p:nvSpPr>
          <p:spPr>
            <a:xfrm>
              <a:off x="1212275" y="3418150"/>
              <a:ext cx="128575" cy="232650"/>
            </a:xfrm>
            <a:custGeom>
              <a:avLst/>
              <a:gdLst/>
              <a:ahLst/>
              <a:cxnLst/>
              <a:rect l="l" t="t" r="r" b="b"/>
              <a:pathLst>
                <a:path w="5143" h="9306" extrusionOk="0">
                  <a:moveTo>
                    <a:pt x="1" y="0"/>
                  </a:moveTo>
                  <a:cubicBezTo>
                    <a:pt x="885" y="489"/>
                    <a:pt x="1653" y="1070"/>
                    <a:pt x="2234" y="1745"/>
                  </a:cubicBezTo>
                  <a:cubicBezTo>
                    <a:pt x="2816" y="2420"/>
                    <a:pt x="3304" y="3211"/>
                    <a:pt x="3584" y="3978"/>
                  </a:cubicBezTo>
                  <a:cubicBezTo>
                    <a:pt x="3886" y="4746"/>
                    <a:pt x="4072" y="5630"/>
                    <a:pt x="4072" y="6584"/>
                  </a:cubicBezTo>
                  <a:cubicBezTo>
                    <a:pt x="4072" y="7468"/>
                    <a:pt x="3886" y="8329"/>
                    <a:pt x="3584" y="9306"/>
                  </a:cubicBezTo>
                  <a:cubicBezTo>
                    <a:pt x="4258" y="8631"/>
                    <a:pt x="4747" y="7654"/>
                    <a:pt x="4956" y="6700"/>
                  </a:cubicBezTo>
                  <a:cubicBezTo>
                    <a:pt x="5142" y="5630"/>
                    <a:pt x="5049" y="4560"/>
                    <a:pt x="4654" y="3583"/>
                  </a:cubicBezTo>
                  <a:cubicBezTo>
                    <a:pt x="4258" y="2629"/>
                    <a:pt x="3677" y="1745"/>
                    <a:pt x="2816" y="1070"/>
                  </a:cubicBezTo>
                  <a:cubicBezTo>
                    <a:pt x="2048" y="489"/>
                    <a:pt x="107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55" name="Google Shape;755;p11"/>
            <p:cNvSpPr/>
            <p:nvPr/>
          </p:nvSpPr>
          <p:spPr>
            <a:xfrm>
              <a:off x="1166350" y="3219250"/>
              <a:ext cx="137850" cy="184375"/>
            </a:xfrm>
            <a:custGeom>
              <a:avLst/>
              <a:gdLst/>
              <a:ahLst/>
              <a:cxnLst/>
              <a:rect l="l" t="t" r="r" b="b"/>
              <a:pathLst>
                <a:path w="5514" h="7375" extrusionOk="0">
                  <a:moveTo>
                    <a:pt x="4560" y="0"/>
                  </a:moveTo>
                  <a:lnTo>
                    <a:pt x="4560" y="0"/>
                  </a:lnTo>
                  <a:cubicBezTo>
                    <a:pt x="1838" y="1070"/>
                    <a:pt x="0" y="4071"/>
                    <a:pt x="186" y="6979"/>
                  </a:cubicBezTo>
                  <a:lnTo>
                    <a:pt x="861" y="7375"/>
                  </a:lnTo>
                  <a:cubicBezTo>
                    <a:pt x="3676" y="6398"/>
                    <a:pt x="5514" y="2908"/>
                    <a:pt x="45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56" name="Google Shape;756;p11"/>
          <p:cNvGrpSpPr/>
          <p:nvPr/>
        </p:nvGrpSpPr>
        <p:grpSpPr>
          <a:xfrm>
            <a:off x="5542340" y="217613"/>
            <a:ext cx="666061" cy="1141515"/>
            <a:chOff x="1332275" y="1990950"/>
            <a:chExt cx="359050" cy="615350"/>
          </a:xfrm>
        </p:grpSpPr>
        <p:sp>
          <p:nvSpPr>
            <p:cNvPr id="757" name="Google Shape;757;p11"/>
            <p:cNvSpPr/>
            <p:nvPr/>
          </p:nvSpPr>
          <p:spPr>
            <a:xfrm>
              <a:off x="1374550" y="2220275"/>
              <a:ext cx="117875" cy="98300"/>
            </a:xfrm>
            <a:custGeom>
              <a:avLst/>
              <a:gdLst/>
              <a:ahLst/>
              <a:cxnLst/>
              <a:rect l="l" t="t" r="r" b="b"/>
              <a:pathLst>
                <a:path w="4715" h="3932" extrusionOk="0">
                  <a:moveTo>
                    <a:pt x="2393" y="0"/>
                  </a:moveTo>
                  <a:cubicBezTo>
                    <a:pt x="2279" y="0"/>
                    <a:pt x="2163" y="13"/>
                    <a:pt x="2048" y="38"/>
                  </a:cubicBezTo>
                  <a:lnTo>
                    <a:pt x="1955" y="38"/>
                  </a:lnTo>
                  <a:cubicBezTo>
                    <a:pt x="582" y="411"/>
                    <a:pt x="1" y="2458"/>
                    <a:pt x="1071" y="3435"/>
                  </a:cubicBezTo>
                  <a:cubicBezTo>
                    <a:pt x="1419" y="3775"/>
                    <a:pt x="1888" y="3931"/>
                    <a:pt x="2366" y="3931"/>
                  </a:cubicBezTo>
                  <a:cubicBezTo>
                    <a:pt x="3229" y="3931"/>
                    <a:pt x="4120" y="3420"/>
                    <a:pt x="4374" y="2551"/>
                  </a:cubicBezTo>
                  <a:cubicBezTo>
                    <a:pt x="4715" y="1402"/>
                    <a:pt x="3615" y="0"/>
                    <a:pt x="2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58" name="Google Shape;758;p11"/>
            <p:cNvSpPr/>
            <p:nvPr/>
          </p:nvSpPr>
          <p:spPr>
            <a:xfrm>
              <a:off x="1474000" y="2220275"/>
              <a:ext cx="117875" cy="98300"/>
            </a:xfrm>
            <a:custGeom>
              <a:avLst/>
              <a:gdLst/>
              <a:ahLst/>
              <a:cxnLst/>
              <a:rect l="l" t="t" r="r" b="b"/>
              <a:pathLst>
                <a:path w="4715" h="3932" extrusionOk="0">
                  <a:moveTo>
                    <a:pt x="2304" y="0"/>
                  </a:moveTo>
                  <a:cubicBezTo>
                    <a:pt x="2181" y="0"/>
                    <a:pt x="2057" y="13"/>
                    <a:pt x="1932" y="38"/>
                  </a:cubicBezTo>
                  <a:lnTo>
                    <a:pt x="1839" y="38"/>
                  </a:lnTo>
                  <a:cubicBezTo>
                    <a:pt x="582" y="411"/>
                    <a:pt x="1" y="2458"/>
                    <a:pt x="978" y="3435"/>
                  </a:cubicBezTo>
                  <a:cubicBezTo>
                    <a:pt x="1318" y="3775"/>
                    <a:pt x="1796" y="3931"/>
                    <a:pt x="2289" y="3931"/>
                  </a:cubicBezTo>
                  <a:cubicBezTo>
                    <a:pt x="3181" y="3931"/>
                    <a:pt x="4120" y="3420"/>
                    <a:pt x="4374" y="2551"/>
                  </a:cubicBezTo>
                  <a:cubicBezTo>
                    <a:pt x="4715" y="1402"/>
                    <a:pt x="3615" y="0"/>
                    <a:pt x="2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59" name="Google Shape;759;p11"/>
            <p:cNvSpPr/>
            <p:nvPr/>
          </p:nvSpPr>
          <p:spPr>
            <a:xfrm>
              <a:off x="1573450" y="2220275"/>
              <a:ext cx="117825" cy="98300"/>
            </a:xfrm>
            <a:custGeom>
              <a:avLst/>
              <a:gdLst/>
              <a:ahLst/>
              <a:cxnLst/>
              <a:rect l="l" t="t" r="r" b="b"/>
              <a:pathLst>
                <a:path w="4713" h="3932" extrusionOk="0">
                  <a:moveTo>
                    <a:pt x="2284" y="0"/>
                  </a:moveTo>
                  <a:cubicBezTo>
                    <a:pt x="2167" y="0"/>
                    <a:pt x="2049" y="13"/>
                    <a:pt x="1932" y="38"/>
                  </a:cubicBezTo>
                  <a:lnTo>
                    <a:pt x="1839" y="38"/>
                  </a:lnTo>
                  <a:cubicBezTo>
                    <a:pt x="489" y="411"/>
                    <a:pt x="1" y="2458"/>
                    <a:pt x="978" y="3435"/>
                  </a:cubicBezTo>
                  <a:cubicBezTo>
                    <a:pt x="1318" y="3775"/>
                    <a:pt x="1796" y="3931"/>
                    <a:pt x="2288" y="3931"/>
                  </a:cubicBezTo>
                  <a:cubicBezTo>
                    <a:pt x="3178" y="3931"/>
                    <a:pt x="4112" y="3420"/>
                    <a:pt x="4351" y="2551"/>
                  </a:cubicBezTo>
                  <a:cubicBezTo>
                    <a:pt x="4713" y="1402"/>
                    <a:pt x="3538" y="0"/>
                    <a:pt x="22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0" name="Google Shape;760;p11"/>
            <p:cNvSpPr/>
            <p:nvPr/>
          </p:nvSpPr>
          <p:spPr>
            <a:xfrm>
              <a:off x="1374550" y="2314600"/>
              <a:ext cx="117925" cy="99750"/>
            </a:xfrm>
            <a:custGeom>
              <a:avLst/>
              <a:gdLst/>
              <a:ahLst/>
              <a:cxnLst/>
              <a:rect l="l" t="t" r="r" b="b"/>
              <a:pathLst>
                <a:path w="4717" h="3990" extrusionOk="0">
                  <a:moveTo>
                    <a:pt x="2373" y="1"/>
                  </a:moveTo>
                  <a:cubicBezTo>
                    <a:pt x="2265" y="1"/>
                    <a:pt x="2156" y="12"/>
                    <a:pt x="2048" y="34"/>
                  </a:cubicBezTo>
                  <a:lnTo>
                    <a:pt x="1955" y="127"/>
                  </a:lnTo>
                  <a:cubicBezTo>
                    <a:pt x="582" y="430"/>
                    <a:pt x="1" y="2454"/>
                    <a:pt x="1071" y="3431"/>
                  </a:cubicBezTo>
                  <a:cubicBezTo>
                    <a:pt x="1425" y="3819"/>
                    <a:pt x="1905" y="3990"/>
                    <a:pt x="2392" y="3990"/>
                  </a:cubicBezTo>
                  <a:cubicBezTo>
                    <a:pt x="3247" y="3990"/>
                    <a:pt x="4122" y="3463"/>
                    <a:pt x="4374" y="2663"/>
                  </a:cubicBezTo>
                  <a:cubicBezTo>
                    <a:pt x="4716" y="1401"/>
                    <a:pt x="3603" y="1"/>
                    <a:pt x="23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1" name="Google Shape;761;p11"/>
            <p:cNvSpPr/>
            <p:nvPr/>
          </p:nvSpPr>
          <p:spPr>
            <a:xfrm>
              <a:off x="1474000" y="2314600"/>
              <a:ext cx="117925" cy="99750"/>
            </a:xfrm>
            <a:custGeom>
              <a:avLst/>
              <a:gdLst/>
              <a:ahLst/>
              <a:cxnLst/>
              <a:rect l="l" t="t" r="r" b="b"/>
              <a:pathLst>
                <a:path w="4717" h="3990" extrusionOk="0">
                  <a:moveTo>
                    <a:pt x="2282" y="1"/>
                  </a:moveTo>
                  <a:cubicBezTo>
                    <a:pt x="2167" y="1"/>
                    <a:pt x="2050" y="12"/>
                    <a:pt x="1932" y="34"/>
                  </a:cubicBezTo>
                  <a:lnTo>
                    <a:pt x="1839" y="127"/>
                  </a:lnTo>
                  <a:cubicBezTo>
                    <a:pt x="582" y="430"/>
                    <a:pt x="1" y="2454"/>
                    <a:pt x="978" y="3431"/>
                  </a:cubicBezTo>
                  <a:cubicBezTo>
                    <a:pt x="1324" y="3819"/>
                    <a:pt x="1814" y="3990"/>
                    <a:pt x="2317" y="3990"/>
                  </a:cubicBezTo>
                  <a:cubicBezTo>
                    <a:pt x="3200" y="3990"/>
                    <a:pt x="4122" y="3463"/>
                    <a:pt x="4374" y="2663"/>
                  </a:cubicBezTo>
                  <a:cubicBezTo>
                    <a:pt x="4717" y="1401"/>
                    <a:pt x="3603" y="1"/>
                    <a:pt x="22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2" name="Google Shape;762;p11"/>
            <p:cNvSpPr/>
            <p:nvPr/>
          </p:nvSpPr>
          <p:spPr>
            <a:xfrm>
              <a:off x="1573450" y="2314600"/>
              <a:ext cx="117875" cy="99750"/>
            </a:xfrm>
            <a:custGeom>
              <a:avLst/>
              <a:gdLst/>
              <a:ahLst/>
              <a:cxnLst/>
              <a:rect l="l" t="t" r="r" b="b"/>
              <a:pathLst>
                <a:path w="4715" h="3990" extrusionOk="0">
                  <a:moveTo>
                    <a:pt x="2263" y="1"/>
                  </a:moveTo>
                  <a:cubicBezTo>
                    <a:pt x="2153" y="1"/>
                    <a:pt x="2042" y="12"/>
                    <a:pt x="1932" y="34"/>
                  </a:cubicBezTo>
                  <a:lnTo>
                    <a:pt x="1839" y="127"/>
                  </a:lnTo>
                  <a:cubicBezTo>
                    <a:pt x="489" y="430"/>
                    <a:pt x="1" y="2454"/>
                    <a:pt x="978" y="3431"/>
                  </a:cubicBezTo>
                  <a:cubicBezTo>
                    <a:pt x="1324" y="3819"/>
                    <a:pt x="1814" y="3990"/>
                    <a:pt x="2316" y="3990"/>
                  </a:cubicBezTo>
                  <a:cubicBezTo>
                    <a:pt x="3197" y="3990"/>
                    <a:pt x="4114" y="3463"/>
                    <a:pt x="4351" y="2663"/>
                  </a:cubicBezTo>
                  <a:cubicBezTo>
                    <a:pt x="4715" y="1401"/>
                    <a:pt x="3524" y="1"/>
                    <a:pt x="2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3" name="Google Shape;763;p11"/>
            <p:cNvSpPr/>
            <p:nvPr/>
          </p:nvSpPr>
          <p:spPr>
            <a:xfrm>
              <a:off x="1374550" y="2413325"/>
              <a:ext cx="117675" cy="99325"/>
            </a:xfrm>
            <a:custGeom>
              <a:avLst/>
              <a:gdLst/>
              <a:ahLst/>
              <a:cxnLst/>
              <a:rect l="l" t="t" r="r" b="b"/>
              <a:pathLst>
                <a:path w="4707" h="3973" extrusionOk="0">
                  <a:moveTo>
                    <a:pt x="2481" y="1"/>
                  </a:moveTo>
                  <a:cubicBezTo>
                    <a:pt x="2338" y="1"/>
                    <a:pt x="2193" y="21"/>
                    <a:pt x="2048" y="63"/>
                  </a:cubicBezTo>
                  <a:lnTo>
                    <a:pt x="1955" y="63"/>
                  </a:lnTo>
                  <a:cubicBezTo>
                    <a:pt x="582" y="459"/>
                    <a:pt x="1" y="2390"/>
                    <a:pt x="1071" y="3460"/>
                  </a:cubicBezTo>
                  <a:cubicBezTo>
                    <a:pt x="1421" y="3810"/>
                    <a:pt x="1895" y="3972"/>
                    <a:pt x="2376" y="3972"/>
                  </a:cubicBezTo>
                  <a:cubicBezTo>
                    <a:pt x="3236" y="3972"/>
                    <a:pt x="4121" y="3456"/>
                    <a:pt x="4374" y="2576"/>
                  </a:cubicBezTo>
                  <a:cubicBezTo>
                    <a:pt x="4706" y="1372"/>
                    <a:pt x="3668" y="1"/>
                    <a:pt x="2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4" name="Google Shape;764;p11"/>
            <p:cNvSpPr/>
            <p:nvPr/>
          </p:nvSpPr>
          <p:spPr>
            <a:xfrm>
              <a:off x="1474000" y="2413325"/>
              <a:ext cx="117675" cy="99325"/>
            </a:xfrm>
            <a:custGeom>
              <a:avLst/>
              <a:gdLst/>
              <a:ahLst/>
              <a:cxnLst/>
              <a:rect l="l" t="t" r="r" b="b"/>
              <a:pathLst>
                <a:path w="4707" h="3973" extrusionOk="0">
                  <a:moveTo>
                    <a:pt x="2399" y="1"/>
                  </a:moveTo>
                  <a:cubicBezTo>
                    <a:pt x="2246" y="1"/>
                    <a:pt x="2089" y="21"/>
                    <a:pt x="1932" y="63"/>
                  </a:cubicBezTo>
                  <a:lnTo>
                    <a:pt x="1839" y="63"/>
                  </a:lnTo>
                  <a:cubicBezTo>
                    <a:pt x="582" y="459"/>
                    <a:pt x="1" y="2390"/>
                    <a:pt x="978" y="3460"/>
                  </a:cubicBezTo>
                  <a:cubicBezTo>
                    <a:pt x="1320" y="3810"/>
                    <a:pt x="1803" y="3972"/>
                    <a:pt x="2300" y="3972"/>
                  </a:cubicBezTo>
                  <a:cubicBezTo>
                    <a:pt x="3188" y="3972"/>
                    <a:pt x="4121" y="3456"/>
                    <a:pt x="4374" y="2576"/>
                  </a:cubicBezTo>
                  <a:cubicBezTo>
                    <a:pt x="4706" y="1372"/>
                    <a:pt x="3668" y="1"/>
                    <a:pt x="2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5" name="Google Shape;765;p11"/>
            <p:cNvSpPr/>
            <p:nvPr/>
          </p:nvSpPr>
          <p:spPr>
            <a:xfrm>
              <a:off x="1573450" y="2413325"/>
              <a:ext cx="117625" cy="99325"/>
            </a:xfrm>
            <a:custGeom>
              <a:avLst/>
              <a:gdLst/>
              <a:ahLst/>
              <a:cxnLst/>
              <a:rect l="l" t="t" r="r" b="b"/>
              <a:pathLst>
                <a:path w="4705" h="3973" extrusionOk="0">
                  <a:moveTo>
                    <a:pt x="2375" y="1"/>
                  </a:moveTo>
                  <a:cubicBezTo>
                    <a:pt x="2228" y="1"/>
                    <a:pt x="2079" y="21"/>
                    <a:pt x="1932" y="63"/>
                  </a:cubicBezTo>
                  <a:lnTo>
                    <a:pt x="1839" y="63"/>
                  </a:lnTo>
                  <a:cubicBezTo>
                    <a:pt x="489" y="459"/>
                    <a:pt x="1" y="2390"/>
                    <a:pt x="978" y="3460"/>
                  </a:cubicBezTo>
                  <a:cubicBezTo>
                    <a:pt x="1320" y="3810"/>
                    <a:pt x="1803" y="3972"/>
                    <a:pt x="2299" y="3972"/>
                  </a:cubicBezTo>
                  <a:cubicBezTo>
                    <a:pt x="3185" y="3972"/>
                    <a:pt x="4113" y="3456"/>
                    <a:pt x="4351" y="2576"/>
                  </a:cubicBezTo>
                  <a:cubicBezTo>
                    <a:pt x="4704" y="1372"/>
                    <a:pt x="3593" y="1"/>
                    <a:pt x="2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6" name="Google Shape;766;p11"/>
            <p:cNvSpPr/>
            <p:nvPr/>
          </p:nvSpPr>
          <p:spPr>
            <a:xfrm>
              <a:off x="1474000" y="2508125"/>
              <a:ext cx="117675" cy="98175"/>
            </a:xfrm>
            <a:custGeom>
              <a:avLst/>
              <a:gdLst/>
              <a:ahLst/>
              <a:cxnLst/>
              <a:rect l="l" t="t" r="r" b="b"/>
              <a:pathLst>
                <a:path w="4707" h="3927" extrusionOk="0">
                  <a:moveTo>
                    <a:pt x="2399" y="1"/>
                  </a:moveTo>
                  <a:cubicBezTo>
                    <a:pt x="2246" y="1"/>
                    <a:pt x="2089" y="21"/>
                    <a:pt x="1932" y="63"/>
                  </a:cubicBezTo>
                  <a:lnTo>
                    <a:pt x="1839" y="63"/>
                  </a:lnTo>
                  <a:cubicBezTo>
                    <a:pt x="582" y="435"/>
                    <a:pt x="1" y="2390"/>
                    <a:pt x="978" y="3343"/>
                  </a:cubicBezTo>
                  <a:cubicBezTo>
                    <a:pt x="1335" y="3744"/>
                    <a:pt x="1846" y="3927"/>
                    <a:pt x="2366" y="3927"/>
                  </a:cubicBezTo>
                  <a:cubicBezTo>
                    <a:pt x="3234" y="3927"/>
                    <a:pt x="4127" y="3419"/>
                    <a:pt x="4374" y="2576"/>
                  </a:cubicBezTo>
                  <a:cubicBezTo>
                    <a:pt x="4706" y="1372"/>
                    <a:pt x="3668" y="1"/>
                    <a:pt x="2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7" name="Google Shape;767;p11"/>
            <p:cNvSpPr/>
            <p:nvPr/>
          </p:nvSpPr>
          <p:spPr>
            <a:xfrm>
              <a:off x="1507750" y="2012425"/>
              <a:ext cx="128550" cy="223350"/>
            </a:xfrm>
            <a:custGeom>
              <a:avLst/>
              <a:gdLst/>
              <a:ahLst/>
              <a:cxnLst/>
              <a:rect l="l" t="t" r="r" b="b"/>
              <a:pathLst>
                <a:path w="5142" h="8934" extrusionOk="0">
                  <a:moveTo>
                    <a:pt x="4653" y="1"/>
                  </a:moveTo>
                  <a:cubicBezTo>
                    <a:pt x="1745" y="1862"/>
                    <a:pt x="0" y="5444"/>
                    <a:pt x="698" y="8934"/>
                  </a:cubicBezTo>
                  <a:lnTo>
                    <a:pt x="1559" y="8725"/>
                  </a:lnTo>
                  <a:cubicBezTo>
                    <a:pt x="977" y="5724"/>
                    <a:pt x="2536" y="2327"/>
                    <a:pt x="5141" y="792"/>
                  </a:cubicBezTo>
                  <a:lnTo>
                    <a:pt x="46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8" name="Google Shape;768;p11"/>
            <p:cNvSpPr/>
            <p:nvPr/>
          </p:nvSpPr>
          <p:spPr>
            <a:xfrm>
              <a:off x="1332275" y="1990950"/>
              <a:ext cx="204575" cy="186675"/>
            </a:xfrm>
            <a:custGeom>
              <a:avLst/>
              <a:gdLst/>
              <a:ahLst/>
              <a:cxnLst/>
              <a:rect l="l" t="t" r="r" b="b"/>
              <a:pathLst>
                <a:path w="8183" h="7467" extrusionOk="0">
                  <a:moveTo>
                    <a:pt x="1607" y="1"/>
                  </a:moveTo>
                  <a:cubicBezTo>
                    <a:pt x="539" y="1"/>
                    <a:pt x="1" y="645"/>
                    <a:pt x="1110" y="2511"/>
                  </a:cubicBezTo>
                  <a:cubicBezTo>
                    <a:pt x="2576" y="5047"/>
                    <a:pt x="5181" y="6885"/>
                    <a:pt x="8089" y="7467"/>
                  </a:cubicBezTo>
                  <a:cubicBezTo>
                    <a:pt x="8182" y="5326"/>
                    <a:pt x="7321" y="3186"/>
                    <a:pt x="5763" y="1744"/>
                  </a:cubicBezTo>
                  <a:cubicBezTo>
                    <a:pt x="4868" y="900"/>
                    <a:pt x="2868" y="1"/>
                    <a:pt x="16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9" name="Google Shape;769;p11"/>
            <p:cNvSpPr/>
            <p:nvPr/>
          </p:nvSpPr>
          <p:spPr>
            <a:xfrm>
              <a:off x="1532175" y="2079050"/>
              <a:ext cx="147750" cy="95200"/>
            </a:xfrm>
            <a:custGeom>
              <a:avLst/>
              <a:gdLst/>
              <a:ahLst/>
              <a:cxnLst/>
              <a:rect l="l" t="t" r="r" b="b"/>
              <a:pathLst>
                <a:path w="5910" h="3808" extrusionOk="0">
                  <a:moveTo>
                    <a:pt x="4347" y="0"/>
                  </a:moveTo>
                  <a:cubicBezTo>
                    <a:pt x="4058" y="0"/>
                    <a:pt x="3755" y="66"/>
                    <a:pt x="3490" y="151"/>
                  </a:cubicBezTo>
                  <a:cubicBezTo>
                    <a:pt x="1931" y="639"/>
                    <a:pt x="768" y="1895"/>
                    <a:pt x="396" y="3454"/>
                  </a:cubicBezTo>
                  <a:lnTo>
                    <a:pt x="489" y="3454"/>
                  </a:lnTo>
                  <a:cubicBezTo>
                    <a:pt x="396" y="3547"/>
                    <a:pt x="186" y="3547"/>
                    <a:pt x="0" y="3640"/>
                  </a:cubicBezTo>
                  <a:cubicBezTo>
                    <a:pt x="438" y="3751"/>
                    <a:pt x="890" y="3807"/>
                    <a:pt x="1342" y="3807"/>
                  </a:cubicBezTo>
                  <a:cubicBezTo>
                    <a:pt x="2500" y="3807"/>
                    <a:pt x="3656" y="3439"/>
                    <a:pt x="4560" y="2686"/>
                  </a:cubicBezTo>
                  <a:cubicBezTo>
                    <a:pt x="5328" y="2105"/>
                    <a:pt x="5909" y="1035"/>
                    <a:pt x="5234" y="360"/>
                  </a:cubicBezTo>
                  <a:cubicBezTo>
                    <a:pt x="5019" y="94"/>
                    <a:pt x="4693" y="0"/>
                    <a:pt x="43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70" name="Google Shape;770;p11"/>
          <p:cNvGrpSpPr/>
          <p:nvPr/>
        </p:nvGrpSpPr>
        <p:grpSpPr>
          <a:xfrm rot="3749597">
            <a:off x="1863378" y="5549579"/>
            <a:ext cx="1169364" cy="1178188"/>
            <a:chOff x="1474000" y="3672875"/>
            <a:chExt cx="492050" cy="495800"/>
          </a:xfrm>
        </p:grpSpPr>
        <p:sp>
          <p:nvSpPr>
            <p:cNvPr id="771" name="Google Shape;771;p11"/>
            <p:cNvSpPr/>
            <p:nvPr/>
          </p:nvSpPr>
          <p:spPr>
            <a:xfrm>
              <a:off x="1503075" y="3672875"/>
              <a:ext cx="433900" cy="460075"/>
            </a:xfrm>
            <a:custGeom>
              <a:avLst/>
              <a:gdLst/>
              <a:ahLst/>
              <a:cxnLst/>
              <a:rect l="l" t="t" r="r" b="b"/>
              <a:pathLst>
                <a:path w="17356" h="18403" extrusionOk="0">
                  <a:moveTo>
                    <a:pt x="7957" y="1"/>
                  </a:moveTo>
                  <a:lnTo>
                    <a:pt x="1" y="12214"/>
                  </a:lnTo>
                  <a:cubicBezTo>
                    <a:pt x="94" y="12401"/>
                    <a:pt x="187" y="12680"/>
                    <a:pt x="303" y="12889"/>
                  </a:cubicBezTo>
                  <a:cubicBezTo>
                    <a:pt x="1839" y="16076"/>
                    <a:pt x="5235" y="18403"/>
                    <a:pt x="8725" y="18403"/>
                  </a:cubicBezTo>
                  <a:cubicBezTo>
                    <a:pt x="12307" y="18310"/>
                    <a:pt x="15611" y="15983"/>
                    <a:pt x="17053" y="12796"/>
                  </a:cubicBezTo>
                  <a:cubicBezTo>
                    <a:pt x="17170" y="12494"/>
                    <a:pt x="17263" y="12307"/>
                    <a:pt x="17356" y="12098"/>
                  </a:cubicBezTo>
                  <a:lnTo>
                    <a:pt x="94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2" name="Google Shape;772;p11"/>
            <p:cNvSpPr/>
            <p:nvPr/>
          </p:nvSpPr>
          <p:spPr>
            <a:xfrm>
              <a:off x="1474000" y="3960775"/>
              <a:ext cx="492050" cy="207900"/>
            </a:xfrm>
            <a:custGeom>
              <a:avLst/>
              <a:gdLst/>
              <a:ahLst/>
              <a:cxnLst/>
              <a:rect l="l" t="t" r="r" b="b"/>
              <a:pathLst>
                <a:path w="19682" h="8316" extrusionOk="0">
                  <a:moveTo>
                    <a:pt x="17751" y="0"/>
                  </a:moveTo>
                  <a:cubicBezTo>
                    <a:pt x="15611" y="2141"/>
                    <a:pt x="12889" y="3886"/>
                    <a:pt x="9795" y="4072"/>
                  </a:cubicBezTo>
                  <a:cubicBezTo>
                    <a:pt x="9524" y="4099"/>
                    <a:pt x="9250" y="4113"/>
                    <a:pt x="8975" y="4113"/>
                  </a:cubicBezTo>
                  <a:cubicBezTo>
                    <a:pt x="7172" y="4113"/>
                    <a:pt x="5319" y="3518"/>
                    <a:pt x="3886" y="2327"/>
                  </a:cubicBezTo>
                  <a:cubicBezTo>
                    <a:pt x="3397" y="1955"/>
                    <a:pt x="2420" y="303"/>
                    <a:pt x="1745" y="303"/>
                  </a:cubicBezTo>
                  <a:cubicBezTo>
                    <a:pt x="768" y="396"/>
                    <a:pt x="1" y="2327"/>
                    <a:pt x="94" y="3118"/>
                  </a:cubicBezTo>
                  <a:cubicBezTo>
                    <a:pt x="187" y="3699"/>
                    <a:pt x="582" y="4072"/>
                    <a:pt x="885" y="4560"/>
                  </a:cubicBezTo>
                  <a:cubicBezTo>
                    <a:pt x="2979" y="6906"/>
                    <a:pt x="6091" y="8315"/>
                    <a:pt x="9252" y="8315"/>
                  </a:cubicBezTo>
                  <a:cubicBezTo>
                    <a:pt x="9883" y="8315"/>
                    <a:pt x="10517" y="8259"/>
                    <a:pt x="11144" y="8143"/>
                  </a:cubicBezTo>
                  <a:cubicBezTo>
                    <a:pt x="14843" y="7561"/>
                    <a:pt x="18216" y="4956"/>
                    <a:pt x="19682" y="1559"/>
                  </a:cubicBezTo>
                  <a:cubicBezTo>
                    <a:pt x="19007" y="978"/>
                    <a:pt x="18426" y="489"/>
                    <a:pt x="17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3" name="Google Shape;773;p11"/>
            <p:cNvSpPr/>
            <p:nvPr/>
          </p:nvSpPr>
          <p:spPr>
            <a:xfrm>
              <a:off x="1566475" y="3920950"/>
              <a:ext cx="52500" cy="53425"/>
            </a:xfrm>
            <a:custGeom>
              <a:avLst/>
              <a:gdLst/>
              <a:ahLst/>
              <a:cxnLst/>
              <a:rect l="l" t="t" r="r" b="b"/>
              <a:pathLst>
                <a:path w="2100" h="2137" extrusionOk="0">
                  <a:moveTo>
                    <a:pt x="1346" y="1"/>
                  </a:moveTo>
                  <a:cubicBezTo>
                    <a:pt x="1193" y="1"/>
                    <a:pt x="1045" y="71"/>
                    <a:pt x="954" y="244"/>
                  </a:cubicBezTo>
                  <a:cubicBezTo>
                    <a:pt x="675" y="640"/>
                    <a:pt x="466" y="1012"/>
                    <a:pt x="280" y="1314"/>
                  </a:cubicBezTo>
                  <a:cubicBezTo>
                    <a:pt x="0" y="1726"/>
                    <a:pt x="360" y="2137"/>
                    <a:pt x="727" y="2137"/>
                  </a:cubicBezTo>
                  <a:cubicBezTo>
                    <a:pt x="879" y="2137"/>
                    <a:pt x="1032" y="2066"/>
                    <a:pt x="1141" y="1896"/>
                  </a:cubicBezTo>
                  <a:cubicBezTo>
                    <a:pt x="1350" y="1500"/>
                    <a:pt x="1629" y="1128"/>
                    <a:pt x="1839" y="733"/>
                  </a:cubicBezTo>
                  <a:cubicBezTo>
                    <a:pt x="2100" y="390"/>
                    <a:pt x="1708" y="1"/>
                    <a:pt x="13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4" name="Google Shape;774;p11"/>
            <p:cNvSpPr/>
            <p:nvPr/>
          </p:nvSpPr>
          <p:spPr>
            <a:xfrm>
              <a:off x="1648475" y="3965400"/>
              <a:ext cx="31450" cy="46575"/>
            </a:xfrm>
            <a:custGeom>
              <a:avLst/>
              <a:gdLst/>
              <a:ahLst/>
              <a:cxnLst/>
              <a:rect l="l" t="t" r="r" b="b"/>
              <a:pathLst>
                <a:path w="1258" h="1863" extrusionOk="0">
                  <a:moveTo>
                    <a:pt x="727" y="1"/>
                  </a:moveTo>
                  <a:cubicBezTo>
                    <a:pt x="489" y="1"/>
                    <a:pt x="283" y="167"/>
                    <a:pt x="187" y="397"/>
                  </a:cubicBezTo>
                  <a:cubicBezTo>
                    <a:pt x="187" y="700"/>
                    <a:pt x="94" y="886"/>
                    <a:pt x="94" y="1188"/>
                  </a:cubicBezTo>
                  <a:cubicBezTo>
                    <a:pt x="1" y="1467"/>
                    <a:pt x="94" y="1770"/>
                    <a:pt x="396" y="1863"/>
                  </a:cubicBezTo>
                  <a:cubicBezTo>
                    <a:pt x="676" y="1863"/>
                    <a:pt x="1071" y="1770"/>
                    <a:pt x="1071" y="1467"/>
                  </a:cubicBezTo>
                  <a:cubicBezTo>
                    <a:pt x="1164" y="1188"/>
                    <a:pt x="1164" y="886"/>
                    <a:pt x="1164" y="700"/>
                  </a:cubicBezTo>
                  <a:cubicBezTo>
                    <a:pt x="1257" y="397"/>
                    <a:pt x="1164" y="118"/>
                    <a:pt x="885" y="25"/>
                  </a:cubicBezTo>
                  <a:cubicBezTo>
                    <a:pt x="831" y="8"/>
                    <a:pt x="778" y="1"/>
                    <a:pt x="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5" name="Google Shape;775;p11"/>
            <p:cNvSpPr/>
            <p:nvPr/>
          </p:nvSpPr>
          <p:spPr>
            <a:xfrm>
              <a:off x="1733400" y="3972375"/>
              <a:ext cx="29100" cy="46575"/>
            </a:xfrm>
            <a:custGeom>
              <a:avLst/>
              <a:gdLst/>
              <a:ahLst/>
              <a:cxnLst/>
              <a:rect l="l" t="t" r="r" b="b"/>
              <a:pathLst>
                <a:path w="1164" h="1863" extrusionOk="0">
                  <a:moveTo>
                    <a:pt x="544" y="1"/>
                  </a:moveTo>
                  <a:cubicBezTo>
                    <a:pt x="495" y="1"/>
                    <a:pt x="445" y="9"/>
                    <a:pt x="396" y="25"/>
                  </a:cubicBezTo>
                  <a:cubicBezTo>
                    <a:pt x="93" y="118"/>
                    <a:pt x="0" y="421"/>
                    <a:pt x="0" y="607"/>
                  </a:cubicBezTo>
                  <a:cubicBezTo>
                    <a:pt x="93" y="909"/>
                    <a:pt x="93" y="1188"/>
                    <a:pt x="187" y="1491"/>
                  </a:cubicBezTo>
                  <a:cubicBezTo>
                    <a:pt x="187" y="1770"/>
                    <a:pt x="582" y="1863"/>
                    <a:pt x="768" y="1863"/>
                  </a:cubicBezTo>
                  <a:cubicBezTo>
                    <a:pt x="1071" y="1770"/>
                    <a:pt x="1164" y="1491"/>
                    <a:pt x="1164" y="1188"/>
                  </a:cubicBezTo>
                  <a:cubicBezTo>
                    <a:pt x="1164" y="909"/>
                    <a:pt x="1071" y="607"/>
                    <a:pt x="1071" y="421"/>
                  </a:cubicBezTo>
                  <a:cubicBezTo>
                    <a:pt x="994" y="171"/>
                    <a:pt x="775" y="1"/>
                    <a:pt x="5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6" name="Google Shape;776;p11"/>
            <p:cNvSpPr/>
            <p:nvPr/>
          </p:nvSpPr>
          <p:spPr>
            <a:xfrm>
              <a:off x="1810750" y="3944875"/>
              <a:ext cx="39000" cy="50300"/>
            </a:xfrm>
            <a:custGeom>
              <a:avLst/>
              <a:gdLst/>
              <a:ahLst/>
              <a:cxnLst/>
              <a:rect l="l" t="t" r="r" b="b"/>
              <a:pathLst>
                <a:path w="1560" h="2012" extrusionOk="0">
                  <a:moveTo>
                    <a:pt x="627" y="0"/>
                  </a:moveTo>
                  <a:cubicBezTo>
                    <a:pt x="517" y="0"/>
                    <a:pt x="403" y="22"/>
                    <a:pt x="303" y="55"/>
                  </a:cubicBezTo>
                  <a:cubicBezTo>
                    <a:pt x="94" y="264"/>
                    <a:pt x="0" y="543"/>
                    <a:pt x="94" y="753"/>
                  </a:cubicBezTo>
                  <a:cubicBezTo>
                    <a:pt x="303" y="1125"/>
                    <a:pt x="396" y="1427"/>
                    <a:pt x="582" y="1707"/>
                  </a:cubicBezTo>
                  <a:cubicBezTo>
                    <a:pt x="643" y="1904"/>
                    <a:pt x="832" y="2012"/>
                    <a:pt x="1008" y="2012"/>
                  </a:cubicBezTo>
                  <a:cubicBezTo>
                    <a:pt x="1102" y="2012"/>
                    <a:pt x="1192" y="1981"/>
                    <a:pt x="1257" y="1916"/>
                  </a:cubicBezTo>
                  <a:cubicBezTo>
                    <a:pt x="1559" y="1800"/>
                    <a:pt x="1559" y="1521"/>
                    <a:pt x="1466" y="1218"/>
                  </a:cubicBezTo>
                  <a:cubicBezTo>
                    <a:pt x="1373" y="939"/>
                    <a:pt x="1164" y="543"/>
                    <a:pt x="1071" y="264"/>
                  </a:cubicBezTo>
                  <a:cubicBezTo>
                    <a:pt x="1011" y="70"/>
                    <a:pt x="826" y="0"/>
                    <a:pt x="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7" name="Google Shape;777;p11"/>
            <p:cNvSpPr/>
            <p:nvPr/>
          </p:nvSpPr>
          <p:spPr>
            <a:xfrm>
              <a:off x="1777025" y="3839800"/>
              <a:ext cx="31425" cy="55850"/>
            </a:xfrm>
            <a:custGeom>
              <a:avLst/>
              <a:gdLst/>
              <a:ahLst/>
              <a:cxnLst/>
              <a:rect l="l" t="t" r="r" b="b"/>
              <a:pathLst>
                <a:path w="1257" h="2234" extrusionOk="0">
                  <a:moveTo>
                    <a:pt x="582" y="1"/>
                  </a:moveTo>
                  <a:cubicBezTo>
                    <a:pt x="279" y="1"/>
                    <a:pt x="0" y="187"/>
                    <a:pt x="93" y="489"/>
                  </a:cubicBezTo>
                  <a:cubicBezTo>
                    <a:pt x="93" y="978"/>
                    <a:pt x="93" y="1350"/>
                    <a:pt x="186" y="1745"/>
                  </a:cubicBezTo>
                  <a:cubicBezTo>
                    <a:pt x="186" y="2048"/>
                    <a:pt x="396" y="2234"/>
                    <a:pt x="675" y="2234"/>
                  </a:cubicBezTo>
                  <a:cubicBezTo>
                    <a:pt x="977" y="2234"/>
                    <a:pt x="1256" y="2048"/>
                    <a:pt x="1256" y="1745"/>
                  </a:cubicBezTo>
                  <a:cubicBezTo>
                    <a:pt x="1163" y="1350"/>
                    <a:pt x="1163" y="978"/>
                    <a:pt x="1070" y="489"/>
                  </a:cubicBezTo>
                  <a:cubicBezTo>
                    <a:pt x="1070" y="187"/>
                    <a:pt x="861" y="1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8" name="Google Shape;778;p11"/>
            <p:cNvSpPr/>
            <p:nvPr/>
          </p:nvSpPr>
          <p:spPr>
            <a:xfrm>
              <a:off x="1667675" y="3877900"/>
              <a:ext cx="32025" cy="42750"/>
            </a:xfrm>
            <a:custGeom>
              <a:avLst/>
              <a:gdLst/>
              <a:ahLst/>
              <a:cxnLst/>
              <a:rect l="l" t="t" r="r" b="b"/>
              <a:pathLst>
                <a:path w="1281" h="1710" extrusionOk="0">
                  <a:moveTo>
                    <a:pt x="665" y="0"/>
                  </a:moveTo>
                  <a:cubicBezTo>
                    <a:pt x="454" y="0"/>
                    <a:pt x="280" y="105"/>
                    <a:pt x="210" y="314"/>
                  </a:cubicBezTo>
                  <a:cubicBezTo>
                    <a:pt x="210" y="617"/>
                    <a:pt x="210" y="803"/>
                    <a:pt x="117" y="989"/>
                  </a:cubicBezTo>
                  <a:cubicBezTo>
                    <a:pt x="1" y="1292"/>
                    <a:pt x="210" y="1571"/>
                    <a:pt x="489" y="1687"/>
                  </a:cubicBezTo>
                  <a:cubicBezTo>
                    <a:pt x="523" y="1702"/>
                    <a:pt x="562" y="1709"/>
                    <a:pt x="603" y="1709"/>
                  </a:cubicBezTo>
                  <a:cubicBezTo>
                    <a:pt x="811" y="1709"/>
                    <a:pt x="1071" y="1525"/>
                    <a:pt x="1071" y="1292"/>
                  </a:cubicBezTo>
                  <a:cubicBezTo>
                    <a:pt x="1164" y="1105"/>
                    <a:pt x="1164" y="803"/>
                    <a:pt x="1280" y="617"/>
                  </a:cubicBezTo>
                  <a:cubicBezTo>
                    <a:pt x="1280" y="314"/>
                    <a:pt x="1164" y="35"/>
                    <a:pt x="885" y="35"/>
                  </a:cubicBezTo>
                  <a:cubicBezTo>
                    <a:pt x="809" y="12"/>
                    <a:pt x="735" y="0"/>
                    <a:pt x="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9" name="Google Shape;779;p11"/>
            <p:cNvSpPr/>
            <p:nvPr/>
          </p:nvSpPr>
          <p:spPr>
            <a:xfrm>
              <a:off x="1706650" y="3776125"/>
              <a:ext cx="26775" cy="47275"/>
            </a:xfrm>
            <a:custGeom>
              <a:avLst/>
              <a:gdLst/>
              <a:ahLst/>
              <a:cxnLst/>
              <a:rect l="l" t="t" r="r" b="b"/>
              <a:pathLst>
                <a:path w="1071" h="1891" extrusionOk="0">
                  <a:moveTo>
                    <a:pt x="535" y="0"/>
                  </a:moveTo>
                  <a:cubicBezTo>
                    <a:pt x="268" y="0"/>
                    <a:pt x="0" y="175"/>
                    <a:pt x="0" y="524"/>
                  </a:cubicBezTo>
                  <a:lnTo>
                    <a:pt x="0" y="1384"/>
                  </a:lnTo>
                  <a:cubicBezTo>
                    <a:pt x="0" y="1722"/>
                    <a:pt x="268" y="1890"/>
                    <a:pt x="535" y="1890"/>
                  </a:cubicBezTo>
                  <a:cubicBezTo>
                    <a:pt x="803" y="1890"/>
                    <a:pt x="1070" y="1722"/>
                    <a:pt x="1070" y="1384"/>
                  </a:cubicBezTo>
                  <a:lnTo>
                    <a:pt x="1070" y="524"/>
                  </a:lnTo>
                  <a:cubicBezTo>
                    <a:pt x="1070" y="175"/>
                    <a:pt x="803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80" name="Google Shape;780;p11"/>
          <p:cNvGrpSpPr/>
          <p:nvPr/>
        </p:nvGrpSpPr>
        <p:grpSpPr>
          <a:xfrm>
            <a:off x="2803972" y="336036"/>
            <a:ext cx="890061" cy="904669"/>
            <a:chOff x="1980625" y="1091425"/>
            <a:chExt cx="479800" cy="487675"/>
          </a:xfrm>
        </p:grpSpPr>
        <p:sp>
          <p:nvSpPr>
            <p:cNvPr id="781" name="Google Shape;781;p11"/>
            <p:cNvSpPr/>
            <p:nvPr/>
          </p:nvSpPr>
          <p:spPr>
            <a:xfrm>
              <a:off x="2234725" y="1128400"/>
              <a:ext cx="90175" cy="40750"/>
            </a:xfrm>
            <a:custGeom>
              <a:avLst/>
              <a:gdLst/>
              <a:ahLst/>
              <a:cxnLst/>
              <a:rect l="l" t="t" r="r" b="b"/>
              <a:pathLst>
                <a:path w="3607" h="1630" extrusionOk="0">
                  <a:moveTo>
                    <a:pt x="2537" y="1"/>
                  </a:moveTo>
                  <a:cubicBezTo>
                    <a:pt x="2234" y="1"/>
                    <a:pt x="1862" y="1"/>
                    <a:pt x="1466" y="187"/>
                  </a:cubicBezTo>
                  <a:cubicBezTo>
                    <a:pt x="1164" y="280"/>
                    <a:pt x="792" y="466"/>
                    <a:pt x="489" y="675"/>
                  </a:cubicBezTo>
                  <a:cubicBezTo>
                    <a:pt x="303" y="954"/>
                    <a:pt x="117" y="1257"/>
                    <a:pt x="1" y="1629"/>
                  </a:cubicBezTo>
                  <a:cubicBezTo>
                    <a:pt x="303" y="1443"/>
                    <a:pt x="582" y="1350"/>
                    <a:pt x="885" y="1257"/>
                  </a:cubicBezTo>
                  <a:cubicBezTo>
                    <a:pt x="1164" y="1048"/>
                    <a:pt x="1466" y="954"/>
                    <a:pt x="1746" y="861"/>
                  </a:cubicBezTo>
                  <a:cubicBezTo>
                    <a:pt x="2048" y="768"/>
                    <a:pt x="2234" y="675"/>
                    <a:pt x="2630" y="675"/>
                  </a:cubicBezTo>
                  <a:cubicBezTo>
                    <a:pt x="2909" y="582"/>
                    <a:pt x="3211" y="466"/>
                    <a:pt x="3607" y="373"/>
                  </a:cubicBezTo>
                  <a:cubicBezTo>
                    <a:pt x="3304" y="187"/>
                    <a:pt x="2909" y="94"/>
                    <a:pt x="2537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2" name="Google Shape;782;p11"/>
            <p:cNvSpPr/>
            <p:nvPr/>
          </p:nvSpPr>
          <p:spPr>
            <a:xfrm>
              <a:off x="2155050" y="1091425"/>
              <a:ext cx="305375" cy="374525"/>
            </a:xfrm>
            <a:custGeom>
              <a:avLst/>
              <a:gdLst/>
              <a:ahLst/>
              <a:cxnLst/>
              <a:rect l="l" t="t" r="r" b="b"/>
              <a:pathLst>
                <a:path w="12215" h="14981" extrusionOk="0">
                  <a:moveTo>
                    <a:pt x="5865" y="0"/>
                  </a:moveTo>
                  <a:cubicBezTo>
                    <a:pt x="5389" y="0"/>
                    <a:pt x="4884" y="99"/>
                    <a:pt x="4351" y="316"/>
                  </a:cubicBezTo>
                  <a:cubicBezTo>
                    <a:pt x="1" y="1945"/>
                    <a:pt x="2234" y="7970"/>
                    <a:pt x="3676" y="10669"/>
                  </a:cubicBezTo>
                  <a:cubicBezTo>
                    <a:pt x="4165" y="11739"/>
                    <a:pt x="4747" y="12809"/>
                    <a:pt x="5631" y="13693"/>
                  </a:cubicBezTo>
                  <a:cubicBezTo>
                    <a:pt x="6393" y="14373"/>
                    <a:pt x="7393" y="14981"/>
                    <a:pt x="8421" y="14981"/>
                  </a:cubicBezTo>
                  <a:cubicBezTo>
                    <a:pt x="8553" y="14981"/>
                    <a:pt x="8685" y="14971"/>
                    <a:pt x="8818" y="14949"/>
                  </a:cubicBezTo>
                  <a:cubicBezTo>
                    <a:pt x="10283" y="14740"/>
                    <a:pt x="11447" y="13391"/>
                    <a:pt x="11819" y="11948"/>
                  </a:cubicBezTo>
                  <a:cubicBezTo>
                    <a:pt x="12214" y="10576"/>
                    <a:pt x="12028" y="9040"/>
                    <a:pt x="11726" y="7575"/>
                  </a:cubicBezTo>
                  <a:cubicBezTo>
                    <a:pt x="11135" y="4866"/>
                    <a:pt x="9207" y="0"/>
                    <a:pt x="58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3" name="Google Shape;783;p11"/>
            <p:cNvSpPr/>
            <p:nvPr/>
          </p:nvSpPr>
          <p:spPr>
            <a:xfrm>
              <a:off x="2234725" y="1198200"/>
              <a:ext cx="92500" cy="44850"/>
            </a:xfrm>
            <a:custGeom>
              <a:avLst/>
              <a:gdLst/>
              <a:ahLst/>
              <a:cxnLst/>
              <a:rect l="l" t="t" r="r" b="b"/>
              <a:pathLst>
                <a:path w="3700" h="1794" extrusionOk="0">
                  <a:moveTo>
                    <a:pt x="3700" y="0"/>
                  </a:moveTo>
                  <a:lnTo>
                    <a:pt x="3700" y="0"/>
                  </a:lnTo>
                  <a:cubicBezTo>
                    <a:pt x="3397" y="210"/>
                    <a:pt x="3118" y="396"/>
                    <a:pt x="2816" y="489"/>
                  </a:cubicBezTo>
                  <a:cubicBezTo>
                    <a:pt x="2537" y="698"/>
                    <a:pt x="2234" y="791"/>
                    <a:pt x="1955" y="884"/>
                  </a:cubicBezTo>
                  <a:cubicBezTo>
                    <a:pt x="1653" y="977"/>
                    <a:pt x="1373" y="1070"/>
                    <a:pt x="1071" y="1163"/>
                  </a:cubicBezTo>
                  <a:cubicBezTo>
                    <a:pt x="792" y="1280"/>
                    <a:pt x="396" y="1280"/>
                    <a:pt x="1" y="1373"/>
                  </a:cubicBezTo>
                  <a:cubicBezTo>
                    <a:pt x="303" y="1559"/>
                    <a:pt x="699" y="1745"/>
                    <a:pt x="1071" y="1745"/>
                  </a:cubicBezTo>
                  <a:cubicBezTo>
                    <a:pt x="1189" y="1780"/>
                    <a:pt x="1308" y="1794"/>
                    <a:pt x="1425" y="1794"/>
                  </a:cubicBezTo>
                  <a:cubicBezTo>
                    <a:pt x="1701" y="1794"/>
                    <a:pt x="1973" y="1717"/>
                    <a:pt x="2234" y="1652"/>
                  </a:cubicBezTo>
                  <a:cubicBezTo>
                    <a:pt x="2537" y="1466"/>
                    <a:pt x="2909" y="1280"/>
                    <a:pt x="3211" y="977"/>
                  </a:cubicBezTo>
                  <a:cubicBezTo>
                    <a:pt x="3397" y="791"/>
                    <a:pt x="3700" y="396"/>
                    <a:pt x="3700" y="0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4" name="Google Shape;784;p11"/>
            <p:cNvSpPr/>
            <p:nvPr/>
          </p:nvSpPr>
          <p:spPr>
            <a:xfrm>
              <a:off x="2368500" y="1276125"/>
              <a:ext cx="55275" cy="43075"/>
            </a:xfrm>
            <a:custGeom>
              <a:avLst/>
              <a:gdLst/>
              <a:ahLst/>
              <a:cxnLst/>
              <a:rect l="l" t="t" r="r" b="b"/>
              <a:pathLst>
                <a:path w="2211" h="1723" extrusionOk="0">
                  <a:moveTo>
                    <a:pt x="2211" y="1"/>
                  </a:moveTo>
                  <a:lnTo>
                    <a:pt x="2211" y="1"/>
                  </a:lnTo>
                  <a:cubicBezTo>
                    <a:pt x="1931" y="94"/>
                    <a:pt x="1745" y="187"/>
                    <a:pt x="1536" y="373"/>
                  </a:cubicBezTo>
                  <a:cubicBezTo>
                    <a:pt x="1350" y="489"/>
                    <a:pt x="1164" y="582"/>
                    <a:pt x="954" y="768"/>
                  </a:cubicBezTo>
                  <a:cubicBezTo>
                    <a:pt x="768" y="861"/>
                    <a:pt x="675" y="954"/>
                    <a:pt x="466" y="1164"/>
                  </a:cubicBezTo>
                  <a:cubicBezTo>
                    <a:pt x="280" y="1257"/>
                    <a:pt x="94" y="1443"/>
                    <a:pt x="1" y="1652"/>
                  </a:cubicBezTo>
                  <a:cubicBezTo>
                    <a:pt x="94" y="1699"/>
                    <a:pt x="210" y="1722"/>
                    <a:pt x="341" y="1722"/>
                  </a:cubicBezTo>
                  <a:cubicBezTo>
                    <a:pt x="472" y="1722"/>
                    <a:pt x="617" y="1699"/>
                    <a:pt x="768" y="1652"/>
                  </a:cubicBezTo>
                  <a:cubicBezTo>
                    <a:pt x="954" y="1652"/>
                    <a:pt x="1257" y="1536"/>
                    <a:pt x="1443" y="1350"/>
                  </a:cubicBezTo>
                  <a:cubicBezTo>
                    <a:pt x="1629" y="1164"/>
                    <a:pt x="1838" y="954"/>
                    <a:pt x="1931" y="768"/>
                  </a:cubicBezTo>
                  <a:cubicBezTo>
                    <a:pt x="2118" y="582"/>
                    <a:pt x="2211" y="280"/>
                    <a:pt x="2211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5" name="Google Shape;785;p11"/>
            <p:cNvSpPr/>
            <p:nvPr/>
          </p:nvSpPr>
          <p:spPr>
            <a:xfrm>
              <a:off x="2305100" y="1387225"/>
              <a:ext cx="55875" cy="32000"/>
            </a:xfrm>
            <a:custGeom>
              <a:avLst/>
              <a:gdLst/>
              <a:ahLst/>
              <a:cxnLst/>
              <a:rect l="l" t="t" r="r" b="b"/>
              <a:pathLst>
                <a:path w="2235" h="1280" extrusionOk="0">
                  <a:moveTo>
                    <a:pt x="2234" y="0"/>
                  </a:moveTo>
                  <a:cubicBezTo>
                    <a:pt x="1955" y="0"/>
                    <a:pt x="1746" y="116"/>
                    <a:pt x="1652" y="209"/>
                  </a:cubicBezTo>
                  <a:cubicBezTo>
                    <a:pt x="1466" y="302"/>
                    <a:pt x="1257" y="302"/>
                    <a:pt x="1071" y="396"/>
                  </a:cubicBezTo>
                  <a:cubicBezTo>
                    <a:pt x="885" y="489"/>
                    <a:pt x="792" y="582"/>
                    <a:pt x="582" y="698"/>
                  </a:cubicBezTo>
                  <a:cubicBezTo>
                    <a:pt x="396" y="791"/>
                    <a:pt x="210" y="884"/>
                    <a:pt x="1" y="977"/>
                  </a:cubicBezTo>
                  <a:cubicBezTo>
                    <a:pt x="210" y="1163"/>
                    <a:pt x="489" y="1280"/>
                    <a:pt x="675" y="1280"/>
                  </a:cubicBezTo>
                  <a:cubicBezTo>
                    <a:pt x="978" y="1280"/>
                    <a:pt x="1164" y="1163"/>
                    <a:pt x="1466" y="1070"/>
                  </a:cubicBezTo>
                  <a:cubicBezTo>
                    <a:pt x="1652" y="977"/>
                    <a:pt x="1839" y="884"/>
                    <a:pt x="1955" y="698"/>
                  </a:cubicBezTo>
                  <a:cubicBezTo>
                    <a:pt x="2141" y="489"/>
                    <a:pt x="2234" y="209"/>
                    <a:pt x="2234" y="0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6" name="Google Shape;786;p11"/>
            <p:cNvSpPr/>
            <p:nvPr/>
          </p:nvSpPr>
          <p:spPr>
            <a:xfrm>
              <a:off x="2365600" y="1232500"/>
              <a:ext cx="24450" cy="21550"/>
            </a:xfrm>
            <a:custGeom>
              <a:avLst/>
              <a:gdLst/>
              <a:ahLst/>
              <a:cxnLst/>
              <a:rect l="l" t="t" r="r" b="b"/>
              <a:pathLst>
                <a:path w="978" h="862" extrusionOk="0">
                  <a:moveTo>
                    <a:pt x="884" y="1"/>
                  </a:moveTo>
                  <a:cubicBezTo>
                    <a:pt x="698" y="1"/>
                    <a:pt x="582" y="94"/>
                    <a:pt x="489" y="94"/>
                  </a:cubicBezTo>
                  <a:cubicBezTo>
                    <a:pt x="396" y="94"/>
                    <a:pt x="303" y="94"/>
                    <a:pt x="303" y="187"/>
                  </a:cubicBezTo>
                  <a:cubicBezTo>
                    <a:pt x="210" y="187"/>
                    <a:pt x="210" y="280"/>
                    <a:pt x="117" y="373"/>
                  </a:cubicBezTo>
                  <a:cubicBezTo>
                    <a:pt x="117" y="489"/>
                    <a:pt x="0" y="582"/>
                    <a:pt x="0" y="769"/>
                  </a:cubicBezTo>
                  <a:cubicBezTo>
                    <a:pt x="117" y="862"/>
                    <a:pt x="303" y="862"/>
                    <a:pt x="396" y="862"/>
                  </a:cubicBezTo>
                  <a:cubicBezTo>
                    <a:pt x="489" y="862"/>
                    <a:pt x="698" y="862"/>
                    <a:pt x="791" y="769"/>
                  </a:cubicBezTo>
                  <a:cubicBezTo>
                    <a:pt x="884" y="676"/>
                    <a:pt x="884" y="582"/>
                    <a:pt x="977" y="489"/>
                  </a:cubicBezTo>
                  <a:cubicBezTo>
                    <a:pt x="977" y="280"/>
                    <a:pt x="977" y="187"/>
                    <a:pt x="884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7" name="Google Shape;787;p11"/>
            <p:cNvSpPr/>
            <p:nvPr/>
          </p:nvSpPr>
          <p:spPr>
            <a:xfrm>
              <a:off x="2363275" y="1390125"/>
              <a:ext cx="58175" cy="44675"/>
            </a:xfrm>
            <a:custGeom>
              <a:avLst/>
              <a:gdLst/>
              <a:ahLst/>
              <a:cxnLst/>
              <a:rect l="l" t="t" r="r" b="b"/>
              <a:pathLst>
                <a:path w="2327" h="1787" extrusionOk="0">
                  <a:moveTo>
                    <a:pt x="2327" y="0"/>
                  </a:moveTo>
                  <a:lnTo>
                    <a:pt x="2327" y="0"/>
                  </a:lnTo>
                  <a:cubicBezTo>
                    <a:pt x="2047" y="93"/>
                    <a:pt x="1838" y="186"/>
                    <a:pt x="1652" y="373"/>
                  </a:cubicBezTo>
                  <a:cubicBezTo>
                    <a:pt x="1466" y="466"/>
                    <a:pt x="1256" y="582"/>
                    <a:pt x="1070" y="768"/>
                  </a:cubicBezTo>
                  <a:cubicBezTo>
                    <a:pt x="884" y="861"/>
                    <a:pt x="675" y="1047"/>
                    <a:pt x="489" y="1164"/>
                  </a:cubicBezTo>
                  <a:cubicBezTo>
                    <a:pt x="396" y="1350"/>
                    <a:pt x="210" y="1536"/>
                    <a:pt x="0" y="1745"/>
                  </a:cubicBezTo>
                  <a:cubicBezTo>
                    <a:pt x="101" y="1776"/>
                    <a:pt x="199" y="1787"/>
                    <a:pt x="293" y="1787"/>
                  </a:cubicBezTo>
                  <a:cubicBezTo>
                    <a:pt x="481" y="1787"/>
                    <a:pt x="652" y="1745"/>
                    <a:pt x="791" y="1745"/>
                  </a:cubicBezTo>
                  <a:cubicBezTo>
                    <a:pt x="1070" y="1629"/>
                    <a:pt x="1256" y="1536"/>
                    <a:pt x="1559" y="1350"/>
                  </a:cubicBezTo>
                  <a:cubicBezTo>
                    <a:pt x="1745" y="1164"/>
                    <a:pt x="1954" y="954"/>
                    <a:pt x="2047" y="768"/>
                  </a:cubicBezTo>
                  <a:cubicBezTo>
                    <a:pt x="2140" y="582"/>
                    <a:pt x="2327" y="280"/>
                    <a:pt x="2327" y="0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8" name="Google Shape;788;p11"/>
            <p:cNvSpPr/>
            <p:nvPr/>
          </p:nvSpPr>
          <p:spPr>
            <a:xfrm>
              <a:off x="1980625" y="1195650"/>
              <a:ext cx="242500" cy="383450"/>
            </a:xfrm>
            <a:custGeom>
              <a:avLst/>
              <a:gdLst/>
              <a:ahLst/>
              <a:cxnLst/>
              <a:rect l="l" t="t" r="r" b="b"/>
              <a:pathLst>
                <a:path w="9700" h="15338" extrusionOk="0">
                  <a:moveTo>
                    <a:pt x="4762" y="0"/>
                  </a:moveTo>
                  <a:cubicBezTo>
                    <a:pt x="467" y="0"/>
                    <a:pt x="1" y="6193"/>
                    <a:pt x="92" y="9222"/>
                  </a:cubicBezTo>
                  <a:cubicBezTo>
                    <a:pt x="185" y="10385"/>
                    <a:pt x="185" y="11641"/>
                    <a:pt x="673" y="12711"/>
                  </a:cubicBezTo>
                  <a:cubicBezTo>
                    <a:pt x="1069" y="13874"/>
                    <a:pt x="1929" y="14852"/>
                    <a:pt x="3093" y="15224"/>
                  </a:cubicBezTo>
                  <a:cubicBezTo>
                    <a:pt x="3360" y="15301"/>
                    <a:pt x="3634" y="15337"/>
                    <a:pt x="3909" y="15337"/>
                  </a:cubicBezTo>
                  <a:cubicBezTo>
                    <a:pt x="5043" y="15337"/>
                    <a:pt x="6191" y="14718"/>
                    <a:pt x="6978" y="13781"/>
                  </a:cubicBezTo>
                  <a:cubicBezTo>
                    <a:pt x="7955" y="12618"/>
                    <a:pt x="8327" y="11153"/>
                    <a:pt x="8722" y="9710"/>
                  </a:cubicBezTo>
                  <a:cubicBezTo>
                    <a:pt x="9490" y="6616"/>
                    <a:pt x="9700" y="312"/>
                    <a:pt x="5047" y="9"/>
                  </a:cubicBezTo>
                  <a:cubicBezTo>
                    <a:pt x="4950" y="3"/>
                    <a:pt x="4855" y="0"/>
                    <a:pt x="4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9" name="Google Shape;789;p11"/>
            <p:cNvSpPr/>
            <p:nvPr/>
          </p:nvSpPr>
          <p:spPr>
            <a:xfrm>
              <a:off x="2026525" y="1307525"/>
              <a:ext cx="97150" cy="29125"/>
            </a:xfrm>
            <a:custGeom>
              <a:avLst/>
              <a:gdLst/>
              <a:ahLst/>
              <a:cxnLst/>
              <a:rect l="l" t="t" r="r" b="b"/>
              <a:pathLst>
                <a:path w="3886" h="1165" extrusionOk="0">
                  <a:moveTo>
                    <a:pt x="0" y="1"/>
                  </a:moveTo>
                  <a:lnTo>
                    <a:pt x="0" y="1"/>
                  </a:lnTo>
                  <a:cubicBezTo>
                    <a:pt x="93" y="280"/>
                    <a:pt x="396" y="582"/>
                    <a:pt x="768" y="769"/>
                  </a:cubicBezTo>
                  <a:cubicBezTo>
                    <a:pt x="1071" y="978"/>
                    <a:pt x="1466" y="1071"/>
                    <a:pt x="1838" y="1164"/>
                  </a:cubicBezTo>
                  <a:cubicBezTo>
                    <a:pt x="2234" y="1164"/>
                    <a:pt x="2629" y="1071"/>
                    <a:pt x="3001" y="978"/>
                  </a:cubicBezTo>
                  <a:cubicBezTo>
                    <a:pt x="3304" y="862"/>
                    <a:pt x="3676" y="582"/>
                    <a:pt x="3885" y="280"/>
                  </a:cubicBezTo>
                  <a:cubicBezTo>
                    <a:pt x="3490" y="280"/>
                    <a:pt x="3211" y="396"/>
                    <a:pt x="2815" y="396"/>
                  </a:cubicBezTo>
                  <a:lnTo>
                    <a:pt x="1931" y="396"/>
                  </a:lnTo>
                  <a:cubicBezTo>
                    <a:pt x="1652" y="280"/>
                    <a:pt x="1257" y="280"/>
                    <a:pt x="977" y="187"/>
                  </a:cubicBezTo>
                  <a:cubicBezTo>
                    <a:pt x="675" y="187"/>
                    <a:pt x="396" y="94"/>
                    <a:pt x="0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90" name="Google Shape;790;p11"/>
            <p:cNvSpPr/>
            <p:nvPr/>
          </p:nvSpPr>
          <p:spPr>
            <a:xfrm>
              <a:off x="2109100" y="1423850"/>
              <a:ext cx="70400" cy="24450"/>
            </a:xfrm>
            <a:custGeom>
              <a:avLst/>
              <a:gdLst/>
              <a:ahLst/>
              <a:cxnLst/>
              <a:rect l="l" t="t" r="r" b="b"/>
              <a:pathLst>
                <a:path w="2816" h="978" extrusionOk="0">
                  <a:moveTo>
                    <a:pt x="2816" y="1"/>
                  </a:moveTo>
                  <a:cubicBezTo>
                    <a:pt x="2513" y="1"/>
                    <a:pt x="2234" y="1"/>
                    <a:pt x="2025" y="94"/>
                  </a:cubicBezTo>
                  <a:cubicBezTo>
                    <a:pt x="1839" y="94"/>
                    <a:pt x="1536" y="94"/>
                    <a:pt x="1350" y="187"/>
                  </a:cubicBezTo>
                  <a:cubicBezTo>
                    <a:pt x="1164" y="187"/>
                    <a:pt x="955" y="280"/>
                    <a:pt x="769" y="396"/>
                  </a:cubicBezTo>
                  <a:cubicBezTo>
                    <a:pt x="489" y="396"/>
                    <a:pt x="280" y="489"/>
                    <a:pt x="1" y="582"/>
                  </a:cubicBezTo>
                  <a:cubicBezTo>
                    <a:pt x="280" y="768"/>
                    <a:pt x="489" y="861"/>
                    <a:pt x="769" y="978"/>
                  </a:cubicBezTo>
                  <a:lnTo>
                    <a:pt x="1536" y="978"/>
                  </a:lnTo>
                  <a:cubicBezTo>
                    <a:pt x="1839" y="861"/>
                    <a:pt x="2025" y="768"/>
                    <a:pt x="2234" y="675"/>
                  </a:cubicBezTo>
                  <a:cubicBezTo>
                    <a:pt x="2420" y="489"/>
                    <a:pt x="2606" y="280"/>
                    <a:pt x="2816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91" name="Google Shape;791;p11"/>
            <p:cNvSpPr/>
            <p:nvPr/>
          </p:nvSpPr>
          <p:spPr>
            <a:xfrm>
              <a:off x="2014300" y="1496550"/>
              <a:ext cx="63425" cy="19225"/>
            </a:xfrm>
            <a:custGeom>
              <a:avLst/>
              <a:gdLst/>
              <a:ahLst/>
              <a:cxnLst/>
              <a:rect l="l" t="t" r="r" b="b"/>
              <a:pathLst>
                <a:path w="2537" h="769" extrusionOk="0">
                  <a:moveTo>
                    <a:pt x="1257" y="1"/>
                  </a:moveTo>
                  <a:cubicBezTo>
                    <a:pt x="1071" y="1"/>
                    <a:pt x="885" y="1"/>
                    <a:pt x="675" y="94"/>
                  </a:cubicBezTo>
                  <a:lnTo>
                    <a:pt x="1" y="94"/>
                  </a:lnTo>
                  <a:cubicBezTo>
                    <a:pt x="94" y="396"/>
                    <a:pt x="303" y="582"/>
                    <a:pt x="582" y="675"/>
                  </a:cubicBezTo>
                  <a:cubicBezTo>
                    <a:pt x="792" y="768"/>
                    <a:pt x="978" y="768"/>
                    <a:pt x="1257" y="768"/>
                  </a:cubicBezTo>
                  <a:cubicBezTo>
                    <a:pt x="1466" y="768"/>
                    <a:pt x="1746" y="768"/>
                    <a:pt x="1955" y="582"/>
                  </a:cubicBezTo>
                  <a:cubicBezTo>
                    <a:pt x="2141" y="489"/>
                    <a:pt x="2327" y="396"/>
                    <a:pt x="2537" y="94"/>
                  </a:cubicBezTo>
                  <a:cubicBezTo>
                    <a:pt x="2234" y="94"/>
                    <a:pt x="2048" y="94"/>
                    <a:pt x="1839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92" name="Google Shape;792;p11"/>
            <p:cNvSpPr/>
            <p:nvPr/>
          </p:nvSpPr>
          <p:spPr>
            <a:xfrm>
              <a:off x="2135850" y="1368025"/>
              <a:ext cx="29125" cy="18625"/>
            </a:xfrm>
            <a:custGeom>
              <a:avLst/>
              <a:gdLst/>
              <a:ahLst/>
              <a:cxnLst/>
              <a:rect l="l" t="t" r="r" b="b"/>
              <a:pathLst>
                <a:path w="1165" h="745" extrusionOk="0">
                  <a:moveTo>
                    <a:pt x="466" y="0"/>
                  </a:moveTo>
                  <a:cubicBezTo>
                    <a:pt x="373" y="0"/>
                    <a:pt x="373" y="0"/>
                    <a:pt x="280" y="93"/>
                  </a:cubicBezTo>
                  <a:cubicBezTo>
                    <a:pt x="187" y="186"/>
                    <a:pt x="94" y="186"/>
                    <a:pt x="1" y="396"/>
                  </a:cubicBezTo>
                  <a:cubicBezTo>
                    <a:pt x="94" y="582"/>
                    <a:pt x="187" y="675"/>
                    <a:pt x="280" y="675"/>
                  </a:cubicBezTo>
                  <a:cubicBezTo>
                    <a:pt x="373" y="722"/>
                    <a:pt x="449" y="745"/>
                    <a:pt x="513" y="745"/>
                  </a:cubicBezTo>
                  <a:cubicBezTo>
                    <a:pt x="577" y="745"/>
                    <a:pt x="629" y="722"/>
                    <a:pt x="676" y="675"/>
                  </a:cubicBezTo>
                  <a:cubicBezTo>
                    <a:pt x="769" y="675"/>
                    <a:pt x="955" y="582"/>
                    <a:pt x="955" y="489"/>
                  </a:cubicBezTo>
                  <a:cubicBezTo>
                    <a:pt x="1048" y="396"/>
                    <a:pt x="1164" y="303"/>
                    <a:pt x="1048" y="93"/>
                  </a:cubicBezTo>
                  <a:cubicBezTo>
                    <a:pt x="955" y="0"/>
                    <a:pt x="862" y="0"/>
                    <a:pt x="769" y="0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93" name="Google Shape;793;p11"/>
            <p:cNvSpPr/>
            <p:nvPr/>
          </p:nvSpPr>
          <p:spPr>
            <a:xfrm>
              <a:off x="2057925" y="1526925"/>
              <a:ext cx="70400" cy="24900"/>
            </a:xfrm>
            <a:custGeom>
              <a:avLst/>
              <a:gdLst/>
              <a:ahLst/>
              <a:cxnLst/>
              <a:rect l="l" t="t" r="r" b="b"/>
              <a:pathLst>
                <a:path w="2816" h="996" extrusionOk="0">
                  <a:moveTo>
                    <a:pt x="2554" y="1"/>
                  </a:moveTo>
                  <a:cubicBezTo>
                    <a:pt x="2389" y="1"/>
                    <a:pt x="2234" y="42"/>
                    <a:pt x="2048" y="42"/>
                  </a:cubicBezTo>
                  <a:cubicBezTo>
                    <a:pt x="1838" y="42"/>
                    <a:pt x="1652" y="135"/>
                    <a:pt x="1373" y="135"/>
                  </a:cubicBezTo>
                  <a:cubicBezTo>
                    <a:pt x="1164" y="228"/>
                    <a:pt x="978" y="228"/>
                    <a:pt x="792" y="344"/>
                  </a:cubicBezTo>
                  <a:cubicBezTo>
                    <a:pt x="489" y="437"/>
                    <a:pt x="303" y="530"/>
                    <a:pt x="1" y="717"/>
                  </a:cubicBezTo>
                  <a:cubicBezTo>
                    <a:pt x="303" y="810"/>
                    <a:pt x="489" y="926"/>
                    <a:pt x="792" y="926"/>
                  </a:cubicBezTo>
                  <a:cubicBezTo>
                    <a:pt x="931" y="972"/>
                    <a:pt x="1077" y="996"/>
                    <a:pt x="1210" y="996"/>
                  </a:cubicBezTo>
                  <a:cubicBezTo>
                    <a:pt x="1344" y="996"/>
                    <a:pt x="1466" y="972"/>
                    <a:pt x="1559" y="926"/>
                  </a:cubicBezTo>
                  <a:cubicBezTo>
                    <a:pt x="1838" y="810"/>
                    <a:pt x="2048" y="717"/>
                    <a:pt x="2327" y="623"/>
                  </a:cubicBezTo>
                  <a:cubicBezTo>
                    <a:pt x="2536" y="437"/>
                    <a:pt x="2722" y="228"/>
                    <a:pt x="2816" y="42"/>
                  </a:cubicBezTo>
                  <a:cubicBezTo>
                    <a:pt x="2722" y="11"/>
                    <a:pt x="2637" y="1"/>
                    <a:pt x="2554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94" name="Google Shape;794;p11"/>
            <p:cNvSpPr/>
            <p:nvPr/>
          </p:nvSpPr>
          <p:spPr>
            <a:xfrm>
              <a:off x="2050950" y="1230175"/>
              <a:ext cx="94250" cy="29100"/>
            </a:xfrm>
            <a:custGeom>
              <a:avLst/>
              <a:gdLst/>
              <a:ahLst/>
              <a:cxnLst/>
              <a:rect l="l" t="t" r="r" b="b"/>
              <a:pathLst>
                <a:path w="3770" h="1164" extrusionOk="0">
                  <a:moveTo>
                    <a:pt x="1931" y="1"/>
                  </a:moveTo>
                  <a:cubicBezTo>
                    <a:pt x="1652" y="1"/>
                    <a:pt x="1257" y="1"/>
                    <a:pt x="861" y="94"/>
                  </a:cubicBezTo>
                  <a:cubicBezTo>
                    <a:pt x="582" y="280"/>
                    <a:pt x="187" y="466"/>
                    <a:pt x="0" y="769"/>
                  </a:cubicBezTo>
                  <a:lnTo>
                    <a:pt x="1931" y="769"/>
                  </a:lnTo>
                  <a:cubicBezTo>
                    <a:pt x="2234" y="769"/>
                    <a:pt x="2513" y="862"/>
                    <a:pt x="2815" y="955"/>
                  </a:cubicBezTo>
                  <a:cubicBezTo>
                    <a:pt x="3095" y="955"/>
                    <a:pt x="3397" y="1048"/>
                    <a:pt x="3769" y="1164"/>
                  </a:cubicBezTo>
                  <a:cubicBezTo>
                    <a:pt x="3583" y="769"/>
                    <a:pt x="3281" y="582"/>
                    <a:pt x="3001" y="373"/>
                  </a:cubicBezTo>
                  <a:cubicBezTo>
                    <a:pt x="2699" y="187"/>
                    <a:pt x="2327" y="94"/>
                    <a:pt x="1931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95" name="Google Shape;795;p11"/>
          <p:cNvGrpSpPr/>
          <p:nvPr/>
        </p:nvGrpSpPr>
        <p:grpSpPr>
          <a:xfrm>
            <a:off x="3694049" y="4761227"/>
            <a:ext cx="908472" cy="904484"/>
            <a:chOff x="2302775" y="3407725"/>
            <a:chExt cx="489725" cy="487575"/>
          </a:xfrm>
        </p:grpSpPr>
        <p:sp>
          <p:nvSpPr>
            <p:cNvPr id="796" name="Google Shape;796;p11"/>
            <p:cNvSpPr/>
            <p:nvPr/>
          </p:nvSpPr>
          <p:spPr>
            <a:xfrm>
              <a:off x="2499350" y="3580400"/>
              <a:ext cx="293150" cy="314900"/>
            </a:xfrm>
            <a:custGeom>
              <a:avLst/>
              <a:gdLst/>
              <a:ahLst/>
              <a:cxnLst/>
              <a:rect l="l" t="t" r="r" b="b"/>
              <a:pathLst>
                <a:path w="11726" h="12596" extrusionOk="0">
                  <a:moveTo>
                    <a:pt x="676" y="1"/>
                  </a:moveTo>
                  <a:lnTo>
                    <a:pt x="676" y="1"/>
                  </a:lnTo>
                  <a:cubicBezTo>
                    <a:pt x="1" y="1653"/>
                    <a:pt x="1350" y="4747"/>
                    <a:pt x="1839" y="6492"/>
                  </a:cubicBezTo>
                  <a:cubicBezTo>
                    <a:pt x="2420" y="8725"/>
                    <a:pt x="3584" y="11051"/>
                    <a:pt x="5607" y="12121"/>
                  </a:cubicBezTo>
                  <a:cubicBezTo>
                    <a:pt x="6245" y="12440"/>
                    <a:pt x="6967" y="12596"/>
                    <a:pt x="7682" y="12596"/>
                  </a:cubicBezTo>
                  <a:cubicBezTo>
                    <a:pt x="9368" y="12596"/>
                    <a:pt x="11015" y="11731"/>
                    <a:pt x="11423" y="10097"/>
                  </a:cubicBezTo>
                  <a:cubicBezTo>
                    <a:pt x="11726" y="8818"/>
                    <a:pt x="11237" y="7562"/>
                    <a:pt x="10353" y="6608"/>
                  </a:cubicBezTo>
                  <a:cubicBezTo>
                    <a:pt x="9586" y="5631"/>
                    <a:pt x="8515" y="4863"/>
                    <a:pt x="7445" y="4165"/>
                  </a:cubicBezTo>
                  <a:cubicBezTo>
                    <a:pt x="5235" y="2816"/>
                    <a:pt x="3002" y="1071"/>
                    <a:pt x="6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97" name="Google Shape;797;p11"/>
            <p:cNvSpPr/>
            <p:nvPr/>
          </p:nvSpPr>
          <p:spPr>
            <a:xfrm>
              <a:off x="2302775" y="3407725"/>
              <a:ext cx="431575" cy="370225"/>
            </a:xfrm>
            <a:custGeom>
              <a:avLst/>
              <a:gdLst/>
              <a:ahLst/>
              <a:cxnLst/>
              <a:rect l="l" t="t" r="r" b="b"/>
              <a:pathLst>
                <a:path w="17263" h="14809" extrusionOk="0">
                  <a:moveTo>
                    <a:pt x="8967" y="0"/>
                  </a:moveTo>
                  <a:cubicBezTo>
                    <a:pt x="5313" y="0"/>
                    <a:pt x="2010" y="2310"/>
                    <a:pt x="768" y="6233"/>
                  </a:cubicBezTo>
                  <a:cubicBezTo>
                    <a:pt x="1" y="8560"/>
                    <a:pt x="303" y="11375"/>
                    <a:pt x="1932" y="13212"/>
                  </a:cubicBezTo>
                  <a:cubicBezTo>
                    <a:pt x="2939" y="14220"/>
                    <a:pt x="4372" y="14808"/>
                    <a:pt x="5776" y="14808"/>
                  </a:cubicBezTo>
                  <a:cubicBezTo>
                    <a:pt x="6803" y="14808"/>
                    <a:pt x="7815" y="14492"/>
                    <a:pt x="8632" y="13794"/>
                  </a:cubicBezTo>
                  <a:cubicBezTo>
                    <a:pt x="9609" y="12933"/>
                    <a:pt x="10190" y="11468"/>
                    <a:pt x="11353" y="10700"/>
                  </a:cubicBezTo>
                  <a:cubicBezTo>
                    <a:pt x="12610" y="9723"/>
                    <a:pt x="14355" y="9816"/>
                    <a:pt x="15611" y="8862"/>
                  </a:cubicBezTo>
                  <a:cubicBezTo>
                    <a:pt x="16867" y="7885"/>
                    <a:pt x="17262" y="6047"/>
                    <a:pt x="16681" y="4582"/>
                  </a:cubicBezTo>
                  <a:cubicBezTo>
                    <a:pt x="16192" y="3046"/>
                    <a:pt x="14936" y="1883"/>
                    <a:pt x="13470" y="1185"/>
                  </a:cubicBezTo>
                  <a:cubicBezTo>
                    <a:pt x="11988" y="380"/>
                    <a:pt x="10449" y="0"/>
                    <a:pt x="89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98" name="Google Shape;798;p11"/>
          <p:cNvGrpSpPr/>
          <p:nvPr/>
        </p:nvGrpSpPr>
        <p:grpSpPr>
          <a:xfrm>
            <a:off x="8311770" y="301964"/>
            <a:ext cx="749799" cy="972808"/>
            <a:chOff x="3650216" y="-19230"/>
            <a:chExt cx="600416" cy="778912"/>
          </a:xfrm>
        </p:grpSpPr>
        <p:sp>
          <p:nvSpPr>
            <p:cNvPr id="799" name="Google Shape;799;p11"/>
            <p:cNvSpPr/>
            <p:nvPr/>
          </p:nvSpPr>
          <p:spPr>
            <a:xfrm>
              <a:off x="3939870" y="-19230"/>
              <a:ext cx="184417" cy="296938"/>
            </a:xfrm>
            <a:custGeom>
              <a:avLst/>
              <a:gdLst/>
              <a:ahLst/>
              <a:cxnLst/>
              <a:rect l="l" t="t" r="r" b="b"/>
              <a:pathLst>
                <a:path w="5302" h="8537" extrusionOk="0">
                  <a:moveTo>
                    <a:pt x="4294" y="0"/>
                  </a:moveTo>
                  <a:cubicBezTo>
                    <a:pt x="4164" y="0"/>
                    <a:pt x="4024" y="45"/>
                    <a:pt x="3886" y="150"/>
                  </a:cubicBezTo>
                  <a:cubicBezTo>
                    <a:pt x="1466" y="1895"/>
                    <a:pt x="1" y="4710"/>
                    <a:pt x="210" y="7804"/>
                  </a:cubicBezTo>
                  <a:cubicBezTo>
                    <a:pt x="256" y="8293"/>
                    <a:pt x="640" y="8537"/>
                    <a:pt x="1013" y="8537"/>
                  </a:cubicBezTo>
                  <a:cubicBezTo>
                    <a:pt x="1385" y="8537"/>
                    <a:pt x="1745" y="8293"/>
                    <a:pt x="1745" y="7804"/>
                  </a:cubicBezTo>
                  <a:cubicBezTo>
                    <a:pt x="1559" y="5292"/>
                    <a:pt x="2629" y="2872"/>
                    <a:pt x="4653" y="1407"/>
                  </a:cubicBezTo>
                  <a:cubicBezTo>
                    <a:pt x="5302" y="930"/>
                    <a:pt x="4887" y="0"/>
                    <a:pt x="42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00" name="Google Shape;800;p11"/>
            <p:cNvSpPr/>
            <p:nvPr/>
          </p:nvSpPr>
          <p:spPr>
            <a:xfrm>
              <a:off x="3650216" y="139961"/>
              <a:ext cx="600416" cy="619720"/>
            </a:xfrm>
            <a:custGeom>
              <a:avLst/>
              <a:gdLst/>
              <a:ahLst/>
              <a:cxnLst/>
              <a:rect l="l" t="t" r="r" b="b"/>
              <a:pathLst>
                <a:path w="17262" h="17817" extrusionOk="0">
                  <a:moveTo>
                    <a:pt x="5031" y="0"/>
                  </a:moveTo>
                  <a:cubicBezTo>
                    <a:pt x="3839" y="0"/>
                    <a:pt x="2590" y="894"/>
                    <a:pt x="1652" y="3134"/>
                  </a:cubicBezTo>
                  <a:cubicBezTo>
                    <a:pt x="0" y="6810"/>
                    <a:pt x="186" y="11276"/>
                    <a:pt x="2233" y="14859"/>
                  </a:cubicBezTo>
                  <a:cubicBezTo>
                    <a:pt x="2722" y="15650"/>
                    <a:pt x="3397" y="16511"/>
                    <a:pt x="4374" y="16697"/>
                  </a:cubicBezTo>
                  <a:cubicBezTo>
                    <a:pt x="4839" y="16697"/>
                    <a:pt x="5328" y="16604"/>
                    <a:pt x="5816" y="16232"/>
                  </a:cubicBezTo>
                  <a:cubicBezTo>
                    <a:pt x="6119" y="16999"/>
                    <a:pt x="6700" y="17488"/>
                    <a:pt x="7468" y="17488"/>
                  </a:cubicBezTo>
                  <a:cubicBezTo>
                    <a:pt x="7557" y="17505"/>
                    <a:pt x="7642" y="17512"/>
                    <a:pt x="7724" y="17512"/>
                  </a:cubicBezTo>
                  <a:cubicBezTo>
                    <a:pt x="8092" y="17512"/>
                    <a:pt x="8400" y="17357"/>
                    <a:pt x="8724" y="17185"/>
                  </a:cubicBezTo>
                  <a:cubicBezTo>
                    <a:pt x="9026" y="17488"/>
                    <a:pt x="9306" y="17674"/>
                    <a:pt x="9794" y="17767"/>
                  </a:cubicBezTo>
                  <a:cubicBezTo>
                    <a:pt x="9931" y="17800"/>
                    <a:pt x="10071" y="17816"/>
                    <a:pt x="10213" y="17816"/>
                  </a:cubicBezTo>
                  <a:cubicBezTo>
                    <a:pt x="10959" y="17816"/>
                    <a:pt x="11740" y="17380"/>
                    <a:pt x="12307" y="16813"/>
                  </a:cubicBezTo>
                  <a:cubicBezTo>
                    <a:pt x="15424" y="14184"/>
                    <a:pt x="17262" y="10113"/>
                    <a:pt x="16959" y="6042"/>
                  </a:cubicBezTo>
                  <a:cubicBezTo>
                    <a:pt x="16758" y="2974"/>
                    <a:pt x="15446" y="1767"/>
                    <a:pt x="13927" y="1767"/>
                  </a:cubicBezTo>
                  <a:cubicBezTo>
                    <a:pt x="13338" y="1767"/>
                    <a:pt x="12719" y="1948"/>
                    <a:pt x="12121" y="2273"/>
                  </a:cubicBezTo>
                  <a:cubicBezTo>
                    <a:pt x="11488" y="1324"/>
                    <a:pt x="10683" y="919"/>
                    <a:pt x="9845" y="919"/>
                  </a:cubicBezTo>
                  <a:cubicBezTo>
                    <a:pt x="9142" y="919"/>
                    <a:pt x="8415" y="1204"/>
                    <a:pt x="7747" y="1692"/>
                  </a:cubicBezTo>
                  <a:cubicBezTo>
                    <a:pt x="7038" y="660"/>
                    <a:pt x="6055" y="0"/>
                    <a:pt x="5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01" name="Google Shape;801;p11"/>
            <p:cNvSpPr/>
            <p:nvPr/>
          </p:nvSpPr>
          <p:spPr>
            <a:xfrm>
              <a:off x="4024840" y="211714"/>
              <a:ext cx="114121" cy="455616"/>
            </a:xfrm>
            <a:custGeom>
              <a:avLst/>
              <a:gdLst/>
              <a:ahLst/>
              <a:cxnLst/>
              <a:rect l="l" t="t" r="r" b="b"/>
              <a:pathLst>
                <a:path w="3281" h="13099" extrusionOk="0">
                  <a:moveTo>
                    <a:pt x="1931" y="1"/>
                  </a:moveTo>
                  <a:lnTo>
                    <a:pt x="1931" y="1"/>
                  </a:lnTo>
                  <a:cubicBezTo>
                    <a:pt x="2117" y="1164"/>
                    <a:pt x="2210" y="2327"/>
                    <a:pt x="2210" y="3397"/>
                  </a:cubicBezTo>
                  <a:cubicBezTo>
                    <a:pt x="2210" y="4561"/>
                    <a:pt x="2117" y="5631"/>
                    <a:pt x="1931" y="6701"/>
                  </a:cubicBezTo>
                  <a:cubicBezTo>
                    <a:pt x="1838" y="7771"/>
                    <a:pt x="1536" y="8818"/>
                    <a:pt x="1257" y="9888"/>
                  </a:cubicBezTo>
                  <a:cubicBezTo>
                    <a:pt x="861" y="10958"/>
                    <a:pt x="466" y="12028"/>
                    <a:pt x="0" y="13098"/>
                  </a:cubicBezTo>
                  <a:cubicBezTo>
                    <a:pt x="861" y="12308"/>
                    <a:pt x="1536" y="11261"/>
                    <a:pt x="2024" y="10284"/>
                  </a:cubicBezTo>
                  <a:cubicBezTo>
                    <a:pt x="2606" y="9213"/>
                    <a:pt x="2908" y="8050"/>
                    <a:pt x="3094" y="6887"/>
                  </a:cubicBezTo>
                  <a:cubicBezTo>
                    <a:pt x="3280" y="5724"/>
                    <a:pt x="3280" y="4468"/>
                    <a:pt x="3094" y="3304"/>
                  </a:cubicBezTo>
                  <a:cubicBezTo>
                    <a:pt x="2908" y="2141"/>
                    <a:pt x="2513" y="1071"/>
                    <a:pt x="19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02" name="Google Shape;802;p11"/>
            <p:cNvSpPr/>
            <p:nvPr/>
          </p:nvSpPr>
          <p:spPr>
            <a:xfrm>
              <a:off x="3802312" y="363845"/>
              <a:ext cx="50226" cy="340695"/>
            </a:xfrm>
            <a:custGeom>
              <a:avLst/>
              <a:gdLst/>
              <a:ahLst/>
              <a:cxnLst/>
              <a:rect l="l" t="t" r="r" b="b"/>
              <a:pathLst>
                <a:path w="1444" h="9795" extrusionOk="0">
                  <a:moveTo>
                    <a:pt x="861" y="1"/>
                  </a:moveTo>
                  <a:cubicBezTo>
                    <a:pt x="466" y="768"/>
                    <a:pt x="280" y="1536"/>
                    <a:pt x="187" y="2420"/>
                  </a:cubicBezTo>
                  <a:cubicBezTo>
                    <a:pt x="94" y="3281"/>
                    <a:pt x="1" y="4072"/>
                    <a:pt x="94" y="4932"/>
                  </a:cubicBezTo>
                  <a:cubicBezTo>
                    <a:pt x="94" y="5817"/>
                    <a:pt x="280" y="6584"/>
                    <a:pt x="466" y="7468"/>
                  </a:cubicBezTo>
                  <a:cubicBezTo>
                    <a:pt x="675" y="8236"/>
                    <a:pt x="955" y="9004"/>
                    <a:pt x="1443" y="9795"/>
                  </a:cubicBezTo>
                  <a:cubicBezTo>
                    <a:pt x="1443" y="8911"/>
                    <a:pt x="1443" y="8143"/>
                    <a:pt x="1350" y="7259"/>
                  </a:cubicBezTo>
                  <a:lnTo>
                    <a:pt x="1257" y="4839"/>
                  </a:lnTo>
                  <a:lnTo>
                    <a:pt x="1048" y="2513"/>
                  </a:lnTo>
                  <a:cubicBezTo>
                    <a:pt x="1048" y="1652"/>
                    <a:pt x="955" y="861"/>
                    <a:pt x="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803" name="Google Shape;803;p11"/>
          <p:cNvGrpSpPr/>
          <p:nvPr/>
        </p:nvGrpSpPr>
        <p:grpSpPr>
          <a:xfrm>
            <a:off x="5985564" y="5649882"/>
            <a:ext cx="1568737" cy="1322801"/>
            <a:chOff x="2385375" y="4063625"/>
            <a:chExt cx="845650" cy="713075"/>
          </a:xfrm>
        </p:grpSpPr>
        <p:sp>
          <p:nvSpPr>
            <p:cNvPr id="804" name="Google Shape;804;p11"/>
            <p:cNvSpPr/>
            <p:nvPr/>
          </p:nvSpPr>
          <p:spPr>
            <a:xfrm>
              <a:off x="2385375" y="4063625"/>
              <a:ext cx="411775" cy="713075"/>
            </a:xfrm>
            <a:custGeom>
              <a:avLst/>
              <a:gdLst/>
              <a:ahLst/>
              <a:cxnLst/>
              <a:rect l="l" t="t" r="r" b="b"/>
              <a:pathLst>
                <a:path w="16471" h="28523" extrusionOk="0">
                  <a:moveTo>
                    <a:pt x="11473" y="1"/>
                  </a:moveTo>
                  <a:cubicBezTo>
                    <a:pt x="10441" y="1"/>
                    <a:pt x="9269" y="518"/>
                    <a:pt x="8236" y="1028"/>
                  </a:cubicBezTo>
                  <a:cubicBezTo>
                    <a:pt x="2699" y="4145"/>
                    <a:pt x="0" y="12287"/>
                    <a:pt x="954" y="18196"/>
                  </a:cubicBezTo>
                  <a:cubicBezTo>
                    <a:pt x="1443" y="21198"/>
                    <a:pt x="2815" y="24012"/>
                    <a:pt x="5025" y="26036"/>
                  </a:cubicBezTo>
                  <a:cubicBezTo>
                    <a:pt x="6758" y="27553"/>
                    <a:pt x="9079" y="28523"/>
                    <a:pt x="11391" y="28523"/>
                  </a:cubicBezTo>
                  <a:cubicBezTo>
                    <a:pt x="12058" y="28523"/>
                    <a:pt x="12725" y="28442"/>
                    <a:pt x="13377" y="28270"/>
                  </a:cubicBezTo>
                  <a:cubicBezTo>
                    <a:pt x="14238" y="27991"/>
                    <a:pt x="15215" y="27502"/>
                    <a:pt x="15796" y="26711"/>
                  </a:cubicBezTo>
                  <a:cubicBezTo>
                    <a:pt x="16285" y="25943"/>
                    <a:pt x="16471" y="24780"/>
                    <a:pt x="15796" y="24012"/>
                  </a:cubicBezTo>
                  <a:cubicBezTo>
                    <a:pt x="15308" y="23338"/>
                    <a:pt x="14540" y="23128"/>
                    <a:pt x="13749" y="22849"/>
                  </a:cubicBezTo>
                  <a:cubicBezTo>
                    <a:pt x="11237" y="21872"/>
                    <a:pt x="9213" y="19732"/>
                    <a:pt x="8329" y="17126"/>
                  </a:cubicBezTo>
                  <a:cubicBezTo>
                    <a:pt x="7468" y="14614"/>
                    <a:pt x="7840" y="11590"/>
                    <a:pt x="9306" y="9380"/>
                  </a:cubicBezTo>
                  <a:cubicBezTo>
                    <a:pt x="10469" y="7425"/>
                    <a:pt x="14726" y="4238"/>
                    <a:pt x="13656" y="1516"/>
                  </a:cubicBezTo>
                  <a:cubicBezTo>
                    <a:pt x="13158" y="391"/>
                    <a:pt x="12369" y="1"/>
                    <a:pt x="114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05" name="Google Shape;805;p11"/>
            <p:cNvSpPr/>
            <p:nvPr/>
          </p:nvSpPr>
          <p:spPr>
            <a:xfrm>
              <a:off x="2472600" y="4225400"/>
              <a:ext cx="280950" cy="503675"/>
            </a:xfrm>
            <a:custGeom>
              <a:avLst/>
              <a:gdLst/>
              <a:ahLst/>
              <a:cxnLst/>
              <a:rect l="l" t="t" r="r" b="b"/>
              <a:pathLst>
                <a:path w="11238" h="20147" extrusionOk="0">
                  <a:moveTo>
                    <a:pt x="2513" y="1"/>
                  </a:moveTo>
                  <a:lnTo>
                    <a:pt x="2513" y="1"/>
                  </a:lnTo>
                  <a:cubicBezTo>
                    <a:pt x="1164" y="1745"/>
                    <a:pt x="373" y="3862"/>
                    <a:pt x="94" y="6096"/>
                  </a:cubicBezTo>
                  <a:cubicBezTo>
                    <a:pt x="1" y="7166"/>
                    <a:pt x="1" y="8329"/>
                    <a:pt x="187" y="9399"/>
                  </a:cubicBezTo>
                  <a:cubicBezTo>
                    <a:pt x="280" y="10469"/>
                    <a:pt x="675" y="11632"/>
                    <a:pt x="1071" y="12586"/>
                  </a:cubicBezTo>
                  <a:cubicBezTo>
                    <a:pt x="1536" y="13656"/>
                    <a:pt x="2118" y="14633"/>
                    <a:pt x="2816" y="15494"/>
                  </a:cubicBezTo>
                  <a:cubicBezTo>
                    <a:pt x="3490" y="16378"/>
                    <a:pt x="4258" y="17146"/>
                    <a:pt x="5235" y="17821"/>
                  </a:cubicBezTo>
                  <a:cubicBezTo>
                    <a:pt x="6980" y="19193"/>
                    <a:pt x="9097" y="20054"/>
                    <a:pt x="11237" y="20147"/>
                  </a:cubicBezTo>
                  <a:cubicBezTo>
                    <a:pt x="9213" y="19565"/>
                    <a:pt x="7352" y="18495"/>
                    <a:pt x="5817" y="17053"/>
                  </a:cubicBezTo>
                  <a:cubicBezTo>
                    <a:pt x="5026" y="16378"/>
                    <a:pt x="4258" y="15704"/>
                    <a:pt x="3676" y="14820"/>
                  </a:cubicBezTo>
                  <a:cubicBezTo>
                    <a:pt x="3095" y="13959"/>
                    <a:pt x="2513" y="13075"/>
                    <a:pt x="2118" y="12098"/>
                  </a:cubicBezTo>
                  <a:cubicBezTo>
                    <a:pt x="1746" y="11237"/>
                    <a:pt x="1443" y="10260"/>
                    <a:pt x="1257" y="9190"/>
                  </a:cubicBezTo>
                  <a:cubicBezTo>
                    <a:pt x="1071" y="8236"/>
                    <a:pt x="955" y="7166"/>
                    <a:pt x="1071" y="6096"/>
                  </a:cubicBezTo>
                  <a:cubicBezTo>
                    <a:pt x="1071" y="4072"/>
                    <a:pt x="1536" y="1931"/>
                    <a:pt x="25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06" name="Google Shape;806;p11"/>
            <p:cNvSpPr/>
            <p:nvPr/>
          </p:nvSpPr>
          <p:spPr>
            <a:xfrm>
              <a:off x="2598225" y="4066700"/>
              <a:ext cx="632800" cy="590350"/>
            </a:xfrm>
            <a:custGeom>
              <a:avLst/>
              <a:gdLst/>
              <a:ahLst/>
              <a:cxnLst/>
              <a:rect l="l" t="t" r="r" b="b"/>
              <a:pathLst>
                <a:path w="25312" h="23614" extrusionOk="0">
                  <a:moveTo>
                    <a:pt x="4745" y="1"/>
                  </a:moveTo>
                  <a:cubicBezTo>
                    <a:pt x="3064" y="1"/>
                    <a:pt x="2233" y="1926"/>
                    <a:pt x="1746" y="3720"/>
                  </a:cubicBezTo>
                  <a:cubicBezTo>
                    <a:pt x="1" y="9722"/>
                    <a:pt x="3793" y="17492"/>
                    <a:pt x="8725" y="20981"/>
                  </a:cubicBezTo>
                  <a:cubicBezTo>
                    <a:pt x="10964" y="22581"/>
                    <a:pt x="13593" y="23613"/>
                    <a:pt x="16327" y="23613"/>
                  </a:cubicBezTo>
                  <a:cubicBezTo>
                    <a:pt x="16576" y="23613"/>
                    <a:pt x="16826" y="23605"/>
                    <a:pt x="17076" y="23587"/>
                  </a:cubicBezTo>
                  <a:cubicBezTo>
                    <a:pt x="20077" y="23494"/>
                    <a:pt x="22985" y="21935"/>
                    <a:pt x="24544" y="19330"/>
                  </a:cubicBezTo>
                  <a:cubicBezTo>
                    <a:pt x="25009" y="18446"/>
                    <a:pt x="25312" y="17492"/>
                    <a:pt x="25126" y="16515"/>
                  </a:cubicBezTo>
                  <a:cubicBezTo>
                    <a:pt x="25009" y="15538"/>
                    <a:pt x="24242" y="14677"/>
                    <a:pt x="23265" y="14584"/>
                  </a:cubicBezTo>
                  <a:cubicBezTo>
                    <a:pt x="23184" y="14574"/>
                    <a:pt x="23103" y="14569"/>
                    <a:pt x="23022" y="14569"/>
                  </a:cubicBezTo>
                  <a:cubicBezTo>
                    <a:pt x="22336" y="14569"/>
                    <a:pt x="21658" y="14905"/>
                    <a:pt x="21055" y="15259"/>
                  </a:cubicBezTo>
                  <a:cubicBezTo>
                    <a:pt x="19893" y="15749"/>
                    <a:pt x="18635" y="15995"/>
                    <a:pt x="17379" y="15995"/>
                  </a:cubicBezTo>
                  <a:cubicBezTo>
                    <a:pt x="15892" y="15995"/>
                    <a:pt x="14410" y="15650"/>
                    <a:pt x="13098" y="14956"/>
                  </a:cubicBezTo>
                  <a:cubicBezTo>
                    <a:pt x="10679" y="13793"/>
                    <a:pt x="8934" y="11467"/>
                    <a:pt x="8259" y="8768"/>
                  </a:cubicBezTo>
                  <a:cubicBezTo>
                    <a:pt x="7771" y="6628"/>
                    <a:pt x="8539" y="1300"/>
                    <a:pt x="5817" y="230"/>
                  </a:cubicBezTo>
                  <a:cubicBezTo>
                    <a:pt x="5425" y="72"/>
                    <a:pt x="5070" y="1"/>
                    <a:pt x="47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07" name="Google Shape;807;p11"/>
            <p:cNvSpPr/>
            <p:nvPr/>
          </p:nvSpPr>
          <p:spPr>
            <a:xfrm>
              <a:off x="2695350" y="4295200"/>
              <a:ext cx="513575" cy="270450"/>
            </a:xfrm>
            <a:custGeom>
              <a:avLst/>
              <a:gdLst/>
              <a:ahLst/>
              <a:cxnLst/>
              <a:rect l="l" t="t" r="r" b="b"/>
              <a:pathLst>
                <a:path w="20543" h="10818" extrusionOk="0">
                  <a:moveTo>
                    <a:pt x="1" y="0"/>
                  </a:moveTo>
                  <a:lnTo>
                    <a:pt x="1" y="0"/>
                  </a:lnTo>
                  <a:cubicBezTo>
                    <a:pt x="303" y="2140"/>
                    <a:pt x="1257" y="4188"/>
                    <a:pt x="2630" y="5932"/>
                  </a:cubicBezTo>
                  <a:cubicBezTo>
                    <a:pt x="3304" y="6793"/>
                    <a:pt x="4165" y="7561"/>
                    <a:pt x="5049" y="8259"/>
                  </a:cubicBezTo>
                  <a:cubicBezTo>
                    <a:pt x="5910" y="8933"/>
                    <a:pt x="6887" y="9515"/>
                    <a:pt x="7957" y="9887"/>
                  </a:cubicBezTo>
                  <a:cubicBezTo>
                    <a:pt x="9027" y="10283"/>
                    <a:pt x="10074" y="10585"/>
                    <a:pt x="11237" y="10678"/>
                  </a:cubicBezTo>
                  <a:cubicBezTo>
                    <a:pt x="11772" y="10771"/>
                    <a:pt x="12331" y="10818"/>
                    <a:pt x="12889" y="10818"/>
                  </a:cubicBezTo>
                  <a:cubicBezTo>
                    <a:pt x="13447" y="10818"/>
                    <a:pt x="14006" y="10771"/>
                    <a:pt x="14541" y="10678"/>
                  </a:cubicBezTo>
                  <a:cubicBezTo>
                    <a:pt x="16774" y="10376"/>
                    <a:pt x="18798" y="9422"/>
                    <a:pt x="20543" y="8049"/>
                  </a:cubicBezTo>
                  <a:lnTo>
                    <a:pt x="20543" y="8049"/>
                  </a:lnTo>
                  <a:cubicBezTo>
                    <a:pt x="18612" y="9027"/>
                    <a:pt x="16472" y="9608"/>
                    <a:pt x="14448" y="9701"/>
                  </a:cubicBezTo>
                  <a:cubicBezTo>
                    <a:pt x="14004" y="9740"/>
                    <a:pt x="13577" y="9762"/>
                    <a:pt x="13154" y="9762"/>
                  </a:cubicBezTo>
                  <a:cubicBezTo>
                    <a:pt x="12556" y="9762"/>
                    <a:pt x="11967" y="9717"/>
                    <a:pt x="11354" y="9608"/>
                  </a:cubicBezTo>
                  <a:cubicBezTo>
                    <a:pt x="10376" y="9422"/>
                    <a:pt x="9306" y="9213"/>
                    <a:pt x="8329" y="8840"/>
                  </a:cubicBezTo>
                  <a:cubicBezTo>
                    <a:pt x="7469" y="8445"/>
                    <a:pt x="6491" y="7956"/>
                    <a:pt x="5724" y="7375"/>
                  </a:cubicBezTo>
                  <a:cubicBezTo>
                    <a:pt x="4840" y="6793"/>
                    <a:pt x="4072" y="6119"/>
                    <a:pt x="3304" y="5351"/>
                  </a:cubicBezTo>
                  <a:cubicBezTo>
                    <a:pt x="1932" y="3792"/>
                    <a:pt x="769" y="2047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808" name="Google Shape;808;p11"/>
          <p:cNvGrpSpPr/>
          <p:nvPr/>
        </p:nvGrpSpPr>
        <p:grpSpPr>
          <a:xfrm>
            <a:off x="565871" y="3777971"/>
            <a:ext cx="1213816" cy="1104924"/>
            <a:chOff x="853450" y="2614875"/>
            <a:chExt cx="654325" cy="595625"/>
          </a:xfrm>
        </p:grpSpPr>
        <p:sp>
          <p:nvSpPr>
            <p:cNvPr id="809" name="Google Shape;809;p11"/>
            <p:cNvSpPr/>
            <p:nvPr/>
          </p:nvSpPr>
          <p:spPr>
            <a:xfrm>
              <a:off x="853450" y="2614875"/>
              <a:ext cx="654325" cy="595625"/>
            </a:xfrm>
            <a:custGeom>
              <a:avLst/>
              <a:gdLst/>
              <a:ahLst/>
              <a:cxnLst/>
              <a:rect l="l" t="t" r="r" b="b"/>
              <a:pathLst>
                <a:path w="26173" h="23825" extrusionOk="0">
                  <a:moveTo>
                    <a:pt x="5393" y="0"/>
                  </a:moveTo>
                  <a:cubicBezTo>
                    <a:pt x="4603" y="0"/>
                    <a:pt x="3804" y="213"/>
                    <a:pt x="3024" y="725"/>
                  </a:cubicBezTo>
                  <a:cubicBezTo>
                    <a:pt x="0" y="2656"/>
                    <a:pt x="1280" y="5564"/>
                    <a:pt x="2722" y="8100"/>
                  </a:cubicBezTo>
                  <a:cubicBezTo>
                    <a:pt x="4769" y="11380"/>
                    <a:pt x="5932" y="14590"/>
                    <a:pt x="7677" y="18080"/>
                  </a:cubicBezTo>
                  <a:cubicBezTo>
                    <a:pt x="9333" y="21392"/>
                    <a:pt x="12897" y="23824"/>
                    <a:pt x="16577" y="23824"/>
                  </a:cubicBezTo>
                  <a:cubicBezTo>
                    <a:pt x="16774" y="23824"/>
                    <a:pt x="16971" y="23817"/>
                    <a:pt x="17169" y="23803"/>
                  </a:cubicBezTo>
                  <a:cubicBezTo>
                    <a:pt x="21054" y="23594"/>
                    <a:pt x="24730" y="20592"/>
                    <a:pt x="25497" y="16731"/>
                  </a:cubicBezTo>
                  <a:cubicBezTo>
                    <a:pt x="26172" y="12939"/>
                    <a:pt x="23753" y="8681"/>
                    <a:pt x="20077" y="7518"/>
                  </a:cubicBezTo>
                  <a:cubicBezTo>
                    <a:pt x="15122" y="6053"/>
                    <a:pt x="13958" y="5471"/>
                    <a:pt x="10190" y="2191"/>
                  </a:cubicBezTo>
                  <a:cubicBezTo>
                    <a:pt x="8858" y="1051"/>
                    <a:pt x="7149" y="0"/>
                    <a:pt x="53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10" name="Google Shape;810;p11"/>
            <p:cNvSpPr/>
            <p:nvPr/>
          </p:nvSpPr>
          <p:spPr>
            <a:xfrm>
              <a:off x="923825" y="2677650"/>
              <a:ext cx="518800" cy="471900"/>
            </a:xfrm>
            <a:custGeom>
              <a:avLst/>
              <a:gdLst/>
              <a:ahLst/>
              <a:cxnLst/>
              <a:rect l="l" t="t" r="r" b="b"/>
              <a:pathLst>
                <a:path w="20752" h="18876" extrusionOk="0">
                  <a:moveTo>
                    <a:pt x="4196" y="0"/>
                  </a:moveTo>
                  <a:cubicBezTo>
                    <a:pt x="3578" y="0"/>
                    <a:pt x="2949" y="159"/>
                    <a:pt x="2326" y="541"/>
                  </a:cubicBezTo>
                  <a:cubicBezTo>
                    <a:pt x="0" y="2099"/>
                    <a:pt x="977" y="4426"/>
                    <a:pt x="2140" y="6357"/>
                  </a:cubicBezTo>
                  <a:cubicBezTo>
                    <a:pt x="3792" y="8985"/>
                    <a:pt x="4653" y="11498"/>
                    <a:pt x="6025" y="14313"/>
                  </a:cubicBezTo>
                  <a:cubicBezTo>
                    <a:pt x="7344" y="16950"/>
                    <a:pt x="10328" y="18876"/>
                    <a:pt x="13372" y="18876"/>
                  </a:cubicBezTo>
                  <a:cubicBezTo>
                    <a:pt x="13443" y="18876"/>
                    <a:pt x="13515" y="18875"/>
                    <a:pt x="13586" y="18872"/>
                  </a:cubicBezTo>
                  <a:cubicBezTo>
                    <a:pt x="16680" y="18663"/>
                    <a:pt x="19588" y="16244"/>
                    <a:pt x="20170" y="13243"/>
                  </a:cubicBezTo>
                  <a:cubicBezTo>
                    <a:pt x="20751" y="10242"/>
                    <a:pt x="18821" y="6845"/>
                    <a:pt x="15796" y="5961"/>
                  </a:cubicBezTo>
                  <a:cubicBezTo>
                    <a:pt x="12028" y="4798"/>
                    <a:pt x="11050" y="4333"/>
                    <a:pt x="8049" y="1704"/>
                  </a:cubicBezTo>
                  <a:cubicBezTo>
                    <a:pt x="6965" y="829"/>
                    <a:pt x="5609" y="0"/>
                    <a:pt x="4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11" name="Google Shape;811;p11"/>
            <p:cNvSpPr/>
            <p:nvPr/>
          </p:nvSpPr>
          <p:spPr>
            <a:xfrm>
              <a:off x="1112825" y="2883475"/>
              <a:ext cx="217925" cy="169225"/>
            </a:xfrm>
            <a:custGeom>
              <a:avLst/>
              <a:gdLst/>
              <a:ahLst/>
              <a:cxnLst/>
              <a:rect l="l" t="t" r="r" b="b"/>
              <a:pathLst>
                <a:path w="8717" h="6769" extrusionOk="0">
                  <a:moveTo>
                    <a:pt x="4718" y="0"/>
                  </a:moveTo>
                  <a:cubicBezTo>
                    <a:pt x="4385" y="0"/>
                    <a:pt x="4043" y="54"/>
                    <a:pt x="3700" y="171"/>
                  </a:cubicBezTo>
                  <a:cubicBezTo>
                    <a:pt x="1257" y="938"/>
                    <a:pt x="1" y="4335"/>
                    <a:pt x="2327" y="5987"/>
                  </a:cubicBezTo>
                  <a:cubicBezTo>
                    <a:pt x="3040" y="6406"/>
                    <a:pt x="3808" y="6768"/>
                    <a:pt x="4600" y="6768"/>
                  </a:cubicBezTo>
                  <a:cubicBezTo>
                    <a:pt x="4687" y="6768"/>
                    <a:pt x="4775" y="6764"/>
                    <a:pt x="4863" y="6754"/>
                  </a:cubicBezTo>
                  <a:cubicBezTo>
                    <a:pt x="6305" y="6754"/>
                    <a:pt x="7562" y="5777"/>
                    <a:pt x="8050" y="4521"/>
                  </a:cubicBezTo>
                  <a:cubicBezTo>
                    <a:pt x="8717" y="2340"/>
                    <a:pt x="6911" y="0"/>
                    <a:pt x="47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812" name="Google Shape;812;p11"/>
          <p:cNvGrpSpPr/>
          <p:nvPr/>
        </p:nvGrpSpPr>
        <p:grpSpPr>
          <a:xfrm>
            <a:off x="83009" y="1708475"/>
            <a:ext cx="566491" cy="1013655"/>
            <a:chOff x="478300" y="2547225"/>
            <a:chExt cx="305375" cy="546425"/>
          </a:xfrm>
        </p:grpSpPr>
        <p:sp>
          <p:nvSpPr>
            <p:cNvPr id="813" name="Google Shape;813;p11"/>
            <p:cNvSpPr/>
            <p:nvPr/>
          </p:nvSpPr>
          <p:spPr>
            <a:xfrm>
              <a:off x="478300" y="2547225"/>
              <a:ext cx="305375" cy="546425"/>
            </a:xfrm>
            <a:custGeom>
              <a:avLst/>
              <a:gdLst/>
              <a:ahLst/>
              <a:cxnLst/>
              <a:rect l="l" t="t" r="r" b="b"/>
              <a:pathLst>
                <a:path w="12215" h="21857" extrusionOk="0">
                  <a:moveTo>
                    <a:pt x="11049" y="1"/>
                  </a:moveTo>
                  <a:cubicBezTo>
                    <a:pt x="9880" y="1"/>
                    <a:pt x="8063" y="1752"/>
                    <a:pt x="7352" y="2663"/>
                  </a:cubicBezTo>
                  <a:cubicBezTo>
                    <a:pt x="2909" y="7991"/>
                    <a:pt x="280" y="14877"/>
                    <a:pt x="1" y="21856"/>
                  </a:cubicBezTo>
                  <a:cubicBezTo>
                    <a:pt x="4444" y="18855"/>
                    <a:pt x="8027" y="14481"/>
                    <a:pt x="10167" y="9433"/>
                  </a:cubicBezTo>
                  <a:cubicBezTo>
                    <a:pt x="11051" y="7223"/>
                    <a:pt x="12215" y="4106"/>
                    <a:pt x="12098" y="1686"/>
                  </a:cubicBezTo>
                  <a:cubicBezTo>
                    <a:pt x="12067" y="450"/>
                    <a:pt x="11641" y="1"/>
                    <a:pt x="110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14" name="Google Shape;814;p11"/>
            <p:cNvSpPr/>
            <p:nvPr/>
          </p:nvSpPr>
          <p:spPr>
            <a:xfrm>
              <a:off x="667325" y="2599075"/>
              <a:ext cx="94250" cy="87650"/>
            </a:xfrm>
            <a:custGeom>
              <a:avLst/>
              <a:gdLst/>
              <a:ahLst/>
              <a:cxnLst/>
              <a:rect l="l" t="t" r="r" b="b"/>
              <a:pathLst>
                <a:path w="3770" h="3506" extrusionOk="0">
                  <a:moveTo>
                    <a:pt x="1881" y="0"/>
                  </a:moveTo>
                  <a:cubicBezTo>
                    <a:pt x="1058" y="0"/>
                    <a:pt x="182" y="730"/>
                    <a:pt x="94" y="1543"/>
                  </a:cubicBezTo>
                  <a:cubicBezTo>
                    <a:pt x="1" y="2520"/>
                    <a:pt x="768" y="3497"/>
                    <a:pt x="1746" y="3497"/>
                  </a:cubicBezTo>
                  <a:cubicBezTo>
                    <a:pt x="1793" y="3503"/>
                    <a:pt x="1841" y="3505"/>
                    <a:pt x="1889" y="3505"/>
                  </a:cubicBezTo>
                  <a:cubicBezTo>
                    <a:pt x="2712" y="3505"/>
                    <a:pt x="3589" y="2774"/>
                    <a:pt x="3676" y="1939"/>
                  </a:cubicBezTo>
                  <a:cubicBezTo>
                    <a:pt x="3769" y="962"/>
                    <a:pt x="3002" y="101"/>
                    <a:pt x="2025" y="8"/>
                  </a:cubicBezTo>
                  <a:cubicBezTo>
                    <a:pt x="1977" y="3"/>
                    <a:pt x="1929" y="0"/>
                    <a:pt x="18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15" name="Google Shape;815;p11"/>
            <p:cNvSpPr/>
            <p:nvPr/>
          </p:nvSpPr>
          <p:spPr>
            <a:xfrm>
              <a:off x="613825" y="2695625"/>
              <a:ext cx="94250" cy="87725"/>
            </a:xfrm>
            <a:custGeom>
              <a:avLst/>
              <a:gdLst/>
              <a:ahLst/>
              <a:cxnLst/>
              <a:rect l="l" t="t" r="r" b="b"/>
              <a:pathLst>
                <a:path w="3770" h="3509" extrusionOk="0">
                  <a:moveTo>
                    <a:pt x="1884" y="0"/>
                  </a:moveTo>
                  <a:cubicBezTo>
                    <a:pt x="1061" y="0"/>
                    <a:pt x="182" y="752"/>
                    <a:pt x="94" y="1566"/>
                  </a:cubicBezTo>
                  <a:cubicBezTo>
                    <a:pt x="0" y="2543"/>
                    <a:pt x="768" y="3404"/>
                    <a:pt x="1745" y="3497"/>
                  </a:cubicBezTo>
                  <a:cubicBezTo>
                    <a:pt x="1802" y="3505"/>
                    <a:pt x="1860" y="3509"/>
                    <a:pt x="1917" y="3509"/>
                  </a:cubicBezTo>
                  <a:cubicBezTo>
                    <a:pt x="2731" y="3509"/>
                    <a:pt x="3589" y="2766"/>
                    <a:pt x="3676" y="1962"/>
                  </a:cubicBezTo>
                  <a:cubicBezTo>
                    <a:pt x="3769" y="985"/>
                    <a:pt x="3001" y="124"/>
                    <a:pt x="2024" y="8"/>
                  </a:cubicBezTo>
                  <a:cubicBezTo>
                    <a:pt x="1978" y="3"/>
                    <a:pt x="1931" y="0"/>
                    <a:pt x="18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16" name="Google Shape;816;p11"/>
            <p:cNvSpPr/>
            <p:nvPr/>
          </p:nvSpPr>
          <p:spPr>
            <a:xfrm>
              <a:off x="572525" y="2795250"/>
              <a:ext cx="91925" cy="89875"/>
            </a:xfrm>
            <a:custGeom>
              <a:avLst/>
              <a:gdLst/>
              <a:ahLst/>
              <a:cxnLst/>
              <a:rect l="l" t="t" r="r" b="b"/>
              <a:pathLst>
                <a:path w="3677" h="3595" extrusionOk="0">
                  <a:moveTo>
                    <a:pt x="2048" y="1"/>
                  </a:moveTo>
                  <a:cubicBezTo>
                    <a:pt x="1071" y="1"/>
                    <a:pt x="94" y="675"/>
                    <a:pt x="94" y="1653"/>
                  </a:cubicBezTo>
                  <a:cubicBezTo>
                    <a:pt x="1" y="2630"/>
                    <a:pt x="768" y="3490"/>
                    <a:pt x="1652" y="3583"/>
                  </a:cubicBezTo>
                  <a:cubicBezTo>
                    <a:pt x="1717" y="3591"/>
                    <a:pt x="1781" y="3595"/>
                    <a:pt x="1844" y="3595"/>
                  </a:cubicBezTo>
                  <a:cubicBezTo>
                    <a:pt x="2740" y="3595"/>
                    <a:pt x="3496" y="2846"/>
                    <a:pt x="3583" y="1955"/>
                  </a:cubicBezTo>
                  <a:cubicBezTo>
                    <a:pt x="3676" y="1071"/>
                    <a:pt x="2909" y="94"/>
                    <a:pt x="2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17" name="Google Shape;817;p11"/>
            <p:cNvSpPr/>
            <p:nvPr/>
          </p:nvSpPr>
          <p:spPr>
            <a:xfrm>
              <a:off x="519025" y="2884625"/>
              <a:ext cx="94825" cy="87750"/>
            </a:xfrm>
            <a:custGeom>
              <a:avLst/>
              <a:gdLst/>
              <a:ahLst/>
              <a:cxnLst/>
              <a:rect l="l" t="t" r="r" b="b"/>
              <a:pathLst>
                <a:path w="3793" h="3510" extrusionOk="0">
                  <a:moveTo>
                    <a:pt x="1904" y="1"/>
                  </a:moveTo>
                  <a:cubicBezTo>
                    <a:pt x="1063" y="1"/>
                    <a:pt x="205" y="753"/>
                    <a:pt x="117" y="1567"/>
                  </a:cubicBezTo>
                  <a:cubicBezTo>
                    <a:pt x="0" y="2544"/>
                    <a:pt x="791" y="3498"/>
                    <a:pt x="1745" y="3498"/>
                  </a:cubicBezTo>
                  <a:cubicBezTo>
                    <a:pt x="1804" y="3506"/>
                    <a:pt x="1863" y="3509"/>
                    <a:pt x="1922" y="3509"/>
                  </a:cubicBezTo>
                  <a:cubicBezTo>
                    <a:pt x="2755" y="3509"/>
                    <a:pt x="3612" y="2766"/>
                    <a:pt x="3699" y="1963"/>
                  </a:cubicBezTo>
                  <a:cubicBezTo>
                    <a:pt x="3792" y="985"/>
                    <a:pt x="3025" y="125"/>
                    <a:pt x="2048" y="8"/>
                  </a:cubicBezTo>
                  <a:cubicBezTo>
                    <a:pt x="2000" y="3"/>
                    <a:pt x="1952" y="1"/>
                    <a:pt x="19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818" name="Google Shape;818;p11"/>
          <p:cNvGrpSpPr/>
          <p:nvPr/>
        </p:nvGrpSpPr>
        <p:grpSpPr>
          <a:xfrm>
            <a:off x="1655509" y="1967901"/>
            <a:ext cx="1254379" cy="1344937"/>
            <a:chOff x="1721175" y="2665325"/>
            <a:chExt cx="809625" cy="868075"/>
          </a:xfrm>
        </p:grpSpPr>
        <p:sp>
          <p:nvSpPr>
            <p:cNvPr id="819" name="Google Shape;819;p11"/>
            <p:cNvSpPr/>
            <p:nvPr/>
          </p:nvSpPr>
          <p:spPr>
            <a:xfrm>
              <a:off x="2191125" y="2884650"/>
              <a:ext cx="339675" cy="506775"/>
            </a:xfrm>
            <a:custGeom>
              <a:avLst/>
              <a:gdLst/>
              <a:ahLst/>
              <a:cxnLst/>
              <a:rect l="l" t="t" r="r" b="b"/>
              <a:pathLst>
                <a:path w="13587" h="20271" extrusionOk="0">
                  <a:moveTo>
                    <a:pt x="8761" y="0"/>
                  </a:moveTo>
                  <a:cubicBezTo>
                    <a:pt x="8499" y="0"/>
                    <a:pt x="8234" y="76"/>
                    <a:pt x="8049" y="217"/>
                  </a:cubicBezTo>
                  <a:cubicBezTo>
                    <a:pt x="7677" y="589"/>
                    <a:pt x="7468" y="1078"/>
                    <a:pt x="7282" y="1566"/>
                  </a:cubicBezTo>
                  <a:cubicBezTo>
                    <a:pt x="6793" y="2822"/>
                    <a:pt x="6398" y="3986"/>
                    <a:pt x="5932" y="5242"/>
                  </a:cubicBezTo>
                  <a:cubicBezTo>
                    <a:pt x="5444" y="4288"/>
                    <a:pt x="5048" y="3404"/>
                    <a:pt x="4560" y="2450"/>
                  </a:cubicBezTo>
                  <a:cubicBezTo>
                    <a:pt x="3699" y="5056"/>
                    <a:pt x="3490" y="7964"/>
                    <a:pt x="3978" y="10686"/>
                  </a:cubicBezTo>
                  <a:cubicBezTo>
                    <a:pt x="3923" y="10713"/>
                    <a:pt x="3867" y="10726"/>
                    <a:pt x="3811" y="10726"/>
                  </a:cubicBezTo>
                  <a:cubicBezTo>
                    <a:pt x="3495" y="10726"/>
                    <a:pt x="3197" y="10310"/>
                    <a:pt x="3117" y="9895"/>
                  </a:cubicBezTo>
                  <a:cubicBezTo>
                    <a:pt x="3024" y="9429"/>
                    <a:pt x="3024" y="8848"/>
                    <a:pt x="2629" y="8638"/>
                  </a:cubicBezTo>
                  <a:cubicBezTo>
                    <a:pt x="2524" y="8589"/>
                    <a:pt x="2412" y="8566"/>
                    <a:pt x="2302" y="8566"/>
                  </a:cubicBezTo>
                  <a:cubicBezTo>
                    <a:pt x="1995" y="8566"/>
                    <a:pt x="1695" y="8743"/>
                    <a:pt x="1559" y="9034"/>
                  </a:cubicBezTo>
                  <a:cubicBezTo>
                    <a:pt x="1373" y="9429"/>
                    <a:pt x="1373" y="9895"/>
                    <a:pt x="1373" y="10290"/>
                  </a:cubicBezTo>
                  <a:cubicBezTo>
                    <a:pt x="1466" y="12128"/>
                    <a:pt x="1745" y="14268"/>
                    <a:pt x="1373" y="16106"/>
                  </a:cubicBezTo>
                  <a:cubicBezTo>
                    <a:pt x="1070" y="17572"/>
                    <a:pt x="116" y="18828"/>
                    <a:pt x="0" y="20270"/>
                  </a:cubicBezTo>
                  <a:cubicBezTo>
                    <a:pt x="1163" y="19107"/>
                    <a:pt x="2815" y="19107"/>
                    <a:pt x="4374" y="18921"/>
                  </a:cubicBezTo>
                  <a:cubicBezTo>
                    <a:pt x="5932" y="18735"/>
                    <a:pt x="7863" y="17851"/>
                    <a:pt x="7863" y="16199"/>
                  </a:cubicBezTo>
                  <a:lnTo>
                    <a:pt x="7863" y="16199"/>
                  </a:lnTo>
                  <a:cubicBezTo>
                    <a:pt x="7623" y="16373"/>
                    <a:pt x="7343" y="16450"/>
                    <a:pt x="7062" y="16450"/>
                  </a:cubicBezTo>
                  <a:cubicBezTo>
                    <a:pt x="6554" y="16450"/>
                    <a:pt x="6037" y="16201"/>
                    <a:pt x="5723" y="15827"/>
                  </a:cubicBezTo>
                  <a:cubicBezTo>
                    <a:pt x="7677" y="15245"/>
                    <a:pt x="9213" y="13780"/>
                    <a:pt x="10097" y="12035"/>
                  </a:cubicBezTo>
                  <a:cubicBezTo>
                    <a:pt x="9213" y="12035"/>
                    <a:pt x="8352" y="11942"/>
                    <a:pt x="7468" y="11942"/>
                  </a:cubicBezTo>
                  <a:cubicBezTo>
                    <a:pt x="7863" y="10476"/>
                    <a:pt x="9026" y="9313"/>
                    <a:pt x="10376" y="8848"/>
                  </a:cubicBezTo>
                  <a:cubicBezTo>
                    <a:pt x="11539" y="8452"/>
                    <a:pt x="13005" y="8266"/>
                    <a:pt x="13284" y="7103"/>
                  </a:cubicBezTo>
                  <a:cubicBezTo>
                    <a:pt x="13586" y="6126"/>
                    <a:pt x="12702" y="5149"/>
                    <a:pt x="11748" y="4963"/>
                  </a:cubicBezTo>
                  <a:cubicBezTo>
                    <a:pt x="11620" y="4950"/>
                    <a:pt x="11493" y="4945"/>
                    <a:pt x="11365" y="4945"/>
                  </a:cubicBezTo>
                  <a:cubicBezTo>
                    <a:pt x="10516" y="4945"/>
                    <a:pt x="9669" y="5200"/>
                    <a:pt x="8840" y="5544"/>
                  </a:cubicBezTo>
                  <a:cubicBezTo>
                    <a:pt x="9119" y="4195"/>
                    <a:pt x="9306" y="2822"/>
                    <a:pt x="9608" y="1380"/>
                  </a:cubicBezTo>
                  <a:cubicBezTo>
                    <a:pt x="9608" y="1078"/>
                    <a:pt x="9701" y="589"/>
                    <a:pt x="9515" y="310"/>
                  </a:cubicBezTo>
                  <a:cubicBezTo>
                    <a:pt x="9354" y="99"/>
                    <a:pt x="9060" y="0"/>
                    <a:pt x="8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0" name="Google Shape;820;p11"/>
            <p:cNvSpPr/>
            <p:nvPr/>
          </p:nvSpPr>
          <p:spPr>
            <a:xfrm>
              <a:off x="2009650" y="2665325"/>
              <a:ext cx="239650" cy="472150"/>
            </a:xfrm>
            <a:custGeom>
              <a:avLst/>
              <a:gdLst/>
              <a:ahLst/>
              <a:cxnLst/>
              <a:rect l="l" t="t" r="r" b="b"/>
              <a:pathLst>
                <a:path w="9586" h="18886" extrusionOk="0">
                  <a:moveTo>
                    <a:pt x="8252" y="0"/>
                  </a:moveTo>
                  <a:cubicBezTo>
                    <a:pt x="6583" y="0"/>
                    <a:pt x="4923" y="1409"/>
                    <a:pt x="4840" y="3081"/>
                  </a:cubicBezTo>
                  <a:cubicBezTo>
                    <a:pt x="4747" y="3546"/>
                    <a:pt x="4840" y="4128"/>
                    <a:pt x="4747" y="4616"/>
                  </a:cubicBezTo>
                  <a:cubicBezTo>
                    <a:pt x="4591" y="4946"/>
                    <a:pt x="4225" y="5341"/>
                    <a:pt x="3825" y="5341"/>
                  </a:cubicBezTo>
                  <a:cubicBezTo>
                    <a:pt x="3745" y="5341"/>
                    <a:pt x="3664" y="5325"/>
                    <a:pt x="3583" y="5291"/>
                  </a:cubicBezTo>
                  <a:cubicBezTo>
                    <a:pt x="2816" y="5012"/>
                    <a:pt x="3002" y="3267"/>
                    <a:pt x="2141" y="3267"/>
                  </a:cubicBezTo>
                  <a:cubicBezTo>
                    <a:pt x="1443" y="3267"/>
                    <a:pt x="1350" y="4128"/>
                    <a:pt x="1443" y="4826"/>
                  </a:cubicBezTo>
                  <a:cubicBezTo>
                    <a:pt x="1839" y="6756"/>
                    <a:pt x="2141" y="8594"/>
                    <a:pt x="2420" y="10525"/>
                  </a:cubicBezTo>
                  <a:cubicBezTo>
                    <a:pt x="2367" y="10565"/>
                    <a:pt x="2309" y="10583"/>
                    <a:pt x="2249" y="10583"/>
                  </a:cubicBezTo>
                  <a:cubicBezTo>
                    <a:pt x="1997" y="10583"/>
                    <a:pt x="1710" y="10263"/>
                    <a:pt x="1559" y="9944"/>
                  </a:cubicBezTo>
                  <a:cubicBezTo>
                    <a:pt x="1350" y="9571"/>
                    <a:pt x="1257" y="9083"/>
                    <a:pt x="768" y="8990"/>
                  </a:cubicBezTo>
                  <a:cubicBezTo>
                    <a:pt x="736" y="8982"/>
                    <a:pt x="703" y="8978"/>
                    <a:pt x="670" y="8978"/>
                  </a:cubicBezTo>
                  <a:cubicBezTo>
                    <a:pt x="330" y="8978"/>
                    <a:pt x="1" y="9397"/>
                    <a:pt x="1" y="9757"/>
                  </a:cubicBezTo>
                  <a:cubicBezTo>
                    <a:pt x="1" y="10153"/>
                    <a:pt x="187" y="10525"/>
                    <a:pt x="396" y="10921"/>
                  </a:cubicBezTo>
                  <a:cubicBezTo>
                    <a:pt x="1257" y="12665"/>
                    <a:pt x="2816" y="17900"/>
                    <a:pt x="4653" y="18784"/>
                  </a:cubicBezTo>
                  <a:cubicBezTo>
                    <a:pt x="4803" y="18853"/>
                    <a:pt x="4957" y="18885"/>
                    <a:pt x="5114" y="18885"/>
                  </a:cubicBezTo>
                  <a:cubicBezTo>
                    <a:pt x="6697" y="18885"/>
                    <a:pt x="8600" y="15637"/>
                    <a:pt x="9213" y="14410"/>
                  </a:cubicBezTo>
                  <a:cubicBezTo>
                    <a:pt x="9399" y="13922"/>
                    <a:pt x="9585" y="13433"/>
                    <a:pt x="9399" y="13061"/>
                  </a:cubicBezTo>
                  <a:cubicBezTo>
                    <a:pt x="9182" y="12681"/>
                    <a:pt x="8782" y="12540"/>
                    <a:pt x="8385" y="12540"/>
                  </a:cubicBezTo>
                  <a:cubicBezTo>
                    <a:pt x="8272" y="12540"/>
                    <a:pt x="8159" y="12552"/>
                    <a:pt x="8050" y="12572"/>
                  </a:cubicBezTo>
                  <a:cubicBezTo>
                    <a:pt x="7561" y="12665"/>
                    <a:pt x="7073" y="12968"/>
                    <a:pt x="6677" y="13340"/>
                  </a:cubicBezTo>
                  <a:cubicBezTo>
                    <a:pt x="7468" y="11805"/>
                    <a:pt x="8236" y="10339"/>
                    <a:pt x="8911" y="8897"/>
                  </a:cubicBezTo>
                  <a:cubicBezTo>
                    <a:pt x="9120" y="8501"/>
                    <a:pt x="9306" y="8013"/>
                    <a:pt x="9306" y="7617"/>
                  </a:cubicBezTo>
                  <a:cubicBezTo>
                    <a:pt x="9227" y="7221"/>
                    <a:pt x="8929" y="6809"/>
                    <a:pt x="8599" y="6809"/>
                  </a:cubicBezTo>
                  <a:cubicBezTo>
                    <a:pt x="8540" y="6809"/>
                    <a:pt x="8481" y="6822"/>
                    <a:pt x="8422" y="6850"/>
                  </a:cubicBezTo>
                  <a:cubicBezTo>
                    <a:pt x="7867" y="6938"/>
                    <a:pt x="7587" y="7833"/>
                    <a:pt x="7057" y="7833"/>
                  </a:cubicBezTo>
                  <a:cubicBezTo>
                    <a:pt x="7032" y="7833"/>
                    <a:pt x="7006" y="7831"/>
                    <a:pt x="6980" y="7827"/>
                  </a:cubicBezTo>
                  <a:cubicBezTo>
                    <a:pt x="6398" y="7827"/>
                    <a:pt x="6398" y="6943"/>
                    <a:pt x="6584" y="6361"/>
                  </a:cubicBezTo>
                  <a:cubicBezTo>
                    <a:pt x="7375" y="4244"/>
                    <a:pt x="8050" y="2197"/>
                    <a:pt x="8818" y="56"/>
                  </a:cubicBezTo>
                  <a:cubicBezTo>
                    <a:pt x="8631" y="19"/>
                    <a:pt x="8441" y="0"/>
                    <a:pt x="8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1" name="Google Shape;821;p11"/>
            <p:cNvSpPr/>
            <p:nvPr/>
          </p:nvSpPr>
          <p:spPr>
            <a:xfrm>
              <a:off x="1721175" y="2710025"/>
              <a:ext cx="353650" cy="604050"/>
            </a:xfrm>
            <a:custGeom>
              <a:avLst/>
              <a:gdLst/>
              <a:ahLst/>
              <a:cxnLst/>
              <a:rect l="l" t="t" r="r" b="b"/>
              <a:pathLst>
                <a:path w="14146" h="24162" extrusionOk="0">
                  <a:moveTo>
                    <a:pt x="2783" y="0"/>
                  </a:moveTo>
                  <a:cubicBezTo>
                    <a:pt x="1785" y="0"/>
                    <a:pt x="791" y="1178"/>
                    <a:pt x="885" y="2340"/>
                  </a:cubicBezTo>
                  <a:cubicBezTo>
                    <a:pt x="978" y="3712"/>
                    <a:pt x="2048" y="4782"/>
                    <a:pt x="3002" y="5736"/>
                  </a:cubicBezTo>
                  <a:cubicBezTo>
                    <a:pt x="2048" y="5736"/>
                    <a:pt x="978" y="5829"/>
                    <a:pt x="1" y="5946"/>
                  </a:cubicBezTo>
                  <a:cubicBezTo>
                    <a:pt x="1653" y="7574"/>
                    <a:pt x="3793" y="8854"/>
                    <a:pt x="6119" y="9621"/>
                  </a:cubicBezTo>
                  <a:cubicBezTo>
                    <a:pt x="5142" y="9621"/>
                    <a:pt x="4165" y="9714"/>
                    <a:pt x="3095" y="9807"/>
                  </a:cubicBezTo>
                  <a:cubicBezTo>
                    <a:pt x="2909" y="11366"/>
                    <a:pt x="4258" y="13018"/>
                    <a:pt x="5910" y="13018"/>
                  </a:cubicBezTo>
                  <a:cubicBezTo>
                    <a:pt x="6405" y="12960"/>
                    <a:pt x="6927" y="12819"/>
                    <a:pt x="7413" y="12819"/>
                  </a:cubicBezTo>
                  <a:cubicBezTo>
                    <a:pt x="7705" y="12819"/>
                    <a:pt x="7984" y="12870"/>
                    <a:pt x="8236" y="13018"/>
                  </a:cubicBezTo>
                  <a:cubicBezTo>
                    <a:pt x="9213" y="13599"/>
                    <a:pt x="8632" y="15251"/>
                    <a:pt x="7562" y="15623"/>
                  </a:cubicBezTo>
                  <a:cubicBezTo>
                    <a:pt x="7240" y="15770"/>
                    <a:pt x="6910" y="15829"/>
                    <a:pt x="6577" y="15829"/>
                  </a:cubicBezTo>
                  <a:cubicBezTo>
                    <a:pt x="5801" y="15829"/>
                    <a:pt x="5007" y="15511"/>
                    <a:pt x="4258" y="15251"/>
                  </a:cubicBezTo>
                  <a:lnTo>
                    <a:pt x="4258" y="15251"/>
                  </a:lnTo>
                  <a:cubicBezTo>
                    <a:pt x="3979" y="16298"/>
                    <a:pt x="4840" y="17368"/>
                    <a:pt x="5910" y="17764"/>
                  </a:cubicBezTo>
                  <a:cubicBezTo>
                    <a:pt x="6887" y="18159"/>
                    <a:pt x="8050" y="18159"/>
                    <a:pt x="9120" y="18345"/>
                  </a:cubicBezTo>
                  <a:cubicBezTo>
                    <a:pt x="11802" y="18923"/>
                    <a:pt x="13932" y="21407"/>
                    <a:pt x="14141" y="24109"/>
                  </a:cubicBezTo>
                  <a:lnTo>
                    <a:pt x="14141" y="24109"/>
                  </a:lnTo>
                  <a:cubicBezTo>
                    <a:pt x="14042" y="22645"/>
                    <a:pt x="13678" y="9528"/>
                    <a:pt x="13564" y="9528"/>
                  </a:cubicBezTo>
                  <a:cubicBezTo>
                    <a:pt x="12796" y="9714"/>
                    <a:pt x="12214" y="10389"/>
                    <a:pt x="12214" y="11180"/>
                  </a:cubicBezTo>
                  <a:cubicBezTo>
                    <a:pt x="11540" y="10877"/>
                    <a:pt x="11237" y="10017"/>
                    <a:pt x="11354" y="9319"/>
                  </a:cubicBezTo>
                  <a:cubicBezTo>
                    <a:pt x="11447" y="8644"/>
                    <a:pt x="11819" y="7969"/>
                    <a:pt x="11819" y="7295"/>
                  </a:cubicBezTo>
                  <a:cubicBezTo>
                    <a:pt x="11935" y="6527"/>
                    <a:pt x="11633" y="5643"/>
                    <a:pt x="10958" y="5457"/>
                  </a:cubicBezTo>
                  <a:cubicBezTo>
                    <a:pt x="10899" y="5439"/>
                    <a:pt x="10840" y="5430"/>
                    <a:pt x="10781" y="5430"/>
                  </a:cubicBezTo>
                  <a:cubicBezTo>
                    <a:pt x="10175" y="5430"/>
                    <a:pt x="9660" y="6352"/>
                    <a:pt x="10190" y="6713"/>
                  </a:cubicBezTo>
                  <a:cubicBezTo>
                    <a:pt x="10034" y="6843"/>
                    <a:pt x="9860" y="6900"/>
                    <a:pt x="9686" y="6900"/>
                  </a:cubicBezTo>
                  <a:cubicBezTo>
                    <a:pt x="9081" y="6900"/>
                    <a:pt x="8466" y="6218"/>
                    <a:pt x="8539" y="5550"/>
                  </a:cubicBezTo>
                  <a:cubicBezTo>
                    <a:pt x="8539" y="4666"/>
                    <a:pt x="9213" y="3898"/>
                    <a:pt x="9399" y="3131"/>
                  </a:cubicBezTo>
                  <a:cubicBezTo>
                    <a:pt x="9601" y="2280"/>
                    <a:pt x="9156" y="1171"/>
                    <a:pt x="8335" y="1171"/>
                  </a:cubicBezTo>
                  <a:cubicBezTo>
                    <a:pt x="8303" y="1171"/>
                    <a:pt x="8270" y="1173"/>
                    <a:pt x="8236" y="1176"/>
                  </a:cubicBezTo>
                  <a:cubicBezTo>
                    <a:pt x="7282" y="1386"/>
                    <a:pt x="7166" y="2828"/>
                    <a:pt x="6212" y="3131"/>
                  </a:cubicBezTo>
                  <a:cubicBezTo>
                    <a:pt x="6135" y="3152"/>
                    <a:pt x="6057" y="3162"/>
                    <a:pt x="5980" y="3162"/>
                  </a:cubicBezTo>
                  <a:cubicBezTo>
                    <a:pt x="5383" y="3162"/>
                    <a:pt x="4808" y="2565"/>
                    <a:pt x="4561" y="1967"/>
                  </a:cubicBezTo>
                  <a:cubicBezTo>
                    <a:pt x="4258" y="1386"/>
                    <a:pt x="4072" y="595"/>
                    <a:pt x="3490" y="223"/>
                  </a:cubicBezTo>
                  <a:cubicBezTo>
                    <a:pt x="3264" y="69"/>
                    <a:pt x="3023" y="0"/>
                    <a:pt x="2783" y="0"/>
                  </a:cubicBezTo>
                  <a:close/>
                  <a:moveTo>
                    <a:pt x="14141" y="24109"/>
                  </a:moveTo>
                  <a:cubicBezTo>
                    <a:pt x="14143" y="24128"/>
                    <a:pt x="14144" y="24146"/>
                    <a:pt x="14145" y="24161"/>
                  </a:cubicBezTo>
                  <a:cubicBezTo>
                    <a:pt x="14144" y="24144"/>
                    <a:pt x="14143" y="24126"/>
                    <a:pt x="14141" y="241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2" name="Google Shape;822;p11"/>
            <p:cNvSpPr/>
            <p:nvPr/>
          </p:nvSpPr>
          <p:spPr>
            <a:xfrm>
              <a:off x="1816475" y="2797975"/>
              <a:ext cx="294975" cy="678200"/>
            </a:xfrm>
            <a:custGeom>
              <a:avLst/>
              <a:gdLst/>
              <a:ahLst/>
              <a:cxnLst/>
              <a:rect l="l" t="t" r="r" b="b"/>
              <a:pathLst>
                <a:path w="11799" h="27128" extrusionOk="0">
                  <a:moveTo>
                    <a:pt x="894" y="1"/>
                  </a:moveTo>
                  <a:cubicBezTo>
                    <a:pt x="415" y="1"/>
                    <a:pt x="1" y="610"/>
                    <a:pt x="446" y="1055"/>
                  </a:cubicBezTo>
                  <a:cubicBezTo>
                    <a:pt x="7053" y="7848"/>
                    <a:pt x="10543" y="17060"/>
                    <a:pt x="10054" y="26552"/>
                  </a:cubicBezTo>
                  <a:cubicBezTo>
                    <a:pt x="10054" y="26936"/>
                    <a:pt x="10368" y="27128"/>
                    <a:pt x="10682" y="27128"/>
                  </a:cubicBezTo>
                  <a:cubicBezTo>
                    <a:pt x="10996" y="27128"/>
                    <a:pt x="11310" y="26936"/>
                    <a:pt x="11310" y="26552"/>
                  </a:cubicBezTo>
                  <a:cubicBezTo>
                    <a:pt x="11799" y="16758"/>
                    <a:pt x="8216" y="7173"/>
                    <a:pt x="1330" y="194"/>
                  </a:cubicBezTo>
                  <a:cubicBezTo>
                    <a:pt x="1194" y="58"/>
                    <a:pt x="1041" y="1"/>
                    <a:pt x="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3" name="Google Shape;823;p11"/>
            <p:cNvSpPr/>
            <p:nvPr/>
          </p:nvSpPr>
          <p:spPr>
            <a:xfrm>
              <a:off x="2060900" y="2847025"/>
              <a:ext cx="113375" cy="657125"/>
            </a:xfrm>
            <a:custGeom>
              <a:avLst/>
              <a:gdLst/>
              <a:ahLst/>
              <a:cxnLst/>
              <a:rect l="l" t="t" r="r" b="b"/>
              <a:pathLst>
                <a:path w="4535" h="26285" extrusionOk="0">
                  <a:moveTo>
                    <a:pt x="1839" y="1"/>
                  </a:moveTo>
                  <a:cubicBezTo>
                    <a:pt x="1485" y="1"/>
                    <a:pt x="1131" y="292"/>
                    <a:pt x="1254" y="745"/>
                  </a:cubicBezTo>
                  <a:cubicBezTo>
                    <a:pt x="3278" y="8980"/>
                    <a:pt x="2883" y="17518"/>
                    <a:pt x="184" y="25567"/>
                  </a:cubicBezTo>
                  <a:cubicBezTo>
                    <a:pt x="0" y="25977"/>
                    <a:pt x="358" y="26284"/>
                    <a:pt x="735" y="26284"/>
                  </a:cubicBezTo>
                  <a:cubicBezTo>
                    <a:pt x="978" y="26284"/>
                    <a:pt x="1229" y="26157"/>
                    <a:pt x="1347" y="25846"/>
                  </a:cubicBezTo>
                  <a:cubicBezTo>
                    <a:pt x="4162" y="17611"/>
                    <a:pt x="4534" y="8887"/>
                    <a:pt x="2417" y="466"/>
                  </a:cubicBezTo>
                  <a:cubicBezTo>
                    <a:pt x="2332" y="141"/>
                    <a:pt x="2085" y="1"/>
                    <a:pt x="1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2044050" y="3053725"/>
              <a:ext cx="317450" cy="479675"/>
            </a:xfrm>
            <a:custGeom>
              <a:avLst/>
              <a:gdLst/>
              <a:ahLst/>
              <a:cxnLst/>
              <a:rect l="l" t="t" r="r" b="b"/>
              <a:pathLst>
                <a:path w="12698" h="19187" extrusionOk="0">
                  <a:moveTo>
                    <a:pt x="11935" y="0"/>
                  </a:moveTo>
                  <a:cubicBezTo>
                    <a:pt x="11707" y="0"/>
                    <a:pt x="11491" y="129"/>
                    <a:pt x="11420" y="433"/>
                  </a:cubicBezTo>
                  <a:cubicBezTo>
                    <a:pt x="10071" y="7505"/>
                    <a:pt x="6185" y="13717"/>
                    <a:pt x="463" y="18160"/>
                  </a:cubicBezTo>
                  <a:cubicBezTo>
                    <a:pt x="0" y="18548"/>
                    <a:pt x="464" y="19187"/>
                    <a:pt x="966" y="19187"/>
                  </a:cubicBezTo>
                  <a:cubicBezTo>
                    <a:pt x="1095" y="19187"/>
                    <a:pt x="1227" y="19144"/>
                    <a:pt x="1347" y="19044"/>
                  </a:cubicBezTo>
                  <a:cubicBezTo>
                    <a:pt x="7256" y="14484"/>
                    <a:pt x="11117" y="7994"/>
                    <a:pt x="12583" y="805"/>
                  </a:cubicBezTo>
                  <a:cubicBezTo>
                    <a:pt x="12698" y="332"/>
                    <a:pt x="12300" y="0"/>
                    <a:pt x="119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825" name="Google Shape;825;p11"/>
          <p:cNvGrpSpPr/>
          <p:nvPr/>
        </p:nvGrpSpPr>
        <p:grpSpPr>
          <a:xfrm>
            <a:off x="9258558" y="4859142"/>
            <a:ext cx="3659745" cy="2257060"/>
            <a:chOff x="3095850" y="2740875"/>
            <a:chExt cx="1972838" cy="1216700"/>
          </a:xfrm>
        </p:grpSpPr>
        <p:sp>
          <p:nvSpPr>
            <p:cNvPr id="826" name="Google Shape;826;p11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7" name="Google Shape;827;p11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8" name="Google Shape;828;p11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9" name="Google Shape;829;p11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0" name="Google Shape;830;p11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831" name="Google Shape;831;p11"/>
          <p:cNvGrpSpPr/>
          <p:nvPr/>
        </p:nvGrpSpPr>
        <p:grpSpPr>
          <a:xfrm rot="2914635">
            <a:off x="-743089" y="5727632"/>
            <a:ext cx="2585428" cy="1167288"/>
            <a:chOff x="2915775" y="2073500"/>
            <a:chExt cx="874750" cy="394925"/>
          </a:xfrm>
        </p:grpSpPr>
        <p:sp>
          <p:nvSpPr>
            <p:cNvPr id="832" name="Google Shape;832;p11"/>
            <p:cNvSpPr/>
            <p:nvPr/>
          </p:nvSpPr>
          <p:spPr>
            <a:xfrm>
              <a:off x="3546225" y="2317775"/>
              <a:ext cx="48300" cy="38975"/>
            </a:xfrm>
            <a:custGeom>
              <a:avLst/>
              <a:gdLst/>
              <a:ahLst/>
              <a:cxnLst/>
              <a:rect l="l" t="t" r="r" b="b"/>
              <a:pathLst>
                <a:path w="1932" h="1559" extrusionOk="0">
                  <a:moveTo>
                    <a:pt x="955" y="0"/>
                  </a:moveTo>
                  <a:cubicBezTo>
                    <a:pt x="1" y="0"/>
                    <a:pt x="1" y="1559"/>
                    <a:pt x="955" y="1559"/>
                  </a:cubicBezTo>
                  <a:cubicBezTo>
                    <a:pt x="1932" y="1559"/>
                    <a:pt x="1932" y="0"/>
                    <a:pt x="9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3" name="Google Shape;833;p11"/>
            <p:cNvSpPr/>
            <p:nvPr/>
          </p:nvSpPr>
          <p:spPr>
            <a:xfrm>
              <a:off x="3681750" y="2300900"/>
              <a:ext cx="38975" cy="45975"/>
            </a:xfrm>
            <a:custGeom>
              <a:avLst/>
              <a:gdLst/>
              <a:ahLst/>
              <a:cxnLst/>
              <a:rect l="l" t="t" r="r" b="b"/>
              <a:pathLst>
                <a:path w="1559" h="1839" extrusionOk="0">
                  <a:moveTo>
                    <a:pt x="768" y="1"/>
                  </a:moveTo>
                  <a:cubicBezTo>
                    <a:pt x="396" y="1"/>
                    <a:pt x="0" y="303"/>
                    <a:pt x="0" y="675"/>
                  </a:cubicBezTo>
                  <a:lnTo>
                    <a:pt x="0" y="1071"/>
                  </a:lnTo>
                  <a:cubicBezTo>
                    <a:pt x="0" y="1466"/>
                    <a:pt x="396" y="1838"/>
                    <a:pt x="768" y="1838"/>
                  </a:cubicBezTo>
                  <a:cubicBezTo>
                    <a:pt x="1164" y="1838"/>
                    <a:pt x="1559" y="1466"/>
                    <a:pt x="1559" y="1071"/>
                  </a:cubicBezTo>
                  <a:lnTo>
                    <a:pt x="1559" y="675"/>
                  </a:lnTo>
                  <a:cubicBezTo>
                    <a:pt x="1559" y="303"/>
                    <a:pt x="1164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4" name="Google Shape;834;p11"/>
            <p:cNvSpPr/>
            <p:nvPr/>
          </p:nvSpPr>
          <p:spPr>
            <a:xfrm>
              <a:off x="3611375" y="2245075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7" y="0"/>
                  </a:moveTo>
                  <a:cubicBezTo>
                    <a:pt x="0" y="0"/>
                    <a:pt x="0" y="1466"/>
                    <a:pt x="977" y="1466"/>
                  </a:cubicBezTo>
                  <a:cubicBezTo>
                    <a:pt x="1931" y="1466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5" name="Google Shape;835;p11"/>
            <p:cNvSpPr/>
            <p:nvPr/>
          </p:nvSpPr>
          <p:spPr>
            <a:xfrm>
              <a:off x="3706175" y="2235750"/>
              <a:ext cx="48300" cy="36100"/>
            </a:xfrm>
            <a:custGeom>
              <a:avLst/>
              <a:gdLst/>
              <a:ahLst/>
              <a:cxnLst/>
              <a:rect l="l" t="t" r="r" b="b"/>
              <a:pathLst>
                <a:path w="1932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931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6" name="Google Shape;836;p11"/>
            <p:cNvSpPr/>
            <p:nvPr/>
          </p:nvSpPr>
          <p:spPr>
            <a:xfrm>
              <a:off x="3742225" y="215085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8" y="0"/>
                  </a:moveTo>
                  <a:cubicBezTo>
                    <a:pt x="1" y="0"/>
                    <a:pt x="1" y="1443"/>
                    <a:pt x="978" y="1443"/>
                  </a:cubicBezTo>
                  <a:cubicBezTo>
                    <a:pt x="1932" y="1443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7" name="Google Shape;837;p11"/>
            <p:cNvSpPr/>
            <p:nvPr/>
          </p:nvSpPr>
          <p:spPr>
            <a:xfrm>
              <a:off x="3659650" y="2160725"/>
              <a:ext cx="46550" cy="36100"/>
            </a:xfrm>
            <a:custGeom>
              <a:avLst/>
              <a:gdLst/>
              <a:ahLst/>
              <a:cxnLst/>
              <a:rect l="l" t="t" r="r" b="b"/>
              <a:pathLst>
                <a:path w="1862" h="1444" extrusionOk="0">
                  <a:moveTo>
                    <a:pt x="884" y="1"/>
                  </a:moveTo>
                  <a:cubicBezTo>
                    <a:pt x="0" y="1"/>
                    <a:pt x="0" y="1443"/>
                    <a:pt x="884" y="1443"/>
                  </a:cubicBezTo>
                  <a:cubicBezTo>
                    <a:pt x="1861" y="1443"/>
                    <a:pt x="1861" y="1"/>
                    <a:pt x="8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8" name="Google Shape;838;p11"/>
            <p:cNvSpPr/>
            <p:nvPr/>
          </p:nvSpPr>
          <p:spPr>
            <a:xfrm>
              <a:off x="3579975" y="2121775"/>
              <a:ext cx="36075" cy="46325"/>
            </a:xfrm>
            <a:custGeom>
              <a:avLst/>
              <a:gdLst/>
              <a:ahLst/>
              <a:cxnLst/>
              <a:rect l="l" t="t" r="r" b="b"/>
              <a:pathLst>
                <a:path w="1443" h="1853" extrusionOk="0">
                  <a:moveTo>
                    <a:pt x="768" y="0"/>
                  </a:moveTo>
                  <a:cubicBezTo>
                    <a:pt x="279" y="0"/>
                    <a:pt x="0" y="396"/>
                    <a:pt x="0" y="768"/>
                  </a:cubicBezTo>
                  <a:lnTo>
                    <a:pt x="0" y="1163"/>
                  </a:lnTo>
                  <a:cubicBezTo>
                    <a:pt x="0" y="1517"/>
                    <a:pt x="317" y="1853"/>
                    <a:pt x="650" y="1853"/>
                  </a:cubicBezTo>
                  <a:cubicBezTo>
                    <a:pt x="689" y="1853"/>
                    <a:pt x="729" y="1848"/>
                    <a:pt x="768" y="1838"/>
                  </a:cubicBezTo>
                  <a:cubicBezTo>
                    <a:pt x="1163" y="1838"/>
                    <a:pt x="1443" y="1559"/>
                    <a:pt x="1443" y="1163"/>
                  </a:cubicBezTo>
                  <a:lnTo>
                    <a:pt x="1443" y="768"/>
                  </a:lnTo>
                  <a:cubicBezTo>
                    <a:pt x="1443" y="396"/>
                    <a:pt x="1163" y="0"/>
                    <a:pt x="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9" name="Google Shape;839;p11"/>
            <p:cNvSpPr/>
            <p:nvPr/>
          </p:nvSpPr>
          <p:spPr>
            <a:xfrm>
              <a:off x="3444450" y="2140950"/>
              <a:ext cx="45975" cy="36675"/>
            </a:xfrm>
            <a:custGeom>
              <a:avLst/>
              <a:gdLst/>
              <a:ahLst/>
              <a:cxnLst/>
              <a:rect l="l" t="t" r="r" b="b"/>
              <a:pathLst>
                <a:path w="1839" h="1467" extrusionOk="0">
                  <a:moveTo>
                    <a:pt x="954" y="1"/>
                  </a:moveTo>
                  <a:cubicBezTo>
                    <a:pt x="1" y="1"/>
                    <a:pt x="1" y="1467"/>
                    <a:pt x="954" y="1467"/>
                  </a:cubicBezTo>
                  <a:cubicBezTo>
                    <a:pt x="1839" y="1467"/>
                    <a:pt x="1839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0" name="Google Shape;840;p11"/>
            <p:cNvSpPr/>
            <p:nvPr/>
          </p:nvSpPr>
          <p:spPr>
            <a:xfrm>
              <a:off x="3495050" y="2206675"/>
              <a:ext cx="48300" cy="55675"/>
            </a:xfrm>
            <a:custGeom>
              <a:avLst/>
              <a:gdLst/>
              <a:ahLst/>
              <a:cxnLst/>
              <a:rect l="l" t="t" r="r" b="b"/>
              <a:pathLst>
                <a:path w="1932" h="2227" extrusionOk="0">
                  <a:moveTo>
                    <a:pt x="1147" y="1"/>
                  </a:moveTo>
                  <a:cubicBezTo>
                    <a:pt x="872" y="1"/>
                    <a:pt x="613" y="125"/>
                    <a:pt x="489" y="373"/>
                  </a:cubicBezTo>
                  <a:cubicBezTo>
                    <a:pt x="396" y="675"/>
                    <a:pt x="303" y="862"/>
                    <a:pt x="187" y="1164"/>
                  </a:cubicBezTo>
                  <a:cubicBezTo>
                    <a:pt x="1" y="1443"/>
                    <a:pt x="94" y="1932"/>
                    <a:pt x="396" y="2118"/>
                  </a:cubicBezTo>
                  <a:cubicBezTo>
                    <a:pt x="525" y="2190"/>
                    <a:pt x="668" y="2227"/>
                    <a:pt x="808" y="2227"/>
                  </a:cubicBezTo>
                  <a:cubicBezTo>
                    <a:pt x="1073" y="2227"/>
                    <a:pt x="1329" y="2097"/>
                    <a:pt x="1466" y="1839"/>
                  </a:cubicBezTo>
                  <a:cubicBezTo>
                    <a:pt x="1559" y="1653"/>
                    <a:pt x="1652" y="1350"/>
                    <a:pt x="1838" y="1164"/>
                  </a:cubicBezTo>
                  <a:cubicBezTo>
                    <a:pt x="1932" y="768"/>
                    <a:pt x="1932" y="280"/>
                    <a:pt x="1559" y="94"/>
                  </a:cubicBezTo>
                  <a:cubicBezTo>
                    <a:pt x="1427" y="32"/>
                    <a:pt x="1285" y="1"/>
                    <a:pt x="11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1" name="Google Shape;841;p11"/>
            <p:cNvSpPr/>
            <p:nvPr/>
          </p:nvSpPr>
          <p:spPr>
            <a:xfrm>
              <a:off x="3383375" y="2244725"/>
              <a:ext cx="36675" cy="46900"/>
            </a:xfrm>
            <a:custGeom>
              <a:avLst/>
              <a:gdLst/>
              <a:ahLst/>
              <a:cxnLst/>
              <a:rect l="l" t="t" r="r" b="b"/>
              <a:pathLst>
                <a:path w="1467" h="1876" extrusionOk="0">
                  <a:moveTo>
                    <a:pt x="902" y="0"/>
                  </a:moveTo>
                  <a:cubicBezTo>
                    <a:pt x="866" y="0"/>
                    <a:pt x="829" y="5"/>
                    <a:pt x="792" y="14"/>
                  </a:cubicBezTo>
                  <a:cubicBezTo>
                    <a:pt x="303" y="14"/>
                    <a:pt x="1" y="317"/>
                    <a:pt x="1" y="712"/>
                  </a:cubicBezTo>
                  <a:lnTo>
                    <a:pt x="1" y="1084"/>
                  </a:lnTo>
                  <a:cubicBezTo>
                    <a:pt x="1" y="1480"/>
                    <a:pt x="303" y="1875"/>
                    <a:pt x="792" y="1875"/>
                  </a:cubicBezTo>
                  <a:cubicBezTo>
                    <a:pt x="1164" y="1759"/>
                    <a:pt x="1467" y="1480"/>
                    <a:pt x="1467" y="1084"/>
                  </a:cubicBezTo>
                  <a:lnTo>
                    <a:pt x="1467" y="712"/>
                  </a:lnTo>
                  <a:cubicBezTo>
                    <a:pt x="1467" y="356"/>
                    <a:pt x="1222" y="0"/>
                    <a:pt x="9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2" name="Google Shape;842;p11"/>
            <p:cNvSpPr/>
            <p:nvPr/>
          </p:nvSpPr>
          <p:spPr>
            <a:xfrm>
              <a:off x="3306025" y="2123525"/>
              <a:ext cx="51225" cy="44800"/>
            </a:xfrm>
            <a:custGeom>
              <a:avLst/>
              <a:gdLst/>
              <a:ahLst/>
              <a:cxnLst/>
              <a:rect l="l" t="t" r="r" b="b"/>
              <a:pathLst>
                <a:path w="2049" h="1792" extrusionOk="0">
                  <a:moveTo>
                    <a:pt x="1219" y="0"/>
                  </a:moveTo>
                  <a:cubicBezTo>
                    <a:pt x="1024" y="0"/>
                    <a:pt x="827" y="70"/>
                    <a:pt x="676" y="209"/>
                  </a:cubicBezTo>
                  <a:cubicBezTo>
                    <a:pt x="582" y="326"/>
                    <a:pt x="489" y="419"/>
                    <a:pt x="303" y="512"/>
                  </a:cubicBezTo>
                  <a:cubicBezTo>
                    <a:pt x="1" y="791"/>
                    <a:pt x="1" y="1280"/>
                    <a:pt x="303" y="1582"/>
                  </a:cubicBezTo>
                  <a:cubicBezTo>
                    <a:pt x="443" y="1722"/>
                    <a:pt x="635" y="1791"/>
                    <a:pt x="827" y="1791"/>
                  </a:cubicBezTo>
                  <a:cubicBezTo>
                    <a:pt x="1019" y="1791"/>
                    <a:pt x="1211" y="1722"/>
                    <a:pt x="1350" y="1582"/>
                  </a:cubicBezTo>
                  <a:cubicBezTo>
                    <a:pt x="1466" y="1489"/>
                    <a:pt x="1653" y="1373"/>
                    <a:pt x="1746" y="1187"/>
                  </a:cubicBezTo>
                  <a:cubicBezTo>
                    <a:pt x="2048" y="907"/>
                    <a:pt x="2048" y="419"/>
                    <a:pt x="1746" y="209"/>
                  </a:cubicBezTo>
                  <a:cubicBezTo>
                    <a:pt x="1606" y="70"/>
                    <a:pt x="1414" y="0"/>
                    <a:pt x="12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3" name="Google Shape;843;p11"/>
            <p:cNvSpPr/>
            <p:nvPr/>
          </p:nvSpPr>
          <p:spPr>
            <a:xfrm>
              <a:off x="3097825" y="2131650"/>
              <a:ext cx="45975" cy="36100"/>
            </a:xfrm>
            <a:custGeom>
              <a:avLst/>
              <a:gdLst/>
              <a:ahLst/>
              <a:cxnLst/>
              <a:rect l="l" t="t" r="r" b="b"/>
              <a:pathLst>
                <a:path w="1839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4" name="Google Shape;844;p11"/>
            <p:cNvSpPr/>
            <p:nvPr/>
          </p:nvSpPr>
          <p:spPr>
            <a:xfrm>
              <a:off x="3194375" y="2140950"/>
              <a:ext cx="48875" cy="36675"/>
            </a:xfrm>
            <a:custGeom>
              <a:avLst/>
              <a:gdLst/>
              <a:ahLst/>
              <a:cxnLst/>
              <a:rect l="l" t="t" r="r" b="b"/>
              <a:pathLst>
                <a:path w="1955" h="1467" extrusionOk="0">
                  <a:moveTo>
                    <a:pt x="791" y="1"/>
                  </a:moveTo>
                  <a:cubicBezTo>
                    <a:pt x="396" y="1"/>
                    <a:pt x="0" y="396"/>
                    <a:pt x="117" y="792"/>
                  </a:cubicBezTo>
                  <a:cubicBezTo>
                    <a:pt x="117" y="1164"/>
                    <a:pt x="396" y="1467"/>
                    <a:pt x="791" y="1467"/>
                  </a:cubicBezTo>
                  <a:lnTo>
                    <a:pt x="1163" y="1467"/>
                  </a:lnTo>
                  <a:cubicBezTo>
                    <a:pt x="1559" y="1467"/>
                    <a:pt x="1954" y="1164"/>
                    <a:pt x="1954" y="792"/>
                  </a:cubicBezTo>
                  <a:cubicBezTo>
                    <a:pt x="1954" y="396"/>
                    <a:pt x="1559" y="1"/>
                    <a:pt x="1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5" name="Google Shape;845;p11"/>
            <p:cNvSpPr/>
            <p:nvPr/>
          </p:nvSpPr>
          <p:spPr>
            <a:xfrm>
              <a:off x="2925675" y="2131650"/>
              <a:ext cx="36075" cy="45975"/>
            </a:xfrm>
            <a:custGeom>
              <a:avLst/>
              <a:gdLst/>
              <a:ahLst/>
              <a:cxnLst/>
              <a:rect l="l" t="t" r="r" b="b"/>
              <a:pathLst>
                <a:path w="1443" h="1839" extrusionOk="0">
                  <a:moveTo>
                    <a:pt x="675" y="1"/>
                  </a:moveTo>
                  <a:cubicBezTo>
                    <a:pt x="279" y="1"/>
                    <a:pt x="0" y="373"/>
                    <a:pt x="0" y="768"/>
                  </a:cubicBezTo>
                  <a:lnTo>
                    <a:pt x="0" y="1164"/>
                  </a:lnTo>
                  <a:cubicBezTo>
                    <a:pt x="0" y="1536"/>
                    <a:pt x="279" y="1839"/>
                    <a:pt x="675" y="1839"/>
                  </a:cubicBezTo>
                  <a:cubicBezTo>
                    <a:pt x="1070" y="1839"/>
                    <a:pt x="1443" y="1536"/>
                    <a:pt x="1443" y="1164"/>
                  </a:cubicBezTo>
                  <a:lnTo>
                    <a:pt x="1443" y="768"/>
                  </a:lnTo>
                  <a:cubicBezTo>
                    <a:pt x="1443" y="373"/>
                    <a:pt x="1070" y="1"/>
                    <a:pt x="6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6" name="Google Shape;846;p11"/>
            <p:cNvSpPr/>
            <p:nvPr/>
          </p:nvSpPr>
          <p:spPr>
            <a:xfrm>
              <a:off x="3405475" y="2346850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8" y="0"/>
                  </a:moveTo>
                  <a:cubicBezTo>
                    <a:pt x="1" y="0"/>
                    <a:pt x="1" y="1466"/>
                    <a:pt x="978" y="1466"/>
                  </a:cubicBezTo>
                  <a:cubicBezTo>
                    <a:pt x="1932" y="1466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7" name="Google Shape;847;p11"/>
            <p:cNvSpPr/>
            <p:nvPr/>
          </p:nvSpPr>
          <p:spPr>
            <a:xfrm>
              <a:off x="3480525" y="2402675"/>
              <a:ext cx="48275" cy="36675"/>
            </a:xfrm>
            <a:custGeom>
              <a:avLst/>
              <a:gdLst/>
              <a:ahLst/>
              <a:cxnLst/>
              <a:rect l="l" t="t" r="r" b="b"/>
              <a:pathLst>
                <a:path w="1931" h="1467" extrusionOk="0">
                  <a:moveTo>
                    <a:pt x="977" y="1"/>
                  </a:moveTo>
                  <a:cubicBezTo>
                    <a:pt x="0" y="1"/>
                    <a:pt x="0" y="1466"/>
                    <a:pt x="977" y="1466"/>
                  </a:cubicBezTo>
                  <a:cubicBezTo>
                    <a:pt x="1931" y="1466"/>
                    <a:pt x="1931" y="1"/>
                    <a:pt x="9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8" name="Google Shape;848;p11"/>
            <p:cNvSpPr/>
            <p:nvPr/>
          </p:nvSpPr>
          <p:spPr>
            <a:xfrm>
              <a:off x="3575325" y="2431750"/>
              <a:ext cx="45950" cy="36675"/>
            </a:xfrm>
            <a:custGeom>
              <a:avLst/>
              <a:gdLst/>
              <a:ahLst/>
              <a:cxnLst/>
              <a:rect l="l" t="t" r="r" b="b"/>
              <a:pathLst>
                <a:path w="1838" h="1467" extrusionOk="0">
                  <a:moveTo>
                    <a:pt x="954" y="1"/>
                  </a:moveTo>
                  <a:cubicBezTo>
                    <a:pt x="0" y="1"/>
                    <a:pt x="0" y="1467"/>
                    <a:pt x="954" y="1467"/>
                  </a:cubicBezTo>
                  <a:cubicBezTo>
                    <a:pt x="1838" y="1467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9" name="Google Shape;849;p11"/>
            <p:cNvSpPr/>
            <p:nvPr/>
          </p:nvSpPr>
          <p:spPr>
            <a:xfrm>
              <a:off x="3725375" y="207350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7" y="0"/>
                  </a:moveTo>
                  <a:cubicBezTo>
                    <a:pt x="0" y="0"/>
                    <a:pt x="0" y="1443"/>
                    <a:pt x="977" y="1443"/>
                  </a:cubicBezTo>
                  <a:cubicBezTo>
                    <a:pt x="1931" y="1443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0" name="Google Shape;850;p11"/>
            <p:cNvSpPr/>
            <p:nvPr/>
          </p:nvSpPr>
          <p:spPr>
            <a:xfrm>
              <a:off x="3027450" y="2244725"/>
              <a:ext cx="36075" cy="46900"/>
            </a:xfrm>
            <a:custGeom>
              <a:avLst/>
              <a:gdLst/>
              <a:ahLst/>
              <a:cxnLst/>
              <a:rect l="l" t="t" r="r" b="b"/>
              <a:pathLst>
                <a:path w="1443" h="1876" extrusionOk="0">
                  <a:moveTo>
                    <a:pt x="883" y="0"/>
                  </a:moveTo>
                  <a:cubicBezTo>
                    <a:pt x="846" y="0"/>
                    <a:pt x="808" y="5"/>
                    <a:pt x="768" y="14"/>
                  </a:cubicBezTo>
                  <a:cubicBezTo>
                    <a:pt x="396" y="14"/>
                    <a:pt x="0" y="317"/>
                    <a:pt x="0" y="712"/>
                  </a:cubicBezTo>
                  <a:lnTo>
                    <a:pt x="0" y="1084"/>
                  </a:lnTo>
                  <a:cubicBezTo>
                    <a:pt x="0" y="1480"/>
                    <a:pt x="396" y="1875"/>
                    <a:pt x="768" y="1875"/>
                  </a:cubicBezTo>
                  <a:cubicBezTo>
                    <a:pt x="1164" y="1759"/>
                    <a:pt x="1443" y="1480"/>
                    <a:pt x="1443" y="1084"/>
                  </a:cubicBezTo>
                  <a:lnTo>
                    <a:pt x="1443" y="712"/>
                  </a:lnTo>
                  <a:cubicBezTo>
                    <a:pt x="1443" y="356"/>
                    <a:pt x="1217" y="0"/>
                    <a:pt x="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1" name="Google Shape;851;p11"/>
            <p:cNvSpPr/>
            <p:nvPr/>
          </p:nvSpPr>
          <p:spPr>
            <a:xfrm>
              <a:off x="2915775" y="2216000"/>
              <a:ext cx="45975" cy="36650"/>
            </a:xfrm>
            <a:custGeom>
              <a:avLst/>
              <a:gdLst/>
              <a:ahLst/>
              <a:cxnLst/>
              <a:rect l="l" t="t" r="r" b="b"/>
              <a:pathLst>
                <a:path w="1839" h="1466" extrusionOk="0">
                  <a:moveTo>
                    <a:pt x="675" y="0"/>
                  </a:moveTo>
                  <a:cubicBezTo>
                    <a:pt x="303" y="0"/>
                    <a:pt x="1" y="302"/>
                    <a:pt x="1" y="791"/>
                  </a:cubicBezTo>
                  <a:cubicBezTo>
                    <a:pt x="1" y="1163"/>
                    <a:pt x="303" y="1466"/>
                    <a:pt x="675" y="1466"/>
                  </a:cubicBezTo>
                  <a:lnTo>
                    <a:pt x="1071" y="1466"/>
                  </a:lnTo>
                  <a:cubicBezTo>
                    <a:pt x="1466" y="1466"/>
                    <a:pt x="1839" y="1163"/>
                    <a:pt x="1839" y="791"/>
                  </a:cubicBezTo>
                  <a:cubicBezTo>
                    <a:pt x="1839" y="302"/>
                    <a:pt x="1466" y="0"/>
                    <a:pt x="10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852" name="Google Shape;852;p11"/>
          <p:cNvGrpSpPr/>
          <p:nvPr/>
        </p:nvGrpSpPr>
        <p:grpSpPr>
          <a:xfrm rot="2914635">
            <a:off x="10211811" y="135699"/>
            <a:ext cx="2585428" cy="1167288"/>
            <a:chOff x="2915775" y="2073500"/>
            <a:chExt cx="874750" cy="394925"/>
          </a:xfrm>
        </p:grpSpPr>
        <p:sp>
          <p:nvSpPr>
            <p:cNvPr id="853" name="Google Shape;853;p11"/>
            <p:cNvSpPr/>
            <p:nvPr/>
          </p:nvSpPr>
          <p:spPr>
            <a:xfrm>
              <a:off x="3546225" y="2317775"/>
              <a:ext cx="48300" cy="38975"/>
            </a:xfrm>
            <a:custGeom>
              <a:avLst/>
              <a:gdLst/>
              <a:ahLst/>
              <a:cxnLst/>
              <a:rect l="l" t="t" r="r" b="b"/>
              <a:pathLst>
                <a:path w="1932" h="1559" extrusionOk="0">
                  <a:moveTo>
                    <a:pt x="955" y="0"/>
                  </a:moveTo>
                  <a:cubicBezTo>
                    <a:pt x="1" y="0"/>
                    <a:pt x="1" y="1559"/>
                    <a:pt x="955" y="1559"/>
                  </a:cubicBezTo>
                  <a:cubicBezTo>
                    <a:pt x="1932" y="1559"/>
                    <a:pt x="1932" y="0"/>
                    <a:pt x="9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4" name="Google Shape;854;p11"/>
            <p:cNvSpPr/>
            <p:nvPr/>
          </p:nvSpPr>
          <p:spPr>
            <a:xfrm>
              <a:off x="3681750" y="2300900"/>
              <a:ext cx="38975" cy="45975"/>
            </a:xfrm>
            <a:custGeom>
              <a:avLst/>
              <a:gdLst/>
              <a:ahLst/>
              <a:cxnLst/>
              <a:rect l="l" t="t" r="r" b="b"/>
              <a:pathLst>
                <a:path w="1559" h="1839" extrusionOk="0">
                  <a:moveTo>
                    <a:pt x="768" y="1"/>
                  </a:moveTo>
                  <a:cubicBezTo>
                    <a:pt x="396" y="1"/>
                    <a:pt x="0" y="303"/>
                    <a:pt x="0" y="675"/>
                  </a:cubicBezTo>
                  <a:lnTo>
                    <a:pt x="0" y="1071"/>
                  </a:lnTo>
                  <a:cubicBezTo>
                    <a:pt x="0" y="1466"/>
                    <a:pt x="396" y="1838"/>
                    <a:pt x="768" y="1838"/>
                  </a:cubicBezTo>
                  <a:cubicBezTo>
                    <a:pt x="1164" y="1838"/>
                    <a:pt x="1559" y="1466"/>
                    <a:pt x="1559" y="1071"/>
                  </a:cubicBezTo>
                  <a:lnTo>
                    <a:pt x="1559" y="675"/>
                  </a:lnTo>
                  <a:cubicBezTo>
                    <a:pt x="1559" y="303"/>
                    <a:pt x="1164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5" name="Google Shape;855;p11"/>
            <p:cNvSpPr/>
            <p:nvPr/>
          </p:nvSpPr>
          <p:spPr>
            <a:xfrm>
              <a:off x="3611375" y="2245075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7" y="0"/>
                  </a:moveTo>
                  <a:cubicBezTo>
                    <a:pt x="0" y="0"/>
                    <a:pt x="0" y="1466"/>
                    <a:pt x="977" y="1466"/>
                  </a:cubicBezTo>
                  <a:cubicBezTo>
                    <a:pt x="1931" y="1466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6" name="Google Shape;856;p11"/>
            <p:cNvSpPr/>
            <p:nvPr/>
          </p:nvSpPr>
          <p:spPr>
            <a:xfrm>
              <a:off x="3706175" y="2235750"/>
              <a:ext cx="48300" cy="36100"/>
            </a:xfrm>
            <a:custGeom>
              <a:avLst/>
              <a:gdLst/>
              <a:ahLst/>
              <a:cxnLst/>
              <a:rect l="l" t="t" r="r" b="b"/>
              <a:pathLst>
                <a:path w="1932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931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7" name="Google Shape;857;p11"/>
            <p:cNvSpPr/>
            <p:nvPr/>
          </p:nvSpPr>
          <p:spPr>
            <a:xfrm>
              <a:off x="3742225" y="215085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8" y="0"/>
                  </a:moveTo>
                  <a:cubicBezTo>
                    <a:pt x="1" y="0"/>
                    <a:pt x="1" y="1443"/>
                    <a:pt x="978" y="1443"/>
                  </a:cubicBezTo>
                  <a:cubicBezTo>
                    <a:pt x="1932" y="1443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8" name="Google Shape;858;p11"/>
            <p:cNvSpPr/>
            <p:nvPr/>
          </p:nvSpPr>
          <p:spPr>
            <a:xfrm>
              <a:off x="3659650" y="2160725"/>
              <a:ext cx="46550" cy="36100"/>
            </a:xfrm>
            <a:custGeom>
              <a:avLst/>
              <a:gdLst/>
              <a:ahLst/>
              <a:cxnLst/>
              <a:rect l="l" t="t" r="r" b="b"/>
              <a:pathLst>
                <a:path w="1862" h="1444" extrusionOk="0">
                  <a:moveTo>
                    <a:pt x="884" y="1"/>
                  </a:moveTo>
                  <a:cubicBezTo>
                    <a:pt x="0" y="1"/>
                    <a:pt x="0" y="1443"/>
                    <a:pt x="884" y="1443"/>
                  </a:cubicBezTo>
                  <a:cubicBezTo>
                    <a:pt x="1861" y="1443"/>
                    <a:pt x="1861" y="1"/>
                    <a:pt x="8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9" name="Google Shape;859;p11"/>
            <p:cNvSpPr/>
            <p:nvPr/>
          </p:nvSpPr>
          <p:spPr>
            <a:xfrm>
              <a:off x="3579975" y="2121775"/>
              <a:ext cx="36075" cy="46325"/>
            </a:xfrm>
            <a:custGeom>
              <a:avLst/>
              <a:gdLst/>
              <a:ahLst/>
              <a:cxnLst/>
              <a:rect l="l" t="t" r="r" b="b"/>
              <a:pathLst>
                <a:path w="1443" h="1853" extrusionOk="0">
                  <a:moveTo>
                    <a:pt x="768" y="0"/>
                  </a:moveTo>
                  <a:cubicBezTo>
                    <a:pt x="279" y="0"/>
                    <a:pt x="0" y="396"/>
                    <a:pt x="0" y="768"/>
                  </a:cubicBezTo>
                  <a:lnTo>
                    <a:pt x="0" y="1163"/>
                  </a:lnTo>
                  <a:cubicBezTo>
                    <a:pt x="0" y="1517"/>
                    <a:pt x="317" y="1853"/>
                    <a:pt x="650" y="1853"/>
                  </a:cubicBezTo>
                  <a:cubicBezTo>
                    <a:pt x="689" y="1853"/>
                    <a:pt x="729" y="1848"/>
                    <a:pt x="768" y="1838"/>
                  </a:cubicBezTo>
                  <a:cubicBezTo>
                    <a:pt x="1163" y="1838"/>
                    <a:pt x="1443" y="1559"/>
                    <a:pt x="1443" y="1163"/>
                  </a:cubicBezTo>
                  <a:lnTo>
                    <a:pt x="1443" y="768"/>
                  </a:lnTo>
                  <a:cubicBezTo>
                    <a:pt x="1443" y="396"/>
                    <a:pt x="1163" y="0"/>
                    <a:pt x="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0" name="Google Shape;860;p11"/>
            <p:cNvSpPr/>
            <p:nvPr/>
          </p:nvSpPr>
          <p:spPr>
            <a:xfrm>
              <a:off x="3444450" y="2140950"/>
              <a:ext cx="45975" cy="36675"/>
            </a:xfrm>
            <a:custGeom>
              <a:avLst/>
              <a:gdLst/>
              <a:ahLst/>
              <a:cxnLst/>
              <a:rect l="l" t="t" r="r" b="b"/>
              <a:pathLst>
                <a:path w="1839" h="1467" extrusionOk="0">
                  <a:moveTo>
                    <a:pt x="954" y="1"/>
                  </a:moveTo>
                  <a:cubicBezTo>
                    <a:pt x="1" y="1"/>
                    <a:pt x="1" y="1467"/>
                    <a:pt x="954" y="1467"/>
                  </a:cubicBezTo>
                  <a:cubicBezTo>
                    <a:pt x="1839" y="1467"/>
                    <a:pt x="1839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1" name="Google Shape;861;p11"/>
            <p:cNvSpPr/>
            <p:nvPr/>
          </p:nvSpPr>
          <p:spPr>
            <a:xfrm>
              <a:off x="3495050" y="2206675"/>
              <a:ext cx="48300" cy="55675"/>
            </a:xfrm>
            <a:custGeom>
              <a:avLst/>
              <a:gdLst/>
              <a:ahLst/>
              <a:cxnLst/>
              <a:rect l="l" t="t" r="r" b="b"/>
              <a:pathLst>
                <a:path w="1932" h="2227" extrusionOk="0">
                  <a:moveTo>
                    <a:pt x="1147" y="1"/>
                  </a:moveTo>
                  <a:cubicBezTo>
                    <a:pt x="872" y="1"/>
                    <a:pt x="613" y="125"/>
                    <a:pt x="489" y="373"/>
                  </a:cubicBezTo>
                  <a:cubicBezTo>
                    <a:pt x="396" y="675"/>
                    <a:pt x="303" y="862"/>
                    <a:pt x="187" y="1164"/>
                  </a:cubicBezTo>
                  <a:cubicBezTo>
                    <a:pt x="1" y="1443"/>
                    <a:pt x="94" y="1932"/>
                    <a:pt x="396" y="2118"/>
                  </a:cubicBezTo>
                  <a:cubicBezTo>
                    <a:pt x="525" y="2190"/>
                    <a:pt x="668" y="2227"/>
                    <a:pt x="808" y="2227"/>
                  </a:cubicBezTo>
                  <a:cubicBezTo>
                    <a:pt x="1073" y="2227"/>
                    <a:pt x="1329" y="2097"/>
                    <a:pt x="1466" y="1839"/>
                  </a:cubicBezTo>
                  <a:cubicBezTo>
                    <a:pt x="1559" y="1653"/>
                    <a:pt x="1652" y="1350"/>
                    <a:pt x="1838" y="1164"/>
                  </a:cubicBezTo>
                  <a:cubicBezTo>
                    <a:pt x="1932" y="768"/>
                    <a:pt x="1932" y="280"/>
                    <a:pt x="1559" y="94"/>
                  </a:cubicBezTo>
                  <a:cubicBezTo>
                    <a:pt x="1427" y="32"/>
                    <a:pt x="1285" y="1"/>
                    <a:pt x="11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2" name="Google Shape;862;p11"/>
            <p:cNvSpPr/>
            <p:nvPr/>
          </p:nvSpPr>
          <p:spPr>
            <a:xfrm>
              <a:off x="3383375" y="2244725"/>
              <a:ext cx="36675" cy="46900"/>
            </a:xfrm>
            <a:custGeom>
              <a:avLst/>
              <a:gdLst/>
              <a:ahLst/>
              <a:cxnLst/>
              <a:rect l="l" t="t" r="r" b="b"/>
              <a:pathLst>
                <a:path w="1467" h="1876" extrusionOk="0">
                  <a:moveTo>
                    <a:pt x="902" y="0"/>
                  </a:moveTo>
                  <a:cubicBezTo>
                    <a:pt x="866" y="0"/>
                    <a:pt x="829" y="5"/>
                    <a:pt x="792" y="14"/>
                  </a:cubicBezTo>
                  <a:cubicBezTo>
                    <a:pt x="303" y="14"/>
                    <a:pt x="1" y="317"/>
                    <a:pt x="1" y="712"/>
                  </a:cubicBezTo>
                  <a:lnTo>
                    <a:pt x="1" y="1084"/>
                  </a:lnTo>
                  <a:cubicBezTo>
                    <a:pt x="1" y="1480"/>
                    <a:pt x="303" y="1875"/>
                    <a:pt x="792" y="1875"/>
                  </a:cubicBezTo>
                  <a:cubicBezTo>
                    <a:pt x="1164" y="1759"/>
                    <a:pt x="1467" y="1480"/>
                    <a:pt x="1467" y="1084"/>
                  </a:cubicBezTo>
                  <a:lnTo>
                    <a:pt x="1467" y="712"/>
                  </a:lnTo>
                  <a:cubicBezTo>
                    <a:pt x="1467" y="356"/>
                    <a:pt x="1222" y="0"/>
                    <a:pt x="9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3" name="Google Shape;863;p11"/>
            <p:cNvSpPr/>
            <p:nvPr/>
          </p:nvSpPr>
          <p:spPr>
            <a:xfrm>
              <a:off x="3306025" y="2123525"/>
              <a:ext cx="51225" cy="44800"/>
            </a:xfrm>
            <a:custGeom>
              <a:avLst/>
              <a:gdLst/>
              <a:ahLst/>
              <a:cxnLst/>
              <a:rect l="l" t="t" r="r" b="b"/>
              <a:pathLst>
                <a:path w="2049" h="1792" extrusionOk="0">
                  <a:moveTo>
                    <a:pt x="1219" y="0"/>
                  </a:moveTo>
                  <a:cubicBezTo>
                    <a:pt x="1024" y="0"/>
                    <a:pt x="827" y="70"/>
                    <a:pt x="676" y="209"/>
                  </a:cubicBezTo>
                  <a:cubicBezTo>
                    <a:pt x="582" y="326"/>
                    <a:pt x="489" y="419"/>
                    <a:pt x="303" y="512"/>
                  </a:cubicBezTo>
                  <a:cubicBezTo>
                    <a:pt x="1" y="791"/>
                    <a:pt x="1" y="1280"/>
                    <a:pt x="303" y="1582"/>
                  </a:cubicBezTo>
                  <a:cubicBezTo>
                    <a:pt x="443" y="1722"/>
                    <a:pt x="635" y="1791"/>
                    <a:pt x="827" y="1791"/>
                  </a:cubicBezTo>
                  <a:cubicBezTo>
                    <a:pt x="1019" y="1791"/>
                    <a:pt x="1211" y="1722"/>
                    <a:pt x="1350" y="1582"/>
                  </a:cubicBezTo>
                  <a:cubicBezTo>
                    <a:pt x="1466" y="1489"/>
                    <a:pt x="1653" y="1373"/>
                    <a:pt x="1746" y="1187"/>
                  </a:cubicBezTo>
                  <a:cubicBezTo>
                    <a:pt x="2048" y="907"/>
                    <a:pt x="2048" y="419"/>
                    <a:pt x="1746" y="209"/>
                  </a:cubicBezTo>
                  <a:cubicBezTo>
                    <a:pt x="1606" y="70"/>
                    <a:pt x="1414" y="0"/>
                    <a:pt x="12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4" name="Google Shape;864;p11"/>
            <p:cNvSpPr/>
            <p:nvPr/>
          </p:nvSpPr>
          <p:spPr>
            <a:xfrm>
              <a:off x="3097825" y="2131650"/>
              <a:ext cx="45975" cy="36100"/>
            </a:xfrm>
            <a:custGeom>
              <a:avLst/>
              <a:gdLst/>
              <a:ahLst/>
              <a:cxnLst/>
              <a:rect l="l" t="t" r="r" b="b"/>
              <a:pathLst>
                <a:path w="1839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5" name="Google Shape;865;p11"/>
            <p:cNvSpPr/>
            <p:nvPr/>
          </p:nvSpPr>
          <p:spPr>
            <a:xfrm>
              <a:off x="3194375" y="2140950"/>
              <a:ext cx="48875" cy="36675"/>
            </a:xfrm>
            <a:custGeom>
              <a:avLst/>
              <a:gdLst/>
              <a:ahLst/>
              <a:cxnLst/>
              <a:rect l="l" t="t" r="r" b="b"/>
              <a:pathLst>
                <a:path w="1955" h="1467" extrusionOk="0">
                  <a:moveTo>
                    <a:pt x="791" y="1"/>
                  </a:moveTo>
                  <a:cubicBezTo>
                    <a:pt x="396" y="1"/>
                    <a:pt x="0" y="396"/>
                    <a:pt x="117" y="792"/>
                  </a:cubicBezTo>
                  <a:cubicBezTo>
                    <a:pt x="117" y="1164"/>
                    <a:pt x="396" y="1467"/>
                    <a:pt x="791" y="1467"/>
                  </a:cubicBezTo>
                  <a:lnTo>
                    <a:pt x="1163" y="1467"/>
                  </a:lnTo>
                  <a:cubicBezTo>
                    <a:pt x="1559" y="1467"/>
                    <a:pt x="1954" y="1164"/>
                    <a:pt x="1954" y="792"/>
                  </a:cubicBezTo>
                  <a:cubicBezTo>
                    <a:pt x="1954" y="396"/>
                    <a:pt x="1559" y="1"/>
                    <a:pt x="1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6" name="Google Shape;866;p11"/>
            <p:cNvSpPr/>
            <p:nvPr/>
          </p:nvSpPr>
          <p:spPr>
            <a:xfrm>
              <a:off x="2925675" y="2131650"/>
              <a:ext cx="36075" cy="45975"/>
            </a:xfrm>
            <a:custGeom>
              <a:avLst/>
              <a:gdLst/>
              <a:ahLst/>
              <a:cxnLst/>
              <a:rect l="l" t="t" r="r" b="b"/>
              <a:pathLst>
                <a:path w="1443" h="1839" extrusionOk="0">
                  <a:moveTo>
                    <a:pt x="675" y="1"/>
                  </a:moveTo>
                  <a:cubicBezTo>
                    <a:pt x="279" y="1"/>
                    <a:pt x="0" y="373"/>
                    <a:pt x="0" y="768"/>
                  </a:cubicBezTo>
                  <a:lnTo>
                    <a:pt x="0" y="1164"/>
                  </a:lnTo>
                  <a:cubicBezTo>
                    <a:pt x="0" y="1536"/>
                    <a:pt x="279" y="1839"/>
                    <a:pt x="675" y="1839"/>
                  </a:cubicBezTo>
                  <a:cubicBezTo>
                    <a:pt x="1070" y="1839"/>
                    <a:pt x="1443" y="1536"/>
                    <a:pt x="1443" y="1164"/>
                  </a:cubicBezTo>
                  <a:lnTo>
                    <a:pt x="1443" y="768"/>
                  </a:lnTo>
                  <a:cubicBezTo>
                    <a:pt x="1443" y="373"/>
                    <a:pt x="1070" y="1"/>
                    <a:pt x="6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7" name="Google Shape;867;p11"/>
            <p:cNvSpPr/>
            <p:nvPr/>
          </p:nvSpPr>
          <p:spPr>
            <a:xfrm>
              <a:off x="3405475" y="2346850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8" y="0"/>
                  </a:moveTo>
                  <a:cubicBezTo>
                    <a:pt x="1" y="0"/>
                    <a:pt x="1" y="1466"/>
                    <a:pt x="978" y="1466"/>
                  </a:cubicBezTo>
                  <a:cubicBezTo>
                    <a:pt x="1932" y="1466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8" name="Google Shape;868;p11"/>
            <p:cNvSpPr/>
            <p:nvPr/>
          </p:nvSpPr>
          <p:spPr>
            <a:xfrm>
              <a:off x="3480525" y="2402675"/>
              <a:ext cx="48275" cy="36675"/>
            </a:xfrm>
            <a:custGeom>
              <a:avLst/>
              <a:gdLst/>
              <a:ahLst/>
              <a:cxnLst/>
              <a:rect l="l" t="t" r="r" b="b"/>
              <a:pathLst>
                <a:path w="1931" h="1467" extrusionOk="0">
                  <a:moveTo>
                    <a:pt x="977" y="1"/>
                  </a:moveTo>
                  <a:cubicBezTo>
                    <a:pt x="0" y="1"/>
                    <a:pt x="0" y="1466"/>
                    <a:pt x="977" y="1466"/>
                  </a:cubicBezTo>
                  <a:cubicBezTo>
                    <a:pt x="1931" y="1466"/>
                    <a:pt x="1931" y="1"/>
                    <a:pt x="9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9" name="Google Shape;869;p11"/>
            <p:cNvSpPr/>
            <p:nvPr/>
          </p:nvSpPr>
          <p:spPr>
            <a:xfrm>
              <a:off x="3575325" y="2431750"/>
              <a:ext cx="45950" cy="36675"/>
            </a:xfrm>
            <a:custGeom>
              <a:avLst/>
              <a:gdLst/>
              <a:ahLst/>
              <a:cxnLst/>
              <a:rect l="l" t="t" r="r" b="b"/>
              <a:pathLst>
                <a:path w="1838" h="1467" extrusionOk="0">
                  <a:moveTo>
                    <a:pt x="954" y="1"/>
                  </a:moveTo>
                  <a:cubicBezTo>
                    <a:pt x="0" y="1"/>
                    <a:pt x="0" y="1467"/>
                    <a:pt x="954" y="1467"/>
                  </a:cubicBezTo>
                  <a:cubicBezTo>
                    <a:pt x="1838" y="1467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70" name="Google Shape;870;p11"/>
            <p:cNvSpPr/>
            <p:nvPr/>
          </p:nvSpPr>
          <p:spPr>
            <a:xfrm>
              <a:off x="3725375" y="207350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7" y="0"/>
                  </a:moveTo>
                  <a:cubicBezTo>
                    <a:pt x="0" y="0"/>
                    <a:pt x="0" y="1443"/>
                    <a:pt x="977" y="1443"/>
                  </a:cubicBezTo>
                  <a:cubicBezTo>
                    <a:pt x="1931" y="1443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71" name="Google Shape;871;p11"/>
            <p:cNvSpPr/>
            <p:nvPr/>
          </p:nvSpPr>
          <p:spPr>
            <a:xfrm>
              <a:off x="3027450" y="2244725"/>
              <a:ext cx="36075" cy="46900"/>
            </a:xfrm>
            <a:custGeom>
              <a:avLst/>
              <a:gdLst/>
              <a:ahLst/>
              <a:cxnLst/>
              <a:rect l="l" t="t" r="r" b="b"/>
              <a:pathLst>
                <a:path w="1443" h="1876" extrusionOk="0">
                  <a:moveTo>
                    <a:pt x="883" y="0"/>
                  </a:moveTo>
                  <a:cubicBezTo>
                    <a:pt x="846" y="0"/>
                    <a:pt x="808" y="5"/>
                    <a:pt x="768" y="14"/>
                  </a:cubicBezTo>
                  <a:cubicBezTo>
                    <a:pt x="396" y="14"/>
                    <a:pt x="0" y="317"/>
                    <a:pt x="0" y="712"/>
                  </a:cubicBezTo>
                  <a:lnTo>
                    <a:pt x="0" y="1084"/>
                  </a:lnTo>
                  <a:cubicBezTo>
                    <a:pt x="0" y="1480"/>
                    <a:pt x="396" y="1875"/>
                    <a:pt x="768" y="1875"/>
                  </a:cubicBezTo>
                  <a:cubicBezTo>
                    <a:pt x="1164" y="1759"/>
                    <a:pt x="1443" y="1480"/>
                    <a:pt x="1443" y="1084"/>
                  </a:cubicBezTo>
                  <a:lnTo>
                    <a:pt x="1443" y="712"/>
                  </a:lnTo>
                  <a:cubicBezTo>
                    <a:pt x="1443" y="356"/>
                    <a:pt x="1217" y="0"/>
                    <a:pt x="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72" name="Google Shape;872;p11"/>
            <p:cNvSpPr/>
            <p:nvPr/>
          </p:nvSpPr>
          <p:spPr>
            <a:xfrm>
              <a:off x="2915775" y="2216000"/>
              <a:ext cx="45975" cy="36650"/>
            </a:xfrm>
            <a:custGeom>
              <a:avLst/>
              <a:gdLst/>
              <a:ahLst/>
              <a:cxnLst/>
              <a:rect l="l" t="t" r="r" b="b"/>
              <a:pathLst>
                <a:path w="1839" h="1466" extrusionOk="0">
                  <a:moveTo>
                    <a:pt x="675" y="0"/>
                  </a:moveTo>
                  <a:cubicBezTo>
                    <a:pt x="303" y="0"/>
                    <a:pt x="1" y="302"/>
                    <a:pt x="1" y="791"/>
                  </a:cubicBezTo>
                  <a:cubicBezTo>
                    <a:pt x="1" y="1163"/>
                    <a:pt x="303" y="1466"/>
                    <a:pt x="675" y="1466"/>
                  </a:cubicBezTo>
                  <a:lnTo>
                    <a:pt x="1071" y="1466"/>
                  </a:lnTo>
                  <a:cubicBezTo>
                    <a:pt x="1466" y="1466"/>
                    <a:pt x="1839" y="1163"/>
                    <a:pt x="1839" y="791"/>
                  </a:cubicBezTo>
                  <a:cubicBezTo>
                    <a:pt x="1839" y="302"/>
                    <a:pt x="1466" y="0"/>
                    <a:pt x="10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</p:spTree>
    <p:extLst>
      <p:ext uri="{BB962C8B-B14F-4D97-AF65-F5344CB8AC3E}">
        <p14:creationId xmlns:p14="http://schemas.microsoft.com/office/powerpoint/2010/main" val="333961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14"/>
          <p:cNvSpPr txBox="1">
            <a:spLocks noGrp="1"/>
          </p:cNvSpPr>
          <p:nvPr>
            <p:ph type="title"/>
          </p:nvPr>
        </p:nvSpPr>
        <p:spPr>
          <a:xfrm>
            <a:off x="4461000" y="3824887"/>
            <a:ext cx="3270000" cy="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26" name="Google Shape;926;p14"/>
          <p:cNvSpPr txBox="1">
            <a:spLocks noGrp="1"/>
          </p:cNvSpPr>
          <p:nvPr>
            <p:ph type="subTitle" idx="1"/>
          </p:nvPr>
        </p:nvSpPr>
        <p:spPr>
          <a:xfrm>
            <a:off x="4550800" y="4397940"/>
            <a:ext cx="30904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27" name="Google Shape;927;p14"/>
          <p:cNvSpPr txBox="1">
            <a:spLocks noGrp="1"/>
          </p:cNvSpPr>
          <p:nvPr>
            <p:ph type="title" idx="2"/>
          </p:nvPr>
        </p:nvSpPr>
        <p:spPr>
          <a:xfrm>
            <a:off x="7971033" y="3824887"/>
            <a:ext cx="3270000" cy="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28" name="Google Shape;928;p14"/>
          <p:cNvSpPr txBox="1">
            <a:spLocks noGrp="1"/>
          </p:cNvSpPr>
          <p:nvPr>
            <p:ph type="subTitle" idx="3"/>
          </p:nvPr>
        </p:nvSpPr>
        <p:spPr>
          <a:xfrm>
            <a:off x="8060833" y="4397940"/>
            <a:ext cx="30904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29" name="Google Shape;929;p14"/>
          <p:cNvSpPr txBox="1">
            <a:spLocks noGrp="1"/>
          </p:cNvSpPr>
          <p:nvPr>
            <p:ph type="title" idx="4"/>
          </p:nvPr>
        </p:nvSpPr>
        <p:spPr>
          <a:xfrm>
            <a:off x="950967" y="3824887"/>
            <a:ext cx="3270000" cy="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30" name="Google Shape;930;p14"/>
          <p:cNvSpPr txBox="1">
            <a:spLocks noGrp="1"/>
          </p:cNvSpPr>
          <p:nvPr>
            <p:ph type="subTitle" idx="5"/>
          </p:nvPr>
        </p:nvSpPr>
        <p:spPr>
          <a:xfrm>
            <a:off x="1040767" y="4397940"/>
            <a:ext cx="30904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31" name="Google Shape;931;p14"/>
          <p:cNvSpPr/>
          <p:nvPr/>
        </p:nvSpPr>
        <p:spPr>
          <a:xfrm rot="-204181">
            <a:off x="-674614" y="-354767"/>
            <a:ext cx="3523099" cy="2362776"/>
          </a:xfrm>
          <a:custGeom>
            <a:avLst/>
            <a:gdLst/>
            <a:ahLst/>
            <a:cxnLst/>
            <a:rect l="l" t="t" r="r" b="b"/>
            <a:pathLst>
              <a:path w="77074" h="68148" extrusionOk="0">
                <a:moveTo>
                  <a:pt x="47214" y="1"/>
                </a:moveTo>
                <a:cubicBezTo>
                  <a:pt x="42852" y="1"/>
                  <a:pt x="38491" y="193"/>
                  <a:pt x="34129" y="379"/>
                </a:cubicBezTo>
                <a:cubicBezTo>
                  <a:pt x="26754" y="775"/>
                  <a:pt x="19007" y="1263"/>
                  <a:pt x="13098" y="5520"/>
                </a:cubicBezTo>
                <a:cubicBezTo>
                  <a:pt x="5816" y="10662"/>
                  <a:pt x="3118" y="20153"/>
                  <a:pt x="1745" y="28970"/>
                </a:cubicBezTo>
                <a:cubicBezTo>
                  <a:pt x="396" y="38090"/>
                  <a:pt x="0" y="47395"/>
                  <a:pt x="582" y="56608"/>
                </a:cubicBezTo>
                <a:cubicBezTo>
                  <a:pt x="675" y="58748"/>
                  <a:pt x="1466" y="67937"/>
                  <a:pt x="4746" y="68147"/>
                </a:cubicBezTo>
                <a:cubicBezTo>
                  <a:pt x="4756" y="68147"/>
                  <a:pt x="4766" y="68147"/>
                  <a:pt x="4776" y="68147"/>
                </a:cubicBezTo>
                <a:cubicBezTo>
                  <a:pt x="6359" y="68147"/>
                  <a:pt x="10696" y="60766"/>
                  <a:pt x="13470" y="59795"/>
                </a:cubicBezTo>
                <a:cubicBezTo>
                  <a:pt x="15586" y="59111"/>
                  <a:pt x="17785" y="58889"/>
                  <a:pt x="19992" y="58889"/>
                </a:cubicBezTo>
                <a:cubicBezTo>
                  <a:pt x="21836" y="58889"/>
                  <a:pt x="23686" y="59044"/>
                  <a:pt x="25498" y="59213"/>
                </a:cubicBezTo>
                <a:cubicBezTo>
                  <a:pt x="27665" y="59424"/>
                  <a:pt x="29833" y="59661"/>
                  <a:pt x="31972" y="59661"/>
                </a:cubicBezTo>
                <a:cubicBezTo>
                  <a:pt x="33851" y="59661"/>
                  <a:pt x="35708" y="59478"/>
                  <a:pt x="37525" y="58934"/>
                </a:cubicBezTo>
                <a:cubicBezTo>
                  <a:pt x="42946" y="57282"/>
                  <a:pt x="47203" y="52350"/>
                  <a:pt x="48087" y="46721"/>
                </a:cubicBezTo>
                <a:cubicBezTo>
                  <a:pt x="48668" y="43138"/>
                  <a:pt x="47901" y="39346"/>
                  <a:pt x="49157" y="36066"/>
                </a:cubicBezTo>
                <a:cubicBezTo>
                  <a:pt x="51274" y="30343"/>
                  <a:pt x="57881" y="28016"/>
                  <a:pt x="63604" y="25969"/>
                </a:cubicBezTo>
                <a:cubicBezTo>
                  <a:pt x="69420" y="24038"/>
                  <a:pt x="75817" y="20642"/>
                  <a:pt x="76585" y="14640"/>
                </a:cubicBezTo>
                <a:cubicBezTo>
                  <a:pt x="77074" y="10662"/>
                  <a:pt x="74654" y="6777"/>
                  <a:pt x="71444" y="4543"/>
                </a:cubicBezTo>
                <a:cubicBezTo>
                  <a:pt x="68140" y="2333"/>
                  <a:pt x="64185" y="1356"/>
                  <a:pt x="60300" y="775"/>
                </a:cubicBezTo>
                <a:cubicBezTo>
                  <a:pt x="55938" y="193"/>
                  <a:pt x="51576" y="1"/>
                  <a:pt x="4721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932" name="Google Shape;932;p14"/>
          <p:cNvSpPr/>
          <p:nvPr/>
        </p:nvSpPr>
        <p:spPr>
          <a:xfrm>
            <a:off x="9756868" y="4830534"/>
            <a:ext cx="3203229" cy="2375412"/>
          </a:xfrm>
          <a:custGeom>
            <a:avLst/>
            <a:gdLst/>
            <a:ahLst/>
            <a:cxnLst/>
            <a:rect l="l" t="t" r="r" b="b"/>
            <a:pathLst>
              <a:path w="136676" h="62189" extrusionOk="0">
                <a:moveTo>
                  <a:pt x="115053" y="1"/>
                </a:moveTo>
                <a:cubicBezTo>
                  <a:pt x="109301" y="1"/>
                  <a:pt x="103535" y="2453"/>
                  <a:pt x="98779" y="5873"/>
                </a:cubicBezTo>
                <a:cubicBezTo>
                  <a:pt x="92567" y="10316"/>
                  <a:pt x="87635" y="16342"/>
                  <a:pt x="82192" y="21669"/>
                </a:cubicBezTo>
                <a:cubicBezTo>
                  <a:pt x="76771" y="27089"/>
                  <a:pt x="70467" y="32045"/>
                  <a:pt x="62906" y="33394"/>
                </a:cubicBezTo>
                <a:cubicBezTo>
                  <a:pt x="61199" y="33725"/>
                  <a:pt x="59492" y="33864"/>
                  <a:pt x="57783" y="33864"/>
                </a:cubicBezTo>
                <a:cubicBezTo>
                  <a:pt x="50478" y="33864"/>
                  <a:pt x="43152" y="31318"/>
                  <a:pt x="35780" y="30300"/>
                </a:cubicBezTo>
                <a:cubicBezTo>
                  <a:pt x="33808" y="30038"/>
                  <a:pt x="31800" y="29897"/>
                  <a:pt x="29791" y="29897"/>
                </a:cubicBezTo>
                <a:cubicBezTo>
                  <a:pt x="23600" y="29897"/>
                  <a:pt x="17390" y="31232"/>
                  <a:pt x="12121" y="34464"/>
                </a:cubicBezTo>
                <a:cubicBezTo>
                  <a:pt x="4071" y="39396"/>
                  <a:pt x="2327" y="46864"/>
                  <a:pt x="0" y="55192"/>
                </a:cubicBezTo>
                <a:cubicBezTo>
                  <a:pt x="7166" y="57728"/>
                  <a:pt x="16587" y="57635"/>
                  <a:pt x="24241" y="58403"/>
                </a:cubicBezTo>
                <a:cubicBezTo>
                  <a:pt x="32756" y="59263"/>
                  <a:pt x="41201" y="60054"/>
                  <a:pt x="49738" y="60636"/>
                </a:cubicBezTo>
                <a:cubicBezTo>
                  <a:pt x="64803" y="61688"/>
                  <a:pt x="79962" y="62188"/>
                  <a:pt x="95130" y="62188"/>
                </a:cubicBezTo>
                <a:cubicBezTo>
                  <a:pt x="96734" y="62188"/>
                  <a:pt x="98338" y="62182"/>
                  <a:pt x="99942" y="62171"/>
                </a:cubicBezTo>
                <a:cubicBezTo>
                  <a:pt x="105665" y="62171"/>
                  <a:pt x="111667" y="61985"/>
                  <a:pt x="116901" y="59566"/>
                </a:cubicBezTo>
                <a:cubicBezTo>
                  <a:pt x="124555" y="56076"/>
                  <a:pt x="129510" y="48329"/>
                  <a:pt x="132511" y="40466"/>
                </a:cubicBezTo>
                <a:cubicBezTo>
                  <a:pt x="135233" y="33208"/>
                  <a:pt x="136676" y="25159"/>
                  <a:pt x="134931" y="17505"/>
                </a:cubicBezTo>
                <a:cubicBezTo>
                  <a:pt x="133186" y="9944"/>
                  <a:pt x="127765" y="2849"/>
                  <a:pt x="120298" y="732"/>
                </a:cubicBezTo>
                <a:cubicBezTo>
                  <a:pt x="118570" y="230"/>
                  <a:pt x="116812" y="1"/>
                  <a:pt x="1150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933" name="Google Shape;933;p14"/>
          <p:cNvSpPr txBox="1">
            <a:spLocks noGrp="1"/>
          </p:cNvSpPr>
          <p:nvPr>
            <p:ph type="title" idx="6"/>
          </p:nvPr>
        </p:nvSpPr>
        <p:spPr>
          <a:xfrm>
            <a:off x="6096000" y="719333"/>
            <a:ext cx="5144800" cy="8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934" name="Google Shape;934;p14"/>
          <p:cNvGrpSpPr/>
          <p:nvPr/>
        </p:nvGrpSpPr>
        <p:grpSpPr>
          <a:xfrm rot="10800000" flipH="1">
            <a:off x="10303092" y="5684916"/>
            <a:ext cx="2705893" cy="1173085"/>
            <a:chOff x="2915775" y="2073500"/>
            <a:chExt cx="874750" cy="394925"/>
          </a:xfrm>
        </p:grpSpPr>
        <p:sp>
          <p:nvSpPr>
            <p:cNvPr id="935" name="Google Shape;935;p14"/>
            <p:cNvSpPr/>
            <p:nvPr/>
          </p:nvSpPr>
          <p:spPr>
            <a:xfrm>
              <a:off x="3546225" y="2317775"/>
              <a:ext cx="48300" cy="38975"/>
            </a:xfrm>
            <a:custGeom>
              <a:avLst/>
              <a:gdLst/>
              <a:ahLst/>
              <a:cxnLst/>
              <a:rect l="l" t="t" r="r" b="b"/>
              <a:pathLst>
                <a:path w="1932" h="1559" extrusionOk="0">
                  <a:moveTo>
                    <a:pt x="955" y="0"/>
                  </a:moveTo>
                  <a:cubicBezTo>
                    <a:pt x="1" y="0"/>
                    <a:pt x="1" y="1559"/>
                    <a:pt x="955" y="1559"/>
                  </a:cubicBezTo>
                  <a:cubicBezTo>
                    <a:pt x="1932" y="1559"/>
                    <a:pt x="1932" y="0"/>
                    <a:pt x="9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36" name="Google Shape;936;p14"/>
            <p:cNvSpPr/>
            <p:nvPr/>
          </p:nvSpPr>
          <p:spPr>
            <a:xfrm>
              <a:off x="3681750" y="2300900"/>
              <a:ext cx="38975" cy="45975"/>
            </a:xfrm>
            <a:custGeom>
              <a:avLst/>
              <a:gdLst/>
              <a:ahLst/>
              <a:cxnLst/>
              <a:rect l="l" t="t" r="r" b="b"/>
              <a:pathLst>
                <a:path w="1559" h="1839" extrusionOk="0">
                  <a:moveTo>
                    <a:pt x="768" y="1"/>
                  </a:moveTo>
                  <a:cubicBezTo>
                    <a:pt x="396" y="1"/>
                    <a:pt x="0" y="303"/>
                    <a:pt x="0" y="675"/>
                  </a:cubicBezTo>
                  <a:lnTo>
                    <a:pt x="0" y="1071"/>
                  </a:lnTo>
                  <a:cubicBezTo>
                    <a:pt x="0" y="1466"/>
                    <a:pt x="396" y="1838"/>
                    <a:pt x="768" y="1838"/>
                  </a:cubicBezTo>
                  <a:cubicBezTo>
                    <a:pt x="1164" y="1838"/>
                    <a:pt x="1559" y="1466"/>
                    <a:pt x="1559" y="1071"/>
                  </a:cubicBezTo>
                  <a:lnTo>
                    <a:pt x="1559" y="675"/>
                  </a:lnTo>
                  <a:cubicBezTo>
                    <a:pt x="1559" y="303"/>
                    <a:pt x="1164" y="1"/>
                    <a:pt x="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3611375" y="2245075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7" y="0"/>
                  </a:moveTo>
                  <a:cubicBezTo>
                    <a:pt x="0" y="0"/>
                    <a:pt x="0" y="1466"/>
                    <a:pt x="977" y="1466"/>
                  </a:cubicBezTo>
                  <a:cubicBezTo>
                    <a:pt x="1931" y="1466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38" name="Google Shape;938;p14"/>
            <p:cNvSpPr/>
            <p:nvPr/>
          </p:nvSpPr>
          <p:spPr>
            <a:xfrm>
              <a:off x="3706175" y="2235750"/>
              <a:ext cx="48300" cy="36100"/>
            </a:xfrm>
            <a:custGeom>
              <a:avLst/>
              <a:gdLst/>
              <a:ahLst/>
              <a:cxnLst/>
              <a:rect l="l" t="t" r="r" b="b"/>
              <a:pathLst>
                <a:path w="1932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931" y="1"/>
                    <a:pt x="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39" name="Google Shape;939;p14"/>
            <p:cNvSpPr/>
            <p:nvPr/>
          </p:nvSpPr>
          <p:spPr>
            <a:xfrm>
              <a:off x="3742225" y="215085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8" y="0"/>
                  </a:moveTo>
                  <a:cubicBezTo>
                    <a:pt x="1" y="0"/>
                    <a:pt x="1" y="1443"/>
                    <a:pt x="978" y="1443"/>
                  </a:cubicBezTo>
                  <a:cubicBezTo>
                    <a:pt x="1932" y="1443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3659650" y="2160725"/>
              <a:ext cx="46550" cy="36100"/>
            </a:xfrm>
            <a:custGeom>
              <a:avLst/>
              <a:gdLst/>
              <a:ahLst/>
              <a:cxnLst/>
              <a:rect l="l" t="t" r="r" b="b"/>
              <a:pathLst>
                <a:path w="1862" h="1444" extrusionOk="0">
                  <a:moveTo>
                    <a:pt x="884" y="1"/>
                  </a:moveTo>
                  <a:cubicBezTo>
                    <a:pt x="0" y="1"/>
                    <a:pt x="0" y="1443"/>
                    <a:pt x="884" y="1443"/>
                  </a:cubicBezTo>
                  <a:cubicBezTo>
                    <a:pt x="1861" y="1443"/>
                    <a:pt x="1861" y="1"/>
                    <a:pt x="8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3579975" y="2121775"/>
              <a:ext cx="36075" cy="46325"/>
            </a:xfrm>
            <a:custGeom>
              <a:avLst/>
              <a:gdLst/>
              <a:ahLst/>
              <a:cxnLst/>
              <a:rect l="l" t="t" r="r" b="b"/>
              <a:pathLst>
                <a:path w="1443" h="1853" extrusionOk="0">
                  <a:moveTo>
                    <a:pt x="768" y="0"/>
                  </a:moveTo>
                  <a:cubicBezTo>
                    <a:pt x="279" y="0"/>
                    <a:pt x="0" y="396"/>
                    <a:pt x="0" y="768"/>
                  </a:cubicBezTo>
                  <a:lnTo>
                    <a:pt x="0" y="1163"/>
                  </a:lnTo>
                  <a:cubicBezTo>
                    <a:pt x="0" y="1517"/>
                    <a:pt x="317" y="1853"/>
                    <a:pt x="650" y="1853"/>
                  </a:cubicBezTo>
                  <a:cubicBezTo>
                    <a:pt x="689" y="1853"/>
                    <a:pt x="729" y="1848"/>
                    <a:pt x="768" y="1838"/>
                  </a:cubicBezTo>
                  <a:cubicBezTo>
                    <a:pt x="1163" y="1838"/>
                    <a:pt x="1443" y="1559"/>
                    <a:pt x="1443" y="1163"/>
                  </a:cubicBezTo>
                  <a:lnTo>
                    <a:pt x="1443" y="768"/>
                  </a:lnTo>
                  <a:cubicBezTo>
                    <a:pt x="1443" y="396"/>
                    <a:pt x="1163" y="0"/>
                    <a:pt x="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3444450" y="2140950"/>
              <a:ext cx="45975" cy="36675"/>
            </a:xfrm>
            <a:custGeom>
              <a:avLst/>
              <a:gdLst/>
              <a:ahLst/>
              <a:cxnLst/>
              <a:rect l="l" t="t" r="r" b="b"/>
              <a:pathLst>
                <a:path w="1839" h="1467" extrusionOk="0">
                  <a:moveTo>
                    <a:pt x="954" y="1"/>
                  </a:moveTo>
                  <a:cubicBezTo>
                    <a:pt x="1" y="1"/>
                    <a:pt x="1" y="1467"/>
                    <a:pt x="954" y="1467"/>
                  </a:cubicBezTo>
                  <a:cubicBezTo>
                    <a:pt x="1839" y="1467"/>
                    <a:pt x="1839" y="1"/>
                    <a:pt x="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3495050" y="2206675"/>
              <a:ext cx="48300" cy="55675"/>
            </a:xfrm>
            <a:custGeom>
              <a:avLst/>
              <a:gdLst/>
              <a:ahLst/>
              <a:cxnLst/>
              <a:rect l="l" t="t" r="r" b="b"/>
              <a:pathLst>
                <a:path w="1932" h="2227" extrusionOk="0">
                  <a:moveTo>
                    <a:pt x="1147" y="1"/>
                  </a:moveTo>
                  <a:cubicBezTo>
                    <a:pt x="872" y="1"/>
                    <a:pt x="613" y="125"/>
                    <a:pt x="489" y="373"/>
                  </a:cubicBezTo>
                  <a:cubicBezTo>
                    <a:pt x="396" y="675"/>
                    <a:pt x="303" y="862"/>
                    <a:pt x="187" y="1164"/>
                  </a:cubicBezTo>
                  <a:cubicBezTo>
                    <a:pt x="1" y="1443"/>
                    <a:pt x="94" y="1932"/>
                    <a:pt x="396" y="2118"/>
                  </a:cubicBezTo>
                  <a:cubicBezTo>
                    <a:pt x="525" y="2190"/>
                    <a:pt x="668" y="2227"/>
                    <a:pt x="808" y="2227"/>
                  </a:cubicBezTo>
                  <a:cubicBezTo>
                    <a:pt x="1073" y="2227"/>
                    <a:pt x="1329" y="2097"/>
                    <a:pt x="1466" y="1839"/>
                  </a:cubicBezTo>
                  <a:cubicBezTo>
                    <a:pt x="1559" y="1653"/>
                    <a:pt x="1652" y="1350"/>
                    <a:pt x="1838" y="1164"/>
                  </a:cubicBezTo>
                  <a:cubicBezTo>
                    <a:pt x="1932" y="768"/>
                    <a:pt x="1932" y="280"/>
                    <a:pt x="1559" y="94"/>
                  </a:cubicBezTo>
                  <a:cubicBezTo>
                    <a:pt x="1427" y="32"/>
                    <a:pt x="1285" y="1"/>
                    <a:pt x="11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3383375" y="2244725"/>
              <a:ext cx="36675" cy="46900"/>
            </a:xfrm>
            <a:custGeom>
              <a:avLst/>
              <a:gdLst/>
              <a:ahLst/>
              <a:cxnLst/>
              <a:rect l="l" t="t" r="r" b="b"/>
              <a:pathLst>
                <a:path w="1467" h="1876" extrusionOk="0">
                  <a:moveTo>
                    <a:pt x="902" y="0"/>
                  </a:moveTo>
                  <a:cubicBezTo>
                    <a:pt x="866" y="0"/>
                    <a:pt x="829" y="5"/>
                    <a:pt x="792" y="14"/>
                  </a:cubicBezTo>
                  <a:cubicBezTo>
                    <a:pt x="303" y="14"/>
                    <a:pt x="1" y="317"/>
                    <a:pt x="1" y="712"/>
                  </a:cubicBezTo>
                  <a:lnTo>
                    <a:pt x="1" y="1084"/>
                  </a:lnTo>
                  <a:cubicBezTo>
                    <a:pt x="1" y="1480"/>
                    <a:pt x="303" y="1875"/>
                    <a:pt x="792" y="1875"/>
                  </a:cubicBezTo>
                  <a:cubicBezTo>
                    <a:pt x="1164" y="1759"/>
                    <a:pt x="1467" y="1480"/>
                    <a:pt x="1467" y="1084"/>
                  </a:cubicBezTo>
                  <a:lnTo>
                    <a:pt x="1467" y="712"/>
                  </a:lnTo>
                  <a:cubicBezTo>
                    <a:pt x="1467" y="356"/>
                    <a:pt x="1222" y="0"/>
                    <a:pt x="9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3306025" y="2123525"/>
              <a:ext cx="51225" cy="44800"/>
            </a:xfrm>
            <a:custGeom>
              <a:avLst/>
              <a:gdLst/>
              <a:ahLst/>
              <a:cxnLst/>
              <a:rect l="l" t="t" r="r" b="b"/>
              <a:pathLst>
                <a:path w="2049" h="1792" extrusionOk="0">
                  <a:moveTo>
                    <a:pt x="1219" y="0"/>
                  </a:moveTo>
                  <a:cubicBezTo>
                    <a:pt x="1024" y="0"/>
                    <a:pt x="827" y="70"/>
                    <a:pt x="676" y="209"/>
                  </a:cubicBezTo>
                  <a:cubicBezTo>
                    <a:pt x="582" y="326"/>
                    <a:pt x="489" y="419"/>
                    <a:pt x="303" y="512"/>
                  </a:cubicBezTo>
                  <a:cubicBezTo>
                    <a:pt x="1" y="791"/>
                    <a:pt x="1" y="1280"/>
                    <a:pt x="303" y="1582"/>
                  </a:cubicBezTo>
                  <a:cubicBezTo>
                    <a:pt x="443" y="1722"/>
                    <a:pt x="635" y="1791"/>
                    <a:pt x="827" y="1791"/>
                  </a:cubicBezTo>
                  <a:cubicBezTo>
                    <a:pt x="1019" y="1791"/>
                    <a:pt x="1211" y="1722"/>
                    <a:pt x="1350" y="1582"/>
                  </a:cubicBezTo>
                  <a:cubicBezTo>
                    <a:pt x="1466" y="1489"/>
                    <a:pt x="1653" y="1373"/>
                    <a:pt x="1746" y="1187"/>
                  </a:cubicBezTo>
                  <a:cubicBezTo>
                    <a:pt x="2048" y="907"/>
                    <a:pt x="2048" y="419"/>
                    <a:pt x="1746" y="209"/>
                  </a:cubicBezTo>
                  <a:cubicBezTo>
                    <a:pt x="1606" y="70"/>
                    <a:pt x="1414" y="0"/>
                    <a:pt x="1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3097825" y="2131650"/>
              <a:ext cx="45975" cy="36100"/>
            </a:xfrm>
            <a:custGeom>
              <a:avLst/>
              <a:gdLst/>
              <a:ahLst/>
              <a:cxnLst/>
              <a:rect l="l" t="t" r="r" b="b"/>
              <a:pathLst>
                <a:path w="1839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3194375" y="2140950"/>
              <a:ext cx="48875" cy="36675"/>
            </a:xfrm>
            <a:custGeom>
              <a:avLst/>
              <a:gdLst/>
              <a:ahLst/>
              <a:cxnLst/>
              <a:rect l="l" t="t" r="r" b="b"/>
              <a:pathLst>
                <a:path w="1955" h="1467" extrusionOk="0">
                  <a:moveTo>
                    <a:pt x="791" y="1"/>
                  </a:moveTo>
                  <a:cubicBezTo>
                    <a:pt x="396" y="1"/>
                    <a:pt x="0" y="396"/>
                    <a:pt x="117" y="792"/>
                  </a:cubicBezTo>
                  <a:cubicBezTo>
                    <a:pt x="117" y="1164"/>
                    <a:pt x="396" y="1467"/>
                    <a:pt x="791" y="1467"/>
                  </a:cubicBezTo>
                  <a:lnTo>
                    <a:pt x="1163" y="1467"/>
                  </a:lnTo>
                  <a:cubicBezTo>
                    <a:pt x="1559" y="1467"/>
                    <a:pt x="1954" y="1164"/>
                    <a:pt x="1954" y="792"/>
                  </a:cubicBezTo>
                  <a:cubicBezTo>
                    <a:pt x="1954" y="396"/>
                    <a:pt x="1559" y="1"/>
                    <a:pt x="11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8" name="Google Shape;948;p14"/>
            <p:cNvSpPr/>
            <p:nvPr/>
          </p:nvSpPr>
          <p:spPr>
            <a:xfrm>
              <a:off x="2925675" y="2131650"/>
              <a:ext cx="36075" cy="45975"/>
            </a:xfrm>
            <a:custGeom>
              <a:avLst/>
              <a:gdLst/>
              <a:ahLst/>
              <a:cxnLst/>
              <a:rect l="l" t="t" r="r" b="b"/>
              <a:pathLst>
                <a:path w="1443" h="1839" extrusionOk="0">
                  <a:moveTo>
                    <a:pt x="675" y="1"/>
                  </a:moveTo>
                  <a:cubicBezTo>
                    <a:pt x="279" y="1"/>
                    <a:pt x="0" y="373"/>
                    <a:pt x="0" y="768"/>
                  </a:cubicBezTo>
                  <a:lnTo>
                    <a:pt x="0" y="1164"/>
                  </a:lnTo>
                  <a:cubicBezTo>
                    <a:pt x="0" y="1536"/>
                    <a:pt x="279" y="1839"/>
                    <a:pt x="675" y="1839"/>
                  </a:cubicBezTo>
                  <a:cubicBezTo>
                    <a:pt x="1070" y="1839"/>
                    <a:pt x="1443" y="1536"/>
                    <a:pt x="1443" y="1164"/>
                  </a:cubicBezTo>
                  <a:lnTo>
                    <a:pt x="1443" y="768"/>
                  </a:lnTo>
                  <a:cubicBezTo>
                    <a:pt x="1443" y="373"/>
                    <a:pt x="1070" y="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9" name="Google Shape;949;p14"/>
            <p:cNvSpPr/>
            <p:nvPr/>
          </p:nvSpPr>
          <p:spPr>
            <a:xfrm>
              <a:off x="3405475" y="2346850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8" y="0"/>
                  </a:moveTo>
                  <a:cubicBezTo>
                    <a:pt x="1" y="0"/>
                    <a:pt x="1" y="1466"/>
                    <a:pt x="978" y="1466"/>
                  </a:cubicBezTo>
                  <a:cubicBezTo>
                    <a:pt x="1932" y="1466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3480525" y="2402675"/>
              <a:ext cx="48275" cy="36675"/>
            </a:xfrm>
            <a:custGeom>
              <a:avLst/>
              <a:gdLst/>
              <a:ahLst/>
              <a:cxnLst/>
              <a:rect l="l" t="t" r="r" b="b"/>
              <a:pathLst>
                <a:path w="1931" h="1467" extrusionOk="0">
                  <a:moveTo>
                    <a:pt x="977" y="1"/>
                  </a:moveTo>
                  <a:cubicBezTo>
                    <a:pt x="0" y="1"/>
                    <a:pt x="0" y="1466"/>
                    <a:pt x="977" y="1466"/>
                  </a:cubicBezTo>
                  <a:cubicBezTo>
                    <a:pt x="1931" y="1466"/>
                    <a:pt x="1931" y="1"/>
                    <a:pt x="9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1" name="Google Shape;951;p14"/>
            <p:cNvSpPr/>
            <p:nvPr/>
          </p:nvSpPr>
          <p:spPr>
            <a:xfrm>
              <a:off x="3575325" y="2431750"/>
              <a:ext cx="45950" cy="36675"/>
            </a:xfrm>
            <a:custGeom>
              <a:avLst/>
              <a:gdLst/>
              <a:ahLst/>
              <a:cxnLst/>
              <a:rect l="l" t="t" r="r" b="b"/>
              <a:pathLst>
                <a:path w="1838" h="1467" extrusionOk="0">
                  <a:moveTo>
                    <a:pt x="954" y="1"/>
                  </a:moveTo>
                  <a:cubicBezTo>
                    <a:pt x="0" y="1"/>
                    <a:pt x="0" y="1467"/>
                    <a:pt x="954" y="1467"/>
                  </a:cubicBezTo>
                  <a:cubicBezTo>
                    <a:pt x="1838" y="1467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2" name="Google Shape;952;p14"/>
            <p:cNvSpPr/>
            <p:nvPr/>
          </p:nvSpPr>
          <p:spPr>
            <a:xfrm>
              <a:off x="3725375" y="207350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7" y="0"/>
                  </a:moveTo>
                  <a:cubicBezTo>
                    <a:pt x="0" y="0"/>
                    <a:pt x="0" y="1443"/>
                    <a:pt x="977" y="1443"/>
                  </a:cubicBezTo>
                  <a:cubicBezTo>
                    <a:pt x="1931" y="1443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3" name="Google Shape;953;p14"/>
            <p:cNvSpPr/>
            <p:nvPr/>
          </p:nvSpPr>
          <p:spPr>
            <a:xfrm>
              <a:off x="3027450" y="2244725"/>
              <a:ext cx="36075" cy="46900"/>
            </a:xfrm>
            <a:custGeom>
              <a:avLst/>
              <a:gdLst/>
              <a:ahLst/>
              <a:cxnLst/>
              <a:rect l="l" t="t" r="r" b="b"/>
              <a:pathLst>
                <a:path w="1443" h="1876" extrusionOk="0">
                  <a:moveTo>
                    <a:pt x="883" y="0"/>
                  </a:moveTo>
                  <a:cubicBezTo>
                    <a:pt x="846" y="0"/>
                    <a:pt x="808" y="5"/>
                    <a:pt x="768" y="14"/>
                  </a:cubicBezTo>
                  <a:cubicBezTo>
                    <a:pt x="396" y="14"/>
                    <a:pt x="0" y="317"/>
                    <a:pt x="0" y="712"/>
                  </a:cubicBezTo>
                  <a:lnTo>
                    <a:pt x="0" y="1084"/>
                  </a:lnTo>
                  <a:cubicBezTo>
                    <a:pt x="0" y="1480"/>
                    <a:pt x="396" y="1875"/>
                    <a:pt x="768" y="1875"/>
                  </a:cubicBezTo>
                  <a:cubicBezTo>
                    <a:pt x="1164" y="1759"/>
                    <a:pt x="1443" y="1480"/>
                    <a:pt x="1443" y="1084"/>
                  </a:cubicBezTo>
                  <a:lnTo>
                    <a:pt x="1443" y="712"/>
                  </a:lnTo>
                  <a:cubicBezTo>
                    <a:pt x="1443" y="356"/>
                    <a:pt x="1217" y="0"/>
                    <a:pt x="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2915775" y="2216000"/>
              <a:ext cx="45975" cy="36650"/>
            </a:xfrm>
            <a:custGeom>
              <a:avLst/>
              <a:gdLst/>
              <a:ahLst/>
              <a:cxnLst/>
              <a:rect l="l" t="t" r="r" b="b"/>
              <a:pathLst>
                <a:path w="1839" h="1466" extrusionOk="0">
                  <a:moveTo>
                    <a:pt x="675" y="0"/>
                  </a:moveTo>
                  <a:cubicBezTo>
                    <a:pt x="303" y="0"/>
                    <a:pt x="1" y="302"/>
                    <a:pt x="1" y="791"/>
                  </a:cubicBezTo>
                  <a:cubicBezTo>
                    <a:pt x="1" y="1163"/>
                    <a:pt x="303" y="1466"/>
                    <a:pt x="675" y="1466"/>
                  </a:cubicBezTo>
                  <a:lnTo>
                    <a:pt x="1071" y="1466"/>
                  </a:lnTo>
                  <a:cubicBezTo>
                    <a:pt x="1466" y="1466"/>
                    <a:pt x="1839" y="1163"/>
                    <a:pt x="1839" y="791"/>
                  </a:cubicBezTo>
                  <a:cubicBezTo>
                    <a:pt x="1839" y="302"/>
                    <a:pt x="1466" y="0"/>
                    <a:pt x="10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955" name="Google Shape;955;p14"/>
          <p:cNvGrpSpPr/>
          <p:nvPr/>
        </p:nvGrpSpPr>
        <p:grpSpPr>
          <a:xfrm rot="10800000" flipH="1">
            <a:off x="209671" y="117816"/>
            <a:ext cx="2705944" cy="1622267"/>
            <a:chOff x="3095850" y="2740875"/>
            <a:chExt cx="1972838" cy="1216700"/>
          </a:xfrm>
        </p:grpSpPr>
        <p:sp>
          <p:nvSpPr>
            <p:cNvPr id="956" name="Google Shape;956;p14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961" name="Google Shape;961;p14"/>
          <p:cNvGrpSpPr/>
          <p:nvPr/>
        </p:nvGrpSpPr>
        <p:grpSpPr>
          <a:xfrm>
            <a:off x="10794935" y="5488567"/>
            <a:ext cx="652967" cy="650100"/>
            <a:chOff x="2302775" y="3407725"/>
            <a:chExt cx="489725" cy="487575"/>
          </a:xfrm>
        </p:grpSpPr>
        <p:sp>
          <p:nvSpPr>
            <p:cNvPr id="962" name="Google Shape;962;p14"/>
            <p:cNvSpPr/>
            <p:nvPr/>
          </p:nvSpPr>
          <p:spPr>
            <a:xfrm>
              <a:off x="2499350" y="3580400"/>
              <a:ext cx="293150" cy="314900"/>
            </a:xfrm>
            <a:custGeom>
              <a:avLst/>
              <a:gdLst/>
              <a:ahLst/>
              <a:cxnLst/>
              <a:rect l="l" t="t" r="r" b="b"/>
              <a:pathLst>
                <a:path w="11726" h="12596" extrusionOk="0">
                  <a:moveTo>
                    <a:pt x="676" y="1"/>
                  </a:moveTo>
                  <a:lnTo>
                    <a:pt x="676" y="1"/>
                  </a:lnTo>
                  <a:cubicBezTo>
                    <a:pt x="1" y="1653"/>
                    <a:pt x="1350" y="4747"/>
                    <a:pt x="1839" y="6492"/>
                  </a:cubicBezTo>
                  <a:cubicBezTo>
                    <a:pt x="2420" y="8725"/>
                    <a:pt x="3584" y="11051"/>
                    <a:pt x="5607" y="12121"/>
                  </a:cubicBezTo>
                  <a:cubicBezTo>
                    <a:pt x="6245" y="12440"/>
                    <a:pt x="6967" y="12596"/>
                    <a:pt x="7682" y="12596"/>
                  </a:cubicBezTo>
                  <a:cubicBezTo>
                    <a:pt x="9368" y="12596"/>
                    <a:pt x="11015" y="11731"/>
                    <a:pt x="11423" y="10097"/>
                  </a:cubicBezTo>
                  <a:cubicBezTo>
                    <a:pt x="11726" y="8818"/>
                    <a:pt x="11237" y="7562"/>
                    <a:pt x="10353" y="6608"/>
                  </a:cubicBezTo>
                  <a:cubicBezTo>
                    <a:pt x="9586" y="5631"/>
                    <a:pt x="8515" y="4863"/>
                    <a:pt x="7445" y="4165"/>
                  </a:cubicBezTo>
                  <a:cubicBezTo>
                    <a:pt x="5235" y="2816"/>
                    <a:pt x="3002" y="1071"/>
                    <a:pt x="6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2302775" y="3407725"/>
              <a:ext cx="431575" cy="370225"/>
            </a:xfrm>
            <a:custGeom>
              <a:avLst/>
              <a:gdLst/>
              <a:ahLst/>
              <a:cxnLst/>
              <a:rect l="l" t="t" r="r" b="b"/>
              <a:pathLst>
                <a:path w="17263" h="14809" extrusionOk="0">
                  <a:moveTo>
                    <a:pt x="8967" y="0"/>
                  </a:moveTo>
                  <a:cubicBezTo>
                    <a:pt x="5313" y="0"/>
                    <a:pt x="2010" y="2310"/>
                    <a:pt x="768" y="6233"/>
                  </a:cubicBezTo>
                  <a:cubicBezTo>
                    <a:pt x="1" y="8560"/>
                    <a:pt x="303" y="11375"/>
                    <a:pt x="1932" y="13212"/>
                  </a:cubicBezTo>
                  <a:cubicBezTo>
                    <a:pt x="2939" y="14220"/>
                    <a:pt x="4372" y="14808"/>
                    <a:pt x="5776" y="14808"/>
                  </a:cubicBezTo>
                  <a:cubicBezTo>
                    <a:pt x="6803" y="14808"/>
                    <a:pt x="7815" y="14492"/>
                    <a:pt x="8632" y="13794"/>
                  </a:cubicBezTo>
                  <a:cubicBezTo>
                    <a:pt x="9609" y="12933"/>
                    <a:pt x="10190" y="11468"/>
                    <a:pt x="11353" y="10700"/>
                  </a:cubicBezTo>
                  <a:cubicBezTo>
                    <a:pt x="12610" y="9723"/>
                    <a:pt x="14355" y="9816"/>
                    <a:pt x="15611" y="8862"/>
                  </a:cubicBezTo>
                  <a:cubicBezTo>
                    <a:pt x="16867" y="7885"/>
                    <a:pt x="17262" y="6047"/>
                    <a:pt x="16681" y="4582"/>
                  </a:cubicBezTo>
                  <a:cubicBezTo>
                    <a:pt x="16192" y="3046"/>
                    <a:pt x="14936" y="1883"/>
                    <a:pt x="13470" y="1185"/>
                  </a:cubicBezTo>
                  <a:cubicBezTo>
                    <a:pt x="11988" y="380"/>
                    <a:pt x="10449" y="0"/>
                    <a:pt x="89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964" name="Google Shape;964;p14"/>
          <p:cNvGrpSpPr/>
          <p:nvPr/>
        </p:nvGrpSpPr>
        <p:grpSpPr>
          <a:xfrm>
            <a:off x="339417" y="1088661"/>
            <a:ext cx="611543" cy="793555"/>
            <a:chOff x="3650216" y="-19230"/>
            <a:chExt cx="600416" cy="778912"/>
          </a:xfrm>
        </p:grpSpPr>
        <p:sp>
          <p:nvSpPr>
            <p:cNvPr id="965" name="Google Shape;965;p14"/>
            <p:cNvSpPr/>
            <p:nvPr/>
          </p:nvSpPr>
          <p:spPr>
            <a:xfrm>
              <a:off x="3939870" y="-19230"/>
              <a:ext cx="184417" cy="296938"/>
            </a:xfrm>
            <a:custGeom>
              <a:avLst/>
              <a:gdLst/>
              <a:ahLst/>
              <a:cxnLst/>
              <a:rect l="l" t="t" r="r" b="b"/>
              <a:pathLst>
                <a:path w="5302" h="8537" extrusionOk="0">
                  <a:moveTo>
                    <a:pt x="4294" y="0"/>
                  </a:moveTo>
                  <a:cubicBezTo>
                    <a:pt x="4164" y="0"/>
                    <a:pt x="4024" y="45"/>
                    <a:pt x="3886" y="150"/>
                  </a:cubicBezTo>
                  <a:cubicBezTo>
                    <a:pt x="1466" y="1895"/>
                    <a:pt x="1" y="4710"/>
                    <a:pt x="210" y="7804"/>
                  </a:cubicBezTo>
                  <a:cubicBezTo>
                    <a:pt x="256" y="8293"/>
                    <a:pt x="640" y="8537"/>
                    <a:pt x="1013" y="8537"/>
                  </a:cubicBezTo>
                  <a:cubicBezTo>
                    <a:pt x="1385" y="8537"/>
                    <a:pt x="1745" y="8293"/>
                    <a:pt x="1745" y="7804"/>
                  </a:cubicBezTo>
                  <a:cubicBezTo>
                    <a:pt x="1559" y="5292"/>
                    <a:pt x="2629" y="2872"/>
                    <a:pt x="4653" y="1407"/>
                  </a:cubicBezTo>
                  <a:cubicBezTo>
                    <a:pt x="5302" y="930"/>
                    <a:pt x="4887" y="0"/>
                    <a:pt x="42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3650216" y="139961"/>
              <a:ext cx="600416" cy="619720"/>
            </a:xfrm>
            <a:custGeom>
              <a:avLst/>
              <a:gdLst/>
              <a:ahLst/>
              <a:cxnLst/>
              <a:rect l="l" t="t" r="r" b="b"/>
              <a:pathLst>
                <a:path w="17262" h="17817" extrusionOk="0">
                  <a:moveTo>
                    <a:pt x="5031" y="0"/>
                  </a:moveTo>
                  <a:cubicBezTo>
                    <a:pt x="3839" y="0"/>
                    <a:pt x="2590" y="894"/>
                    <a:pt x="1652" y="3134"/>
                  </a:cubicBezTo>
                  <a:cubicBezTo>
                    <a:pt x="0" y="6810"/>
                    <a:pt x="186" y="11276"/>
                    <a:pt x="2233" y="14859"/>
                  </a:cubicBezTo>
                  <a:cubicBezTo>
                    <a:pt x="2722" y="15650"/>
                    <a:pt x="3397" y="16511"/>
                    <a:pt x="4374" y="16697"/>
                  </a:cubicBezTo>
                  <a:cubicBezTo>
                    <a:pt x="4839" y="16697"/>
                    <a:pt x="5328" y="16604"/>
                    <a:pt x="5816" y="16232"/>
                  </a:cubicBezTo>
                  <a:cubicBezTo>
                    <a:pt x="6119" y="16999"/>
                    <a:pt x="6700" y="17488"/>
                    <a:pt x="7468" y="17488"/>
                  </a:cubicBezTo>
                  <a:cubicBezTo>
                    <a:pt x="7557" y="17505"/>
                    <a:pt x="7642" y="17512"/>
                    <a:pt x="7724" y="17512"/>
                  </a:cubicBezTo>
                  <a:cubicBezTo>
                    <a:pt x="8092" y="17512"/>
                    <a:pt x="8400" y="17357"/>
                    <a:pt x="8724" y="17185"/>
                  </a:cubicBezTo>
                  <a:cubicBezTo>
                    <a:pt x="9026" y="17488"/>
                    <a:pt x="9306" y="17674"/>
                    <a:pt x="9794" y="17767"/>
                  </a:cubicBezTo>
                  <a:cubicBezTo>
                    <a:pt x="9931" y="17800"/>
                    <a:pt x="10071" y="17816"/>
                    <a:pt x="10213" y="17816"/>
                  </a:cubicBezTo>
                  <a:cubicBezTo>
                    <a:pt x="10959" y="17816"/>
                    <a:pt x="11740" y="17380"/>
                    <a:pt x="12307" y="16813"/>
                  </a:cubicBezTo>
                  <a:cubicBezTo>
                    <a:pt x="15424" y="14184"/>
                    <a:pt x="17262" y="10113"/>
                    <a:pt x="16959" y="6042"/>
                  </a:cubicBezTo>
                  <a:cubicBezTo>
                    <a:pt x="16758" y="2974"/>
                    <a:pt x="15446" y="1767"/>
                    <a:pt x="13927" y="1767"/>
                  </a:cubicBezTo>
                  <a:cubicBezTo>
                    <a:pt x="13338" y="1767"/>
                    <a:pt x="12719" y="1948"/>
                    <a:pt x="12121" y="2273"/>
                  </a:cubicBezTo>
                  <a:cubicBezTo>
                    <a:pt x="11488" y="1324"/>
                    <a:pt x="10683" y="919"/>
                    <a:pt x="9845" y="919"/>
                  </a:cubicBezTo>
                  <a:cubicBezTo>
                    <a:pt x="9142" y="919"/>
                    <a:pt x="8415" y="1204"/>
                    <a:pt x="7747" y="1692"/>
                  </a:cubicBezTo>
                  <a:cubicBezTo>
                    <a:pt x="7038" y="660"/>
                    <a:pt x="6055" y="0"/>
                    <a:pt x="5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4024840" y="211714"/>
              <a:ext cx="114121" cy="455616"/>
            </a:xfrm>
            <a:custGeom>
              <a:avLst/>
              <a:gdLst/>
              <a:ahLst/>
              <a:cxnLst/>
              <a:rect l="l" t="t" r="r" b="b"/>
              <a:pathLst>
                <a:path w="3281" h="13099" extrusionOk="0">
                  <a:moveTo>
                    <a:pt x="1931" y="1"/>
                  </a:moveTo>
                  <a:lnTo>
                    <a:pt x="1931" y="1"/>
                  </a:lnTo>
                  <a:cubicBezTo>
                    <a:pt x="2117" y="1164"/>
                    <a:pt x="2210" y="2327"/>
                    <a:pt x="2210" y="3397"/>
                  </a:cubicBezTo>
                  <a:cubicBezTo>
                    <a:pt x="2210" y="4561"/>
                    <a:pt x="2117" y="5631"/>
                    <a:pt x="1931" y="6701"/>
                  </a:cubicBezTo>
                  <a:cubicBezTo>
                    <a:pt x="1838" y="7771"/>
                    <a:pt x="1536" y="8818"/>
                    <a:pt x="1257" y="9888"/>
                  </a:cubicBezTo>
                  <a:cubicBezTo>
                    <a:pt x="861" y="10958"/>
                    <a:pt x="466" y="12028"/>
                    <a:pt x="0" y="13098"/>
                  </a:cubicBezTo>
                  <a:cubicBezTo>
                    <a:pt x="861" y="12308"/>
                    <a:pt x="1536" y="11261"/>
                    <a:pt x="2024" y="10284"/>
                  </a:cubicBezTo>
                  <a:cubicBezTo>
                    <a:pt x="2606" y="9213"/>
                    <a:pt x="2908" y="8050"/>
                    <a:pt x="3094" y="6887"/>
                  </a:cubicBezTo>
                  <a:cubicBezTo>
                    <a:pt x="3280" y="5724"/>
                    <a:pt x="3280" y="4468"/>
                    <a:pt x="3094" y="3304"/>
                  </a:cubicBezTo>
                  <a:cubicBezTo>
                    <a:pt x="2908" y="2141"/>
                    <a:pt x="2513" y="1071"/>
                    <a:pt x="19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3802312" y="363845"/>
              <a:ext cx="50226" cy="340695"/>
            </a:xfrm>
            <a:custGeom>
              <a:avLst/>
              <a:gdLst/>
              <a:ahLst/>
              <a:cxnLst/>
              <a:rect l="l" t="t" r="r" b="b"/>
              <a:pathLst>
                <a:path w="1444" h="9795" extrusionOk="0">
                  <a:moveTo>
                    <a:pt x="861" y="1"/>
                  </a:moveTo>
                  <a:cubicBezTo>
                    <a:pt x="466" y="768"/>
                    <a:pt x="280" y="1536"/>
                    <a:pt x="187" y="2420"/>
                  </a:cubicBezTo>
                  <a:cubicBezTo>
                    <a:pt x="94" y="3281"/>
                    <a:pt x="1" y="4072"/>
                    <a:pt x="94" y="4932"/>
                  </a:cubicBezTo>
                  <a:cubicBezTo>
                    <a:pt x="94" y="5817"/>
                    <a:pt x="280" y="6584"/>
                    <a:pt x="466" y="7468"/>
                  </a:cubicBezTo>
                  <a:cubicBezTo>
                    <a:pt x="675" y="8236"/>
                    <a:pt x="955" y="9004"/>
                    <a:pt x="1443" y="9795"/>
                  </a:cubicBezTo>
                  <a:cubicBezTo>
                    <a:pt x="1443" y="8911"/>
                    <a:pt x="1443" y="8143"/>
                    <a:pt x="1350" y="7259"/>
                  </a:cubicBezTo>
                  <a:lnTo>
                    <a:pt x="1257" y="4839"/>
                  </a:lnTo>
                  <a:lnTo>
                    <a:pt x="1048" y="2513"/>
                  </a:lnTo>
                  <a:cubicBezTo>
                    <a:pt x="1048" y="1652"/>
                    <a:pt x="955" y="861"/>
                    <a:pt x="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969" name="Google Shape;969;p14"/>
          <p:cNvGrpSpPr/>
          <p:nvPr/>
        </p:nvGrpSpPr>
        <p:grpSpPr>
          <a:xfrm rot="3649446">
            <a:off x="11307957" y="5384799"/>
            <a:ext cx="550201" cy="666797"/>
            <a:chOff x="5709775" y="2465725"/>
            <a:chExt cx="342000" cy="414475"/>
          </a:xfrm>
        </p:grpSpPr>
        <p:sp>
          <p:nvSpPr>
            <p:cNvPr id="970" name="Google Shape;970;p14"/>
            <p:cNvSpPr/>
            <p:nvPr/>
          </p:nvSpPr>
          <p:spPr>
            <a:xfrm>
              <a:off x="5709775" y="2465725"/>
              <a:ext cx="342000" cy="301325"/>
            </a:xfrm>
            <a:custGeom>
              <a:avLst/>
              <a:gdLst/>
              <a:ahLst/>
              <a:cxnLst/>
              <a:rect l="l" t="t" r="r" b="b"/>
              <a:pathLst>
                <a:path w="13680" h="12053" extrusionOk="0">
                  <a:moveTo>
                    <a:pt x="1158" y="0"/>
                  </a:moveTo>
                  <a:cubicBezTo>
                    <a:pt x="949" y="0"/>
                    <a:pt x="749" y="60"/>
                    <a:pt x="582" y="201"/>
                  </a:cubicBezTo>
                  <a:cubicBezTo>
                    <a:pt x="0" y="689"/>
                    <a:pt x="117" y="1550"/>
                    <a:pt x="396" y="2225"/>
                  </a:cubicBezTo>
                  <a:cubicBezTo>
                    <a:pt x="884" y="3597"/>
                    <a:pt x="1862" y="4760"/>
                    <a:pt x="3118" y="5435"/>
                  </a:cubicBezTo>
                  <a:cubicBezTo>
                    <a:pt x="3490" y="5621"/>
                    <a:pt x="3979" y="5923"/>
                    <a:pt x="3885" y="6412"/>
                  </a:cubicBezTo>
                  <a:cubicBezTo>
                    <a:pt x="3809" y="6642"/>
                    <a:pt x="3465" y="6808"/>
                    <a:pt x="3189" y="6808"/>
                  </a:cubicBezTo>
                  <a:cubicBezTo>
                    <a:pt x="3130" y="6808"/>
                    <a:pt x="3074" y="6801"/>
                    <a:pt x="3025" y="6784"/>
                  </a:cubicBezTo>
                  <a:cubicBezTo>
                    <a:pt x="2708" y="6784"/>
                    <a:pt x="2451" y="6665"/>
                    <a:pt x="2171" y="6665"/>
                  </a:cubicBezTo>
                  <a:cubicBezTo>
                    <a:pt x="2101" y="6665"/>
                    <a:pt x="2029" y="6673"/>
                    <a:pt x="1955" y="6691"/>
                  </a:cubicBezTo>
                  <a:cubicBezTo>
                    <a:pt x="1164" y="6784"/>
                    <a:pt x="791" y="7854"/>
                    <a:pt x="1164" y="8529"/>
                  </a:cubicBezTo>
                  <a:cubicBezTo>
                    <a:pt x="1512" y="9124"/>
                    <a:pt x="2241" y="9429"/>
                    <a:pt x="2935" y="9429"/>
                  </a:cubicBezTo>
                  <a:cubicBezTo>
                    <a:pt x="3028" y="9429"/>
                    <a:pt x="3120" y="9424"/>
                    <a:pt x="3211" y="9413"/>
                  </a:cubicBezTo>
                  <a:cubicBezTo>
                    <a:pt x="3979" y="9413"/>
                    <a:pt x="4769" y="9111"/>
                    <a:pt x="5537" y="8924"/>
                  </a:cubicBezTo>
                  <a:cubicBezTo>
                    <a:pt x="5819" y="8871"/>
                    <a:pt x="6101" y="8817"/>
                    <a:pt x="6379" y="8817"/>
                  </a:cubicBezTo>
                  <a:cubicBezTo>
                    <a:pt x="6582" y="8817"/>
                    <a:pt x="6783" y="8846"/>
                    <a:pt x="6980" y="8924"/>
                  </a:cubicBezTo>
                  <a:cubicBezTo>
                    <a:pt x="7375" y="9204"/>
                    <a:pt x="7561" y="9902"/>
                    <a:pt x="7189" y="10181"/>
                  </a:cubicBezTo>
                  <a:cubicBezTo>
                    <a:pt x="7065" y="10275"/>
                    <a:pt x="6914" y="10302"/>
                    <a:pt x="6750" y="10302"/>
                  </a:cubicBezTo>
                  <a:cubicBezTo>
                    <a:pt x="6545" y="10302"/>
                    <a:pt x="6319" y="10261"/>
                    <a:pt x="6101" y="10261"/>
                  </a:cubicBezTo>
                  <a:cubicBezTo>
                    <a:pt x="5936" y="10261"/>
                    <a:pt x="5775" y="10284"/>
                    <a:pt x="5630" y="10367"/>
                  </a:cubicBezTo>
                  <a:cubicBezTo>
                    <a:pt x="5142" y="10576"/>
                    <a:pt x="5049" y="11251"/>
                    <a:pt x="5444" y="11646"/>
                  </a:cubicBezTo>
                  <a:cubicBezTo>
                    <a:pt x="5729" y="11931"/>
                    <a:pt x="6135" y="12052"/>
                    <a:pt x="6529" y="12052"/>
                  </a:cubicBezTo>
                  <a:cubicBezTo>
                    <a:pt x="6651" y="12052"/>
                    <a:pt x="6771" y="12041"/>
                    <a:pt x="6887" y="12019"/>
                  </a:cubicBezTo>
                  <a:cubicBezTo>
                    <a:pt x="7375" y="12019"/>
                    <a:pt x="7864" y="11739"/>
                    <a:pt x="8445" y="11646"/>
                  </a:cubicBezTo>
                  <a:cubicBezTo>
                    <a:pt x="8736" y="11542"/>
                    <a:pt x="9073" y="11489"/>
                    <a:pt x="9411" y="11489"/>
                  </a:cubicBezTo>
                  <a:cubicBezTo>
                    <a:pt x="9748" y="11489"/>
                    <a:pt x="10085" y="11542"/>
                    <a:pt x="10376" y="11646"/>
                  </a:cubicBezTo>
                  <a:cubicBezTo>
                    <a:pt x="10609" y="11718"/>
                    <a:pt x="11171" y="12023"/>
                    <a:pt x="11556" y="12023"/>
                  </a:cubicBezTo>
                  <a:cubicBezTo>
                    <a:pt x="11672" y="12023"/>
                    <a:pt x="11772" y="11995"/>
                    <a:pt x="11842" y="11926"/>
                  </a:cubicBezTo>
                  <a:cubicBezTo>
                    <a:pt x="12028" y="11832"/>
                    <a:pt x="12028" y="10762"/>
                    <a:pt x="12121" y="10367"/>
                  </a:cubicBezTo>
                  <a:cubicBezTo>
                    <a:pt x="12330" y="9902"/>
                    <a:pt x="12702" y="9413"/>
                    <a:pt x="13005" y="9018"/>
                  </a:cubicBezTo>
                  <a:cubicBezTo>
                    <a:pt x="13377" y="8343"/>
                    <a:pt x="13680" y="7668"/>
                    <a:pt x="13493" y="6877"/>
                  </a:cubicBezTo>
                  <a:cubicBezTo>
                    <a:pt x="13406" y="6370"/>
                    <a:pt x="12845" y="5968"/>
                    <a:pt x="12325" y="5968"/>
                  </a:cubicBezTo>
                  <a:cubicBezTo>
                    <a:pt x="12153" y="5968"/>
                    <a:pt x="11986" y="6012"/>
                    <a:pt x="11842" y="6110"/>
                  </a:cubicBezTo>
                  <a:cubicBezTo>
                    <a:pt x="11446" y="6412"/>
                    <a:pt x="11260" y="7180"/>
                    <a:pt x="10679" y="7180"/>
                  </a:cubicBezTo>
                  <a:cubicBezTo>
                    <a:pt x="10190" y="7180"/>
                    <a:pt x="9888" y="6505"/>
                    <a:pt x="10097" y="6017"/>
                  </a:cubicBezTo>
                  <a:cubicBezTo>
                    <a:pt x="10283" y="5621"/>
                    <a:pt x="10679" y="5249"/>
                    <a:pt x="10958" y="4853"/>
                  </a:cubicBezTo>
                  <a:cubicBezTo>
                    <a:pt x="11260" y="4458"/>
                    <a:pt x="11446" y="3876"/>
                    <a:pt x="11167" y="3504"/>
                  </a:cubicBezTo>
                  <a:cubicBezTo>
                    <a:pt x="10992" y="3329"/>
                    <a:pt x="10781" y="3250"/>
                    <a:pt x="10558" y="3250"/>
                  </a:cubicBezTo>
                  <a:cubicBezTo>
                    <a:pt x="10276" y="3250"/>
                    <a:pt x="9974" y="3376"/>
                    <a:pt x="9701" y="3597"/>
                  </a:cubicBezTo>
                  <a:cubicBezTo>
                    <a:pt x="9306" y="3876"/>
                    <a:pt x="9120" y="4365"/>
                    <a:pt x="8631" y="4667"/>
                  </a:cubicBezTo>
                  <a:cubicBezTo>
                    <a:pt x="8406" y="4893"/>
                    <a:pt x="8104" y="5016"/>
                    <a:pt x="7813" y="5016"/>
                  </a:cubicBezTo>
                  <a:cubicBezTo>
                    <a:pt x="7623" y="5016"/>
                    <a:pt x="7438" y="4963"/>
                    <a:pt x="7282" y="4853"/>
                  </a:cubicBezTo>
                  <a:cubicBezTo>
                    <a:pt x="6887" y="4365"/>
                    <a:pt x="7096" y="3690"/>
                    <a:pt x="7468" y="3202"/>
                  </a:cubicBezTo>
                  <a:cubicBezTo>
                    <a:pt x="7864" y="2806"/>
                    <a:pt x="8259" y="2341"/>
                    <a:pt x="8259" y="1759"/>
                  </a:cubicBezTo>
                  <a:cubicBezTo>
                    <a:pt x="8155" y="1132"/>
                    <a:pt x="7599" y="768"/>
                    <a:pt x="6998" y="768"/>
                  </a:cubicBezTo>
                  <a:cubicBezTo>
                    <a:pt x="6930" y="768"/>
                    <a:pt x="6862" y="773"/>
                    <a:pt x="6793" y="782"/>
                  </a:cubicBezTo>
                  <a:cubicBezTo>
                    <a:pt x="6212" y="875"/>
                    <a:pt x="5723" y="1457"/>
                    <a:pt x="5444" y="2038"/>
                  </a:cubicBezTo>
                  <a:cubicBezTo>
                    <a:pt x="5235" y="2713"/>
                    <a:pt x="5235" y="3295"/>
                    <a:pt x="5235" y="3969"/>
                  </a:cubicBezTo>
                  <a:cubicBezTo>
                    <a:pt x="5126" y="3999"/>
                    <a:pt x="5020" y="4013"/>
                    <a:pt x="4916" y="4013"/>
                  </a:cubicBezTo>
                  <a:cubicBezTo>
                    <a:pt x="4284" y="4013"/>
                    <a:pt x="3750" y="3502"/>
                    <a:pt x="3490" y="2922"/>
                  </a:cubicBezTo>
                  <a:cubicBezTo>
                    <a:pt x="3118" y="2225"/>
                    <a:pt x="3025" y="1457"/>
                    <a:pt x="2536" y="782"/>
                  </a:cubicBezTo>
                  <a:cubicBezTo>
                    <a:pt x="2254" y="368"/>
                    <a:pt x="1677" y="0"/>
                    <a:pt x="1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5833650" y="2608575"/>
              <a:ext cx="218125" cy="271625"/>
            </a:xfrm>
            <a:custGeom>
              <a:avLst/>
              <a:gdLst/>
              <a:ahLst/>
              <a:cxnLst/>
              <a:rect l="l" t="t" r="r" b="b"/>
              <a:pathLst>
                <a:path w="8725" h="10865" extrusionOk="0">
                  <a:moveTo>
                    <a:pt x="1" y="0"/>
                  </a:moveTo>
                  <a:cubicBezTo>
                    <a:pt x="1071" y="582"/>
                    <a:pt x="2141" y="1280"/>
                    <a:pt x="3002" y="2047"/>
                  </a:cubicBezTo>
                  <a:cubicBezTo>
                    <a:pt x="3886" y="2722"/>
                    <a:pt x="4746" y="3606"/>
                    <a:pt x="5421" y="4467"/>
                  </a:cubicBezTo>
                  <a:cubicBezTo>
                    <a:pt x="6212" y="5444"/>
                    <a:pt x="6794" y="6398"/>
                    <a:pt x="7259" y="7468"/>
                  </a:cubicBezTo>
                  <a:cubicBezTo>
                    <a:pt x="7841" y="8538"/>
                    <a:pt x="8236" y="9701"/>
                    <a:pt x="8538" y="10864"/>
                  </a:cubicBezTo>
                  <a:cubicBezTo>
                    <a:pt x="8725" y="9701"/>
                    <a:pt x="8538" y="8352"/>
                    <a:pt x="8143" y="7189"/>
                  </a:cubicBezTo>
                  <a:cubicBezTo>
                    <a:pt x="7747" y="5932"/>
                    <a:pt x="7166" y="4769"/>
                    <a:pt x="6398" y="3792"/>
                  </a:cubicBezTo>
                  <a:cubicBezTo>
                    <a:pt x="5630" y="2815"/>
                    <a:pt x="4653" y="1954"/>
                    <a:pt x="3583" y="1280"/>
                  </a:cubicBezTo>
                  <a:cubicBezTo>
                    <a:pt x="2420" y="582"/>
                    <a:pt x="1257" y="116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</p:spTree>
    <p:extLst>
      <p:ext uri="{BB962C8B-B14F-4D97-AF65-F5344CB8AC3E}">
        <p14:creationId xmlns:p14="http://schemas.microsoft.com/office/powerpoint/2010/main" val="283417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bg>
      <p:bgPr>
        <a:solidFill>
          <a:schemeClr val="accent6"/>
        </a:solidFill>
        <a:effectLst/>
      </p:bgPr>
    </p:bg>
    <p:spTree>
      <p:nvGrpSpPr>
        <p:cNvPr id="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2" name="Google Shape;2112;p33"/>
          <p:cNvSpPr txBox="1">
            <a:spLocks noGrp="1"/>
          </p:cNvSpPr>
          <p:nvPr>
            <p:ph type="title"/>
          </p:nvPr>
        </p:nvSpPr>
        <p:spPr>
          <a:xfrm>
            <a:off x="6674617" y="4309833"/>
            <a:ext cx="3270000" cy="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13" name="Google Shape;2113;p33"/>
          <p:cNvSpPr txBox="1">
            <a:spLocks noGrp="1"/>
          </p:cNvSpPr>
          <p:nvPr>
            <p:ph type="subTitle" idx="1"/>
          </p:nvPr>
        </p:nvSpPr>
        <p:spPr>
          <a:xfrm>
            <a:off x="6764417" y="4882875"/>
            <a:ext cx="30904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14" name="Google Shape;2114;p33"/>
          <p:cNvSpPr txBox="1">
            <a:spLocks noGrp="1"/>
          </p:cNvSpPr>
          <p:nvPr>
            <p:ph type="title" idx="2"/>
          </p:nvPr>
        </p:nvSpPr>
        <p:spPr>
          <a:xfrm>
            <a:off x="2247351" y="4309833"/>
            <a:ext cx="3270000" cy="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15" name="Google Shape;2115;p33"/>
          <p:cNvSpPr txBox="1">
            <a:spLocks noGrp="1"/>
          </p:cNvSpPr>
          <p:nvPr>
            <p:ph type="subTitle" idx="3"/>
          </p:nvPr>
        </p:nvSpPr>
        <p:spPr>
          <a:xfrm>
            <a:off x="2337151" y="4882875"/>
            <a:ext cx="30904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16" name="Google Shape;2116;p33"/>
          <p:cNvSpPr/>
          <p:nvPr/>
        </p:nvSpPr>
        <p:spPr>
          <a:xfrm>
            <a:off x="-493767" y="-302309"/>
            <a:ext cx="3368904" cy="2978749"/>
          </a:xfrm>
          <a:custGeom>
            <a:avLst/>
            <a:gdLst/>
            <a:ahLst/>
            <a:cxnLst/>
            <a:rect l="l" t="t" r="r" b="b"/>
            <a:pathLst>
              <a:path w="77074" h="68148" extrusionOk="0">
                <a:moveTo>
                  <a:pt x="47214" y="1"/>
                </a:moveTo>
                <a:cubicBezTo>
                  <a:pt x="42852" y="1"/>
                  <a:pt x="38491" y="193"/>
                  <a:pt x="34129" y="379"/>
                </a:cubicBezTo>
                <a:cubicBezTo>
                  <a:pt x="26754" y="775"/>
                  <a:pt x="19007" y="1263"/>
                  <a:pt x="13098" y="5520"/>
                </a:cubicBezTo>
                <a:cubicBezTo>
                  <a:pt x="5816" y="10662"/>
                  <a:pt x="3118" y="20153"/>
                  <a:pt x="1745" y="28970"/>
                </a:cubicBezTo>
                <a:cubicBezTo>
                  <a:pt x="396" y="38090"/>
                  <a:pt x="0" y="47395"/>
                  <a:pt x="582" y="56608"/>
                </a:cubicBezTo>
                <a:cubicBezTo>
                  <a:pt x="675" y="58748"/>
                  <a:pt x="1466" y="67937"/>
                  <a:pt x="4746" y="68147"/>
                </a:cubicBezTo>
                <a:cubicBezTo>
                  <a:pt x="4756" y="68147"/>
                  <a:pt x="4766" y="68147"/>
                  <a:pt x="4776" y="68147"/>
                </a:cubicBezTo>
                <a:cubicBezTo>
                  <a:pt x="6359" y="68147"/>
                  <a:pt x="10696" y="60766"/>
                  <a:pt x="13470" y="59795"/>
                </a:cubicBezTo>
                <a:cubicBezTo>
                  <a:pt x="15586" y="59111"/>
                  <a:pt x="17785" y="58889"/>
                  <a:pt x="19992" y="58889"/>
                </a:cubicBezTo>
                <a:cubicBezTo>
                  <a:pt x="21836" y="58889"/>
                  <a:pt x="23686" y="59044"/>
                  <a:pt x="25498" y="59213"/>
                </a:cubicBezTo>
                <a:cubicBezTo>
                  <a:pt x="27665" y="59424"/>
                  <a:pt x="29833" y="59661"/>
                  <a:pt x="31972" y="59661"/>
                </a:cubicBezTo>
                <a:cubicBezTo>
                  <a:pt x="33851" y="59661"/>
                  <a:pt x="35708" y="59478"/>
                  <a:pt x="37525" y="58934"/>
                </a:cubicBezTo>
                <a:cubicBezTo>
                  <a:pt x="42946" y="57282"/>
                  <a:pt x="47203" y="52350"/>
                  <a:pt x="48087" y="46721"/>
                </a:cubicBezTo>
                <a:cubicBezTo>
                  <a:pt x="48668" y="43138"/>
                  <a:pt x="47901" y="39346"/>
                  <a:pt x="49157" y="36066"/>
                </a:cubicBezTo>
                <a:cubicBezTo>
                  <a:pt x="51274" y="30343"/>
                  <a:pt x="57881" y="28016"/>
                  <a:pt x="63604" y="25969"/>
                </a:cubicBezTo>
                <a:cubicBezTo>
                  <a:pt x="69420" y="24038"/>
                  <a:pt x="75817" y="20642"/>
                  <a:pt x="76585" y="14640"/>
                </a:cubicBezTo>
                <a:cubicBezTo>
                  <a:pt x="77074" y="10662"/>
                  <a:pt x="74654" y="6777"/>
                  <a:pt x="71444" y="4543"/>
                </a:cubicBezTo>
                <a:cubicBezTo>
                  <a:pt x="68140" y="2333"/>
                  <a:pt x="64185" y="1356"/>
                  <a:pt x="60300" y="775"/>
                </a:cubicBezTo>
                <a:cubicBezTo>
                  <a:pt x="55938" y="193"/>
                  <a:pt x="51576" y="1"/>
                  <a:pt x="4721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2117" name="Google Shape;2117;p33"/>
          <p:cNvGrpSpPr/>
          <p:nvPr/>
        </p:nvGrpSpPr>
        <p:grpSpPr>
          <a:xfrm>
            <a:off x="1494283" y="-376772"/>
            <a:ext cx="2356736" cy="1856685"/>
            <a:chOff x="2533100" y="1212175"/>
            <a:chExt cx="1066075" cy="839825"/>
          </a:xfrm>
        </p:grpSpPr>
        <p:sp>
          <p:nvSpPr>
            <p:cNvPr id="2118" name="Google Shape;2118;p33"/>
            <p:cNvSpPr/>
            <p:nvPr/>
          </p:nvSpPr>
          <p:spPr>
            <a:xfrm>
              <a:off x="2981500" y="1242700"/>
              <a:ext cx="93025" cy="139875"/>
            </a:xfrm>
            <a:custGeom>
              <a:avLst/>
              <a:gdLst/>
              <a:ahLst/>
              <a:cxnLst/>
              <a:rect l="l" t="t" r="r" b="b"/>
              <a:pathLst>
                <a:path w="3721" h="5595" extrusionOk="0">
                  <a:moveTo>
                    <a:pt x="2415" y="1"/>
                  </a:moveTo>
                  <a:cubicBezTo>
                    <a:pt x="2208" y="1"/>
                    <a:pt x="2003" y="80"/>
                    <a:pt x="1838" y="268"/>
                  </a:cubicBezTo>
                  <a:cubicBezTo>
                    <a:pt x="768" y="1617"/>
                    <a:pt x="1" y="4036"/>
                    <a:pt x="1443" y="5316"/>
                  </a:cubicBezTo>
                  <a:cubicBezTo>
                    <a:pt x="1636" y="5509"/>
                    <a:pt x="1872" y="5594"/>
                    <a:pt x="2102" y="5594"/>
                  </a:cubicBezTo>
                  <a:cubicBezTo>
                    <a:pt x="2565" y="5594"/>
                    <a:pt x="3002" y="5247"/>
                    <a:pt x="3002" y="4734"/>
                  </a:cubicBezTo>
                  <a:cubicBezTo>
                    <a:pt x="3002" y="3455"/>
                    <a:pt x="2606" y="2501"/>
                    <a:pt x="3281" y="1431"/>
                  </a:cubicBezTo>
                  <a:cubicBezTo>
                    <a:pt x="3721" y="762"/>
                    <a:pt x="3057" y="1"/>
                    <a:pt x="2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19" name="Google Shape;2119;p33"/>
            <p:cNvSpPr/>
            <p:nvPr/>
          </p:nvSpPr>
          <p:spPr>
            <a:xfrm>
              <a:off x="3008250" y="1488625"/>
              <a:ext cx="56925" cy="134075"/>
            </a:xfrm>
            <a:custGeom>
              <a:avLst/>
              <a:gdLst/>
              <a:ahLst/>
              <a:cxnLst/>
              <a:rect l="l" t="t" r="r" b="b"/>
              <a:pathLst>
                <a:path w="2277" h="5363" extrusionOk="0">
                  <a:moveTo>
                    <a:pt x="1354" y="0"/>
                  </a:moveTo>
                  <a:cubicBezTo>
                    <a:pt x="1004" y="0"/>
                    <a:pt x="663" y="182"/>
                    <a:pt x="582" y="597"/>
                  </a:cubicBezTo>
                  <a:cubicBezTo>
                    <a:pt x="373" y="1969"/>
                    <a:pt x="1" y="3412"/>
                    <a:pt x="280" y="4784"/>
                  </a:cubicBezTo>
                  <a:cubicBezTo>
                    <a:pt x="367" y="5189"/>
                    <a:pt x="650" y="5362"/>
                    <a:pt x="947" y="5362"/>
                  </a:cubicBezTo>
                  <a:cubicBezTo>
                    <a:pt x="1282" y="5362"/>
                    <a:pt x="1635" y="5142"/>
                    <a:pt x="1746" y="4784"/>
                  </a:cubicBezTo>
                  <a:cubicBezTo>
                    <a:pt x="2211" y="3621"/>
                    <a:pt x="2118" y="2155"/>
                    <a:pt x="2211" y="806"/>
                  </a:cubicBezTo>
                  <a:cubicBezTo>
                    <a:pt x="2277" y="307"/>
                    <a:pt x="1808" y="0"/>
                    <a:pt x="1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0" name="Google Shape;2120;p33"/>
            <p:cNvSpPr/>
            <p:nvPr/>
          </p:nvSpPr>
          <p:spPr>
            <a:xfrm>
              <a:off x="2913925" y="1708150"/>
              <a:ext cx="120050" cy="96675"/>
            </a:xfrm>
            <a:custGeom>
              <a:avLst/>
              <a:gdLst/>
              <a:ahLst/>
              <a:cxnLst/>
              <a:rect l="l" t="t" r="r" b="b"/>
              <a:pathLst>
                <a:path w="4802" h="3867" extrusionOk="0">
                  <a:moveTo>
                    <a:pt x="3339" y="1"/>
                  </a:moveTo>
                  <a:cubicBezTo>
                    <a:pt x="3164" y="1"/>
                    <a:pt x="2980" y="52"/>
                    <a:pt x="2797" y="168"/>
                  </a:cubicBezTo>
                  <a:cubicBezTo>
                    <a:pt x="2308" y="540"/>
                    <a:pt x="1913" y="842"/>
                    <a:pt x="1540" y="1238"/>
                  </a:cubicBezTo>
                  <a:cubicBezTo>
                    <a:pt x="1238" y="1610"/>
                    <a:pt x="866" y="2005"/>
                    <a:pt x="563" y="2401"/>
                  </a:cubicBezTo>
                  <a:cubicBezTo>
                    <a:pt x="0" y="2964"/>
                    <a:pt x="442" y="3867"/>
                    <a:pt x="1117" y="3867"/>
                  </a:cubicBezTo>
                  <a:cubicBezTo>
                    <a:pt x="1251" y="3867"/>
                    <a:pt x="1394" y="3831"/>
                    <a:pt x="1540" y="3750"/>
                  </a:cubicBezTo>
                  <a:cubicBezTo>
                    <a:pt x="2401" y="3169"/>
                    <a:pt x="3378" y="2680"/>
                    <a:pt x="4146" y="1912"/>
                  </a:cubicBezTo>
                  <a:cubicBezTo>
                    <a:pt x="4801" y="1180"/>
                    <a:pt x="4179" y="1"/>
                    <a:pt x="3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1" name="Google Shape;2121;p33"/>
            <p:cNvSpPr/>
            <p:nvPr/>
          </p:nvSpPr>
          <p:spPr>
            <a:xfrm>
              <a:off x="2994100" y="1789400"/>
              <a:ext cx="95600" cy="80850"/>
            </a:xfrm>
            <a:custGeom>
              <a:avLst/>
              <a:gdLst/>
              <a:ahLst/>
              <a:cxnLst/>
              <a:rect l="l" t="t" r="r" b="b"/>
              <a:pathLst>
                <a:path w="3824" h="3234" extrusionOk="0">
                  <a:moveTo>
                    <a:pt x="2644" y="0"/>
                  </a:moveTo>
                  <a:cubicBezTo>
                    <a:pt x="2595" y="0"/>
                    <a:pt x="2546" y="4"/>
                    <a:pt x="2498" y="12"/>
                  </a:cubicBezTo>
                  <a:cubicBezTo>
                    <a:pt x="1916" y="105"/>
                    <a:pt x="1428" y="593"/>
                    <a:pt x="1032" y="1175"/>
                  </a:cubicBezTo>
                  <a:cubicBezTo>
                    <a:pt x="660" y="1570"/>
                    <a:pt x="357" y="1943"/>
                    <a:pt x="171" y="2524"/>
                  </a:cubicBezTo>
                  <a:cubicBezTo>
                    <a:pt x="1" y="2801"/>
                    <a:pt x="220" y="3234"/>
                    <a:pt x="562" y="3234"/>
                  </a:cubicBezTo>
                  <a:cubicBezTo>
                    <a:pt x="594" y="3234"/>
                    <a:pt x="626" y="3230"/>
                    <a:pt x="660" y="3222"/>
                  </a:cubicBezTo>
                  <a:cubicBezTo>
                    <a:pt x="1730" y="2827"/>
                    <a:pt x="3172" y="2245"/>
                    <a:pt x="3568" y="1082"/>
                  </a:cubicBezTo>
                  <a:cubicBezTo>
                    <a:pt x="3824" y="463"/>
                    <a:pt x="3199" y="0"/>
                    <a:pt x="26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2" name="Google Shape;2122;p33"/>
            <p:cNvSpPr/>
            <p:nvPr/>
          </p:nvSpPr>
          <p:spPr>
            <a:xfrm>
              <a:off x="3067075" y="1594650"/>
              <a:ext cx="99100" cy="131950"/>
            </a:xfrm>
            <a:custGeom>
              <a:avLst/>
              <a:gdLst/>
              <a:ahLst/>
              <a:cxnLst/>
              <a:rect l="l" t="t" r="r" b="b"/>
              <a:pathLst>
                <a:path w="3964" h="5278" extrusionOk="0">
                  <a:moveTo>
                    <a:pt x="2543" y="0"/>
                  </a:moveTo>
                  <a:cubicBezTo>
                    <a:pt x="2281" y="0"/>
                    <a:pt x="2021" y="100"/>
                    <a:pt x="1812" y="334"/>
                  </a:cubicBezTo>
                  <a:cubicBezTo>
                    <a:pt x="835" y="1497"/>
                    <a:pt x="346" y="2963"/>
                    <a:pt x="67" y="4405"/>
                  </a:cubicBezTo>
                  <a:cubicBezTo>
                    <a:pt x="0" y="4889"/>
                    <a:pt x="377" y="5278"/>
                    <a:pt x="776" y="5278"/>
                  </a:cubicBezTo>
                  <a:cubicBezTo>
                    <a:pt x="932" y="5278"/>
                    <a:pt x="1093" y="5218"/>
                    <a:pt x="1230" y="5080"/>
                  </a:cubicBezTo>
                  <a:cubicBezTo>
                    <a:pt x="2301" y="4033"/>
                    <a:pt x="3254" y="2963"/>
                    <a:pt x="3743" y="1497"/>
                  </a:cubicBezTo>
                  <a:cubicBezTo>
                    <a:pt x="3963" y="718"/>
                    <a:pt x="3246" y="0"/>
                    <a:pt x="2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3" name="Google Shape;2123;p33"/>
            <p:cNvSpPr/>
            <p:nvPr/>
          </p:nvSpPr>
          <p:spPr>
            <a:xfrm>
              <a:off x="3097825" y="1386450"/>
              <a:ext cx="62825" cy="142025"/>
            </a:xfrm>
            <a:custGeom>
              <a:avLst/>
              <a:gdLst/>
              <a:ahLst/>
              <a:cxnLst/>
              <a:rect l="l" t="t" r="r" b="b"/>
              <a:pathLst>
                <a:path w="2513" h="5681" extrusionOk="0">
                  <a:moveTo>
                    <a:pt x="1059" y="0"/>
                  </a:moveTo>
                  <a:cubicBezTo>
                    <a:pt x="875" y="0"/>
                    <a:pt x="684" y="75"/>
                    <a:pt x="582" y="240"/>
                  </a:cubicBezTo>
                  <a:cubicBezTo>
                    <a:pt x="0" y="915"/>
                    <a:pt x="93" y="1683"/>
                    <a:pt x="280" y="2474"/>
                  </a:cubicBezTo>
                  <a:cubicBezTo>
                    <a:pt x="373" y="3428"/>
                    <a:pt x="675" y="4219"/>
                    <a:pt x="954" y="5079"/>
                  </a:cubicBezTo>
                  <a:cubicBezTo>
                    <a:pt x="1093" y="5485"/>
                    <a:pt x="1413" y="5680"/>
                    <a:pt x="1728" y="5680"/>
                  </a:cubicBezTo>
                  <a:cubicBezTo>
                    <a:pt x="2099" y="5680"/>
                    <a:pt x="2463" y="5409"/>
                    <a:pt x="2513" y="4893"/>
                  </a:cubicBezTo>
                  <a:cubicBezTo>
                    <a:pt x="2513" y="4009"/>
                    <a:pt x="2513" y="3148"/>
                    <a:pt x="2420" y="2171"/>
                  </a:cubicBezTo>
                  <a:cubicBezTo>
                    <a:pt x="2327" y="1404"/>
                    <a:pt x="2234" y="613"/>
                    <a:pt x="1443" y="147"/>
                  </a:cubicBezTo>
                  <a:cubicBezTo>
                    <a:pt x="1358" y="52"/>
                    <a:pt x="1211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4" name="Google Shape;2124;p33"/>
            <p:cNvSpPr/>
            <p:nvPr/>
          </p:nvSpPr>
          <p:spPr>
            <a:xfrm>
              <a:off x="3141450" y="1243125"/>
              <a:ext cx="75050" cy="76925"/>
            </a:xfrm>
            <a:custGeom>
              <a:avLst/>
              <a:gdLst/>
              <a:ahLst/>
              <a:cxnLst/>
              <a:rect l="l" t="t" r="r" b="b"/>
              <a:pathLst>
                <a:path w="3002" h="3077" extrusionOk="0">
                  <a:moveTo>
                    <a:pt x="2114" y="0"/>
                  </a:moveTo>
                  <a:cubicBezTo>
                    <a:pt x="1931" y="0"/>
                    <a:pt x="1733" y="53"/>
                    <a:pt x="1536" y="157"/>
                  </a:cubicBezTo>
                  <a:cubicBezTo>
                    <a:pt x="1163" y="344"/>
                    <a:pt x="768" y="530"/>
                    <a:pt x="489" y="925"/>
                  </a:cubicBezTo>
                  <a:cubicBezTo>
                    <a:pt x="186" y="1321"/>
                    <a:pt x="0" y="1809"/>
                    <a:pt x="0" y="2274"/>
                  </a:cubicBezTo>
                  <a:cubicBezTo>
                    <a:pt x="85" y="2637"/>
                    <a:pt x="327" y="3077"/>
                    <a:pt x="671" y="3077"/>
                  </a:cubicBezTo>
                  <a:cubicBezTo>
                    <a:pt x="702" y="3077"/>
                    <a:pt x="735" y="3073"/>
                    <a:pt x="768" y="3065"/>
                  </a:cubicBezTo>
                  <a:cubicBezTo>
                    <a:pt x="1350" y="3065"/>
                    <a:pt x="1838" y="2856"/>
                    <a:pt x="2234" y="2484"/>
                  </a:cubicBezTo>
                  <a:cubicBezTo>
                    <a:pt x="2606" y="2088"/>
                    <a:pt x="2815" y="1600"/>
                    <a:pt x="2908" y="1111"/>
                  </a:cubicBezTo>
                  <a:cubicBezTo>
                    <a:pt x="3001" y="832"/>
                    <a:pt x="2908" y="437"/>
                    <a:pt x="2606" y="157"/>
                  </a:cubicBezTo>
                  <a:cubicBezTo>
                    <a:pt x="2466" y="53"/>
                    <a:pt x="2298" y="0"/>
                    <a:pt x="2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5" name="Google Shape;2125;p33"/>
            <p:cNvSpPr/>
            <p:nvPr/>
          </p:nvSpPr>
          <p:spPr>
            <a:xfrm>
              <a:off x="3127325" y="1715875"/>
              <a:ext cx="108350" cy="116725"/>
            </a:xfrm>
            <a:custGeom>
              <a:avLst/>
              <a:gdLst/>
              <a:ahLst/>
              <a:cxnLst/>
              <a:rect l="l" t="t" r="r" b="b"/>
              <a:pathLst>
                <a:path w="4334" h="4669" extrusionOk="0">
                  <a:moveTo>
                    <a:pt x="2998" y="1"/>
                  </a:moveTo>
                  <a:cubicBezTo>
                    <a:pt x="2703" y="1"/>
                    <a:pt x="2406" y="99"/>
                    <a:pt x="2217" y="347"/>
                  </a:cubicBezTo>
                  <a:cubicBezTo>
                    <a:pt x="1426" y="1301"/>
                    <a:pt x="751" y="2371"/>
                    <a:pt x="263" y="3534"/>
                  </a:cubicBezTo>
                  <a:cubicBezTo>
                    <a:pt x="1" y="4223"/>
                    <a:pt x="593" y="4668"/>
                    <a:pt x="1169" y="4668"/>
                  </a:cubicBezTo>
                  <a:cubicBezTo>
                    <a:pt x="1411" y="4668"/>
                    <a:pt x="1650" y="4590"/>
                    <a:pt x="1821" y="4418"/>
                  </a:cubicBezTo>
                  <a:cubicBezTo>
                    <a:pt x="2682" y="3627"/>
                    <a:pt x="3473" y="2767"/>
                    <a:pt x="4055" y="1696"/>
                  </a:cubicBezTo>
                  <a:cubicBezTo>
                    <a:pt x="4334" y="1208"/>
                    <a:pt x="4241" y="533"/>
                    <a:pt x="3752" y="231"/>
                  </a:cubicBezTo>
                  <a:cubicBezTo>
                    <a:pt x="3569" y="93"/>
                    <a:pt x="3284" y="1"/>
                    <a:pt x="2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6" name="Google Shape;2126;p33"/>
            <p:cNvSpPr/>
            <p:nvPr/>
          </p:nvSpPr>
          <p:spPr>
            <a:xfrm>
              <a:off x="3208900" y="1508450"/>
              <a:ext cx="61100" cy="141575"/>
            </a:xfrm>
            <a:custGeom>
              <a:avLst/>
              <a:gdLst/>
              <a:ahLst/>
              <a:cxnLst/>
              <a:rect l="l" t="t" r="r" b="b"/>
              <a:pathLst>
                <a:path w="2444" h="5663" extrusionOk="0">
                  <a:moveTo>
                    <a:pt x="1209" y="0"/>
                  </a:moveTo>
                  <a:cubicBezTo>
                    <a:pt x="951" y="0"/>
                    <a:pt x="704" y="113"/>
                    <a:pt x="582" y="385"/>
                  </a:cubicBezTo>
                  <a:cubicBezTo>
                    <a:pt x="1" y="1851"/>
                    <a:pt x="1" y="3596"/>
                    <a:pt x="210" y="5154"/>
                  </a:cubicBezTo>
                  <a:cubicBezTo>
                    <a:pt x="254" y="5512"/>
                    <a:pt x="529" y="5663"/>
                    <a:pt x="830" y="5663"/>
                  </a:cubicBezTo>
                  <a:cubicBezTo>
                    <a:pt x="1175" y="5663"/>
                    <a:pt x="1553" y="5465"/>
                    <a:pt x="1653" y="5154"/>
                  </a:cubicBezTo>
                  <a:cubicBezTo>
                    <a:pt x="2141" y="3782"/>
                    <a:pt x="2444" y="2037"/>
                    <a:pt x="2048" y="595"/>
                  </a:cubicBezTo>
                  <a:cubicBezTo>
                    <a:pt x="1993" y="248"/>
                    <a:pt x="1589" y="0"/>
                    <a:pt x="1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7" name="Google Shape;2127;p33"/>
            <p:cNvSpPr/>
            <p:nvPr/>
          </p:nvSpPr>
          <p:spPr>
            <a:xfrm>
              <a:off x="3201925" y="1328500"/>
              <a:ext cx="79700" cy="99925"/>
            </a:xfrm>
            <a:custGeom>
              <a:avLst/>
              <a:gdLst/>
              <a:ahLst/>
              <a:cxnLst/>
              <a:rect l="l" t="t" r="r" b="b"/>
              <a:pathLst>
                <a:path w="3188" h="3997" extrusionOk="0">
                  <a:moveTo>
                    <a:pt x="1744" y="0"/>
                  </a:moveTo>
                  <a:cubicBezTo>
                    <a:pt x="1682" y="0"/>
                    <a:pt x="1620" y="7"/>
                    <a:pt x="1559" y="23"/>
                  </a:cubicBezTo>
                  <a:cubicBezTo>
                    <a:pt x="396" y="418"/>
                    <a:pt x="280" y="1767"/>
                    <a:pt x="94" y="2838"/>
                  </a:cubicBezTo>
                  <a:cubicBezTo>
                    <a:pt x="1" y="3326"/>
                    <a:pt x="187" y="3722"/>
                    <a:pt x="675" y="3908"/>
                  </a:cubicBezTo>
                  <a:cubicBezTo>
                    <a:pt x="799" y="3966"/>
                    <a:pt x="932" y="3997"/>
                    <a:pt x="1065" y="3997"/>
                  </a:cubicBezTo>
                  <a:cubicBezTo>
                    <a:pt x="1356" y="3997"/>
                    <a:pt x="1647" y="3848"/>
                    <a:pt x="1838" y="3512"/>
                  </a:cubicBezTo>
                  <a:cubicBezTo>
                    <a:pt x="2327" y="2651"/>
                    <a:pt x="3188" y="1395"/>
                    <a:pt x="2513" y="418"/>
                  </a:cubicBezTo>
                  <a:cubicBezTo>
                    <a:pt x="2358" y="185"/>
                    <a:pt x="2056" y="0"/>
                    <a:pt x="1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8" name="Google Shape;2128;p33"/>
            <p:cNvSpPr/>
            <p:nvPr/>
          </p:nvSpPr>
          <p:spPr>
            <a:xfrm>
              <a:off x="3299050" y="1212175"/>
              <a:ext cx="69825" cy="58750"/>
            </a:xfrm>
            <a:custGeom>
              <a:avLst/>
              <a:gdLst/>
              <a:ahLst/>
              <a:cxnLst/>
              <a:rect l="l" t="t" r="r" b="b"/>
              <a:pathLst>
                <a:path w="2793" h="2350" extrusionOk="0">
                  <a:moveTo>
                    <a:pt x="1062" y="1"/>
                  </a:moveTo>
                  <a:cubicBezTo>
                    <a:pt x="711" y="1"/>
                    <a:pt x="328" y="199"/>
                    <a:pt x="94" y="511"/>
                  </a:cubicBezTo>
                  <a:cubicBezTo>
                    <a:pt x="94" y="604"/>
                    <a:pt x="1" y="814"/>
                    <a:pt x="1" y="1000"/>
                  </a:cubicBezTo>
                  <a:cubicBezTo>
                    <a:pt x="1" y="1186"/>
                    <a:pt x="94" y="1582"/>
                    <a:pt x="280" y="1768"/>
                  </a:cubicBezTo>
                  <a:cubicBezTo>
                    <a:pt x="373" y="1884"/>
                    <a:pt x="582" y="1977"/>
                    <a:pt x="675" y="1977"/>
                  </a:cubicBezTo>
                  <a:cubicBezTo>
                    <a:pt x="768" y="2070"/>
                    <a:pt x="955" y="2163"/>
                    <a:pt x="1048" y="2163"/>
                  </a:cubicBezTo>
                  <a:cubicBezTo>
                    <a:pt x="1350" y="2256"/>
                    <a:pt x="1536" y="2349"/>
                    <a:pt x="1745" y="2349"/>
                  </a:cubicBezTo>
                  <a:cubicBezTo>
                    <a:pt x="2118" y="2349"/>
                    <a:pt x="2420" y="2163"/>
                    <a:pt x="2606" y="1884"/>
                  </a:cubicBezTo>
                  <a:cubicBezTo>
                    <a:pt x="2699" y="1582"/>
                    <a:pt x="2792" y="1186"/>
                    <a:pt x="2606" y="907"/>
                  </a:cubicBezTo>
                  <a:cubicBezTo>
                    <a:pt x="2513" y="907"/>
                    <a:pt x="2513" y="907"/>
                    <a:pt x="2513" y="814"/>
                  </a:cubicBezTo>
                  <a:cubicBezTo>
                    <a:pt x="2420" y="721"/>
                    <a:pt x="2327" y="604"/>
                    <a:pt x="2118" y="418"/>
                  </a:cubicBezTo>
                  <a:cubicBezTo>
                    <a:pt x="2025" y="418"/>
                    <a:pt x="2025" y="325"/>
                    <a:pt x="1932" y="325"/>
                  </a:cubicBezTo>
                  <a:cubicBezTo>
                    <a:pt x="1745" y="232"/>
                    <a:pt x="1536" y="139"/>
                    <a:pt x="1257" y="23"/>
                  </a:cubicBezTo>
                  <a:cubicBezTo>
                    <a:pt x="1194" y="8"/>
                    <a:pt x="1128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9" name="Google Shape;2129;p33"/>
            <p:cNvSpPr/>
            <p:nvPr/>
          </p:nvSpPr>
          <p:spPr>
            <a:xfrm>
              <a:off x="2706825" y="1804225"/>
              <a:ext cx="158375" cy="68400"/>
            </a:xfrm>
            <a:custGeom>
              <a:avLst/>
              <a:gdLst/>
              <a:ahLst/>
              <a:cxnLst/>
              <a:rect l="l" t="t" r="r" b="b"/>
              <a:pathLst>
                <a:path w="6335" h="2736" extrusionOk="0">
                  <a:moveTo>
                    <a:pt x="4869" y="0"/>
                  </a:moveTo>
                  <a:cubicBezTo>
                    <a:pt x="3613" y="0"/>
                    <a:pt x="2450" y="396"/>
                    <a:pt x="1194" y="768"/>
                  </a:cubicBezTo>
                  <a:cubicBezTo>
                    <a:pt x="1" y="1143"/>
                    <a:pt x="465" y="2736"/>
                    <a:pt x="1591" y="2736"/>
                  </a:cubicBezTo>
                  <a:cubicBezTo>
                    <a:pt x="1650" y="2736"/>
                    <a:pt x="1712" y="2731"/>
                    <a:pt x="1775" y="2722"/>
                  </a:cubicBezTo>
                  <a:cubicBezTo>
                    <a:pt x="3031" y="2513"/>
                    <a:pt x="4195" y="2420"/>
                    <a:pt x="5358" y="1838"/>
                  </a:cubicBezTo>
                  <a:cubicBezTo>
                    <a:pt x="6335" y="1466"/>
                    <a:pt x="5846" y="0"/>
                    <a:pt x="48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0" name="Google Shape;2130;p33"/>
            <p:cNvSpPr/>
            <p:nvPr/>
          </p:nvSpPr>
          <p:spPr>
            <a:xfrm>
              <a:off x="2741300" y="1735625"/>
              <a:ext cx="63425" cy="48925"/>
            </a:xfrm>
            <a:custGeom>
              <a:avLst/>
              <a:gdLst/>
              <a:ahLst/>
              <a:cxnLst/>
              <a:rect l="l" t="t" r="r" b="b"/>
              <a:pathLst>
                <a:path w="2537" h="1957" extrusionOk="0">
                  <a:moveTo>
                    <a:pt x="1614" y="0"/>
                  </a:moveTo>
                  <a:cubicBezTo>
                    <a:pt x="1561" y="0"/>
                    <a:pt x="1511" y="7"/>
                    <a:pt x="1466" y="22"/>
                  </a:cubicBezTo>
                  <a:cubicBezTo>
                    <a:pt x="1164" y="139"/>
                    <a:pt x="885" y="232"/>
                    <a:pt x="675" y="325"/>
                  </a:cubicBezTo>
                  <a:cubicBezTo>
                    <a:pt x="489" y="418"/>
                    <a:pt x="303" y="511"/>
                    <a:pt x="210" y="720"/>
                  </a:cubicBezTo>
                  <a:cubicBezTo>
                    <a:pt x="1" y="906"/>
                    <a:pt x="1" y="1186"/>
                    <a:pt x="94" y="1488"/>
                  </a:cubicBezTo>
                  <a:cubicBezTo>
                    <a:pt x="248" y="1778"/>
                    <a:pt x="602" y="1956"/>
                    <a:pt x="927" y="1956"/>
                  </a:cubicBezTo>
                  <a:cubicBezTo>
                    <a:pt x="1045" y="1956"/>
                    <a:pt x="1158" y="1933"/>
                    <a:pt x="1257" y="1883"/>
                  </a:cubicBezTo>
                  <a:cubicBezTo>
                    <a:pt x="1559" y="1674"/>
                    <a:pt x="1745" y="1581"/>
                    <a:pt x="2048" y="1488"/>
                  </a:cubicBezTo>
                  <a:cubicBezTo>
                    <a:pt x="2420" y="1302"/>
                    <a:pt x="2536" y="813"/>
                    <a:pt x="2327" y="511"/>
                  </a:cubicBezTo>
                  <a:cubicBezTo>
                    <a:pt x="2249" y="198"/>
                    <a:pt x="1891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1" name="Google Shape;2131;p33"/>
            <p:cNvSpPr/>
            <p:nvPr/>
          </p:nvSpPr>
          <p:spPr>
            <a:xfrm>
              <a:off x="2533100" y="1876325"/>
              <a:ext cx="75050" cy="59800"/>
            </a:xfrm>
            <a:custGeom>
              <a:avLst/>
              <a:gdLst/>
              <a:ahLst/>
              <a:cxnLst/>
              <a:rect l="l" t="t" r="r" b="b"/>
              <a:pathLst>
                <a:path w="3002" h="2392" extrusionOk="0">
                  <a:moveTo>
                    <a:pt x="2096" y="0"/>
                  </a:moveTo>
                  <a:cubicBezTo>
                    <a:pt x="2040" y="0"/>
                    <a:pt x="1984" y="8"/>
                    <a:pt x="1931" y="24"/>
                  </a:cubicBezTo>
                  <a:cubicBezTo>
                    <a:pt x="1443" y="210"/>
                    <a:pt x="1070" y="513"/>
                    <a:pt x="582" y="792"/>
                  </a:cubicBezTo>
                  <a:cubicBezTo>
                    <a:pt x="186" y="1094"/>
                    <a:pt x="0" y="1583"/>
                    <a:pt x="279" y="1955"/>
                  </a:cubicBezTo>
                  <a:cubicBezTo>
                    <a:pt x="420" y="2220"/>
                    <a:pt x="727" y="2391"/>
                    <a:pt x="1027" y="2391"/>
                  </a:cubicBezTo>
                  <a:cubicBezTo>
                    <a:pt x="1174" y="2391"/>
                    <a:pt x="1320" y="2350"/>
                    <a:pt x="1443" y="2258"/>
                  </a:cubicBezTo>
                  <a:cubicBezTo>
                    <a:pt x="1838" y="1955"/>
                    <a:pt x="2327" y="1676"/>
                    <a:pt x="2722" y="1373"/>
                  </a:cubicBezTo>
                  <a:cubicBezTo>
                    <a:pt x="2908" y="1094"/>
                    <a:pt x="3001" y="699"/>
                    <a:pt x="2815" y="420"/>
                  </a:cubicBezTo>
                  <a:cubicBezTo>
                    <a:pt x="2643" y="170"/>
                    <a:pt x="2359" y="0"/>
                    <a:pt x="2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2" name="Google Shape;2132;p33"/>
            <p:cNvSpPr/>
            <p:nvPr/>
          </p:nvSpPr>
          <p:spPr>
            <a:xfrm>
              <a:off x="2540075" y="1968275"/>
              <a:ext cx="46550" cy="83725"/>
            </a:xfrm>
            <a:custGeom>
              <a:avLst/>
              <a:gdLst/>
              <a:ahLst/>
              <a:cxnLst/>
              <a:rect l="l" t="t" r="r" b="b"/>
              <a:pathLst>
                <a:path w="1862" h="3349" extrusionOk="0">
                  <a:moveTo>
                    <a:pt x="1096" y="0"/>
                  </a:moveTo>
                  <a:cubicBezTo>
                    <a:pt x="769" y="0"/>
                    <a:pt x="474" y="211"/>
                    <a:pt x="396" y="603"/>
                  </a:cubicBezTo>
                  <a:cubicBezTo>
                    <a:pt x="210" y="1185"/>
                    <a:pt x="117" y="1767"/>
                    <a:pt x="0" y="2465"/>
                  </a:cubicBezTo>
                  <a:cubicBezTo>
                    <a:pt x="0" y="2837"/>
                    <a:pt x="117" y="3232"/>
                    <a:pt x="489" y="3325"/>
                  </a:cubicBezTo>
                  <a:cubicBezTo>
                    <a:pt x="556" y="3341"/>
                    <a:pt x="624" y="3349"/>
                    <a:pt x="689" y="3349"/>
                  </a:cubicBezTo>
                  <a:cubicBezTo>
                    <a:pt x="1010" y="3349"/>
                    <a:pt x="1296" y="3165"/>
                    <a:pt x="1373" y="2837"/>
                  </a:cubicBezTo>
                  <a:cubicBezTo>
                    <a:pt x="1559" y="2162"/>
                    <a:pt x="1745" y="1581"/>
                    <a:pt x="1861" y="999"/>
                  </a:cubicBezTo>
                  <a:cubicBezTo>
                    <a:pt x="1861" y="603"/>
                    <a:pt x="1745" y="138"/>
                    <a:pt x="1280" y="22"/>
                  </a:cubicBezTo>
                  <a:cubicBezTo>
                    <a:pt x="1218" y="7"/>
                    <a:pt x="1157" y="0"/>
                    <a:pt x="1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3" name="Google Shape;2133;p33"/>
            <p:cNvSpPr/>
            <p:nvPr/>
          </p:nvSpPr>
          <p:spPr>
            <a:xfrm>
              <a:off x="2652450" y="1932650"/>
              <a:ext cx="91200" cy="63375"/>
            </a:xfrm>
            <a:custGeom>
              <a:avLst/>
              <a:gdLst/>
              <a:ahLst/>
              <a:cxnLst/>
              <a:rect l="l" t="t" r="r" b="b"/>
              <a:pathLst>
                <a:path w="3648" h="2535" extrusionOk="0">
                  <a:moveTo>
                    <a:pt x="2904" y="1"/>
                  </a:moveTo>
                  <a:cubicBezTo>
                    <a:pt x="2802" y="1"/>
                    <a:pt x="2700" y="32"/>
                    <a:pt x="2601" y="98"/>
                  </a:cubicBezTo>
                  <a:cubicBezTo>
                    <a:pt x="1903" y="400"/>
                    <a:pt x="1228" y="772"/>
                    <a:pt x="647" y="1168"/>
                  </a:cubicBezTo>
                  <a:cubicBezTo>
                    <a:pt x="0" y="1579"/>
                    <a:pt x="376" y="2535"/>
                    <a:pt x="1039" y="2535"/>
                  </a:cubicBezTo>
                  <a:cubicBezTo>
                    <a:pt x="1164" y="2535"/>
                    <a:pt x="1298" y="2501"/>
                    <a:pt x="1438" y="2424"/>
                  </a:cubicBezTo>
                  <a:cubicBezTo>
                    <a:pt x="2112" y="2028"/>
                    <a:pt x="2787" y="1656"/>
                    <a:pt x="3369" y="1168"/>
                  </a:cubicBezTo>
                  <a:cubicBezTo>
                    <a:pt x="3648" y="982"/>
                    <a:pt x="3648" y="493"/>
                    <a:pt x="3462" y="284"/>
                  </a:cubicBezTo>
                  <a:cubicBezTo>
                    <a:pt x="3281" y="103"/>
                    <a:pt x="3091" y="1"/>
                    <a:pt x="2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4" name="Google Shape;2134;p33"/>
            <p:cNvSpPr/>
            <p:nvPr/>
          </p:nvSpPr>
          <p:spPr>
            <a:xfrm>
              <a:off x="2833775" y="1862025"/>
              <a:ext cx="131750" cy="60875"/>
            </a:xfrm>
            <a:custGeom>
              <a:avLst/>
              <a:gdLst/>
              <a:ahLst/>
              <a:cxnLst/>
              <a:rect l="l" t="t" r="r" b="b"/>
              <a:pathLst>
                <a:path w="5270" h="2435" extrusionOk="0">
                  <a:moveTo>
                    <a:pt x="3847" y="1"/>
                  </a:moveTo>
                  <a:cubicBezTo>
                    <a:pt x="3792" y="1"/>
                    <a:pt x="3735" y="5"/>
                    <a:pt x="3676" y="15"/>
                  </a:cubicBezTo>
                  <a:cubicBezTo>
                    <a:pt x="2606" y="317"/>
                    <a:pt x="1536" y="689"/>
                    <a:pt x="582" y="1178"/>
                  </a:cubicBezTo>
                  <a:cubicBezTo>
                    <a:pt x="1" y="1480"/>
                    <a:pt x="280" y="2434"/>
                    <a:pt x="954" y="2434"/>
                  </a:cubicBezTo>
                  <a:cubicBezTo>
                    <a:pt x="2025" y="2341"/>
                    <a:pt x="3095" y="2155"/>
                    <a:pt x="4165" y="1852"/>
                  </a:cubicBezTo>
                  <a:cubicBezTo>
                    <a:pt x="5269" y="1587"/>
                    <a:pt x="4885" y="1"/>
                    <a:pt x="3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5" name="Google Shape;2135;p33"/>
            <p:cNvSpPr/>
            <p:nvPr/>
          </p:nvSpPr>
          <p:spPr>
            <a:xfrm>
              <a:off x="3303700" y="1632075"/>
              <a:ext cx="39000" cy="63400"/>
            </a:xfrm>
            <a:custGeom>
              <a:avLst/>
              <a:gdLst/>
              <a:ahLst/>
              <a:cxnLst/>
              <a:rect l="l" t="t" r="r" b="b"/>
              <a:pathLst>
                <a:path w="1560" h="2536" extrusionOk="0">
                  <a:moveTo>
                    <a:pt x="769" y="0"/>
                  </a:moveTo>
                  <a:cubicBezTo>
                    <a:pt x="396" y="0"/>
                    <a:pt x="187" y="303"/>
                    <a:pt x="94" y="675"/>
                  </a:cubicBezTo>
                  <a:cubicBezTo>
                    <a:pt x="94" y="884"/>
                    <a:pt x="1" y="1163"/>
                    <a:pt x="1" y="1373"/>
                  </a:cubicBezTo>
                  <a:cubicBezTo>
                    <a:pt x="1" y="1559"/>
                    <a:pt x="94" y="1838"/>
                    <a:pt x="94" y="2047"/>
                  </a:cubicBezTo>
                  <a:cubicBezTo>
                    <a:pt x="187" y="2327"/>
                    <a:pt x="582" y="2536"/>
                    <a:pt x="769" y="2536"/>
                  </a:cubicBezTo>
                  <a:cubicBezTo>
                    <a:pt x="1071" y="2536"/>
                    <a:pt x="1443" y="2327"/>
                    <a:pt x="1443" y="2047"/>
                  </a:cubicBezTo>
                  <a:cubicBezTo>
                    <a:pt x="1559" y="1838"/>
                    <a:pt x="1559" y="1559"/>
                    <a:pt x="1559" y="1373"/>
                  </a:cubicBezTo>
                  <a:lnTo>
                    <a:pt x="1559" y="675"/>
                  </a:lnTo>
                  <a:cubicBezTo>
                    <a:pt x="1443" y="396"/>
                    <a:pt x="1257" y="0"/>
                    <a:pt x="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6" name="Google Shape;2136;p33"/>
            <p:cNvSpPr/>
            <p:nvPr/>
          </p:nvSpPr>
          <p:spPr>
            <a:xfrm>
              <a:off x="3322900" y="1424900"/>
              <a:ext cx="58175" cy="131875"/>
            </a:xfrm>
            <a:custGeom>
              <a:avLst/>
              <a:gdLst/>
              <a:ahLst/>
              <a:cxnLst/>
              <a:rect l="l" t="t" r="r" b="b"/>
              <a:pathLst>
                <a:path w="2327" h="5275" extrusionOk="0">
                  <a:moveTo>
                    <a:pt x="1201" y="0"/>
                  </a:moveTo>
                  <a:cubicBezTo>
                    <a:pt x="953" y="0"/>
                    <a:pt x="710" y="109"/>
                    <a:pt x="582" y="354"/>
                  </a:cubicBezTo>
                  <a:cubicBezTo>
                    <a:pt x="1" y="1703"/>
                    <a:pt x="94" y="3146"/>
                    <a:pt x="94" y="4518"/>
                  </a:cubicBezTo>
                  <a:cubicBezTo>
                    <a:pt x="94" y="4997"/>
                    <a:pt x="489" y="5274"/>
                    <a:pt x="872" y="5274"/>
                  </a:cubicBezTo>
                  <a:cubicBezTo>
                    <a:pt x="1178" y="5274"/>
                    <a:pt x="1477" y="5097"/>
                    <a:pt x="1559" y="4704"/>
                  </a:cubicBezTo>
                  <a:cubicBezTo>
                    <a:pt x="1955" y="3355"/>
                    <a:pt x="2327" y="1890"/>
                    <a:pt x="1955" y="540"/>
                  </a:cubicBezTo>
                  <a:cubicBezTo>
                    <a:pt x="1887" y="204"/>
                    <a:pt x="1540" y="0"/>
                    <a:pt x="1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7" name="Google Shape;2137;p33"/>
            <p:cNvSpPr/>
            <p:nvPr/>
          </p:nvSpPr>
          <p:spPr>
            <a:xfrm>
              <a:off x="3370950" y="1270275"/>
              <a:ext cx="99850" cy="114875"/>
            </a:xfrm>
            <a:custGeom>
              <a:avLst/>
              <a:gdLst/>
              <a:ahLst/>
              <a:cxnLst/>
              <a:rect l="l" t="t" r="r" b="b"/>
              <a:pathLst>
                <a:path w="3994" h="4595" extrusionOk="0">
                  <a:moveTo>
                    <a:pt x="2843" y="0"/>
                  </a:moveTo>
                  <a:cubicBezTo>
                    <a:pt x="2623" y="0"/>
                    <a:pt x="2405" y="72"/>
                    <a:pt x="2243" y="235"/>
                  </a:cubicBezTo>
                  <a:cubicBezTo>
                    <a:pt x="1289" y="1188"/>
                    <a:pt x="707" y="2352"/>
                    <a:pt x="219" y="3631"/>
                  </a:cubicBezTo>
                  <a:cubicBezTo>
                    <a:pt x="0" y="4186"/>
                    <a:pt x="498" y="4595"/>
                    <a:pt x="976" y="4595"/>
                  </a:cubicBezTo>
                  <a:cubicBezTo>
                    <a:pt x="1159" y="4595"/>
                    <a:pt x="1339" y="4534"/>
                    <a:pt x="1475" y="4399"/>
                  </a:cubicBezTo>
                  <a:cubicBezTo>
                    <a:pt x="2452" y="3422"/>
                    <a:pt x="3220" y="2352"/>
                    <a:pt x="3708" y="1095"/>
                  </a:cubicBezTo>
                  <a:cubicBezTo>
                    <a:pt x="3993" y="475"/>
                    <a:pt x="3409" y="0"/>
                    <a:pt x="28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8" name="Google Shape;2138;p33"/>
            <p:cNvSpPr/>
            <p:nvPr/>
          </p:nvSpPr>
          <p:spPr>
            <a:xfrm>
              <a:off x="3475850" y="1219725"/>
              <a:ext cx="123325" cy="56425"/>
            </a:xfrm>
            <a:custGeom>
              <a:avLst/>
              <a:gdLst/>
              <a:ahLst/>
              <a:cxnLst/>
              <a:rect l="l" t="t" r="r" b="b"/>
              <a:pathLst>
                <a:path w="4933" h="2257" extrusionOk="0">
                  <a:moveTo>
                    <a:pt x="2711" y="0"/>
                  </a:moveTo>
                  <a:cubicBezTo>
                    <a:pt x="2298" y="0"/>
                    <a:pt x="1885" y="23"/>
                    <a:pt x="1443" y="23"/>
                  </a:cubicBezTo>
                  <a:cubicBezTo>
                    <a:pt x="1" y="23"/>
                    <a:pt x="1" y="2164"/>
                    <a:pt x="1443" y="2257"/>
                  </a:cubicBezTo>
                  <a:cubicBezTo>
                    <a:pt x="2327" y="2257"/>
                    <a:pt x="3095" y="2257"/>
                    <a:pt x="3979" y="2047"/>
                  </a:cubicBezTo>
                  <a:cubicBezTo>
                    <a:pt x="4933" y="1954"/>
                    <a:pt x="4933" y="302"/>
                    <a:pt x="3979" y="116"/>
                  </a:cubicBezTo>
                  <a:cubicBezTo>
                    <a:pt x="3537" y="23"/>
                    <a:pt x="3124" y="0"/>
                    <a:pt x="2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139" name="Google Shape;2139;p33"/>
          <p:cNvGrpSpPr/>
          <p:nvPr/>
        </p:nvGrpSpPr>
        <p:grpSpPr>
          <a:xfrm>
            <a:off x="9660275" y="5707705"/>
            <a:ext cx="3020405" cy="1708587"/>
            <a:chOff x="3260100" y="4040200"/>
            <a:chExt cx="1579600" cy="893550"/>
          </a:xfrm>
        </p:grpSpPr>
        <p:sp>
          <p:nvSpPr>
            <p:cNvPr id="2140" name="Google Shape;2140;p33"/>
            <p:cNvSpPr/>
            <p:nvPr/>
          </p:nvSpPr>
          <p:spPr>
            <a:xfrm>
              <a:off x="3766650" y="4800800"/>
              <a:ext cx="93575" cy="132950"/>
            </a:xfrm>
            <a:custGeom>
              <a:avLst/>
              <a:gdLst/>
              <a:ahLst/>
              <a:cxnLst/>
              <a:rect l="l" t="t" r="r" b="b"/>
              <a:pathLst>
                <a:path w="3743" h="5318" extrusionOk="0">
                  <a:moveTo>
                    <a:pt x="1308" y="0"/>
                  </a:moveTo>
                  <a:cubicBezTo>
                    <a:pt x="951" y="0"/>
                    <a:pt x="610" y="212"/>
                    <a:pt x="489" y="714"/>
                  </a:cubicBezTo>
                  <a:cubicBezTo>
                    <a:pt x="1" y="2458"/>
                    <a:pt x="1164" y="4785"/>
                    <a:pt x="3002" y="5273"/>
                  </a:cubicBezTo>
                  <a:cubicBezTo>
                    <a:pt x="3059" y="5304"/>
                    <a:pt x="3116" y="5318"/>
                    <a:pt x="3171" y="5318"/>
                  </a:cubicBezTo>
                  <a:cubicBezTo>
                    <a:pt x="3494" y="5318"/>
                    <a:pt x="3743" y="4844"/>
                    <a:pt x="3583" y="4506"/>
                  </a:cubicBezTo>
                  <a:cubicBezTo>
                    <a:pt x="3281" y="4017"/>
                    <a:pt x="2909" y="3436"/>
                    <a:pt x="2699" y="2854"/>
                  </a:cubicBezTo>
                  <a:cubicBezTo>
                    <a:pt x="2513" y="2179"/>
                    <a:pt x="2420" y="1598"/>
                    <a:pt x="2327" y="923"/>
                  </a:cubicBezTo>
                  <a:cubicBezTo>
                    <a:pt x="2274" y="368"/>
                    <a:pt x="1778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1" name="Google Shape;2141;p33"/>
            <p:cNvSpPr/>
            <p:nvPr/>
          </p:nvSpPr>
          <p:spPr>
            <a:xfrm>
              <a:off x="3754450" y="4603725"/>
              <a:ext cx="70400" cy="96800"/>
            </a:xfrm>
            <a:custGeom>
              <a:avLst/>
              <a:gdLst/>
              <a:ahLst/>
              <a:cxnLst/>
              <a:rect l="l" t="t" r="r" b="b"/>
              <a:pathLst>
                <a:path w="2816" h="3872" extrusionOk="0">
                  <a:moveTo>
                    <a:pt x="1615" y="1"/>
                  </a:moveTo>
                  <a:cubicBezTo>
                    <a:pt x="1383" y="1"/>
                    <a:pt x="1151" y="86"/>
                    <a:pt x="977" y="268"/>
                  </a:cubicBezTo>
                  <a:cubicBezTo>
                    <a:pt x="186" y="943"/>
                    <a:pt x="0" y="2315"/>
                    <a:pt x="186" y="3362"/>
                  </a:cubicBezTo>
                  <a:cubicBezTo>
                    <a:pt x="320" y="3674"/>
                    <a:pt x="643" y="3872"/>
                    <a:pt x="956" y="3872"/>
                  </a:cubicBezTo>
                  <a:cubicBezTo>
                    <a:pt x="1133" y="3872"/>
                    <a:pt x="1308" y="3808"/>
                    <a:pt x="1443" y="3665"/>
                  </a:cubicBezTo>
                  <a:cubicBezTo>
                    <a:pt x="2234" y="2897"/>
                    <a:pt x="2815" y="1734"/>
                    <a:pt x="2513" y="664"/>
                  </a:cubicBezTo>
                  <a:cubicBezTo>
                    <a:pt x="2396" y="241"/>
                    <a:pt x="2005" y="1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2" name="Google Shape;2142;p33"/>
            <p:cNvSpPr/>
            <p:nvPr/>
          </p:nvSpPr>
          <p:spPr>
            <a:xfrm>
              <a:off x="3802075" y="4390150"/>
              <a:ext cx="96350" cy="123825"/>
            </a:xfrm>
            <a:custGeom>
              <a:avLst/>
              <a:gdLst/>
              <a:ahLst/>
              <a:cxnLst/>
              <a:rect l="l" t="t" r="r" b="b"/>
              <a:pathLst>
                <a:path w="3854" h="4953" extrusionOk="0">
                  <a:moveTo>
                    <a:pt x="2798" y="1"/>
                  </a:moveTo>
                  <a:cubicBezTo>
                    <a:pt x="2547" y="1"/>
                    <a:pt x="2282" y="116"/>
                    <a:pt x="2073" y="390"/>
                  </a:cubicBezTo>
                  <a:cubicBezTo>
                    <a:pt x="1399" y="1437"/>
                    <a:pt x="817" y="2600"/>
                    <a:pt x="329" y="3879"/>
                  </a:cubicBezTo>
                  <a:cubicBezTo>
                    <a:pt x="0" y="4458"/>
                    <a:pt x="461" y="4953"/>
                    <a:pt x="946" y="4953"/>
                  </a:cubicBezTo>
                  <a:cubicBezTo>
                    <a:pt x="1183" y="4953"/>
                    <a:pt x="1425" y="4836"/>
                    <a:pt x="1585" y="4554"/>
                  </a:cubicBezTo>
                  <a:cubicBezTo>
                    <a:pt x="2260" y="3484"/>
                    <a:pt x="3027" y="2414"/>
                    <a:pt x="3516" y="1250"/>
                  </a:cubicBezTo>
                  <a:cubicBezTo>
                    <a:pt x="3853" y="576"/>
                    <a:pt x="3358" y="1"/>
                    <a:pt x="27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3" name="Google Shape;2143;p33"/>
            <p:cNvSpPr/>
            <p:nvPr/>
          </p:nvSpPr>
          <p:spPr>
            <a:xfrm>
              <a:off x="3901125" y="4239675"/>
              <a:ext cx="104300" cy="68425"/>
            </a:xfrm>
            <a:custGeom>
              <a:avLst/>
              <a:gdLst/>
              <a:ahLst/>
              <a:cxnLst/>
              <a:rect l="l" t="t" r="r" b="b"/>
              <a:pathLst>
                <a:path w="4172" h="2737" extrusionOk="0">
                  <a:moveTo>
                    <a:pt x="2917" y="1"/>
                  </a:moveTo>
                  <a:cubicBezTo>
                    <a:pt x="2867" y="1"/>
                    <a:pt x="2816" y="4"/>
                    <a:pt x="2764" y="11"/>
                  </a:cubicBezTo>
                  <a:cubicBezTo>
                    <a:pt x="1880" y="197"/>
                    <a:pt x="1206" y="779"/>
                    <a:pt x="531" y="1360"/>
                  </a:cubicBezTo>
                  <a:cubicBezTo>
                    <a:pt x="0" y="1806"/>
                    <a:pt x="516" y="2737"/>
                    <a:pt x="1123" y="2737"/>
                  </a:cubicBezTo>
                  <a:cubicBezTo>
                    <a:pt x="1181" y="2737"/>
                    <a:pt x="1240" y="2728"/>
                    <a:pt x="1299" y="2710"/>
                  </a:cubicBezTo>
                  <a:cubicBezTo>
                    <a:pt x="2183" y="2431"/>
                    <a:pt x="3043" y="2128"/>
                    <a:pt x="3625" y="1453"/>
                  </a:cubicBezTo>
                  <a:cubicBezTo>
                    <a:pt x="4171" y="820"/>
                    <a:pt x="3691" y="1"/>
                    <a:pt x="2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4" name="Google Shape;2144;p33"/>
            <p:cNvSpPr/>
            <p:nvPr/>
          </p:nvSpPr>
          <p:spPr>
            <a:xfrm>
              <a:off x="4085650" y="4070600"/>
              <a:ext cx="128875" cy="112175"/>
            </a:xfrm>
            <a:custGeom>
              <a:avLst/>
              <a:gdLst/>
              <a:ahLst/>
              <a:cxnLst/>
              <a:rect l="l" t="t" r="r" b="b"/>
              <a:pathLst>
                <a:path w="5155" h="4487" extrusionOk="0">
                  <a:moveTo>
                    <a:pt x="3913" y="1"/>
                  </a:moveTo>
                  <a:cubicBezTo>
                    <a:pt x="3751" y="1"/>
                    <a:pt x="3586" y="51"/>
                    <a:pt x="3432" y="167"/>
                  </a:cubicBezTo>
                  <a:cubicBezTo>
                    <a:pt x="2362" y="958"/>
                    <a:pt x="1571" y="1912"/>
                    <a:pt x="618" y="2889"/>
                  </a:cubicBezTo>
                  <a:cubicBezTo>
                    <a:pt x="1" y="3560"/>
                    <a:pt x="643" y="4486"/>
                    <a:pt x="1364" y="4486"/>
                  </a:cubicBezTo>
                  <a:cubicBezTo>
                    <a:pt x="1568" y="4486"/>
                    <a:pt x="1777" y="4412"/>
                    <a:pt x="1967" y="4238"/>
                  </a:cubicBezTo>
                  <a:cubicBezTo>
                    <a:pt x="2944" y="3378"/>
                    <a:pt x="4014" y="2494"/>
                    <a:pt x="4689" y="1423"/>
                  </a:cubicBezTo>
                  <a:cubicBezTo>
                    <a:pt x="5154" y="809"/>
                    <a:pt x="4562" y="1"/>
                    <a:pt x="39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5" name="Google Shape;2145;p33"/>
            <p:cNvSpPr/>
            <p:nvPr/>
          </p:nvSpPr>
          <p:spPr>
            <a:xfrm>
              <a:off x="3621250" y="4817475"/>
              <a:ext cx="65925" cy="100450"/>
            </a:xfrm>
            <a:custGeom>
              <a:avLst/>
              <a:gdLst/>
              <a:ahLst/>
              <a:cxnLst/>
              <a:rect l="l" t="t" r="r" b="b"/>
              <a:pathLst>
                <a:path w="2637" h="4018" extrusionOk="0">
                  <a:moveTo>
                    <a:pt x="798" y="1"/>
                  </a:moveTo>
                  <a:cubicBezTo>
                    <a:pt x="438" y="1"/>
                    <a:pt x="1" y="297"/>
                    <a:pt x="1" y="628"/>
                  </a:cubicBezTo>
                  <a:cubicBezTo>
                    <a:pt x="94" y="1210"/>
                    <a:pt x="280" y="1698"/>
                    <a:pt x="489" y="2187"/>
                  </a:cubicBezTo>
                  <a:cubicBezTo>
                    <a:pt x="676" y="2675"/>
                    <a:pt x="955" y="3164"/>
                    <a:pt x="1257" y="3653"/>
                  </a:cubicBezTo>
                  <a:cubicBezTo>
                    <a:pt x="1351" y="3912"/>
                    <a:pt x="1546" y="4017"/>
                    <a:pt x="1756" y="4017"/>
                  </a:cubicBezTo>
                  <a:cubicBezTo>
                    <a:pt x="2168" y="4017"/>
                    <a:pt x="2637" y="3611"/>
                    <a:pt x="2513" y="3164"/>
                  </a:cubicBezTo>
                  <a:cubicBezTo>
                    <a:pt x="2327" y="2582"/>
                    <a:pt x="2234" y="2094"/>
                    <a:pt x="2025" y="1605"/>
                  </a:cubicBezTo>
                  <a:cubicBezTo>
                    <a:pt x="1839" y="1024"/>
                    <a:pt x="1536" y="628"/>
                    <a:pt x="1164" y="163"/>
                  </a:cubicBezTo>
                  <a:cubicBezTo>
                    <a:pt x="1077" y="49"/>
                    <a:pt x="944" y="1"/>
                    <a:pt x="7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6" name="Google Shape;2146;p33"/>
            <p:cNvSpPr/>
            <p:nvPr/>
          </p:nvSpPr>
          <p:spPr>
            <a:xfrm>
              <a:off x="3611375" y="4619725"/>
              <a:ext cx="48300" cy="83400"/>
            </a:xfrm>
            <a:custGeom>
              <a:avLst/>
              <a:gdLst/>
              <a:ahLst/>
              <a:cxnLst/>
              <a:rect l="l" t="t" r="r" b="b"/>
              <a:pathLst>
                <a:path w="1932" h="3336" extrusionOk="0">
                  <a:moveTo>
                    <a:pt x="1159" y="0"/>
                  </a:moveTo>
                  <a:cubicBezTo>
                    <a:pt x="852" y="0"/>
                    <a:pt x="566" y="184"/>
                    <a:pt x="489" y="512"/>
                  </a:cubicBezTo>
                  <a:cubicBezTo>
                    <a:pt x="303" y="1094"/>
                    <a:pt x="187" y="1768"/>
                    <a:pt x="93" y="2350"/>
                  </a:cubicBezTo>
                  <a:cubicBezTo>
                    <a:pt x="0" y="2722"/>
                    <a:pt x="187" y="3211"/>
                    <a:pt x="582" y="3304"/>
                  </a:cubicBezTo>
                  <a:cubicBezTo>
                    <a:pt x="654" y="3325"/>
                    <a:pt x="728" y="3335"/>
                    <a:pt x="803" y="3335"/>
                  </a:cubicBezTo>
                  <a:cubicBezTo>
                    <a:pt x="1141" y="3335"/>
                    <a:pt x="1483" y="3122"/>
                    <a:pt x="1559" y="2722"/>
                  </a:cubicBezTo>
                  <a:cubicBezTo>
                    <a:pt x="1652" y="2141"/>
                    <a:pt x="1838" y="1559"/>
                    <a:pt x="1931" y="884"/>
                  </a:cubicBezTo>
                  <a:cubicBezTo>
                    <a:pt x="1931" y="512"/>
                    <a:pt x="1838" y="117"/>
                    <a:pt x="1350" y="24"/>
                  </a:cubicBezTo>
                  <a:cubicBezTo>
                    <a:pt x="1286" y="8"/>
                    <a:pt x="1222" y="0"/>
                    <a:pt x="11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7" name="Google Shape;2147;p33"/>
            <p:cNvSpPr/>
            <p:nvPr/>
          </p:nvSpPr>
          <p:spPr>
            <a:xfrm>
              <a:off x="3662550" y="4400075"/>
              <a:ext cx="65175" cy="78025"/>
            </a:xfrm>
            <a:custGeom>
              <a:avLst/>
              <a:gdLst/>
              <a:ahLst/>
              <a:cxnLst/>
              <a:rect l="l" t="t" r="r" b="b"/>
              <a:pathLst>
                <a:path w="2607" h="3121" extrusionOk="0">
                  <a:moveTo>
                    <a:pt x="1679" y="1"/>
                  </a:moveTo>
                  <a:cubicBezTo>
                    <a:pt x="1386" y="1"/>
                    <a:pt x="1104" y="165"/>
                    <a:pt x="954" y="365"/>
                  </a:cubicBezTo>
                  <a:cubicBezTo>
                    <a:pt x="768" y="667"/>
                    <a:pt x="582" y="853"/>
                    <a:pt x="466" y="1156"/>
                  </a:cubicBezTo>
                  <a:cubicBezTo>
                    <a:pt x="280" y="1435"/>
                    <a:pt x="280" y="1831"/>
                    <a:pt x="94" y="2110"/>
                  </a:cubicBezTo>
                  <a:cubicBezTo>
                    <a:pt x="1" y="2505"/>
                    <a:pt x="280" y="2901"/>
                    <a:pt x="582" y="3087"/>
                  </a:cubicBezTo>
                  <a:cubicBezTo>
                    <a:pt x="669" y="3108"/>
                    <a:pt x="757" y="3120"/>
                    <a:pt x="844" y="3120"/>
                  </a:cubicBezTo>
                  <a:cubicBezTo>
                    <a:pt x="1132" y="3120"/>
                    <a:pt x="1415" y="2995"/>
                    <a:pt x="1629" y="2691"/>
                  </a:cubicBezTo>
                  <a:cubicBezTo>
                    <a:pt x="1838" y="2505"/>
                    <a:pt x="2025" y="2203"/>
                    <a:pt x="2118" y="2017"/>
                  </a:cubicBezTo>
                  <a:cubicBezTo>
                    <a:pt x="2211" y="1737"/>
                    <a:pt x="2420" y="1342"/>
                    <a:pt x="2513" y="1040"/>
                  </a:cubicBezTo>
                  <a:cubicBezTo>
                    <a:pt x="2606" y="667"/>
                    <a:pt x="2327" y="179"/>
                    <a:pt x="2025" y="86"/>
                  </a:cubicBezTo>
                  <a:cubicBezTo>
                    <a:pt x="1912" y="26"/>
                    <a:pt x="1795" y="1"/>
                    <a:pt x="16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8" name="Google Shape;2148;p33"/>
            <p:cNvSpPr/>
            <p:nvPr/>
          </p:nvSpPr>
          <p:spPr>
            <a:xfrm>
              <a:off x="3759100" y="4243100"/>
              <a:ext cx="107025" cy="69800"/>
            </a:xfrm>
            <a:custGeom>
              <a:avLst/>
              <a:gdLst/>
              <a:ahLst/>
              <a:cxnLst/>
              <a:rect l="l" t="t" r="r" b="b"/>
              <a:pathLst>
                <a:path w="4281" h="2792" extrusionOk="0">
                  <a:moveTo>
                    <a:pt x="2603" y="0"/>
                  </a:moveTo>
                  <a:cubicBezTo>
                    <a:pt x="2025" y="0"/>
                    <a:pt x="1501" y="221"/>
                    <a:pt x="978" y="456"/>
                  </a:cubicBezTo>
                  <a:cubicBezTo>
                    <a:pt x="396" y="642"/>
                    <a:pt x="0" y="1130"/>
                    <a:pt x="93" y="1712"/>
                  </a:cubicBezTo>
                  <a:cubicBezTo>
                    <a:pt x="201" y="2252"/>
                    <a:pt x="610" y="2792"/>
                    <a:pt x="1134" y="2792"/>
                  </a:cubicBezTo>
                  <a:cubicBezTo>
                    <a:pt x="1174" y="2792"/>
                    <a:pt x="1215" y="2789"/>
                    <a:pt x="1257" y="2782"/>
                  </a:cubicBezTo>
                  <a:cubicBezTo>
                    <a:pt x="2141" y="2666"/>
                    <a:pt x="2908" y="2666"/>
                    <a:pt x="3583" y="2084"/>
                  </a:cubicBezTo>
                  <a:cubicBezTo>
                    <a:pt x="4281" y="1503"/>
                    <a:pt x="3979" y="246"/>
                    <a:pt x="3118" y="60"/>
                  </a:cubicBezTo>
                  <a:cubicBezTo>
                    <a:pt x="2941" y="19"/>
                    <a:pt x="2770" y="0"/>
                    <a:pt x="26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9" name="Google Shape;2149;p33"/>
            <p:cNvSpPr/>
            <p:nvPr/>
          </p:nvSpPr>
          <p:spPr>
            <a:xfrm>
              <a:off x="3926600" y="4103425"/>
              <a:ext cx="79700" cy="56250"/>
            </a:xfrm>
            <a:custGeom>
              <a:avLst/>
              <a:gdLst/>
              <a:ahLst/>
              <a:cxnLst/>
              <a:rect l="l" t="t" r="r" b="b"/>
              <a:pathLst>
                <a:path w="3188" h="2250" extrusionOk="0">
                  <a:moveTo>
                    <a:pt x="2375" y="0"/>
                  </a:moveTo>
                  <a:cubicBezTo>
                    <a:pt x="2328" y="0"/>
                    <a:pt x="2281" y="6"/>
                    <a:pt x="2234" y="17"/>
                  </a:cubicBezTo>
                  <a:cubicBezTo>
                    <a:pt x="1652" y="320"/>
                    <a:pt x="1071" y="506"/>
                    <a:pt x="582" y="808"/>
                  </a:cubicBezTo>
                  <a:cubicBezTo>
                    <a:pt x="187" y="994"/>
                    <a:pt x="0" y="1576"/>
                    <a:pt x="280" y="1855"/>
                  </a:cubicBezTo>
                  <a:cubicBezTo>
                    <a:pt x="420" y="2121"/>
                    <a:pt x="676" y="2250"/>
                    <a:pt x="949" y="2250"/>
                  </a:cubicBezTo>
                  <a:cubicBezTo>
                    <a:pt x="1082" y="2250"/>
                    <a:pt x="1220" y="2219"/>
                    <a:pt x="1350" y="2158"/>
                  </a:cubicBezTo>
                  <a:cubicBezTo>
                    <a:pt x="1838" y="1972"/>
                    <a:pt x="2327" y="1669"/>
                    <a:pt x="2815" y="1390"/>
                  </a:cubicBezTo>
                  <a:cubicBezTo>
                    <a:pt x="3095" y="1181"/>
                    <a:pt x="3188" y="808"/>
                    <a:pt x="3095" y="506"/>
                  </a:cubicBezTo>
                  <a:cubicBezTo>
                    <a:pt x="3013" y="262"/>
                    <a:pt x="2701" y="0"/>
                    <a:pt x="2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0" name="Google Shape;2150;p33"/>
            <p:cNvSpPr/>
            <p:nvPr/>
          </p:nvSpPr>
          <p:spPr>
            <a:xfrm>
              <a:off x="4113825" y="4232175"/>
              <a:ext cx="122400" cy="80075"/>
            </a:xfrm>
            <a:custGeom>
              <a:avLst/>
              <a:gdLst/>
              <a:ahLst/>
              <a:cxnLst/>
              <a:rect l="l" t="t" r="r" b="b"/>
              <a:pathLst>
                <a:path w="4896" h="3203" extrusionOk="0">
                  <a:moveTo>
                    <a:pt x="4030" y="1"/>
                  </a:moveTo>
                  <a:cubicBezTo>
                    <a:pt x="3999" y="1"/>
                    <a:pt x="3967" y="3"/>
                    <a:pt x="3934" y="9"/>
                  </a:cubicBezTo>
                  <a:cubicBezTo>
                    <a:pt x="2678" y="9"/>
                    <a:pt x="1817" y="893"/>
                    <a:pt x="840" y="1567"/>
                  </a:cubicBezTo>
                  <a:cubicBezTo>
                    <a:pt x="0" y="2067"/>
                    <a:pt x="466" y="3202"/>
                    <a:pt x="1292" y="3202"/>
                  </a:cubicBezTo>
                  <a:cubicBezTo>
                    <a:pt x="1428" y="3202"/>
                    <a:pt x="1573" y="3172"/>
                    <a:pt x="1724" y="3103"/>
                  </a:cubicBezTo>
                  <a:cubicBezTo>
                    <a:pt x="2771" y="2521"/>
                    <a:pt x="3934" y="2242"/>
                    <a:pt x="4632" y="1172"/>
                  </a:cubicBezTo>
                  <a:cubicBezTo>
                    <a:pt x="4895" y="711"/>
                    <a:pt x="4558" y="1"/>
                    <a:pt x="40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1" name="Google Shape;2151;p33"/>
            <p:cNvSpPr/>
            <p:nvPr/>
          </p:nvSpPr>
          <p:spPr>
            <a:xfrm>
              <a:off x="4240275" y="4265700"/>
              <a:ext cx="100450" cy="71525"/>
            </a:xfrm>
            <a:custGeom>
              <a:avLst/>
              <a:gdLst/>
              <a:ahLst/>
              <a:cxnLst/>
              <a:rect l="l" t="t" r="r" b="b"/>
              <a:pathLst>
                <a:path w="4018" h="2861" extrusionOk="0">
                  <a:moveTo>
                    <a:pt x="2912" y="0"/>
                  </a:moveTo>
                  <a:cubicBezTo>
                    <a:pt x="2861" y="0"/>
                    <a:pt x="2810" y="5"/>
                    <a:pt x="2761" y="17"/>
                  </a:cubicBezTo>
                  <a:cubicBezTo>
                    <a:pt x="2272" y="226"/>
                    <a:pt x="1900" y="412"/>
                    <a:pt x="1505" y="715"/>
                  </a:cubicBezTo>
                  <a:cubicBezTo>
                    <a:pt x="1109" y="901"/>
                    <a:pt x="830" y="1180"/>
                    <a:pt x="528" y="1483"/>
                  </a:cubicBezTo>
                  <a:cubicBezTo>
                    <a:pt x="1" y="2009"/>
                    <a:pt x="429" y="2861"/>
                    <a:pt x="1102" y="2861"/>
                  </a:cubicBezTo>
                  <a:cubicBezTo>
                    <a:pt x="1172" y="2861"/>
                    <a:pt x="1244" y="2852"/>
                    <a:pt x="1319" y="2832"/>
                  </a:cubicBezTo>
                  <a:cubicBezTo>
                    <a:pt x="2086" y="2646"/>
                    <a:pt x="2761" y="2343"/>
                    <a:pt x="3436" y="1762"/>
                  </a:cubicBezTo>
                  <a:cubicBezTo>
                    <a:pt x="3831" y="1483"/>
                    <a:pt x="4017" y="1087"/>
                    <a:pt x="3831" y="599"/>
                  </a:cubicBezTo>
                  <a:cubicBezTo>
                    <a:pt x="3668" y="273"/>
                    <a:pt x="3273" y="0"/>
                    <a:pt x="29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2" name="Google Shape;2152;p33"/>
            <p:cNvSpPr/>
            <p:nvPr/>
          </p:nvSpPr>
          <p:spPr>
            <a:xfrm>
              <a:off x="4411075" y="4215100"/>
              <a:ext cx="123900" cy="81800"/>
            </a:xfrm>
            <a:custGeom>
              <a:avLst/>
              <a:gdLst/>
              <a:ahLst/>
              <a:cxnLst/>
              <a:rect l="l" t="t" r="r" b="b"/>
              <a:pathLst>
                <a:path w="4956" h="3272" extrusionOk="0">
                  <a:moveTo>
                    <a:pt x="2936" y="0"/>
                  </a:moveTo>
                  <a:cubicBezTo>
                    <a:pt x="2391" y="0"/>
                    <a:pt x="1855" y="173"/>
                    <a:pt x="1350" y="506"/>
                  </a:cubicBezTo>
                  <a:cubicBezTo>
                    <a:pt x="675" y="994"/>
                    <a:pt x="0" y="1855"/>
                    <a:pt x="0" y="2623"/>
                  </a:cubicBezTo>
                  <a:cubicBezTo>
                    <a:pt x="0" y="3004"/>
                    <a:pt x="354" y="3272"/>
                    <a:pt x="698" y="3272"/>
                  </a:cubicBezTo>
                  <a:cubicBezTo>
                    <a:pt x="794" y="3272"/>
                    <a:pt x="890" y="3250"/>
                    <a:pt x="977" y="3204"/>
                  </a:cubicBezTo>
                  <a:cubicBezTo>
                    <a:pt x="1350" y="2925"/>
                    <a:pt x="1745" y="2623"/>
                    <a:pt x="2327" y="2436"/>
                  </a:cubicBezTo>
                  <a:cubicBezTo>
                    <a:pt x="2815" y="2343"/>
                    <a:pt x="3397" y="2250"/>
                    <a:pt x="3885" y="2157"/>
                  </a:cubicBezTo>
                  <a:cubicBezTo>
                    <a:pt x="4653" y="1948"/>
                    <a:pt x="4955" y="692"/>
                    <a:pt x="4164" y="296"/>
                  </a:cubicBezTo>
                  <a:cubicBezTo>
                    <a:pt x="3756" y="97"/>
                    <a:pt x="3343" y="0"/>
                    <a:pt x="29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3" name="Google Shape;2153;p33"/>
            <p:cNvSpPr/>
            <p:nvPr/>
          </p:nvSpPr>
          <p:spPr>
            <a:xfrm>
              <a:off x="4265650" y="4146900"/>
              <a:ext cx="167550" cy="88600"/>
            </a:xfrm>
            <a:custGeom>
              <a:avLst/>
              <a:gdLst/>
              <a:ahLst/>
              <a:cxnLst/>
              <a:rect l="l" t="t" r="r" b="b"/>
              <a:pathLst>
                <a:path w="6702" h="3544" extrusionOk="0">
                  <a:moveTo>
                    <a:pt x="5321" y="1"/>
                  </a:moveTo>
                  <a:cubicBezTo>
                    <a:pt x="5232" y="1"/>
                    <a:pt x="5141" y="9"/>
                    <a:pt x="5050" y="23"/>
                  </a:cubicBezTo>
                  <a:cubicBezTo>
                    <a:pt x="3677" y="233"/>
                    <a:pt x="2514" y="814"/>
                    <a:pt x="1257" y="1279"/>
                  </a:cubicBezTo>
                  <a:cubicBezTo>
                    <a:pt x="0" y="1735"/>
                    <a:pt x="339" y="3543"/>
                    <a:pt x="1633" y="3543"/>
                  </a:cubicBezTo>
                  <a:cubicBezTo>
                    <a:pt x="1727" y="3543"/>
                    <a:pt x="1827" y="3533"/>
                    <a:pt x="1932" y="3513"/>
                  </a:cubicBezTo>
                  <a:cubicBezTo>
                    <a:pt x="3305" y="3234"/>
                    <a:pt x="4654" y="2931"/>
                    <a:pt x="6003" y="2350"/>
                  </a:cubicBezTo>
                  <a:cubicBezTo>
                    <a:pt x="6585" y="2070"/>
                    <a:pt x="6701" y="1279"/>
                    <a:pt x="6492" y="814"/>
                  </a:cubicBezTo>
                  <a:cubicBezTo>
                    <a:pt x="6256" y="225"/>
                    <a:pt x="5806" y="1"/>
                    <a:pt x="53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4" name="Google Shape;2154;p33"/>
            <p:cNvSpPr/>
            <p:nvPr/>
          </p:nvSpPr>
          <p:spPr>
            <a:xfrm>
              <a:off x="4264225" y="4040200"/>
              <a:ext cx="142200" cy="63775"/>
            </a:xfrm>
            <a:custGeom>
              <a:avLst/>
              <a:gdLst/>
              <a:ahLst/>
              <a:cxnLst/>
              <a:rect l="l" t="t" r="r" b="b"/>
              <a:pathLst>
                <a:path w="5688" h="2551" extrusionOk="0">
                  <a:moveTo>
                    <a:pt x="4304" y="1"/>
                  </a:moveTo>
                  <a:cubicBezTo>
                    <a:pt x="4219" y="1"/>
                    <a:pt x="4130" y="11"/>
                    <a:pt x="4036" y="34"/>
                  </a:cubicBezTo>
                  <a:cubicBezTo>
                    <a:pt x="2966" y="220"/>
                    <a:pt x="1989" y="522"/>
                    <a:pt x="1035" y="895"/>
                  </a:cubicBezTo>
                  <a:cubicBezTo>
                    <a:pt x="1" y="1277"/>
                    <a:pt x="423" y="2551"/>
                    <a:pt x="1419" y="2551"/>
                  </a:cubicBezTo>
                  <a:cubicBezTo>
                    <a:pt x="1454" y="2551"/>
                    <a:pt x="1488" y="2549"/>
                    <a:pt x="1524" y="2546"/>
                  </a:cubicBezTo>
                  <a:cubicBezTo>
                    <a:pt x="2478" y="2360"/>
                    <a:pt x="3548" y="2267"/>
                    <a:pt x="4525" y="1965"/>
                  </a:cubicBezTo>
                  <a:cubicBezTo>
                    <a:pt x="5687" y="1620"/>
                    <a:pt x="5356" y="1"/>
                    <a:pt x="43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5" name="Google Shape;2155;p33"/>
            <p:cNvSpPr/>
            <p:nvPr/>
          </p:nvSpPr>
          <p:spPr>
            <a:xfrm>
              <a:off x="4540400" y="4262875"/>
              <a:ext cx="125425" cy="56875"/>
            </a:xfrm>
            <a:custGeom>
              <a:avLst/>
              <a:gdLst/>
              <a:ahLst/>
              <a:cxnLst/>
              <a:rect l="l" t="t" r="r" b="b"/>
              <a:pathLst>
                <a:path w="5017" h="2275" extrusionOk="0">
                  <a:moveTo>
                    <a:pt x="3788" y="1"/>
                  </a:moveTo>
                  <a:cubicBezTo>
                    <a:pt x="2825" y="1"/>
                    <a:pt x="1772" y="470"/>
                    <a:pt x="946" y="712"/>
                  </a:cubicBezTo>
                  <a:cubicBezTo>
                    <a:pt x="1" y="1004"/>
                    <a:pt x="339" y="2275"/>
                    <a:pt x="1225" y="2275"/>
                  </a:cubicBezTo>
                  <a:cubicBezTo>
                    <a:pt x="1255" y="2275"/>
                    <a:pt x="1286" y="2273"/>
                    <a:pt x="1318" y="2270"/>
                  </a:cubicBezTo>
                  <a:cubicBezTo>
                    <a:pt x="2388" y="1991"/>
                    <a:pt x="3737" y="1991"/>
                    <a:pt x="4621" y="1200"/>
                  </a:cubicBezTo>
                  <a:cubicBezTo>
                    <a:pt x="5017" y="921"/>
                    <a:pt x="4714" y="130"/>
                    <a:pt x="4226" y="37"/>
                  </a:cubicBezTo>
                  <a:cubicBezTo>
                    <a:pt x="4083" y="12"/>
                    <a:pt x="3936" y="1"/>
                    <a:pt x="37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6" name="Google Shape;2156;p33"/>
            <p:cNvSpPr/>
            <p:nvPr/>
          </p:nvSpPr>
          <p:spPr>
            <a:xfrm>
              <a:off x="4529725" y="4165475"/>
              <a:ext cx="128550" cy="52400"/>
            </a:xfrm>
            <a:custGeom>
              <a:avLst/>
              <a:gdLst/>
              <a:ahLst/>
              <a:cxnLst/>
              <a:rect l="l" t="t" r="r" b="b"/>
              <a:pathLst>
                <a:path w="5142" h="2096" extrusionOk="0">
                  <a:moveTo>
                    <a:pt x="3498" y="0"/>
                  </a:moveTo>
                  <a:cubicBezTo>
                    <a:pt x="2599" y="0"/>
                    <a:pt x="1768" y="209"/>
                    <a:pt x="884" y="350"/>
                  </a:cubicBezTo>
                  <a:cubicBezTo>
                    <a:pt x="0" y="536"/>
                    <a:pt x="209" y="2095"/>
                    <a:pt x="1163" y="2095"/>
                  </a:cubicBezTo>
                  <a:cubicBezTo>
                    <a:pt x="2326" y="2002"/>
                    <a:pt x="3397" y="2002"/>
                    <a:pt x="4560" y="1514"/>
                  </a:cubicBezTo>
                  <a:cubicBezTo>
                    <a:pt x="5141" y="1234"/>
                    <a:pt x="4955" y="164"/>
                    <a:pt x="4374" y="71"/>
                  </a:cubicBezTo>
                  <a:cubicBezTo>
                    <a:pt x="4072" y="21"/>
                    <a:pt x="3782" y="0"/>
                    <a:pt x="34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7" name="Google Shape;2157;p33"/>
            <p:cNvSpPr/>
            <p:nvPr/>
          </p:nvSpPr>
          <p:spPr>
            <a:xfrm>
              <a:off x="4502250" y="4064000"/>
              <a:ext cx="105425" cy="54925"/>
            </a:xfrm>
            <a:custGeom>
              <a:avLst/>
              <a:gdLst/>
              <a:ahLst/>
              <a:cxnLst/>
              <a:rect l="l" t="t" r="r" b="b"/>
              <a:pathLst>
                <a:path w="4217" h="2197" extrusionOk="0">
                  <a:moveTo>
                    <a:pt x="3071" y="0"/>
                  </a:moveTo>
                  <a:cubicBezTo>
                    <a:pt x="2312" y="0"/>
                    <a:pt x="1605" y="300"/>
                    <a:pt x="913" y="524"/>
                  </a:cubicBezTo>
                  <a:cubicBezTo>
                    <a:pt x="0" y="894"/>
                    <a:pt x="285" y="2196"/>
                    <a:pt x="1198" y="2196"/>
                  </a:cubicBezTo>
                  <a:cubicBezTo>
                    <a:pt x="1263" y="2196"/>
                    <a:pt x="1331" y="2190"/>
                    <a:pt x="1401" y="2176"/>
                  </a:cubicBezTo>
                  <a:cubicBezTo>
                    <a:pt x="2262" y="1990"/>
                    <a:pt x="3239" y="1804"/>
                    <a:pt x="3914" y="1106"/>
                  </a:cubicBezTo>
                  <a:cubicBezTo>
                    <a:pt x="4216" y="827"/>
                    <a:pt x="4100" y="152"/>
                    <a:pt x="3635" y="59"/>
                  </a:cubicBezTo>
                  <a:cubicBezTo>
                    <a:pt x="3443" y="18"/>
                    <a:pt x="3255" y="0"/>
                    <a:pt x="3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8" name="Google Shape;2158;p33"/>
            <p:cNvSpPr/>
            <p:nvPr/>
          </p:nvSpPr>
          <p:spPr>
            <a:xfrm>
              <a:off x="4721050" y="4273550"/>
              <a:ext cx="118650" cy="58300"/>
            </a:xfrm>
            <a:custGeom>
              <a:avLst/>
              <a:gdLst/>
              <a:ahLst/>
              <a:cxnLst/>
              <a:rect l="l" t="t" r="r" b="b"/>
              <a:pathLst>
                <a:path w="4746" h="2332" extrusionOk="0">
                  <a:moveTo>
                    <a:pt x="3696" y="1"/>
                  </a:moveTo>
                  <a:cubicBezTo>
                    <a:pt x="3667" y="1"/>
                    <a:pt x="3637" y="2"/>
                    <a:pt x="3607" y="5"/>
                  </a:cubicBezTo>
                  <a:cubicBezTo>
                    <a:pt x="2537" y="5"/>
                    <a:pt x="1560" y="494"/>
                    <a:pt x="582" y="866"/>
                  </a:cubicBezTo>
                  <a:cubicBezTo>
                    <a:pt x="1" y="1262"/>
                    <a:pt x="303" y="2332"/>
                    <a:pt x="978" y="2332"/>
                  </a:cubicBezTo>
                  <a:cubicBezTo>
                    <a:pt x="2048" y="2239"/>
                    <a:pt x="3118" y="2029"/>
                    <a:pt x="4072" y="1564"/>
                  </a:cubicBezTo>
                  <a:cubicBezTo>
                    <a:pt x="4745" y="1183"/>
                    <a:pt x="4488" y="1"/>
                    <a:pt x="3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9" name="Google Shape;2159;p33"/>
            <p:cNvSpPr/>
            <p:nvPr/>
          </p:nvSpPr>
          <p:spPr>
            <a:xfrm>
              <a:off x="4701875" y="4137725"/>
              <a:ext cx="97150" cy="58875"/>
            </a:xfrm>
            <a:custGeom>
              <a:avLst/>
              <a:gdLst/>
              <a:ahLst/>
              <a:cxnLst/>
              <a:rect l="l" t="t" r="r" b="b"/>
              <a:pathLst>
                <a:path w="3886" h="2355" extrusionOk="0">
                  <a:moveTo>
                    <a:pt x="3055" y="1"/>
                  </a:moveTo>
                  <a:cubicBezTo>
                    <a:pt x="3007" y="1"/>
                    <a:pt x="2958" y="6"/>
                    <a:pt x="2908" y="18"/>
                  </a:cubicBezTo>
                  <a:cubicBezTo>
                    <a:pt x="2140" y="111"/>
                    <a:pt x="1466" y="204"/>
                    <a:pt x="768" y="390"/>
                  </a:cubicBezTo>
                  <a:cubicBezTo>
                    <a:pt x="303" y="483"/>
                    <a:pt x="0" y="972"/>
                    <a:pt x="0" y="1460"/>
                  </a:cubicBezTo>
                  <a:cubicBezTo>
                    <a:pt x="86" y="1827"/>
                    <a:pt x="433" y="2354"/>
                    <a:pt x="873" y="2354"/>
                  </a:cubicBezTo>
                  <a:cubicBezTo>
                    <a:pt x="907" y="2354"/>
                    <a:pt x="942" y="2351"/>
                    <a:pt x="977" y="2344"/>
                  </a:cubicBezTo>
                  <a:cubicBezTo>
                    <a:pt x="1349" y="2228"/>
                    <a:pt x="1745" y="2228"/>
                    <a:pt x="2140" y="2135"/>
                  </a:cubicBezTo>
                  <a:cubicBezTo>
                    <a:pt x="2513" y="2135"/>
                    <a:pt x="2815" y="1949"/>
                    <a:pt x="3094" y="1856"/>
                  </a:cubicBezTo>
                  <a:cubicBezTo>
                    <a:pt x="3583" y="1763"/>
                    <a:pt x="3885" y="1274"/>
                    <a:pt x="3885" y="786"/>
                  </a:cubicBezTo>
                  <a:cubicBezTo>
                    <a:pt x="3802" y="431"/>
                    <a:pt x="3474" y="1"/>
                    <a:pt x="30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0" name="Google Shape;2160;p33"/>
            <p:cNvSpPr/>
            <p:nvPr/>
          </p:nvSpPr>
          <p:spPr>
            <a:xfrm>
              <a:off x="3260100" y="4818400"/>
              <a:ext cx="59450" cy="107575"/>
            </a:xfrm>
            <a:custGeom>
              <a:avLst/>
              <a:gdLst/>
              <a:ahLst/>
              <a:cxnLst/>
              <a:rect l="l" t="t" r="r" b="b"/>
              <a:pathLst>
                <a:path w="2378" h="4303" extrusionOk="0">
                  <a:moveTo>
                    <a:pt x="1319" y="1"/>
                  </a:moveTo>
                  <a:cubicBezTo>
                    <a:pt x="894" y="1"/>
                    <a:pt x="479" y="228"/>
                    <a:pt x="396" y="708"/>
                  </a:cubicBezTo>
                  <a:cubicBezTo>
                    <a:pt x="186" y="1661"/>
                    <a:pt x="0" y="2825"/>
                    <a:pt x="186" y="3802"/>
                  </a:cubicBezTo>
                  <a:cubicBezTo>
                    <a:pt x="304" y="4130"/>
                    <a:pt x="630" y="4303"/>
                    <a:pt x="946" y="4303"/>
                  </a:cubicBezTo>
                  <a:cubicBezTo>
                    <a:pt x="1190" y="4303"/>
                    <a:pt x="1427" y="4200"/>
                    <a:pt x="1559" y="3988"/>
                  </a:cubicBezTo>
                  <a:cubicBezTo>
                    <a:pt x="2024" y="3034"/>
                    <a:pt x="2233" y="1964"/>
                    <a:pt x="2326" y="987"/>
                  </a:cubicBezTo>
                  <a:cubicBezTo>
                    <a:pt x="2378" y="345"/>
                    <a:pt x="1841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1" name="Google Shape;2161;p33"/>
            <p:cNvSpPr/>
            <p:nvPr/>
          </p:nvSpPr>
          <p:spPr>
            <a:xfrm>
              <a:off x="3335875" y="4631900"/>
              <a:ext cx="79975" cy="109300"/>
            </a:xfrm>
            <a:custGeom>
              <a:avLst/>
              <a:gdLst/>
              <a:ahLst/>
              <a:cxnLst/>
              <a:rect l="l" t="t" r="r" b="b"/>
              <a:pathLst>
                <a:path w="3199" h="4372" extrusionOk="0">
                  <a:moveTo>
                    <a:pt x="2471" y="0"/>
                  </a:moveTo>
                  <a:cubicBezTo>
                    <a:pt x="2261" y="0"/>
                    <a:pt x="2043" y="95"/>
                    <a:pt x="1901" y="304"/>
                  </a:cubicBezTo>
                  <a:cubicBezTo>
                    <a:pt x="1226" y="1188"/>
                    <a:pt x="738" y="2142"/>
                    <a:pt x="272" y="3212"/>
                  </a:cubicBezTo>
                  <a:cubicBezTo>
                    <a:pt x="1" y="3820"/>
                    <a:pt x="552" y="4372"/>
                    <a:pt x="1052" y="4372"/>
                  </a:cubicBezTo>
                  <a:cubicBezTo>
                    <a:pt x="1281" y="4372"/>
                    <a:pt x="1498" y="4257"/>
                    <a:pt x="1622" y="3980"/>
                  </a:cubicBezTo>
                  <a:cubicBezTo>
                    <a:pt x="2203" y="2933"/>
                    <a:pt x="2785" y="1863"/>
                    <a:pt x="3064" y="793"/>
                  </a:cubicBezTo>
                  <a:cubicBezTo>
                    <a:pt x="3198" y="301"/>
                    <a:pt x="2846" y="0"/>
                    <a:pt x="24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2" name="Google Shape;2162;p33"/>
            <p:cNvSpPr/>
            <p:nvPr/>
          </p:nvSpPr>
          <p:spPr>
            <a:xfrm>
              <a:off x="3420025" y="4806200"/>
              <a:ext cx="50625" cy="64225"/>
            </a:xfrm>
            <a:custGeom>
              <a:avLst/>
              <a:gdLst/>
              <a:ahLst/>
              <a:cxnLst/>
              <a:rect l="l" t="t" r="r" b="b"/>
              <a:pathLst>
                <a:path w="2025" h="2569" extrusionOk="0">
                  <a:moveTo>
                    <a:pt x="1241" y="0"/>
                  </a:moveTo>
                  <a:cubicBezTo>
                    <a:pt x="961" y="0"/>
                    <a:pt x="733" y="195"/>
                    <a:pt x="582" y="498"/>
                  </a:cubicBezTo>
                  <a:cubicBezTo>
                    <a:pt x="489" y="893"/>
                    <a:pt x="280" y="1289"/>
                    <a:pt x="187" y="1661"/>
                  </a:cubicBezTo>
                  <a:cubicBezTo>
                    <a:pt x="1" y="1963"/>
                    <a:pt x="280" y="2452"/>
                    <a:pt x="675" y="2545"/>
                  </a:cubicBezTo>
                  <a:cubicBezTo>
                    <a:pt x="743" y="2561"/>
                    <a:pt x="809" y="2568"/>
                    <a:pt x="875" y="2568"/>
                  </a:cubicBezTo>
                  <a:cubicBezTo>
                    <a:pt x="1193" y="2568"/>
                    <a:pt x="1479" y="2384"/>
                    <a:pt x="1652" y="2056"/>
                  </a:cubicBezTo>
                  <a:cubicBezTo>
                    <a:pt x="1745" y="1661"/>
                    <a:pt x="1838" y="1289"/>
                    <a:pt x="1931" y="893"/>
                  </a:cubicBezTo>
                  <a:cubicBezTo>
                    <a:pt x="2025" y="498"/>
                    <a:pt x="1838" y="125"/>
                    <a:pt x="1443" y="32"/>
                  </a:cubicBezTo>
                  <a:cubicBezTo>
                    <a:pt x="1373" y="11"/>
                    <a:pt x="1306" y="0"/>
                    <a:pt x="1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3" name="Google Shape;2163;p33"/>
            <p:cNvSpPr/>
            <p:nvPr/>
          </p:nvSpPr>
          <p:spPr>
            <a:xfrm>
              <a:off x="3465975" y="4547825"/>
              <a:ext cx="68550" cy="113925"/>
            </a:xfrm>
            <a:custGeom>
              <a:avLst/>
              <a:gdLst/>
              <a:ahLst/>
              <a:cxnLst/>
              <a:rect l="l" t="t" r="r" b="b"/>
              <a:pathLst>
                <a:path w="2742" h="4557" extrusionOk="0">
                  <a:moveTo>
                    <a:pt x="1626" y="1"/>
                  </a:moveTo>
                  <a:cubicBezTo>
                    <a:pt x="1251" y="1"/>
                    <a:pt x="870" y="202"/>
                    <a:pt x="675" y="666"/>
                  </a:cubicBezTo>
                  <a:cubicBezTo>
                    <a:pt x="303" y="1736"/>
                    <a:pt x="0" y="2900"/>
                    <a:pt x="303" y="4063"/>
                  </a:cubicBezTo>
                  <a:cubicBezTo>
                    <a:pt x="361" y="4369"/>
                    <a:pt x="648" y="4556"/>
                    <a:pt x="922" y="4556"/>
                  </a:cubicBezTo>
                  <a:cubicBezTo>
                    <a:pt x="1086" y="4556"/>
                    <a:pt x="1245" y="4490"/>
                    <a:pt x="1350" y="4342"/>
                  </a:cubicBezTo>
                  <a:cubicBezTo>
                    <a:pt x="2141" y="3481"/>
                    <a:pt x="2420" y="2318"/>
                    <a:pt x="2629" y="1155"/>
                  </a:cubicBezTo>
                  <a:cubicBezTo>
                    <a:pt x="2741" y="456"/>
                    <a:pt x="2190" y="1"/>
                    <a:pt x="16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4" name="Google Shape;2164;p33"/>
            <p:cNvSpPr/>
            <p:nvPr/>
          </p:nvSpPr>
          <p:spPr>
            <a:xfrm>
              <a:off x="3411575" y="4411050"/>
              <a:ext cx="116825" cy="99675"/>
            </a:xfrm>
            <a:custGeom>
              <a:avLst/>
              <a:gdLst/>
              <a:ahLst/>
              <a:cxnLst/>
              <a:rect l="l" t="t" r="r" b="b"/>
              <a:pathLst>
                <a:path w="4673" h="3987" extrusionOk="0">
                  <a:moveTo>
                    <a:pt x="3132" y="0"/>
                  </a:moveTo>
                  <a:cubicBezTo>
                    <a:pt x="2878" y="0"/>
                    <a:pt x="2610" y="96"/>
                    <a:pt x="2363" y="321"/>
                  </a:cubicBezTo>
                  <a:cubicBezTo>
                    <a:pt x="1502" y="1089"/>
                    <a:pt x="734" y="1973"/>
                    <a:pt x="246" y="3043"/>
                  </a:cubicBezTo>
                  <a:cubicBezTo>
                    <a:pt x="0" y="3515"/>
                    <a:pt x="337" y="3987"/>
                    <a:pt x="832" y="3987"/>
                  </a:cubicBezTo>
                  <a:cubicBezTo>
                    <a:pt x="948" y="3987"/>
                    <a:pt x="1072" y="3961"/>
                    <a:pt x="1199" y="3904"/>
                  </a:cubicBezTo>
                  <a:cubicBezTo>
                    <a:pt x="2269" y="3509"/>
                    <a:pt x="3154" y="2741"/>
                    <a:pt x="3921" y="1880"/>
                  </a:cubicBezTo>
                  <a:cubicBezTo>
                    <a:pt x="4673" y="1057"/>
                    <a:pt x="3979" y="0"/>
                    <a:pt x="3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5" name="Google Shape;2165;p33"/>
            <p:cNvSpPr/>
            <p:nvPr/>
          </p:nvSpPr>
          <p:spPr>
            <a:xfrm>
              <a:off x="3563100" y="4402650"/>
              <a:ext cx="62825" cy="67300"/>
            </a:xfrm>
            <a:custGeom>
              <a:avLst/>
              <a:gdLst/>
              <a:ahLst/>
              <a:cxnLst/>
              <a:rect l="l" t="t" r="r" b="b"/>
              <a:pathLst>
                <a:path w="2513" h="2692" extrusionOk="0">
                  <a:moveTo>
                    <a:pt x="1694" y="1"/>
                  </a:moveTo>
                  <a:cubicBezTo>
                    <a:pt x="1401" y="1"/>
                    <a:pt x="1105" y="154"/>
                    <a:pt x="954" y="355"/>
                  </a:cubicBezTo>
                  <a:cubicBezTo>
                    <a:pt x="675" y="750"/>
                    <a:pt x="489" y="1146"/>
                    <a:pt x="187" y="1518"/>
                  </a:cubicBezTo>
                  <a:cubicBezTo>
                    <a:pt x="0" y="1821"/>
                    <a:pt x="94" y="2402"/>
                    <a:pt x="489" y="2588"/>
                  </a:cubicBezTo>
                  <a:cubicBezTo>
                    <a:pt x="613" y="2658"/>
                    <a:pt x="740" y="2692"/>
                    <a:pt x="864" y="2692"/>
                  </a:cubicBezTo>
                  <a:cubicBezTo>
                    <a:pt x="1112" y="2692"/>
                    <a:pt x="1350" y="2557"/>
                    <a:pt x="1536" y="2309"/>
                  </a:cubicBezTo>
                  <a:cubicBezTo>
                    <a:pt x="1745" y="1914"/>
                    <a:pt x="2024" y="1518"/>
                    <a:pt x="2327" y="1146"/>
                  </a:cubicBezTo>
                  <a:cubicBezTo>
                    <a:pt x="2513" y="843"/>
                    <a:pt x="2327" y="262"/>
                    <a:pt x="2024" y="76"/>
                  </a:cubicBezTo>
                  <a:cubicBezTo>
                    <a:pt x="1921" y="24"/>
                    <a:pt x="1808" y="1"/>
                    <a:pt x="16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6" name="Google Shape;2166;p33"/>
            <p:cNvSpPr/>
            <p:nvPr/>
          </p:nvSpPr>
          <p:spPr>
            <a:xfrm>
              <a:off x="3575100" y="4226675"/>
              <a:ext cx="139275" cy="102625"/>
            </a:xfrm>
            <a:custGeom>
              <a:avLst/>
              <a:gdLst/>
              <a:ahLst/>
              <a:cxnLst/>
              <a:rect l="l" t="t" r="r" b="b"/>
              <a:pathLst>
                <a:path w="5571" h="4105" extrusionOk="0">
                  <a:moveTo>
                    <a:pt x="4098" y="1"/>
                  </a:moveTo>
                  <a:cubicBezTo>
                    <a:pt x="3935" y="1"/>
                    <a:pt x="3764" y="42"/>
                    <a:pt x="3592" y="136"/>
                  </a:cubicBezTo>
                  <a:cubicBezTo>
                    <a:pt x="2428" y="903"/>
                    <a:pt x="1544" y="1787"/>
                    <a:pt x="591" y="2741"/>
                  </a:cubicBezTo>
                  <a:cubicBezTo>
                    <a:pt x="1" y="3331"/>
                    <a:pt x="541" y="4104"/>
                    <a:pt x="1186" y="4104"/>
                  </a:cubicBezTo>
                  <a:cubicBezTo>
                    <a:pt x="1304" y="4104"/>
                    <a:pt x="1426" y="4078"/>
                    <a:pt x="1544" y="4021"/>
                  </a:cubicBezTo>
                  <a:cubicBezTo>
                    <a:pt x="2708" y="3323"/>
                    <a:pt x="3871" y="2741"/>
                    <a:pt x="4848" y="1787"/>
                  </a:cubicBezTo>
                  <a:cubicBezTo>
                    <a:pt x="5570" y="1124"/>
                    <a:pt x="4949" y="1"/>
                    <a:pt x="40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167" name="Google Shape;2167;p33"/>
          <p:cNvGrpSpPr/>
          <p:nvPr/>
        </p:nvGrpSpPr>
        <p:grpSpPr>
          <a:xfrm rot="8219760">
            <a:off x="179747" y="67262"/>
            <a:ext cx="1216328" cy="1304140"/>
            <a:chOff x="1721175" y="2665325"/>
            <a:chExt cx="809625" cy="868075"/>
          </a:xfrm>
        </p:grpSpPr>
        <p:sp>
          <p:nvSpPr>
            <p:cNvPr id="2168" name="Google Shape;2168;p33"/>
            <p:cNvSpPr/>
            <p:nvPr/>
          </p:nvSpPr>
          <p:spPr>
            <a:xfrm>
              <a:off x="2191125" y="2884650"/>
              <a:ext cx="339675" cy="506775"/>
            </a:xfrm>
            <a:custGeom>
              <a:avLst/>
              <a:gdLst/>
              <a:ahLst/>
              <a:cxnLst/>
              <a:rect l="l" t="t" r="r" b="b"/>
              <a:pathLst>
                <a:path w="13587" h="20271" extrusionOk="0">
                  <a:moveTo>
                    <a:pt x="8761" y="0"/>
                  </a:moveTo>
                  <a:cubicBezTo>
                    <a:pt x="8499" y="0"/>
                    <a:pt x="8234" y="76"/>
                    <a:pt x="8049" y="217"/>
                  </a:cubicBezTo>
                  <a:cubicBezTo>
                    <a:pt x="7677" y="589"/>
                    <a:pt x="7468" y="1078"/>
                    <a:pt x="7282" y="1566"/>
                  </a:cubicBezTo>
                  <a:cubicBezTo>
                    <a:pt x="6793" y="2822"/>
                    <a:pt x="6398" y="3986"/>
                    <a:pt x="5932" y="5242"/>
                  </a:cubicBezTo>
                  <a:cubicBezTo>
                    <a:pt x="5444" y="4288"/>
                    <a:pt x="5048" y="3404"/>
                    <a:pt x="4560" y="2450"/>
                  </a:cubicBezTo>
                  <a:cubicBezTo>
                    <a:pt x="3699" y="5056"/>
                    <a:pt x="3490" y="7964"/>
                    <a:pt x="3978" y="10686"/>
                  </a:cubicBezTo>
                  <a:cubicBezTo>
                    <a:pt x="3923" y="10713"/>
                    <a:pt x="3867" y="10726"/>
                    <a:pt x="3811" y="10726"/>
                  </a:cubicBezTo>
                  <a:cubicBezTo>
                    <a:pt x="3495" y="10726"/>
                    <a:pt x="3197" y="10310"/>
                    <a:pt x="3117" y="9895"/>
                  </a:cubicBezTo>
                  <a:cubicBezTo>
                    <a:pt x="3024" y="9429"/>
                    <a:pt x="3024" y="8848"/>
                    <a:pt x="2629" y="8638"/>
                  </a:cubicBezTo>
                  <a:cubicBezTo>
                    <a:pt x="2524" y="8589"/>
                    <a:pt x="2412" y="8566"/>
                    <a:pt x="2302" y="8566"/>
                  </a:cubicBezTo>
                  <a:cubicBezTo>
                    <a:pt x="1995" y="8566"/>
                    <a:pt x="1695" y="8743"/>
                    <a:pt x="1559" y="9034"/>
                  </a:cubicBezTo>
                  <a:cubicBezTo>
                    <a:pt x="1373" y="9429"/>
                    <a:pt x="1373" y="9895"/>
                    <a:pt x="1373" y="10290"/>
                  </a:cubicBezTo>
                  <a:cubicBezTo>
                    <a:pt x="1466" y="12128"/>
                    <a:pt x="1745" y="14268"/>
                    <a:pt x="1373" y="16106"/>
                  </a:cubicBezTo>
                  <a:cubicBezTo>
                    <a:pt x="1070" y="17572"/>
                    <a:pt x="116" y="18828"/>
                    <a:pt x="0" y="20270"/>
                  </a:cubicBezTo>
                  <a:cubicBezTo>
                    <a:pt x="1163" y="19107"/>
                    <a:pt x="2815" y="19107"/>
                    <a:pt x="4374" y="18921"/>
                  </a:cubicBezTo>
                  <a:cubicBezTo>
                    <a:pt x="5932" y="18735"/>
                    <a:pt x="7863" y="17851"/>
                    <a:pt x="7863" y="16199"/>
                  </a:cubicBezTo>
                  <a:lnTo>
                    <a:pt x="7863" y="16199"/>
                  </a:lnTo>
                  <a:cubicBezTo>
                    <a:pt x="7623" y="16373"/>
                    <a:pt x="7343" y="16450"/>
                    <a:pt x="7062" y="16450"/>
                  </a:cubicBezTo>
                  <a:cubicBezTo>
                    <a:pt x="6554" y="16450"/>
                    <a:pt x="6037" y="16201"/>
                    <a:pt x="5723" y="15827"/>
                  </a:cubicBezTo>
                  <a:cubicBezTo>
                    <a:pt x="7677" y="15245"/>
                    <a:pt x="9213" y="13780"/>
                    <a:pt x="10097" y="12035"/>
                  </a:cubicBezTo>
                  <a:cubicBezTo>
                    <a:pt x="9213" y="12035"/>
                    <a:pt x="8352" y="11942"/>
                    <a:pt x="7468" y="11942"/>
                  </a:cubicBezTo>
                  <a:cubicBezTo>
                    <a:pt x="7863" y="10476"/>
                    <a:pt x="9026" y="9313"/>
                    <a:pt x="10376" y="8848"/>
                  </a:cubicBezTo>
                  <a:cubicBezTo>
                    <a:pt x="11539" y="8452"/>
                    <a:pt x="13005" y="8266"/>
                    <a:pt x="13284" y="7103"/>
                  </a:cubicBezTo>
                  <a:cubicBezTo>
                    <a:pt x="13586" y="6126"/>
                    <a:pt x="12702" y="5149"/>
                    <a:pt x="11748" y="4963"/>
                  </a:cubicBezTo>
                  <a:cubicBezTo>
                    <a:pt x="11620" y="4950"/>
                    <a:pt x="11493" y="4945"/>
                    <a:pt x="11365" y="4945"/>
                  </a:cubicBezTo>
                  <a:cubicBezTo>
                    <a:pt x="10516" y="4945"/>
                    <a:pt x="9669" y="5200"/>
                    <a:pt x="8840" y="5544"/>
                  </a:cubicBezTo>
                  <a:cubicBezTo>
                    <a:pt x="9119" y="4195"/>
                    <a:pt x="9306" y="2822"/>
                    <a:pt x="9608" y="1380"/>
                  </a:cubicBezTo>
                  <a:cubicBezTo>
                    <a:pt x="9608" y="1078"/>
                    <a:pt x="9701" y="589"/>
                    <a:pt x="9515" y="310"/>
                  </a:cubicBezTo>
                  <a:cubicBezTo>
                    <a:pt x="9354" y="99"/>
                    <a:pt x="9060" y="0"/>
                    <a:pt x="8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9" name="Google Shape;2169;p33"/>
            <p:cNvSpPr/>
            <p:nvPr/>
          </p:nvSpPr>
          <p:spPr>
            <a:xfrm>
              <a:off x="2009650" y="2665325"/>
              <a:ext cx="239650" cy="472150"/>
            </a:xfrm>
            <a:custGeom>
              <a:avLst/>
              <a:gdLst/>
              <a:ahLst/>
              <a:cxnLst/>
              <a:rect l="l" t="t" r="r" b="b"/>
              <a:pathLst>
                <a:path w="9586" h="18886" extrusionOk="0">
                  <a:moveTo>
                    <a:pt x="8252" y="0"/>
                  </a:moveTo>
                  <a:cubicBezTo>
                    <a:pt x="6583" y="0"/>
                    <a:pt x="4923" y="1409"/>
                    <a:pt x="4840" y="3081"/>
                  </a:cubicBezTo>
                  <a:cubicBezTo>
                    <a:pt x="4747" y="3546"/>
                    <a:pt x="4840" y="4128"/>
                    <a:pt x="4747" y="4616"/>
                  </a:cubicBezTo>
                  <a:cubicBezTo>
                    <a:pt x="4591" y="4946"/>
                    <a:pt x="4225" y="5341"/>
                    <a:pt x="3825" y="5341"/>
                  </a:cubicBezTo>
                  <a:cubicBezTo>
                    <a:pt x="3745" y="5341"/>
                    <a:pt x="3664" y="5325"/>
                    <a:pt x="3583" y="5291"/>
                  </a:cubicBezTo>
                  <a:cubicBezTo>
                    <a:pt x="2816" y="5012"/>
                    <a:pt x="3002" y="3267"/>
                    <a:pt x="2141" y="3267"/>
                  </a:cubicBezTo>
                  <a:cubicBezTo>
                    <a:pt x="1443" y="3267"/>
                    <a:pt x="1350" y="4128"/>
                    <a:pt x="1443" y="4826"/>
                  </a:cubicBezTo>
                  <a:cubicBezTo>
                    <a:pt x="1839" y="6756"/>
                    <a:pt x="2141" y="8594"/>
                    <a:pt x="2420" y="10525"/>
                  </a:cubicBezTo>
                  <a:cubicBezTo>
                    <a:pt x="2367" y="10565"/>
                    <a:pt x="2309" y="10583"/>
                    <a:pt x="2249" y="10583"/>
                  </a:cubicBezTo>
                  <a:cubicBezTo>
                    <a:pt x="1997" y="10583"/>
                    <a:pt x="1710" y="10263"/>
                    <a:pt x="1559" y="9944"/>
                  </a:cubicBezTo>
                  <a:cubicBezTo>
                    <a:pt x="1350" y="9571"/>
                    <a:pt x="1257" y="9083"/>
                    <a:pt x="768" y="8990"/>
                  </a:cubicBezTo>
                  <a:cubicBezTo>
                    <a:pt x="736" y="8982"/>
                    <a:pt x="703" y="8978"/>
                    <a:pt x="670" y="8978"/>
                  </a:cubicBezTo>
                  <a:cubicBezTo>
                    <a:pt x="330" y="8978"/>
                    <a:pt x="1" y="9397"/>
                    <a:pt x="1" y="9757"/>
                  </a:cubicBezTo>
                  <a:cubicBezTo>
                    <a:pt x="1" y="10153"/>
                    <a:pt x="187" y="10525"/>
                    <a:pt x="396" y="10921"/>
                  </a:cubicBezTo>
                  <a:cubicBezTo>
                    <a:pt x="1257" y="12665"/>
                    <a:pt x="2816" y="17900"/>
                    <a:pt x="4653" y="18784"/>
                  </a:cubicBezTo>
                  <a:cubicBezTo>
                    <a:pt x="4803" y="18853"/>
                    <a:pt x="4957" y="18885"/>
                    <a:pt x="5114" y="18885"/>
                  </a:cubicBezTo>
                  <a:cubicBezTo>
                    <a:pt x="6697" y="18885"/>
                    <a:pt x="8600" y="15637"/>
                    <a:pt x="9213" y="14410"/>
                  </a:cubicBezTo>
                  <a:cubicBezTo>
                    <a:pt x="9399" y="13922"/>
                    <a:pt x="9585" y="13433"/>
                    <a:pt x="9399" y="13061"/>
                  </a:cubicBezTo>
                  <a:cubicBezTo>
                    <a:pt x="9182" y="12681"/>
                    <a:pt x="8782" y="12540"/>
                    <a:pt x="8385" y="12540"/>
                  </a:cubicBezTo>
                  <a:cubicBezTo>
                    <a:pt x="8272" y="12540"/>
                    <a:pt x="8159" y="12552"/>
                    <a:pt x="8050" y="12572"/>
                  </a:cubicBezTo>
                  <a:cubicBezTo>
                    <a:pt x="7561" y="12665"/>
                    <a:pt x="7073" y="12968"/>
                    <a:pt x="6677" y="13340"/>
                  </a:cubicBezTo>
                  <a:cubicBezTo>
                    <a:pt x="7468" y="11805"/>
                    <a:pt x="8236" y="10339"/>
                    <a:pt x="8911" y="8897"/>
                  </a:cubicBezTo>
                  <a:cubicBezTo>
                    <a:pt x="9120" y="8501"/>
                    <a:pt x="9306" y="8013"/>
                    <a:pt x="9306" y="7617"/>
                  </a:cubicBezTo>
                  <a:cubicBezTo>
                    <a:pt x="9227" y="7221"/>
                    <a:pt x="8929" y="6809"/>
                    <a:pt x="8599" y="6809"/>
                  </a:cubicBezTo>
                  <a:cubicBezTo>
                    <a:pt x="8540" y="6809"/>
                    <a:pt x="8481" y="6822"/>
                    <a:pt x="8422" y="6850"/>
                  </a:cubicBezTo>
                  <a:cubicBezTo>
                    <a:pt x="7867" y="6938"/>
                    <a:pt x="7587" y="7833"/>
                    <a:pt x="7057" y="7833"/>
                  </a:cubicBezTo>
                  <a:cubicBezTo>
                    <a:pt x="7032" y="7833"/>
                    <a:pt x="7006" y="7831"/>
                    <a:pt x="6980" y="7827"/>
                  </a:cubicBezTo>
                  <a:cubicBezTo>
                    <a:pt x="6398" y="7827"/>
                    <a:pt x="6398" y="6943"/>
                    <a:pt x="6584" y="6361"/>
                  </a:cubicBezTo>
                  <a:cubicBezTo>
                    <a:pt x="7375" y="4244"/>
                    <a:pt x="8050" y="2197"/>
                    <a:pt x="8818" y="56"/>
                  </a:cubicBezTo>
                  <a:cubicBezTo>
                    <a:pt x="8631" y="19"/>
                    <a:pt x="8441" y="0"/>
                    <a:pt x="8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70" name="Google Shape;2170;p33"/>
            <p:cNvSpPr/>
            <p:nvPr/>
          </p:nvSpPr>
          <p:spPr>
            <a:xfrm>
              <a:off x="1721175" y="2710025"/>
              <a:ext cx="353650" cy="604050"/>
            </a:xfrm>
            <a:custGeom>
              <a:avLst/>
              <a:gdLst/>
              <a:ahLst/>
              <a:cxnLst/>
              <a:rect l="l" t="t" r="r" b="b"/>
              <a:pathLst>
                <a:path w="14146" h="24162" extrusionOk="0">
                  <a:moveTo>
                    <a:pt x="2783" y="0"/>
                  </a:moveTo>
                  <a:cubicBezTo>
                    <a:pt x="1785" y="0"/>
                    <a:pt x="791" y="1178"/>
                    <a:pt x="885" y="2340"/>
                  </a:cubicBezTo>
                  <a:cubicBezTo>
                    <a:pt x="978" y="3712"/>
                    <a:pt x="2048" y="4782"/>
                    <a:pt x="3002" y="5736"/>
                  </a:cubicBezTo>
                  <a:cubicBezTo>
                    <a:pt x="2048" y="5736"/>
                    <a:pt x="978" y="5829"/>
                    <a:pt x="1" y="5946"/>
                  </a:cubicBezTo>
                  <a:cubicBezTo>
                    <a:pt x="1653" y="7574"/>
                    <a:pt x="3793" y="8854"/>
                    <a:pt x="6119" y="9621"/>
                  </a:cubicBezTo>
                  <a:cubicBezTo>
                    <a:pt x="5142" y="9621"/>
                    <a:pt x="4165" y="9714"/>
                    <a:pt x="3095" y="9807"/>
                  </a:cubicBezTo>
                  <a:cubicBezTo>
                    <a:pt x="2909" y="11366"/>
                    <a:pt x="4258" y="13018"/>
                    <a:pt x="5910" y="13018"/>
                  </a:cubicBezTo>
                  <a:cubicBezTo>
                    <a:pt x="6405" y="12960"/>
                    <a:pt x="6927" y="12819"/>
                    <a:pt x="7413" y="12819"/>
                  </a:cubicBezTo>
                  <a:cubicBezTo>
                    <a:pt x="7705" y="12819"/>
                    <a:pt x="7984" y="12870"/>
                    <a:pt x="8236" y="13018"/>
                  </a:cubicBezTo>
                  <a:cubicBezTo>
                    <a:pt x="9213" y="13599"/>
                    <a:pt x="8632" y="15251"/>
                    <a:pt x="7562" y="15623"/>
                  </a:cubicBezTo>
                  <a:cubicBezTo>
                    <a:pt x="7240" y="15770"/>
                    <a:pt x="6910" y="15829"/>
                    <a:pt x="6577" y="15829"/>
                  </a:cubicBezTo>
                  <a:cubicBezTo>
                    <a:pt x="5801" y="15829"/>
                    <a:pt x="5007" y="15511"/>
                    <a:pt x="4258" y="15251"/>
                  </a:cubicBezTo>
                  <a:lnTo>
                    <a:pt x="4258" y="15251"/>
                  </a:lnTo>
                  <a:cubicBezTo>
                    <a:pt x="3979" y="16298"/>
                    <a:pt x="4840" y="17368"/>
                    <a:pt x="5910" y="17764"/>
                  </a:cubicBezTo>
                  <a:cubicBezTo>
                    <a:pt x="6887" y="18159"/>
                    <a:pt x="8050" y="18159"/>
                    <a:pt x="9120" y="18345"/>
                  </a:cubicBezTo>
                  <a:cubicBezTo>
                    <a:pt x="11802" y="18923"/>
                    <a:pt x="13932" y="21407"/>
                    <a:pt x="14141" y="24109"/>
                  </a:cubicBezTo>
                  <a:lnTo>
                    <a:pt x="14141" y="24109"/>
                  </a:lnTo>
                  <a:cubicBezTo>
                    <a:pt x="14042" y="22645"/>
                    <a:pt x="13678" y="9528"/>
                    <a:pt x="13564" y="9528"/>
                  </a:cubicBezTo>
                  <a:cubicBezTo>
                    <a:pt x="12796" y="9714"/>
                    <a:pt x="12214" y="10389"/>
                    <a:pt x="12214" y="11180"/>
                  </a:cubicBezTo>
                  <a:cubicBezTo>
                    <a:pt x="11540" y="10877"/>
                    <a:pt x="11237" y="10017"/>
                    <a:pt x="11354" y="9319"/>
                  </a:cubicBezTo>
                  <a:cubicBezTo>
                    <a:pt x="11447" y="8644"/>
                    <a:pt x="11819" y="7969"/>
                    <a:pt x="11819" y="7295"/>
                  </a:cubicBezTo>
                  <a:cubicBezTo>
                    <a:pt x="11935" y="6527"/>
                    <a:pt x="11633" y="5643"/>
                    <a:pt x="10958" y="5457"/>
                  </a:cubicBezTo>
                  <a:cubicBezTo>
                    <a:pt x="10899" y="5439"/>
                    <a:pt x="10840" y="5430"/>
                    <a:pt x="10781" y="5430"/>
                  </a:cubicBezTo>
                  <a:cubicBezTo>
                    <a:pt x="10175" y="5430"/>
                    <a:pt x="9660" y="6352"/>
                    <a:pt x="10190" y="6713"/>
                  </a:cubicBezTo>
                  <a:cubicBezTo>
                    <a:pt x="10034" y="6843"/>
                    <a:pt x="9860" y="6900"/>
                    <a:pt x="9686" y="6900"/>
                  </a:cubicBezTo>
                  <a:cubicBezTo>
                    <a:pt x="9081" y="6900"/>
                    <a:pt x="8466" y="6218"/>
                    <a:pt x="8539" y="5550"/>
                  </a:cubicBezTo>
                  <a:cubicBezTo>
                    <a:pt x="8539" y="4666"/>
                    <a:pt x="9213" y="3898"/>
                    <a:pt x="9399" y="3131"/>
                  </a:cubicBezTo>
                  <a:cubicBezTo>
                    <a:pt x="9601" y="2280"/>
                    <a:pt x="9156" y="1171"/>
                    <a:pt x="8335" y="1171"/>
                  </a:cubicBezTo>
                  <a:cubicBezTo>
                    <a:pt x="8303" y="1171"/>
                    <a:pt x="8270" y="1173"/>
                    <a:pt x="8236" y="1176"/>
                  </a:cubicBezTo>
                  <a:cubicBezTo>
                    <a:pt x="7282" y="1386"/>
                    <a:pt x="7166" y="2828"/>
                    <a:pt x="6212" y="3131"/>
                  </a:cubicBezTo>
                  <a:cubicBezTo>
                    <a:pt x="6135" y="3152"/>
                    <a:pt x="6057" y="3162"/>
                    <a:pt x="5980" y="3162"/>
                  </a:cubicBezTo>
                  <a:cubicBezTo>
                    <a:pt x="5383" y="3162"/>
                    <a:pt x="4808" y="2565"/>
                    <a:pt x="4561" y="1967"/>
                  </a:cubicBezTo>
                  <a:cubicBezTo>
                    <a:pt x="4258" y="1386"/>
                    <a:pt x="4072" y="595"/>
                    <a:pt x="3490" y="223"/>
                  </a:cubicBezTo>
                  <a:cubicBezTo>
                    <a:pt x="3264" y="69"/>
                    <a:pt x="3023" y="0"/>
                    <a:pt x="2783" y="0"/>
                  </a:cubicBezTo>
                  <a:close/>
                  <a:moveTo>
                    <a:pt x="14141" y="24109"/>
                  </a:moveTo>
                  <a:cubicBezTo>
                    <a:pt x="14143" y="24128"/>
                    <a:pt x="14144" y="24146"/>
                    <a:pt x="14145" y="24161"/>
                  </a:cubicBezTo>
                  <a:cubicBezTo>
                    <a:pt x="14144" y="24144"/>
                    <a:pt x="14143" y="24126"/>
                    <a:pt x="14141" y="241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71" name="Google Shape;2171;p33"/>
            <p:cNvSpPr/>
            <p:nvPr/>
          </p:nvSpPr>
          <p:spPr>
            <a:xfrm>
              <a:off x="1816475" y="2797975"/>
              <a:ext cx="294975" cy="678200"/>
            </a:xfrm>
            <a:custGeom>
              <a:avLst/>
              <a:gdLst/>
              <a:ahLst/>
              <a:cxnLst/>
              <a:rect l="l" t="t" r="r" b="b"/>
              <a:pathLst>
                <a:path w="11799" h="27128" extrusionOk="0">
                  <a:moveTo>
                    <a:pt x="894" y="1"/>
                  </a:moveTo>
                  <a:cubicBezTo>
                    <a:pt x="415" y="1"/>
                    <a:pt x="1" y="610"/>
                    <a:pt x="446" y="1055"/>
                  </a:cubicBezTo>
                  <a:cubicBezTo>
                    <a:pt x="7053" y="7848"/>
                    <a:pt x="10543" y="17060"/>
                    <a:pt x="10054" y="26552"/>
                  </a:cubicBezTo>
                  <a:cubicBezTo>
                    <a:pt x="10054" y="26936"/>
                    <a:pt x="10368" y="27128"/>
                    <a:pt x="10682" y="27128"/>
                  </a:cubicBezTo>
                  <a:cubicBezTo>
                    <a:pt x="10996" y="27128"/>
                    <a:pt x="11310" y="26936"/>
                    <a:pt x="11310" y="26552"/>
                  </a:cubicBezTo>
                  <a:cubicBezTo>
                    <a:pt x="11799" y="16758"/>
                    <a:pt x="8216" y="7173"/>
                    <a:pt x="1330" y="194"/>
                  </a:cubicBezTo>
                  <a:cubicBezTo>
                    <a:pt x="1194" y="58"/>
                    <a:pt x="1041" y="1"/>
                    <a:pt x="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72" name="Google Shape;2172;p33"/>
            <p:cNvSpPr/>
            <p:nvPr/>
          </p:nvSpPr>
          <p:spPr>
            <a:xfrm>
              <a:off x="2060900" y="2847025"/>
              <a:ext cx="113375" cy="657125"/>
            </a:xfrm>
            <a:custGeom>
              <a:avLst/>
              <a:gdLst/>
              <a:ahLst/>
              <a:cxnLst/>
              <a:rect l="l" t="t" r="r" b="b"/>
              <a:pathLst>
                <a:path w="4535" h="26285" extrusionOk="0">
                  <a:moveTo>
                    <a:pt x="1839" y="1"/>
                  </a:moveTo>
                  <a:cubicBezTo>
                    <a:pt x="1485" y="1"/>
                    <a:pt x="1131" y="292"/>
                    <a:pt x="1254" y="745"/>
                  </a:cubicBezTo>
                  <a:cubicBezTo>
                    <a:pt x="3278" y="8980"/>
                    <a:pt x="2883" y="17518"/>
                    <a:pt x="184" y="25567"/>
                  </a:cubicBezTo>
                  <a:cubicBezTo>
                    <a:pt x="0" y="25977"/>
                    <a:pt x="358" y="26284"/>
                    <a:pt x="735" y="26284"/>
                  </a:cubicBezTo>
                  <a:cubicBezTo>
                    <a:pt x="978" y="26284"/>
                    <a:pt x="1229" y="26157"/>
                    <a:pt x="1347" y="25846"/>
                  </a:cubicBezTo>
                  <a:cubicBezTo>
                    <a:pt x="4162" y="17611"/>
                    <a:pt x="4534" y="8887"/>
                    <a:pt x="2417" y="466"/>
                  </a:cubicBezTo>
                  <a:cubicBezTo>
                    <a:pt x="2332" y="141"/>
                    <a:pt x="2085" y="1"/>
                    <a:pt x="1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73" name="Google Shape;2173;p33"/>
            <p:cNvSpPr/>
            <p:nvPr/>
          </p:nvSpPr>
          <p:spPr>
            <a:xfrm>
              <a:off x="2044050" y="3053725"/>
              <a:ext cx="317450" cy="479675"/>
            </a:xfrm>
            <a:custGeom>
              <a:avLst/>
              <a:gdLst/>
              <a:ahLst/>
              <a:cxnLst/>
              <a:rect l="l" t="t" r="r" b="b"/>
              <a:pathLst>
                <a:path w="12698" h="19187" extrusionOk="0">
                  <a:moveTo>
                    <a:pt x="11935" y="0"/>
                  </a:moveTo>
                  <a:cubicBezTo>
                    <a:pt x="11707" y="0"/>
                    <a:pt x="11491" y="129"/>
                    <a:pt x="11420" y="433"/>
                  </a:cubicBezTo>
                  <a:cubicBezTo>
                    <a:pt x="10071" y="7505"/>
                    <a:pt x="6185" y="13717"/>
                    <a:pt x="463" y="18160"/>
                  </a:cubicBezTo>
                  <a:cubicBezTo>
                    <a:pt x="0" y="18548"/>
                    <a:pt x="464" y="19187"/>
                    <a:pt x="966" y="19187"/>
                  </a:cubicBezTo>
                  <a:cubicBezTo>
                    <a:pt x="1095" y="19187"/>
                    <a:pt x="1227" y="19144"/>
                    <a:pt x="1347" y="19044"/>
                  </a:cubicBezTo>
                  <a:cubicBezTo>
                    <a:pt x="7256" y="14484"/>
                    <a:pt x="11117" y="7994"/>
                    <a:pt x="12583" y="805"/>
                  </a:cubicBezTo>
                  <a:cubicBezTo>
                    <a:pt x="12698" y="332"/>
                    <a:pt x="12300" y="0"/>
                    <a:pt x="119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2174" name="Google Shape;2174;p33"/>
          <p:cNvSpPr/>
          <p:nvPr/>
        </p:nvSpPr>
        <p:spPr>
          <a:xfrm>
            <a:off x="8378713" y="-457298"/>
            <a:ext cx="4160056" cy="2948327"/>
          </a:xfrm>
          <a:custGeom>
            <a:avLst/>
            <a:gdLst/>
            <a:ahLst/>
            <a:cxnLst/>
            <a:rect l="l" t="t" r="r" b="b"/>
            <a:pathLst>
              <a:path w="95174" h="67452" extrusionOk="0">
                <a:moveTo>
                  <a:pt x="18389" y="0"/>
                </a:moveTo>
                <a:cubicBezTo>
                  <a:pt x="15830" y="0"/>
                  <a:pt x="13294" y="233"/>
                  <a:pt x="10842" y="956"/>
                </a:cubicBezTo>
                <a:cubicBezTo>
                  <a:pt x="6189" y="2305"/>
                  <a:pt x="1839" y="5795"/>
                  <a:pt x="862" y="10541"/>
                </a:cubicBezTo>
                <a:cubicBezTo>
                  <a:pt x="1" y="14798"/>
                  <a:pt x="2025" y="19358"/>
                  <a:pt x="5421" y="22266"/>
                </a:cubicBezTo>
                <a:cubicBezTo>
                  <a:pt x="8725" y="25081"/>
                  <a:pt x="12982" y="26546"/>
                  <a:pt x="17332" y="27314"/>
                </a:cubicBezTo>
                <a:cubicBezTo>
                  <a:pt x="24312" y="28570"/>
                  <a:pt x="32175" y="28477"/>
                  <a:pt x="37223" y="33409"/>
                </a:cubicBezTo>
                <a:cubicBezTo>
                  <a:pt x="41573" y="37690"/>
                  <a:pt x="42248" y="44366"/>
                  <a:pt x="43993" y="50182"/>
                </a:cubicBezTo>
                <a:cubicBezTo>
                  <a:pt x="45249" y="54556"/>
                  <a:pt x="47482" y="58813"/>
                  <a:pt x="51065" y="61535"/>
                </a:cubicBezTo>
                <a:cubicBezTo>
                  <a:pt x="53099" y="62968"/>
                  <a:pt x="55653" y="63788"/>
                  <a:pt x="58136" y="63788"/>
                </a:cubicBezTo>
                <a:cubicBezTo>
                  <a:pt x="60169" y="63788"/>
                  <a:pt x="62154" y="63238"/>
                  <a:pt x="63767" y="62024"/>
                </a:cubicBezTo>
                <a:cubicBezTo>
                  <a:pt x="66000" y="60279"/>
                  <a:pt x="67350" y="57464"/>
                  <a:pt x="70072" y="56673"/>
                </a:cubicBezTo>
                <a:cubicBezTo>
                  <a:pt x="70511" y="56550"/>
                  <a:pt x="70949" y="56492"/>
                  <a:pt x="71383" y="56492"/>
                </a:cubicBezTo>
                <a:cubicBezTo>
                  <a:pt x="74304" y="56492"/>
                  <a:pt x="77058" y="59084"/>
                  <a:pt x="78982" y="61535"/>
                </a:cubicBezTo>
                <a:cubicBezTo>
                  <a:pt x="81154" y="64273"/>
                  <a:pt x="83789" y="67452"/>
                  <a:pt x="87228" y="67452"/>
                </a:cubicBezTo>
                <a:cubicBezTo>
                  <a:pt x="87325" y="67452"/>
                  <a:pt x="87422" y="67449"/>
                  <a:pt x="87520" y="67444"/>
                </a:cubicBezTo>
                <a:cubicBezTo>
                  <a:pt x="90032" y="67351"/>
                  <a:pt x="92172" y="65397"/>
                  <a:pt x="93242" y="63070"/>
                </a:cubicBezTo>
                <a:cubicBezTo>
                  <a:pt x="94313" y="60860"/>
                  <a:pt x="94499" y="58232"/>
                  <a:pt x="94592" y="55719"/>
                </a:cubicBezTo>
                <a:cubicBezTo>
                  <a:pt x="95173" y="42342"/>
                  <a:pt x="93149" y="28966"/>
                  <a:pt x="90148" y="15775"/>
                </a:cubicBezTo>
                <a:cubicBezTo>
                  <a:pt x="87240" y="2491"/>
                  <a:pt x="76865" y="4539"/>
                  <a:pt x="65419" y="3655"/>
                </a:cubicBezTo>
                <a:cubicBezTo>
                  <a:pt x="52042" y="2491"/>
                  <a:pt x="38665" y="1421"/>
                  <a:pt x="25289" y="374"/>
                </a:cubicBezTo>
                <a:cubicBezTo>
                  <a:pt x="23000" y="187"/>
                  <a:pt x="20686" y="0"/>
                  <a:pt x="183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2175" name="Google Shape;2175;p33"/>
          <p:cNvGrpSpPr/>
          <p:nvPr/>
        </p:nvGrpSpPr>
        <p:grpSpPr>
          <a:xfrm rot="-4621886">
            <a:off x="-252942" y="5615840"/>
            <a:ext cx="2081700" cy="2277992"/>
            <a:chOff x="3095850" y="2740875"/>
            <a:chExt cx="1972838" cy="1216700"/>
          </a:xfrm>
        </p:grpSpPr>
        <p:sp>
          <p:nvSpPr>
            <p:cNvPr id="2176" name="Google Shape;2176;p33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77" name="Google Shape;2177;p33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78" name="Google Shape;2178;p33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79" name="Google Shape;2179;p33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0" name="Google Shape;2180;p33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181" name="Google Shape;2181;p33"/>
          <p:cNvGrpSpPr/>
          <p:nvPr/>
        </p:nvGrpSpPr>
        <p:grpSpPr>
          <a:xfrm rot="659021">
            <a:off x="9283287" y="383347"/>
            <a:ext cx="2350908" cy="1841584"/>
            <a:chOff x="3495050" y="1152875"/>
            <a:chExt cx="1082275" cy="847800"/>
          </a:xfrm>
        </p:grpSpPr>
        <p:sp>
          <p:nvSpPr>
            <p:cNvPr id="2182" name="Google Shape;2182;p33"/>
            <p:cNvSpPr/>
            <p:nvPr/>
          </p:nvSpPr>
          <p:spPr>
            <a:xfrm>
              <a:off x="3495050" y="1170600"/>
              <a:ext cx="330975" cy="469025"/>
            </a:xfrm>
            <a:custGeom>
              <a:avLst/>
              <a:gdLst/>
              <a:ahLst/>
              <a:cxnLst/>
              <a:rect l="l" t="t" r="r" b="b"/>
              <a:pathLst>
                <a:path w="13239" h="18761" extrusionOk="0">
                  <a:moveTo>
                    <a:pt x="12300" y="0"/>
                  </a:moveTo>
                  <a:cubicBezTo>
                    <a:pt x="12182" y="0"/>
                    <a:pt x="12057" y="46"/>
                    <a:pt x="11935" y="150"/>
                  </a:cubicBezTo>
                  <a:cubicBezTo>
                    <a:pt x="6119" y="4408"/>
                    <a:pt x="1" y="10317"/>
                    <a:pt x="1164" y="18273"/>
                  </a:cubicBezTo>
                  <a:cubicBezTo>
                    <a:pt x="1201" y="18613"/>
                    <a:pt x="1451" y="18760"/>
                    <a:pt x="1728" y="18760"/>
                  </a:cubicBezTo>
                  <a:cubicBezTo>
                    <a:pt x="2153" y="18760"/>
                    <a:pt x="2640" y="18413"/>
                    <a:pt x="2513" y="17878"/>
                  </a:cubicBezTo>
                  <a:cubicBezTo>
                    <a:pt x="1559" y="10712"/>
                    <a:pt x="7468" y="5292"/>
                    <a:pt x="12610" y="1407"/>
                  </a:cubicBezTo>
                  <a:cubicBezTo>
                    <a:pt x="13239" y="930"/>
                    <a:pt x="12837" y="0"/>
                    <a:pt x="12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3" name="Google Shape;2183;p33"/>
            <p:cNvSpPr/>
            <p:nvPr/>
          </p:nvSpPr>
          <p:spPr>
            <a:xfrm>
              <a:off x="3616025" y="1156225"/>
              <a:ext cx="508425" cy="530400"/>
            </a:xfrm>
            <a:custGeom>
              <a:avLst/>
              <a:gdLst/>
              <a:ahLst/>
              <a:cxnLst/>
              <a:rect l="l" t="t" r="r" b="b"/>
              <a:pathLst>
                <a:path w="20337" h="21216" extrusionOk="0">
                  <a:moveTo>
                    <a:pt x="19304" y="1"/>
                  </a:moveTo>
                  <a:cubicBezTo>
                    <a:pt x="19179" y="1"/>
                    <a:pt x="19046" y="44"/>
                    <a:pt x="18914" y="144"/>
                  </a:cubicBezTo>
                  <a:cubicBezTo>
                    <a:pt x="14657" y="3052"/>
                    <a:pt x="10004" y="5657"/>
                    <a:pt x="6119" y="9054"/>
                  </a:cubicBezTo>
                  <a:cubicBezTo>
                    <a:pt x="2722" y="11869"/>
                    <a:pt x="1" y="15940"/>
                    <a:pt x="303" y="20500"/>
                  </a:cubicBezTo>
                  <a:cubicBezTo>
                    <a:pt x="349" y="20977"/>
                    <a:pt x="739" y="21215"/>
                    <a:pt x="1117" y="21215"/>
                  </a:cubicBezTo>
                  <a:cubicBezTo>
                    <a:pt x="1495" y="21215"/>
                    <a:pt x="1862" y="20977"/>
                    <a:pt x="1862" y="20500"/>
                  </a:cubicBezTo>
                  <a:cubicBezTo>
                    <a:pt x="1559" y="15847"/>
                    <a:pt x="4560" y="12055"/>
                    <a:pt x="8050" y="9356"/>
                  </a:cubicBezTo>
                  <a:cubicBezTo>
                    <a:pt x="11749" y="6448"/>
                    <a:pt x="15820" y="4006"/>
                    <a:pt x="19682" y="1400"/>
                  </a:cubicBezTo>
                  <a:cubicBezTo>
                    <a:pt x="20337" y="996"/>
                    <a:pt x="19907" y="1"/>
                    <a:pt x="193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4" name="Google Shape;2184;p33"/>
            <p:cNvSpPr/>
            <p:nvPr/>
          </p:nvSpPr>
          <p:spPr>
            <a:xfrm>
              <a:off x="3727200" y="1158575"/>
              <a:ext cx="697850" cy="565950"/>
            </a:xfrm>
            <a:custGeom>
              <a:avLst/>
              <a:gdLst/>
              <a:ahLst/>
              <a:cxnLst/>
              <a:rect l="l" t="t" r="r" b="b"/>
              <a:pathLst>
                <a:path w="27914" h="22638" extrusionOk="0">
                  <a:moveTo>
                    <a:pt x="26969" y="0"/>
                  </a:moveTo>
                  <a:cubicBezTo>
                    <a:pt x="26849" y="0"/>
                    <a:pt x="26720" y="43"/>
                    <a:pt x="26588" y="143"/>
                  </a:cubicBezTo>
                  <a:cubicBezTo>
                    <a:pt x="17561" y="6634"/>
                    <a:pt x="2835" y="9146"/>
                    <a:pt x="113" y="21755"/>
                  </a:cubicBezTo>
                  <a:cubicBezTo>
                    <a:pt x="1" y="22290"/>
                    <a:pt x="451" y="22638"/>
                    <a:pt x="890" y="22638"/>
                  </a:cubicBezTo>
                  <a:cubicBezTo>
                    <a:pt x="1177" y="22638"/>
                    <a:pt x="1460" y="22490"/>
                    <a:pt x="1579" y="22151"/>
                  </a:cubicBezTo>
                  <a:cubicBezTo>
                    <a:pt x="4184" y="10123"/>
                    <a:pt x="18724" y="7611"/>
                    <a:pt x="27355" y="1399"/>
                  </a:cubicBezTo>
                  <a:cubicBezTo>
                    <a:pt x="27914" y="995"/>
                    <a:pt x="27547" y="0"/>
                    <a:pt x="269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5" name="Google Shape;2185;p33"/>
            <p:cNvSpPr/>
            <p:nvPr/>
          </p:nvSpPr>
          <p:spPr>
            <a:xfrm>
              <a:off x="3869500" y="1152875"/>
              <a:ext cx="707825" cy="611025"/>
            </a:xfrm>
            <a:custGeom>
              <a:avLst/>
              <a:gdLst/>
              <a:ahLst/>
              <a:cxnLst/>
              <a:rect l="l" t="t" r="r" b="b"/>
              <a:pathLst>
                <a:path w="28313" h="24441" extrusionOk="0">
                  <a:moveTo>
                    <a:pt x="27373" y="0"/>
                  </a:moveTo>
                  <a:cubicBezTo>
                    <a:pt x="27210" y="0"/>
                    <a:pt x="27042" y="82"/>
                    <a:pt x="26898" y="278"/>
                  </a:cubicBezTo>
                  <a:cubicBezTo>
                    <a:pt x="19523" y="9583"/>
                    <a:pt x="7123" y="13352"/>
                    <a:pt x="330" y="23332"/>
                  </a:cubicBezTo>
                  <a:cubicBezTo>
                    <a:pt x="1" y="23892"/>
                    <a:pt x="534" y="24441"/>
                    <a:pt x="1080" y="24441"/>
                  </a:cubicBezTo>
                  <a:cubicBezTo>
                    <a:pt x="1306" y="24441"/>
                    <a:pt x="1533" y="24347"/>
                    <a:pt x="1703" y="24123"/>
                  </a:cubicBezTo>
                  <a:cubicBezTo>
                    <a:pt x="8286" y="14236"/>
                    <a:pt x="20593" y="10537"/>
                    <a:pt x="27875" y="1348"/>
                  </a:cubicBezTo>
                  <a:cubicBezTo>
                    <a:pt x="28312" y="753"/>
                    <a:pt x="27868" y="0"/>
                    <a:pt x="273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6" name="Google Shape;2186;p33"/>
            <p:cNvSpPr/>
            <p:nvPr/>
          </p:nvSpPr>
          <p:spPr>
            <a:xfrm>
              <a:off x="4007825" y="1440000"/>
              <a:ext cx="368075" cy="360050"/>
            </a:xfrm>
            <a:custGeom>
              <a:avLst/>
              <a:gdLst/>
              <a:ahLst/>
              <a:cxnLst/>
              <a:rect l="l" t="t" r="r" b="b"/>
              <a:pathLst>
                <a:path w="14723" h="14402" extrusionOk="0">
                  <a:moveTo>
                    <a:pt x="13618" y="1"/>
                  </a:moveTo>
                  <a:cubicBezTo>
                    <a:pt x="13451" y="1"/>
                    <a:pt x="13280" y="64"/>
                    <a:pt x="13129" y="215"/>
                  </a:cubicBezTo>
                  <a:cubicBezTo>
                    <a:pt x="8965" y="4496"/>
                    <a:pt x="4801" y="8846"/>
                    <a:pt x="520" y="13127"/>
                  </a:cubicBezTo>
                  <a:cubicBezTo>
                    <a:pt x="0" y="13647"/>
                    <a:pt x="516" y="14401"/>
                    <a:pt x="1089" y="14401"/>
                  </a:cubicBezTo>
                  <a:cubicBezTo>
                    <a:pt x="1260" y="14401"/>
                    <a:pt x="1435" y="14334"/>
                    <a:pt x="1590" y="14174"/>
                  </a:cubicBezTo>
                  <a:cubicBezTo>
                    <a:pt x="5755" y="9823"/>
                    <a:pt x="10035" y="5566"/>
                    <a:pt x="14199" y="1286"/>
                  </a:cubicBezTo>
                  <a:cubicBezTo>
                    <a:pt x="14723" y="762"/>
                    <a:pt x="14196" y="1"/>
                    <a:pt x="136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7" name="Google Shape;2187;p33"/>
            <p:cNvSpPr/>
            <p:nvPr/>
          </p:nvSpPr>
          <p:spPr>
            <a:xfrm>
              <a:off x="4157900" y="1679825"/>
              <a:ext cx="248675" cy="219175"/>
            </a:xfrm>
            <a:custGeom>
              <a:avLst/>
              <a:gdLst/>
              <a:ahLst/>
              <a:cxnLst/>
              <a:rect l="l" t="t" r="r" b="b"/>
              <a:pathLst>
                <a:path w="9947" h="8767" extrusionOk="0">
                  <a:moveTo>
                    <a:pt x="9021" y="0"/>
                  </a:moveTo>
                  <a:cubicBezTo>
                    <a:pt x="8945" y="0"/>
                    <a:pt x="8864" y="14"/>
                    <a:pt x="8778" y="44"/>
                  </a:cubicBezTo>
                  <a:cubicBezTo>
                    <a:pt x="4800" y="1301"/>
                    <a:pt x="1799" y="4115"/>
                    <a:pt x="240" y="7884"/>
                  </a:cubicBezTo>
                  <a:cubicBezTo>
                    <a:pt x="1" y="8419"/>
                    <a:pt x="443" y="8767"/>
                    <a:pt x="918" y="8767"/>
                  </a:cubicBezTo>
                  <a:cubicBezTo>
                    <a:pt x="1227" y="8767"/>
                    <a:pt x="1550" y="8619"/>
                    <a:pt x="1706" y="8280"/>
                  </a:cubicBezTo>
                  <a:cubicBezTo>
                    <a:pt x="3055" y="4976"/>
                    <a:pt x="5777" y="2557"/>
                    <a:pt x="9150" y="1394"/>
                  </a:cubicBezTo>
                  <a:cubicBezTo>
                    <a:pt x="9946" y="1121"/>
                    <a:pt x="9705" y="0"/>
                    <a:pt x="90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8" name="Google Shape;2188;p33"/>
            <p:cNvSpPr/>
            <p:nvPr/>
          </p:nvSpPr>
          <p:spPr>
            <a:xfrm>
              <a:off x="4283200" y="1837550"/>
              <a:ext cx="143475" cy="119625"/>
            </a:xfrm>
            <a:custGeom>
              <a:avLst/>
              <a:gdLst/>
              <a:ahLst/>
              <a:cxnLst/>
              <a:rect l="l" t="t" r="r" b="b"/>
              <a:pathLst>
                <a:path w="5739" h="4785" extrusionOk="0">
                  <a:moveTo>
                    <a:pt x="4686" y="0"/>
                  </a:moveTo>
                  <a:cubicBezTo>
                    <a:pt x="4637" y="0"/>
                    <a:pt x="4586" y="5"/>
                    <a:pt x="4534" y="17"/>
                  </a:cubicBezTo>
                  <a:cubicBezTo>
                    <a:pt x="2510" y="505"/>
                    <a:pt x="858" y="1971"/>
                    <a:pt x="183" y="3902"/>
                  </a:cubicBezTo>
                  <a:cubicBezTo>
                    <a:pt x="0" y="4437"/>
                    <a:pt x="465" y="4784"/>
                    <a:pt x="922" y="4784"/>
                  </a:cubicBezTo>
                  <a:cubicBezTo>
                    <a:pt x="1221" y="4784"/>
                    <a:pt x="1515" y="4637"/>
                    <a:pt x="1626" y="4297"/>
                  </a:cubicBezTo>
                  <a:cubicBezTo>
                    <a:pt x="2114" y="2831"/>
                    <a:pt x="3370" y="1761"/>
                    <a:pt x="4929" y="1482"/>
                  </a:cubicBezTo>
                  <a:cubicBezTo>
                    <a:pt x="5739" y="1307"/>
                    <a:pt x="5458" y="0"/>
                    <a:pt x="46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9" name="Google Shape;2189;p33"/>
            <p:cNvSpPr/>
            <p:nvPr/>
          </p:nvSpPr>
          <p:spPr>
            <a:xfrm>
              <a:off x="4409450" y="1920125"/>
              <a:ext cx="138950" cy="80550"/>
            </a:xfrm>
            <a:custGeom>
              <a:avLst/>
              <a:gdLst/>
              <a:ahLst/>
              <a:cxnLst/>
              <a:rect l="l" t="t" r="r" b="b"/>
              <a:pathLst>
                <a:path w="5558" h="3222" extrusionOk="0">
                  <a:moveTo>
                    <a:pt x="4491" y="1"/>
                  </a:moveTo>
                  <a:cubicBezTo>
                    <a:pt x="4376" y="1"/>
                    <a:pt x="4256" y="34"/>
                    <a:pt x="4136" y="110"/>
                  </a:cubicBezTo>
                  <a:lnTo>
                    <a:pt x="647" y="1855"/>
                  </a:lnTo>
                  <a:cubicBezTo>
                    <a:pt x="0" y="2266"/>
                    <a:pt x="377" y="3222"/>
                    <a:pt x="1025" y="3222"/>
                  </a:cubicBezTo>
                  <a:cubicBezTo>
                    <a:pt x="1147" y="3222"/>
                    <a:pt x="1279" y="3188"/>
                    <a:pt x="1415" y="3111"/>
                  </a:cubicBezTo>
                  <a:cubicBezTo>
                    <a:pt x="2578" y="2529"/>
                    <a:pt x="3741" y="1948"/>
                    <a:pt x="4811" y="1366"/>
                  </a:cubicBezTo>
                  <a:cubicBezTo>
                    <a:pt x="5557" y="974"/>
                    <a:pt x="5110" y="1"/>
                    <a:pt x="44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190" name="Google Shape;2190;p33"/>
          <p:cNvGrpSpPr/>
          <p:nvPr/>
        </p:nvGrpSpPr>
        <p:grpSpPr>
          <a:xfrm rot="-7942932">
            <a:off x="10754124" y="104918"/>
            <a:ext cx="1127521" cy="1108724"/>
            <a:chOff x="4452350" y="1286250"/>
            <a:chExt cx="700275" cy="688600"/>
          </a:xfrm>
        </p:grpSpPr>
        <p:sp>
          <p:nvSpPr>
            <p:cNvPr id="2191" name="Google Shape;2191;p33"/>
            <p:cNvSpPr/>
            <p:nvPr/>
          </p:nvSpPr>
          <p:spPr>
            <a:xfrm>
              <a:off x="4706525" y="1330225"/>
              <a:ext cx="446100" cy="452175"/>
            </a:xfrm>
            <a:custGeom>
              <a:avLst/>
              <a:gdLst/>
              <a:ahLst/>
              <a:cxnLst/>
              <a:rect l="l" t="t" r="r" b="b"/>
              <a:pathLst>
                <a:path w="17844" h="18087" extrusionOk="0">
                  <a:moveTo>
                    <a:pt x="11588" y="1"/>
                  </a:moveTo>
                  <a:cubicBezTo>
                    <a:pt x="9302" y="1"/>
                    <a:pt x="7157" y="1241"/>
                    <a:pt x="5537" y="2862"/>
                  </a:cubicBezTo>
                  <a:cubicBezTo>
                    <a:pt x="4862" y="3560"/>
                    <a:pt x="4188" y="4327"/>
                    <a:pt x="3606" y="5188"/>
                  </a:cubicBezTo>
                  <a:cubicBezTo>
                    <a:pt x="1559" y="8212"/>
                    <a:pt x="0" y="12377"/>
                    <a:pt x="884" y="15657"/>
                  </a:cubicBezTo>
                  <a:lnTo>
                    <a:pt x="884" y="15866"/>
                  </a:lnTo>
                  <a:cubicBezTo>
                    <a:pt x="1163" y="16634"/>
                    <a:pt x="1559" y="17215"/>
                    <a:pt x="2047" y="17518"/>
                  </a:cubicBezTo>
                  <a:cubicBezTo>
                    <a:pt x="2327" y="17797"/>
                    <a:pt x="2722" y="17890"/>
                    <a:pt x="3118" y="17983"/>
                  </a:cubicBezTo>
                  <a:cubicBezTo>
                    <a:pt x="3423" y="18054"/>
                    <a:pt x="3751" y="18086"/>
                    <a:pt x="4094" y="18086"/>
                  </a:cubicBezTo>
                  <a:cubicBezTo>
                    <a:pt x="6568" y="18086"/>
                    <a:pt x="9843" y="16411"/>
                    <a:pt x="11539" y="15471"/>
                  </a:cubicBezTo>
                  <a:cubicBezTo>
                    <a:pt x="14447" y="13819"/>
                    <a:pt x="16983" y="11004"/>
                    <a:pt x="17355" y="7724"/>
                  </a:cubicBezTo>
                  <a:cubicBezTo>
                    <a:pt x="17844" y="4420"/>
                    <a:pt x="15820" y="652"/>
                    <a:pt x="12516" y="70"/>
                  </a:cubicBezTo>
                  <a:cubicBezTo>
                    <a:pt x="12205" y="23"/>
                    <a:pt x="11895" y="1"/>
                    <a:pt x="11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2" name="Google Shape;2192;p33"/>
            <p:cNvSpPr/>
            <p:nvPr/>
          </p:nvSpPr>
          <p:spPr>
            <a:xfrm>
              <a:off x="4633825" y="1768150"/>
              <a:ext cx="150650" cy="206700"/>
            </a:xfrm>
            <a:custGeom>
              <a:avLst/>
              <a:gdLst/>
              <a:ahLst/>
              <a:cxnLst/>
              <a:rect l="l" t="t" r="r" b="b"/>
              <a:pathLst>
                <a:path w="6026" h="8268" extrusionOk="0">
                  <a:moveTo>
                    <a:pt x="4955" y="1"/>
                  </a:moveTo>
                  <a:cubicBezTo>
                    <a:pt x="4281" y="1932"/>
                    <a:pt x="3792" y="3956"/>
                    <a:pt x="3490" y="6003"/>
                  </a:cubicBezTo>
                  <a:lnTo>
                    <a:pt x="1070" y="1164"/>
                  </a:lnTo>
                  <a:cubicBezTo>
                    <a:pt x="698" y="1350"/>
                    <a:pt x="303" y="1443"/>
                    <a:pt x="0" y="1443"/>
                  </a:cubicBezTo>
                  <a:cubicBezTo>
                    <a:pt x="884" y="3863"/>
                    <a:pt x="2047" y="6003"/>
                    <a:pt x="3606" y="8027"/>
                  </a:cubicBezTo>
                  <a:cubicBezTo>
                    <a:pt x="3715" y="8197"/>
                    <a:pt x="3860" y="8268"/>
                    <a:pt x="4005" y="8268"/>
                  </a:cubicBezTo>
                  <a:cubicBezTo>
                    <a:pt x="4356" y="8268"/>
                    <a:pt x="4708" y="7857"/>
                    <a:pt x="4560" y="7445"/>
                  </a:cubicBezTo>
                  <a:lnTo>
                    <a:pt x="4560" y="7352"/>
                  </a:lnTo>
                  <a:cubicBezTo>
                    <a:pt x="4653" y="5026"/>
                    <a:pt x="5142" y="2699"/>
                    <a:pt x="6026" y="466"/>
                  </a:cubicBezTo>
                  <a:cubicBezTo>
                    <a:pt x="5630" y="373"/>
                    <a:pt x="5235" y="280"/>
                    <a:pt x="49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3" name="Google Shape;2193;p33"/>
            <p:cNvSpPr/>
            <p:nvPr/>
          </p:nvSpPr>
          <p:spPr>
            <a:xfrm>
              <a:off x="4757700" y="1448300"/>
              <a:ext cx="268800" cy="331525"/>
            </a:xfrm>
            <a:custGeom>
              <a:avLst/>
              <a:gdLst/>
              <a:ahLst/>
              <a:cxnLst/>
              <a:rect l="l" t="t" r="r" b="b"/>
              <a:pathLst>
                <a:path w="10752" h="13261" extrusionOk="0">
                  <a:moveTo>
                    <a:pt x="9910" y="1"/>
                  </a:moveTo>
                  <a:cubicBezTo>
                    <a:pt x="9808" y="1"/>
                    <a:pt x="9698" y="29"/>
                    <a:pt x="9585" y="93"/>
                  </a:cubicBezTo>
                  <a:cubicBezTo>
                    <a:pt x="8538" y="954"/>
                    <a:pt x="7468" y="1838"/>
                    <a:pt x="6398" y="2791"/>
                  </a:cubicBezTo>
                  <a:cubicBezTo>
                    <a:pt x="6096" y="3187"/>
                    <a:pt x="5723" y="3489"/>
                    <a:pt x="5421" y="3862"/>
                  </a:cubicBezTo>
                  <a:cubicBezTo>
                    <a:pt x="4467" y="4932"/>
                    <a:pt x="3490" y="6095"/>
                    <a:pt x="2722" y="7351"/>
                  </a:cubicBezTo>
                  <a:cubicBezTo>
                    <a:pt x="2420" y="7840"/>
                    <a:pt x="2141" y="8328"/>
                    <a:pt x="1838" y="8817"/>
                  </a:cubicBezTo>
                  <a:cubicBezTo>
                    <a:pt x="1071" y="10073"/>
                    <a:pt x="489" y="11422"/>
                    <a:pt x="0" y="12795"/>
                  </a:cubicBezTo>
                  <a:cubicBezTo>
                    <a:pt x="280" y="13074"/>
                    <a:pt x="675" y="13167"/>
                    <a:pt x="1071" y="13260"/>
                  </a:cubicBezTo>
                  <a:cubicBezTo>
                    <a:pt x="1559" y="11818"/>
                    <a:pt x="2234" y="10468"/>
                    <a:pt x="3002" y="9189"/>
                  </a:cubicBezTo>
                  <a:cubicBezTo>
                    <a:pt x="3188" y="8724"/>
                    <a:pt x="3490" y="8235"/>
                    <a:pt x="3769" y="7840"/>
                  </a:cubicBezTo>
                  <a:cubicBezTo>
                    <a:pt x="4560" y="6676"/>
                    <a:pt x="5421" y="5513"/>
                    <a:pt x="6398" y="4443"/>
                  </a:cubicBezTo>
                  <a:lnTo>
                    <a:pt x="7375" y="3489"/>
                  </a:lnTo>
                  <a:cubicBezTo>
                    <a:pt x="8236" y="2605"/>
                    <a:pt x="9213" y="1838"/>
                    <a:pt x="10167" y="1163"/>
                  </a:cubicBezTo>
                  <a:cubicBezTo>
                    <a:pt x="10752" y="753"/>
                    <a:pt x="10438" y="1"/>
                    <a:pt x="9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4" name="Google Shape;2194;p33"/>
            <p:cNvSpPr/>
            <p:nvPr/>
          </p:nvSpPr>
          <p:spPr>
            <a:xfrm>
              <a:off x="4791425" y="1526900"/>
              <a:ext cx="44125" cy="153800"/>
            </a:xfrm>
            <a:custGeom>
              <a:avLst/>
              <a:gdLst/>
              <a:ahLst/>
              <a:cxnLst/>
              <a:rect l="l" t="t" r="r" b="b"/>
              <a:pathLst>
                <a:path w="1765" h="6152" extrusionOk="0">
                  <a:moveTo>
                    <a:pt x="766" y="0"/>
                  </a:moveTo>
                  <a:cubicBezTo>
                    <a:pt x="541" y="0"/>
                    <a:pt x="340" y="128"/>
                    <a:pt x="303" y="438"/>
                  </a:cubicBezTo>
                  <a:cubicBezTo>
                    <a:pt x="1" y="2183"/>
                    <a:pt x="94" y="4021"/>
                    <a:pt x="489" y="5766"/>
                  </a:cubicBezTo>
                  <a:cubicBezTo>
                    <a:pt x="563" y="6034"/>
                    <a:pt x="792" y="6152"/>
                    <a:pt x="1029" y="6152"/>
                  </a:cubicBezTo>
                  <a:cubicBezTo>
                    <a:pt x="1388" y="6152"/>
                    <a:pt x="1765" y="5883"/>
                    <a:pt x="1653" y="5463"/>
                  </a:cubicBezTo>
                  <a:cubicBezTo>
                    <a:pt x="1257" y="3928"/>
                    <a:pt x="1164" y="2276"/>
                    <a:pt x="1466" y="718"/>
                  </a:cubicBezTo>
                  <a:cubicBezTo>
                    <a:pt x="1523" y="307"/>
                    <a:pt x="1115" y="0"/>
                    <a:pt x="7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5" name="Google Shape;2195;p33"/>
            <p:cNvSpPr/>
            <p:nvPr/>
          </p:nvSpPr>
          <p:spPr>
            <a:xfrm>
              <a:off x="4806900" y="1629600"/>
              <a:ext cx="151225" cy="48650"/>
            </a:xfrm>
            <a:custGeom>
              <a:avLst/>
              <a:gdLst/>
              <a:ahLst/>
              <a:cxnLst/>
              <a:rect l="l" t="t" r="r" b="b"/>
              <a:pathLst>
                <a:path w="6049" h="1946" extrusionOk="0">
                  <a:moveTo>
                    <a:pt x="5105" y="0"/>
                  </a:moveTo>
                  <a:cubicBezTo>
                    <a:pt x="5075" y="0"/>
                    <a:pt x="5043" y="2"/>
                    <a:pt x="5012" y="6"/>
                  </a:cubicBezTo>
                  <a:cubicBezTo>
                    <a:pt x="3546" y="308"/>
                    <a:pt x="2104" y="495"/>
                    <a:pt x="754" y="774"/>
                  </a:cubicBezTo>
                  <a:cubicBezTo>
                    <a:pt x="1" y="885"/>
                    <a:pt x="240" y="1945"/>
                    <a:pt x="927" y="1945"/>
                  </a:cubicBezTo>
                  <a:cubicBezTo>
                    <a:pt x="962" y="1945"/>
                    <a:pt x="997" y="1942"/>
                    <a:pt x="1034" y="1937"/>
                  </a:cubicBezTo>
                  <a:cubicBezTo>
                    <a:pt x="2499" y="1658"/>
                    <a:pt x="3848" y="1355"/>
                    <a:pt x="5291" y="1169"/>
                  </a:cubicBezTo>
                  <a:cubicBezTo>
                    <a:pt x="6049" y="991"/>
                    <a:pt x="5803" y="0"/>
                    <a:pt x="51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6" name="Google Shape;2196;p33"/>
            <p:cNvSpPr/>
            <p:nvPr/>
          </p:nvSpPr>
          <p:spPr>
            <a:xfrm>
              <a:off x="4881000" y="1408875"/>
              <a:ext cx="77275" cy="149250"/>
            </a:xfrm>
            <a:custGeom>
              <a:avLst/>
              <a:gdLst/>
              <a:ahLst/>
              <a:cxnLst/>
              <a:rect l="l" t="t" r="r" b="b"/>
              <a:pathLst>
                <a:path w="3091" h="5970" extrusionOk="0">
                  <a:moveTo>
                    <a:pt x="2305" y="1"/>
                  </a:moveTo>
                  <a:cubicBezTo>
                    <a:pt x="2160" y="1"/>
                    <a:pt x="2005" y="61"/>
                    <a:pt x="1862" y="204"/>
                  </a:cubicBezTo>
                  <a:cubicBezTo>
                    <a:pt x="489" y="1670"/>
                    <a:pt x="0" y="3601"/>
                    <a:pt x="489" y="5532"/>
                  </a:cubicBezTo>
                  <a:cubicBezTo>
                    <a:pt x="571" y="5842"/>
                    <a:pt x="800" y="5969"/>
                    <a:pt x="1035" y="5969"/>
                  </a:cubicBezTo>
                  <a:cubicBezTo>
                    <a:pt x="1400" y="5969"/>
                    <a:pt x="1779" y="5663"/>
                    <a:pt x="1652" y="5252"/>
                  </a:cubicBezTo>
                  <a:cubicBezTo>
                    <a:pt x="1280" y="3694"/>
                    <a:pt x="1652" y="2158"/>
                    <a:pt x="2722" y="995"/>
                  </a:cubicBezTo>
                  <a:cubicBezTo>
                    <a:pt x="3090" y="557"/>
                    <a:pt x="2746" y="1"/>
                    <a:pt x="2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7" name="Google Shape;2197;p33"/>
            <p:cNvSpPr/>
            <p:nvPr/>
          </p:nvSpPr>
          <p:spPr>
            <a:xfrm>
              <a:off x="4904350" y="1532100"/>
              <a:ext cx="135825" cy="35300"/>
            </a:xfrm>
            <a:custGeom>
              <a:avLst/>
              <a:gdLst/>
              <a:ahLst/>
              <a:cxnLst/>
              <a:rect l="l" t="t" r="r" b="b"/>
              <a:pathLst>
                <a:path w="5433" h="1412" extrusionOk="0">
                  <a:moveTo>
                    <a:pt x="780" y="1"/>
                  </a:moveTo>
                  <a:cubicBezTo>
                    <a:pt x="194" y="1"/>
                    <a:pt x="0" y="1012"/>
                    <a:pt x="625" y="1184"/>
                  </a:cubicBezTo>
                  <a:cubicBezTo>
                    <a:pt x="1300" y="1335"/>
                    <a:pt x="1980" y="1411"/>
                    <a:pt x="2661" y="1411"/>
                  </a:cubicBezTo>
                  <a:cubicBezTo>
                    <a:pt x="3341" y="1411"/>
                    <a:pt x="4022" y="1335"/>
                    <a:pt x="4696" y="1184"/>
                  </a:cubicBezTo>
                  <a:cubicBezTo>
                    <a:pt x="5432" y="1006"/>
                    <a:pt x="5206" y="15"/>
                    <a:pt x="4510" y="15"/>
                  </a:cubicBezTo>
                  <a:cubicBezTo>
                    <a:pt x="4480" y="15"/>
                    <a:pt x="4449" y="17"/>
                    <a:pt x="4417" y="21"/>
                  </a:cubicBezTo>
                  <a:cubicBezTo>
                    <a:pt x="3835" y="172"/>
                    <a:pt x="3254" y="248"/>
                    <a:pt x="2672" y="248"/>
                  </a:cubicBezTo>
                  <a:cubicBezTo>
                    <a:pt x="2091" y="248"/>
                    <a:pt x="1509" y="172"/>
                    <a:pt x="928" y="21"/>
                  </a:cubicBezTo>
                  <a:cubicBezTo>
                    <a:pt x="876" y="7"/>
                    <a:pt x="827" y="1"/>
                    <a:pt x="7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8" name="Google Shape;2198;p33"/>
            <p:cNvSpPr/>
            <p:nvPr/>
          </p:nvSpPr>
          <p:spPr>
            <a:xfrm>
              <a:off x="4452350" y="1286250"/>
              <a:ext cx="351325" cy="518575"/>
            </a:xfrm>
            <a:custGeom>
              <a:avLst/>
              <a:gdLst/>
              <a:ahLst/>
              <a:cxnLst/>
              <a:rect l="l" t="t" r="r" b="b"/>
              <a:pathLst>
                <a:path w="14053" h="20743" extrusionOk="0">
                  <a:moveTo>
                    <a:pt x="6538" y="0"/>
                  </a:moveTo>
                  <a:cubicBezTo>
                    <a:pt x="5567" y="0"/>
                    <a:pt x="4612" y="237"/>
                    <a:pt x="3770" y="759"/>
                  </a:cubicBezTo>
                  <a:cubicBezTo>
                    <a:pt x="1443" y="2015"/>
                    <a:pt x="489" y="4830"/>
                    <a:pt x="280" y="7343"/>
                  </a:cubicBezTo>
                  <a:cubicBezTo>
                    <a:pt x="1" y="11507"/>
                    <a:pt x="1560" y="17718"/>
                    <a:pt x="5235" y="20231"/>
                  </a:cubicBezTo>
                  <a:cubicBezTo>
                    <a:pt x="5795" y="20559"/>
                    <a:pt x="6355" y="20743"/>
                    <a:pt x="6915" y="20743"/>
                  </a:cubicBezTo>
                  <a:cubicBezTo>
                    <a:pt x="7029" y="20743"/>
                    <a:pt x="7144" y="20735"/>
                    <a:pt x="7259" y="20719"/>
                  </a:cubicBezTo>
                  <a:cubicBezTo>
                    <a:pt x="7562" y="20719"/>
                    <a:pt x="7957" y="20626"/>
                    <a:pt x="8329" y="20440"/>
                  </a:cubicBezTo>
                  <a:cubicBezTo>
                    <a:pt x="9400" y="19858"/>
                    <a:pt x="10284" y="18695"/>
                    <a:pt x="11051" y="17416"/>
                  </a:cubicBezTo>
                  <a:cubicBezTo>
                    <a:pt x="11912" y="15880"/>
                    <a:pt x="12703" y="14136"/>
                    <a:pt x="13075" y="12972"/>
                  </a:cubicBezTo>
                  <a:cubicBezTo>
                    <a:pt x="13773" y="11018"/>
                    <a:pt x="14052" y="8901"/>
                    <a:pt x="13773" y="6947"/>
                  </a:cubicBezTo>
                  <a:cubicBezTo>
                    <a:pt x="13564" y="5598"/>
                    <a:pt x="13192" y="4435"/>
                    <a:pt x="12401" y="3271"/>
                  </a:cubicBezTo>
                  <a:cubicBezTo>
                    <a:pt x="11178" y="1299"/>
                    <a:pt x="8813" y="0"/>
                    <a:pt x="65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9" name="Google Shape;2199;p33"/>
            <p:cNvSpPr/>
            <p:nvPr/>
          </p:nvSpPr>
          <p:spPr>
            <a:xfrm>
              <a:off x="4587875" y="1398075"/>
              <a:ext cx="72725" cy="406175"/>
            </a:xfrm>
            <a:custGeom>
              <a:avLst/>
              <a:gdLst/>
              <a:ahLst/>
              <a:cxnLst/>
              <a:rect l="l" t="t" r="r" b="b"/>
              <a:pathLst>
                <a:path w="2909" h="16247" extrusionOk="0">
                  <a:moveTo>
                    <a:pt x="1284" y="0"/>
                  </a:moveTo>
                  <a:cubicBezTo>
                    <a:pt x="1064" y="0"/>
                    <a:pt x="860" y="107"/>
                    <a:pt x="791" y="357"/>
                  </a:cubicBezTo>
                  <a:cubicBezTo>
                    <a:pt x="489" y="1706"/>
                    <a:pt x="303" y="3172"/>
                    <a:pt x="210" y="4521"/>
                  </a:cubicBezTo>
                  <a:cubicBezTo>
                    <a:pt x="93" y="5010"/>
                    <a:pt x="93" y="5498"/>
                    <a:pt x="93" y="5964"/>
                  </a:cubicBezTo>
                  <a:cubicBezTo>
                    <a:pt x="0" y="7429"/>
                    <a:pt x="93" y="8872"/>
                    <a:pt x="303" y="10337"/>
                  </a:cubicBezTo>
                  <a:cubicBezTo>
                    <a:pt x="396" y="10919"/>
                    <a:pt x="489" y="11500"/>
                    <a:pt x="582" y="11989"/>
                  </a:cubicBezTo>
                  <a:cubicBezTo>
                    <a:pt x="884" y="13431"/>
                    <a:pt x="1257" y="14897"/>
                    <a:pt x="1838" y="16246"/>
                  </a:cubicBezTo>
                  <a:cubicBezTo>
                    <a:pt x="2141" y="16246"/>
                    <a:pt x="2536" y="16153"/>
                    <a:pt x="2908" y="15967"/>
                  </a:cubicBezTo>
                  <a:cubicBezTo>
                    <a:pt x="2327" y="14501"/>
                    <a:pt x="1955" y="13059"/>
                    <a:pt x="1652" y="11593"/>
                  </a:cubicBezTo>
                  <a:cubicBezTo>
                    <a:pt x="1559" y="11105"/>
                    <a:pt x="1466" y="10523"/>
                    <a:pt x="1466" y="10035"/>
                  </a:cubicBezTo>
                  <a:cubicBezTo>
                    <a:pt x="1257" y="8592"/>
                    <a:pt x="1164" y="7243"/>
                    <a:pt x="1257" y="5777"/>
                  </a:cubicBezTo>
                  <a:lnTo>
                    <a:pt x="1257" y="4428"/>
                  </a:lnTo>
                  <a:cubicBezTo>
                    <a:pt x="1466" y="3172"/>
                    <a:pt x="1652" y="2009"/>
                    <a:pt x="1955" y="729"/>
                  </a:cubicBezTo>
                  <a:cubicBezTo>
                    <a:pt x="2072" y="305"/>
                    <a:pt x="1655" y="0"/>
                    <a:pt x="12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0" name="Google Shape;2200;p33"/>
            <p:cNvSpPr/>
            <p:nvPr/>
          </p:nvSpPr>
          <p:spPr>
            <a:xfrm>
              <a:off x="4506300" y="1582700"/>
              <a:ext cx="127600" cy="119750"/>
            </a:xfrm>
            <a:custGeom>
              <a:avLst/>
              <a:gdLst/>
              <a:ahLst/>
              <a:cxnLst/>
              <a:rect l="l" t="t" r="r" b="b"/>
              <a:pathLst>
                <a:path w="5104" h="4790" extrusionOk="0">
                  <a:moveTo>
                    <a:pt x="783" y="0"/>
                  </a:moveTo>
                  <a:cubicBezTo>
                    <a:pt x="381" y="0"/>
                    <a:pt x="1" y="365"/>
                    <a:pt x="262" y="812"/>
                  </a:cubicBezTo>
                  <a:cubicBezTo>
                    <a:pt x="1239" y="2371"/>
                    <a:pt x="2403" y="3627"/>
                    <a:pt x="3938" y="4697"/>
                  </a:cubicBezTo>
                  <a:cubicBezTo>
                    <a:pt x="4033" y="4761"/>
                    <a:pt x="4131" y="4789"/>
                    <a:pt x="4225" y="4789"/>
                  </a:cubicBezTo>
                  <a:cubicBezTo>
                    <a:pt x="4710" y="4789"/>
                    <a:pt x="5104" y="4051"/>
                    <a:pt x="4520" y="3720"/>
                  </a:cubicBezTo>
                  <a:cubicBezTo>
                    <a:pt x="3263" y="2859"/>
                    <a:pt x="2193" y="1696"/>
                    <a:pt x="1333" y="323"/>
                  </a:cubicBezTo>
                  <a:cubicBezTo>
                    <a:pt x="1199" y="95"/>
                    <a:pt x="988" y="0"/>
                    <a:pt x="7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1" name="Google Shape;2201;p33"/>
            <p:cNvSpPr/>
            <p:nvPr/>
          </p:nvSpPr>
          <p:spPr>
            <a:xfrm>
              <a:off x="4596175" y="1580500"/>
              <a:ext cx="112250" cy="112000"/>
            </a:xfrm>
            <a:custGeom>
              <a:avLst/>
              <a:gdLst/>
              <a:ahLst/>
              <a:cxnLst/>
              <a:rect l="l" t="t" r="r" b="b"/>
              <a:pathLst>
                <a:path w="4490" h="4480" extrusionOk="0">
                  <a:moveTo>
                    <a:pt x="3631" y="0"/>
                  </a:moveTo>
                  <a:cubicBezTo>
                    <a:pt x="3463" y="0"/>
                    <a:pt x="3292" y="65"/>
                    <a:pt x="3158" y="225"/>
                  </a:cubicBezTo>
                  <a:cubicBezTo>
                    <a:pt x="2204" y="1388"/>
                    <a:pt x="1320" y="2459"/>
                    <a:pt x="343" y="3622"/>
                  </a:cubicBezTo>
                  <a:cubicBezTo>
                    <a:pt x="0" y="4051"/>
                    <a:pt x="428" y="4479"/>
                    <a:pt x="873" y="4479"/>
                  </a:cubicBezTo>
                  <a:cubicBezTo>
                    <a:pt x="1031" y="4479"/>
                    <a:pt x="1192" y="4425"/>
                    <a:pt x="1320" y="4296"/>
                  </a:cubicBezTo>
                  <a:cubicBezTo>
                    <a:pt x="2297" y="3133"/>
                    <a:pt x="3158" y="1970"/>
                    <a:pt x="4135" y="807"/>
                  </a:cubicBezTo>
                  <a:cubicBezTo>
                    <a:pt x="4489" y="453"/>
                    <a:pt x="4073" y="0"/>
                    <a:pt x="36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2" name="Google Shape;2202;p33"/>
            <p:cNvSpPr/>
            <p:nvPr/>
          </p:nvSpPr>
          <p:spPr>
            <a:xfrm>
              <a:off x="4527375" y="1411475"/>
              <a:ext cx="94500" cy="140725"/>
            </a:xfrm>
            <a:custGeom>
              <a:avLst/>
              <a:gdLst/>
              <a:ahLst/>
              <a:cxnLst/>
              <a:rect l="l" t="t" r="r" b="b"/>
              <a:pathLst>
                <a:path w="3780" h="5629" extrusionOk="0">
                  <a:moveTo>
                    <a:pt x="647" y="1"/>
                  </a:moveTo>
                  <a:cubicBezTo>
                    <a:pt x="366" y="1"/>
                    <a:pt x="94" y="169"/>
                    <a:pt x="94" y="496"/>
                  </a:cubicBezTo>
                  <a:cubicBezTo>
                    <a:pt x="1" y="2520"/>
                    <a:pt x="978" y="4381"/>
                    <a:pt x="2630" y="5544"/>
                  </a:cubicBezTo>
                  <a:cubicBezTo>
                    <a:pt x="2722" y="5603"/>
                    <a:pt x="2816" y="5628"/>
                    <a:pt x="2907" y="5628"/>
                  </a:cubicBezTo>
                  <a:cubicBezTo>
                    <a:pt x="3391" y="5628"/>
                    <a:pt x="3779" y="4900"/>
                    <a:pt x="3211" y="4567"/>
                  </a:cubicBezTo>
                  <a:cubicBezTo>
                    <a:pt x="1932" y="3590"/>
                    <a:pt x="1164" y="2240"/>
                    <a:pt x="1257" y="589"/>
                  </a:cubicBezTo>
                  <a:cubicBezTo>
                    <a:pt x="1257" y="192"/>
                    <a:pt x="947" y="1"/>
                    <a:pt x="6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3" name="Google Shape;2203;p33"/>
            <p:cNvSpPr/>
            <p:nvPr/>
          </p:nvSpPr>
          <p:spPr>
            <a:xfrm>
              <a:off x="4595325" y="1452875"/>
              <a:ext cx="111200" cy="89500"/>
            </a:xfrm>
            <a:custGeom>
              <a:avLst/>
              <a:gdLst/>
              <a:ahLst/>
              <a:cxnLst/>
              <a:rect l="l" t="t" r="r" b="b"/>
              <a:pathLst>
                <a:path w="4448" h="3580" extrusionOk="0">
                  <a:moveTo>
                    <a:pt x="3647" y="0"/>
                  </a:moveTo>
                  <a:cubicBezTo>
                    <a:pt x="3478" y="0"/>
                    <a:pt x="3310" y="82"/>
                    <a:pt x="3192" y="282"/>
                  </a:cubicBezTo>
                  <a:cubicBezTo>
                    <a:pt x="2517" y="1259"/>
                    <a:pt x="1657" y="1934"/>
                    <a:pt x="493" y="2515"/>
                  </a:cubicBezTo>
                  <a:cubicBezTo>
                    <a:pt x="1" y="2772"/>
                    <a:pt x="259" y="3579"/>
                    <a:pt x="774" y="3579"/>
                  </a:cubicBezTo>
                  <a:cubicBezTo>
                    <a:pt x="867" y="3579"/>
                    <a:pt x="968" y="3553"/>
                    <a:pt x="1075" y="3492"/>
                  </a:cubicBezTo>
                  <a:cubicBezTo>
                    <a:pt x="2331" y="2911"/>
                    <a:pt x="3285" y="2027"/>
                    <a:pt x="4169" y="864"/>
                  </a:cubicBezTo>
                  <a:cubicBezTo>
                    <a:pt x="4447" y="455"/>
                    <a:pt x="4047" y="0"/>
                    <a:pt x="3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204" name="Google Shape;2204;p33"/>
          <p:cNvGrpSpPr/>
          <p:nvPr/>
        </p:nvGrpSpPr>
        <p:grpSpPr>
          <a:xfrm rot="-1947867">
            <a:off x="1960943" y="5670616"/>
            <a:ext cx="333503" cy="1146251"/>
            <a:chOff x="4871700" y="1797250"/>
            <a:chExt cx="319900" cy="1099500"/>
          </a:xfrm>
        </p:grpSpPr>
        <p:sp>
          <p:nvSpPr>
            <p:cNvPr id="2205" name="Google Shape;2205;p33"/>
            <p:cNvSpPr/>
            <p:nvPr/>
          </p:nvSpPr>
          <p:spPr>
            <a:xfrm>
              <a:off x="4871700" y="2253700"/>
              <a:ext cx="271050" cy="643050"/>
            </a:xfrm>
            <a:custGeom>
              <a:avLst/>
              <a:gdLst/>
              <a:ahLst/>
              <a:cxnLst/>
              <a:rect l="l" t="t" r="r" b="b"/>
              <a:pathLst>
                <a:path w="10842" h="25722" extrusionOk="0">
                  <a:moveTo>
                    <a:pt x="3856" y="0"/>
                  </a:moveTo>
                  <a:cubicBezTo>
                    <a:pt x="2479" y="0"/>
                    <a:pt x="1198" y="397"/>
                    <a:pt x="489" y="1702"/>
                  </a:cubicBezTo>
                  <a:cubicBezTo>
                    <a:pt x="0" y="2679"/>
                    <a:pt x="93" y="3936"/>
                    <a:pt x="93" y="4890"/>
                  </a:cubicBezTo>
                  <a:cubicBezTo>
                    <a:pt x="0" y="8286"/>
                    <a:pt x="186" y="11683"/>
                    <a:pt x="489" y="15079"/>
                  </a:cubicBezTo>
                  <a:cubicBezTo>
                    <a:pt x="582" y="16731"/>
                    <a:pt x="675" y="18383"/>
                    <a:pt x="861" y="20011"/>
                  </a:cubicBezTo>
                  <a:cubicBezTo>
                    <a:pt x="1070" y="21570"/>
                    <a:pt x="1070" y="23035"/>
                    <a:pt x="1536" y="24571"/>
                  </a:cubicBezTo>
                  <a:cubicBezTo>
                    <a:pt x="1536" y="24873"/>
                    <a:pt x="1745" y="25245"/>
                    <a:pt x="1931" y="25455"/>
                  </a:cubicBezTo>
                  <a:cubicBezTo>
                    <a:pt x="2170" y="25640"/>
                    <a:pt x="2409" y="25721"/>
                    <a:pt x="2645" y="25721"/>
                  </a:cubicBezTo>
                  <a:cubicBezTo>
                    <a:pt x="4130" y="25721"/>
                    <a:pt x="5488" y="22493"/>
                    <a:pt x="5909" y="21570"/>
                  </a:cubicBezTo>
                  <a:cubicBezTo>
                    <a:pt x="6584" y="19732"/>
                    <a:pt x="6886" y="17801"/>
                    <a:pt x="7561" y="15847"/>
                  </a:cubicBezTo>
                  <a:cubicBezTo>
                    <a:pt x="8422" y="13241"/>
                    <a:pt x="9213" y="10612"/>
                    <a:pt x="9980" y="7914"/>
                  </a:cubicBezTo>
                  <a:cubicBezTo>
                    <a:pt x="10469" y="6541"/>
                    <a:pt x="10841" y="5099"/>
                    <a:pt x="10469" y="3726"/>
                  </a:cubicBezTo>
                  <a:cubicBezTo>
                    <a:pt x="9980" y="1982"/>
                    <a:pt x="8236" y="818"/>
                    <a:pt x="6491" y="353"/>
                  </a:cubicBezTo>
                  <a:cubicBezTo>
                    <a:pt x="5656" y="163"/>
                    <a:pt x="4736" y="0"/>
                    <a:pt x="3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6" name="Google Shape;2206;p33"/>
            <p:cNvSpPr/>
            <p:nvPr/>
          </p:nvSpPr>
          <p:spPr>
            <a:xfrm>
              <a:off x="4895550" y="2310800"/>
              <a:ext cx="225675" cy="78525"/>
            </a:xfrm>
            <a:custGeom>
              <a:avLst/>
              <a:gdLst/>
              <a:ahLst/>
              <a:cxnLst/>
              <a:rect l="l" t="t" r="r" b="b"/>
              <a:pathLst>
                <a:path w="9027" h="3141" extrusionOk="0">
                  <a:moveTo>
                    <a:pt x="116" y="0"/>
                  </a:moveTo>
                  <a:lnTo>
                    <a:pt x="116" y="0"/>
                  </a:lnTo>
                  <a:cubicBezTo>
                    <a:pt x="0" y="395"/>
                    <a:pt x="209" y="861"/>
                    <a:pt x="489" y="1256"/>
                  </a:cubicBezTo>
                  <a:cubicBezTo>
                    <a:pt x="698" y="1652"/>
                    <a:pt x="1070" y="1931"/>
                    <a:pt x="1466" y="2233"/>
                  </a:cubicBezTo>
                  <a:cubicBezTo>
                    <a:pt x="1861" y="2419"/>
                    <a:pt x="2326" y="2606"/>
                    <a:pt x="2722" y="2722"/>
                  </a:cubicBezTo>
                  <a:cubicBezTo>
                    <a:pt x="3117" y="2908"/>
                    <a:pt x="3606" y="3001"/>
                    <a:pt x="3978" y="3001"/>
                  </a:cubicBezTo>
                  <a:cubicBezTo>
                    <a:pt x="4420" y="3094"/>
                    <a:pt x="4856" y="3141"/>
                    <a:pt x="5293" y="3141"/>
                  </a:cubicBezTo>
                  <a:cubicBezTo>
                    <a:pt x="5729" y="3141"/>
                    <a:pt x="6165" y="3094"/>
                    <a:pt x="6607" y="3001"/>
                  </a:cubicBezTo>
                  <a:cubicBezTo>
                    <a:pt x="7468" y="2815"/>
                    <a:pt x="8352" y="2512"/>
                    <a:pt x="9026" y="2024"/>
                  </a:cubicBezTo>
                  <a:cubicBezTo>
                    <a:pt x="8142" y="2024"/>
                    <a:pt x="7375" y="2140"/>
                    <a:pt x="6514" y="2140"/>
                  </a:cubicBezTo>
                  <a:cubicBezTo>
                    <a:pt x="5723" y="2140"/>
                    <a:pt x="4955" y="2024"/>
                    <a:pt x="4187" y="1931"/>
                  </a:cubicBezTo>
                  <a:cubicBezTo>
                    <a:pt x="3792" y="1838"/>
                    <a:pt x="3397" y="1745"/>
                    <a:pt x="3024" y="1652"/>
                  </a:cubicBezTo>
                  <a:cubicBezTo>
                    <a:pt x="2629" y="1559"/>
                    <a:pt x="2233" y="1442"/>
                    <a:pt x="1861" y="1349"/>
                  </a:cubicBezTo>
                  <a:cubicBezTo>
                    <a:pt x="1559" y="1256"/>
                    <a:pt x="1163" y="1070"/>
                    <a:pt x="884" y="861"/>
                  </a:cubicBezTo>
                  <a:cubicBezTo>
                    <a:pt x="489" y="675"/>
                    <a:pt x="302" y="395"/>
                    <a:pt x="1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7" name="Google Shape;2207;p33"/>
            <p:cNvSpPr/>
            <p:nvPr/>
          </p:nvSpPr>
          <p:spPr>
            <a:xfrm>
              <a:off x="5004875" y="1797250"/>
              <a:ext cx="152400" cy="506000"/>
            </a:xfrm>
            <a:custGeom>
              <a:avLst/>
              <a:gdLst/>
              <a:ahLst/>
              <a:cxnLst/>
              <a:rect l="l" t="t" r="r" b="b"/>
              <a:pathLst>
                <a:path w="6096" h="20240" extrusionOk="0">
                  <a:moveTo>
                    <a:pt x="6096" y="0"/>
                  </a:moveTo>
                  <a:lnTo>
                    <a:pt x="6096" y="0"/>
                  </a:lnTo>
                  <a:cubicBezTo>
                    <a:pt x="5142" y="1442"/>
                    <a:pt x="4165" y="3001"/>
                    <a:pt x="3397" y="4653"/>
                  </a:cubicBezTo>
                  <a:cubicBezTo>
                    <a:pt x="2606" y="6188"/>
                    <a:pt x="2025" y="7933"/>
                    <a:pt x="1443" y="9585"/>
                  </a:cubicBezTo>
                  <a:cubicBezTo>
                    <a:pt x="489" y="13074"/>
                    <a:pt x="1" y="16657"/>
                    <a:pt x="187" y="20240"/>
                  </a:cubicBezTo>
                  <a:cubicBezTo>
                    <a:pt x="489" y="16657"/>
                    <a:pt x="1071" y="13167"/>
                    <a:pt x="2025" y="9771"/>
                  </a:cubicBezTo>
                  <a:cubicBezTo>
                    <a:pt x="2513" y="8142"/>
                    <a:pt x="3188" y="6398"/>
                    <a:pt x="3886" y="4839"/>
                  </a:cubicBezTo>
                  <a:cubicBezTo>
                    <a:pt x="4560" y="3187"/>
                    <a:pt x="5328" y="1535"/>
                    <a:pt x="6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8" name="Google Shape;2208;p33"/>
            <p:cNvSpPr/>
            <p:nvPr/>
          </p:nvSpPr>
          <p:spPr>
            <a:xfrm>
              <a:off x="4932175" y="2489925"/>
              <a:ext cx="174500" cy="41300"/>
            </a:xfrm>
            <a:custGeom>
              <a:avLst/>
              <a:gdLst/>
              <a:ahLst/>
              <a:cxnLst/>
              <a:rect l="l" t="t" r="r" b="b"/>
              <a:pathLst>
                <a:path w="6980" h="1652" extrusionOk="0">
                  <a:moveTo>
                    <a:pt x="1" y="0"/>
                  </a:moveTo>
                  <a:cubicBezTo>
                    <a:pt x="489" y="489"/>
                    <a:pt x="1071" y="791"/>
                    <a:pt x="1559" y="1070"/>
                  </a:cubicBezTo>
                  <a:cubicBezTo>
                    <a:pt x="2141" y="1373"/>
                    <a:pt x="2816" y="1559"/>
                    <a:pt x="3490" y="1652"/>
                  </a:cubicBezTo>
                  <a:cubicBezTo>
                    <a:pt x="4072" y="1652"/>
                    <a:pt x="4746" y="1652"/>
                    <a:pt x="5421" y="1373"/>
                  </a:cubicBezTo>
                  <a:cubicBezTo>
                    <a:pt x="6003" y="1163"/>
                    <a:pt x="6584" y="791"/>
                    <a:pt x="6980" y="210"/>
                  </a:cubicBezTo>
                  <a:lnTo>
                    <a:pt x="6980" y="210"/>
                  </a:lnTo>
                  <a:cubicBezTo>
                    <a:pt x="6305" y="396"/>
                    <a:pt x="5817" y="489"/>
                    <a:pt x="5235" y="489"/>
                  </a:cubicBezTo>
                  <a:cubicBezTo>
                    <a:pt x="5041" y="520"/>
                    <a:pt x="4858" y="530"/>
                    <a:pt x="4678" y="530"/>
                  </a:cubicBezTo>
                  <a:cubicBezTo>
                    <a:pt x="4317" y="530"/>
                    <a:pt x="3971" y="489"/>
                    <a:pt x="3583" y="489"/>
                  </a:cubicBezTo>
                  <a:cubicBezTo>
                    <a:pt x="3002" y="396"/>
                    <a:pt x="2420" y="303"/>
                    <a:pt x="1838" y="210"/>
                  </a:cubicBezTo>
                  <a:cubicBezTo>
                    <a:pt x="1257" y="93"/>
                    <a:pt x="67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9" name="Google Shape;2209;p33"/>
            <p:cNvSpPr/>
            <p:nvPr/>
          </p:nvSpPr>
          <p:spPr>
            <a:xfrm>
              <a:off x="4949050" y="2599250"/>
              <a:ext cx="126225" cy="37000"/>
            </a:xfrm>
            <a:custGeom>
              <a:avLst/>
              <a:gdLst/>
              <a:ahLst/>
              <a:cxnLst/>
              <a:rect l="l" t="t" r="r" b="b"/>
              <a:pathLst>
                <a:path w="5049" h="1480" extrusionOk="0">
                  <a:moveTo>
                    <a:pt x="5049" y="1"/>
                  </a:moveTo>
                  <a:cubicBezTo>
                    <a:pt x="4560" y="94"/>
                    <a:pt x="4165" y="187"/>
                    <a:pt x="3792" y="187"/>
                  </a:cubicBezTo>
                  <a:cubicBezTo>
                    <a:pt x="3397" y="280"/>
                    <a:pt x="3001" y="280"/>
                    <a:pt x="2629" y="280"/>
                  </a:cubicBezTo>
                  <a:lnTo>
                    <a:pt x="1350" y="373"/>
                  </a:lnTo>
                  <a:cubicBezTo>
                    <a:pt x="977" y="373"/>
                    <a:pt x="489" y="373"/>
                    <a:pt x="0" y="582"/>
                  </a:cubicBezTo>
                  <a:cubicBezTo>
                    <a:pt x="396" y="862"/>
                    <a:pt x="768" y="1164"/>
                    <a:pt x="1257" y="1257"/>
                  </a:cubicBezTo>
                  <a:cubicBezTo>
                    <a:pt x="1546" y="1393"/>
                    <a:pt x="1885" y="1480"/>
                    <a:pt x="2238" y="1480"/>
                  </a:cubicBezTo>
                  <a:cubicBezTo>
                    <a:pt x="2367" y="1480"/>
                    <a:pt x="2498" y="1468"/>
                    <a:pt x="2629" y="1443"/>
                  </a:cubicBezTo>
                  <a:cubicBezTo>
                    <a:pt x="3094" y="1443"/>
                    <a:pt x="3583" y="1350"/>
                    <a:pt x="4071" y="1071"/>
                  </a:cubicBezTo>
                  <a:cubicBezTo>
                    <a:pt x="4467" y="862"/>
                    <a:pt x="4839" y="489"/>
                    <a:pt x="50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0" name="Google Shape;2210;p33"/>
            <p:cNvSpPr/>
            <p:nvPr/>
          </p:nvSpPr>
          <p:spPr>
            <a:xfrm>
              <a:off x="4953700" y="2737100"/>
              <a:ext cx="77950" cy="34325"/>
            </a:xfrm>
            <a:custGeom>
              <a:avLst/>
              <a:gdLst/>
              <a:ahLst/>
              <a:cxnLst/>
              <a:rect l="l" t="t" r="r" b="b"/>
              <a:pathLst>
                <a:path w="3118" h="1373" extrusionOk="0">
                  <a:moveTo>
                    <a:pt x="3118" y="0"/>
                  </a:moveTo>
                  <a:cubicBezTo>
                    <a:pt x="2815" y="0"/>
                    <a:pt x="2536" y="0"/>
                    <a:pt x="2234" y="93"/>
                  </a:cubicBezTo>
                  <a:cubicBezTo>
                    <a:pt x="1955" y="93"/>
                    <a:pt x="1745" y="93"/>
                    <a:pt x="1466" y="210"/>
                  </a:cubicBezTo>
                  <a:cubicBezTo>
                    <a:pt x="1280" y="210"/>
                    <a:pt x="1071" y="303"/>
                    <a:pt x="791" y="396"/>
                  </a:cubicBezTo>
                  <a:cubicBezTo>
                    <a:pt x="489" y="582"/>
                    <a:pt x="303" y="675"/>
                    <a:pt x="0" y="884"/>
                  </a:cubicBezTo>
                  <a:cubicBezTo>
                    <a:pt x="210" y="1164"/>
                    <a:pt x="582" y="1257"/>
                    <a:pt x="884" y="1373"/>
                  </a:cubicBezTo>
                  <a:lnTo>
                    <a:pt x="1745" y="1373"/>
                  </a:lnTo>
                  <a:cubicBezTo>
                    <a:pt x="2048" y="1257"/>
                    <a:pt x="2327" y="1071"/>
                    <a:pt x="2629" y="884"/>
                  </a:cubicBezTo>
                  <a:cubicBezTo>
                    <a:pt x="2815" y="675"/>
                    <a:pt x="3118" y="396"/>
                    <a:pt x="3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1" name="Google Shape;2211;p33"/>
            <p:cNvSpPr/>
            <p:nvPr/>
          </p:nvSpPr>
          <p:spPr>
            <a:xfrm>
              <a:off x="4992675" y="1974625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46" y="1"/>
                  </a:moveTo>
                  <a:cubicBezTo>
                    <a:pt x="273" y="1"/>
                    <a:pt x="198" y="24"/>
                    <a:pt x="93" y="70"/>
                  </a:cubicBezTo>
                  <a:cubicBezTo>
                    <a:pt x="0" y="163"/>
                    <a:pt x="0" y="349"/>
                    <a:pt x="0" y="559"/>
                  </a:cubicBezTo>
                  <a:cubicBezTo>
                    <a:pt x="93" y="1722"/>
                    <a:pt x="977" y="3071"/>
                    <a:pt x="1559" y="4048"/>
                  </a:cubicBezTo>
                  <a:cubicBezTo>
                    <a:pt x="2233" y="3164"/>
                    <a:pt x="1466" y="1233"/>
                    <a:pt x="884" y="349"/>
                  </a:cubicBezTo>
                  <a:cubicBezTo>
                    <a:pt x="768" y="256"/>
                    <a:pt x="675" y="163"/>
                    <a:pt x="582" y="70"/>
                  </a:cubicBezTo>
                  <a:cubicBezTo>
                    <a:pt x="489" y="24"/>
                    <a:pt x="419" y="1"/>
                    <a:pt x="3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2" name="Google Shape;2212;p33"/>
            <p:cNvSpPr/>
            <p:nvPr/>
          </p:nvSpPr>
          <p:spPr>
            <a:xfrm>
              <a:off x="5019425" y="1904250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38" y="1"/>
                  </a:moveTo>
                  <a:cubicBezTo>
                    <a:pt x="262" y="1"/>
                    <a:pt x="186" y="24"/>
                    <a:pt x="93" y="70"/>
                  </a:cubicBezTo>
                  <a:cubicBezTo>
                    <a:pt x="0" y="163"/>
                    <a:pt x="0" y="373"/>
                    <a:pt x="0" y="466"/>
                  </a:cubicBezTo>
                  <a:cubicBezTo>
                    <a:pt x="93" y="1629"/>
                    <a:pt x="977" y="3071"/>
                    <a:pt x="1559" y="4048"/>
                  </a:cubicBezTo>
                  <a:cubicBezTo>
                    <a:pt x="2234" y="3071"/>
                    <a:pt x="1443" y="1141"/>
                    <a:pt x="861" y="373"/>
                  </a:cubicBezTo>
                  <a:cubicBezTo>
                    <a:pt x="768" y="256"/>
                    <a:pt x="675" y="70"/>
                    <a:pt x="582" y="70"/>
                  </a:cubicBezTo>
                  <a:cubicBezTo>
                    <a:pt x="489" y="24"/>
                    <a:pt x="413" y="1"/>
                    <a:pt x="3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3" name="Google Shape;2213;p33"/>
            <p:cNvSpPr/>
            <p:nvPr/>
          </p:nvSpPr>
          <p:spPr>
            <a:xfrm>
              <a:off x="5053150" y="1872850"/>
              <a:ext cx="41325" cy="76800"/>
            </a:xfrm>
            <a:custGeom>
              <a:avLst/>
              <a:gdLst/>
              <a:ahLst/>
              <a:cxnLst/>
              <a:rect l="l" t="t" r="r" b="b"/>
              <a:pathLst>
                <a:path w="1653" h="3072" extrusionOk="0">
                  <a:moveTo>
                    <a:pt x="198" y="0"/>
                  </a:moveTo>
                  <a:cubicBezTo>
                    <a:pt x="123" y="0"/>
                    <a:pt x="47" y="24"/>
                    <a:pt x="1" y="70"/>
                  </a:cubicBezTo>
                  <a:lnTo>
                    <a:pt x="1" y="349"/>
                  </a:lnTo>
                  <a:cubicBezTo>
                    <a:pt x="1" y="1326"/>
                    <a:pt x="675" y="2303"/>
                    <a:pt x="1071" y="3071"/>
                  </a:cubicBezTo>
                  <a:cubicBezTo>
                    <a:pt x="1652" y="2397"/>
                    <a:pt x="1071" y="931"/>
                    <a:pt x="582" y="256"/>
                  </a:cubicBezTo>
                  <a:cubicBezTo>
                    <a:pt x="489" y="163"/>
                    <a:pt x="489" y="70"/>
                    <a:pt x="396" y="70"/>
                  </a:cubicBezTo>
                  <a:cubicBezTo>
                    <a:pt x="349" y="24"/>
                    <a:pt x="274" y="0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4" name="Google Shape;2214;p33"/>
            <p:cNvSpPr/>
            <p:nvPr/>
          </p:nvSpPr>
          <p:spPr>
            <a:xfrm>
              <a:off x="5043850" y="1988300"/>
              <a:ext cx="96575" cy="73000"/>
            </a:xfrm>
            <a:custGeom>
              <a:avLst/>
              <a:gdLst/>
              <a:ahLst/>
              <a:cxnLst/>
              <a:rect l="l" t="t" r="r" b="b"/>
              <a:pathLst>
                <a:path w="3863" h="2920" extrusionOk="0">
                  <a:moveTo>
                    <a:pt x="3059" y="0"/>
                  </a:moveTo>
                  <a:cubicBezTo>
                    <a:pt x="2271" y="0"/>
                    <a:pt x="1486" y="444"/>
                    <a:pt x="954" y="1082"/>
                  </a:cubicBezTo>
                  <a:cubicBezTo>
                    <a:pt x="582" y="1547"/>
                    <a:pt x="0" y="2338"/>
                    <a:pt x="0" y="2920"/>
                  </a:cubicBezTo>
                  <a:cubicBezTo>
                    <a:pt x="768" y="2036"/>
                    <a:pt x="1931" y="1547"/>
                    <a:pt x="3094" y="1175"/>
                  </a:cubicBezTo>
                  <a:cubicBezTo>
                    <a:pt x="3280" y="1082"/>
                    <a:pt x="3490" y="1082"/>
                    <a:pt x="3676" y="873"/>
                  </a:cubicBezTo>
                  <a:cubicBezTo>
                    <a:pt x="3769" y="780"/>
                    <a:pt x="3862" y="500"/>
                    <a:pt x="3769" y="291"/>
                  </a:cubicBezTo>
                  <a:cubicBezTo>
                    <a:pt x="3676" y="105"/>
                    <a:pt x="3490" y="12"/>
                    <a:pt x="3280" y="12"/>
                  </a:cubicBezTo>
                  <a:cubicBezTo>
                    <a:pt x="3207" y="4"/>
                    <a:pt x="3133" y="0"/>
                    <a:pt x="3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5" name="Google Shape;2215;p33"/>
            <p:cNvSpPr/>
            <p:nvPr/>
          </p:nvSpPr>
          <p:spPr>
            <a:xfrm>
              <a:off x="5077575" y="1920525"/>
              <a:ext cx="77375" cy="55875"/>
            </a:xfrm>
            <a:custGeom>
              <a:avLst/>
              <a:gdLst/>
              <a:ahLst/>
              <a:cxnLst/>
              <a:rect l="l" t="t" r="r" b="b"/>
              <a:pathLst>
                <a:path w="3095" h="2235" extrusionOk="0">
                  <a:moveTo>
                    <a:pt x="2513" y="1"/>
                  </a:moveTo>
                  <a:cubicBezTo>
                    <a:pt x="1838" y="1"/>
                    <a:pt x="1257" y="303"/>
                    <a:pt x="768" y="885"/>
                  </a:cubicBezTo>
                  <a:cubicBezTo>
                    <a:pt x="489" y="1257"/>
                    <a:pt x="94" y="1746"/>
                    <a:pt x="1" y="2234"/>
                  </a:cubicBezTo>
                  <a:cubicBezTo>
                    <a:pt x="582" y="1653"/>
                    <a:pt x="1559" y="1164"/>
                    <a:pt x="2420" y="885"/>
                  </a:cubicBezTo>
                  <a:cubicBezTo>
                    <a:pt x="2513" y="885"/>
                    <a:pt x="2722" y="769"/>
                    <a:pt x="2816" y="676"/>
                  </a:cubicBezTo>
                  <a:cubicBezTo>
                    <a:pt x="3002" y="583"/>
                    <a:pt x="3095" y="396"/>
                    <a:pt x="3002" y="187"/>
                  </a:cubicBezTo>
                  <a:cubicBezTo>
                    <a:pt x="2909" y="94"/>
                    <a:pt x="2722" y="1"/>
                    <a:pt x="2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6" name="Google Shape;2216;p33"/>
            <p:cNvSpPr/>
            <p:nvPr/>
          </p:nvSpPr>
          <p:spPr>
            <a:xfrm>
              <a:off x="5089800" y="1823400"/>
              <a:ext cx="26775" cy="58200"/>
            </a:xfrm>
            <a:custGeom>
              <a:avLst/>
              <a:gdLst/>
              <a:ahLst/>
              <a:cxnLst/>
              <a:rect l="l" t="t" r="r" b="b"/>
              <a:pathLst>
                <a:path w="1071" h="2328" extrusionOk="0">
                  <a:moveTo>
                    <a:pt x="372" y="1"/>
                  </a:moveTo>
                  <a:cubicBezTo>
                    <a:pt x="93" y="117"/>
                    <a:pt x="0" y="396"/>
                    <a:pt x="0" y="699"/>
                  </a:cubicBezTo>
                  <a:cubicBezTo>
                    <a:pt x="93" y="978"/>
                    <a:pt x="279" y="1164"/>
                    <a:pt x="372" y="1373"/>
                  </a:cubicBezTo>
                  <a:cubicBezTo>
                    <a:pt x="582" y="1653"/>
                    <a:pt x="582" y="2048"/>
                    <a:pt x="675" y="2327"/>
                  </a:cubicBezTo>
                  <a:cubicBezTo>
                    <a:pt x="1070" y="2141"/>
                    <a:pt x="954" y="1071"/>
                    <a:pt x="954" y="792"/>
                  </a:cubicBezTo>
                  <a:cubicBezTo>
                    <a:pt x="954" y="583"/>
                    <a:pt x="861" y="396"/>
                    <a:pt x="768" y="303"/>
                  </a:cubicBezTo>
                  <a:cubicBezTo>
                    <a:pt x="675" y="117"/>
                    <a:pt x="582" y="1"/>
                    <a:pt x="3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7" name="Google Shape;2217;p33"/>
            <p:cNvSpPr/>
            <p:nvPr/>
          </p:nvSpPr>
          <p:spPr>
            <a:xfrm>
              <a:off x="5121200" y="1812350"/>
              <a:ext cx="70400" cy="45400"/>
            </a:xfrm>
            <a:custGeom>
              <a:avLst/>
              <a:gdLst/>
              <a:ahLst/>
              <a:cxnLst/>
              <a:rect l="l" t="t" r="r" b="b"/>
              <a:pathLst>
                <a:path w="2816" h="1816" extrusionOk="0">
                  <a:moveTo>
                    <a:pt x="2359" y="1"/>
                  </a:moveTo>
                  <a:cubicBezTo>
                    <a:pt x="2251" y="1"/>
                    <a:pt x="2129" y="24"/>
                    <a:pt x="2024" y="71"/>
                  </a:cubicBezTo>
                  <a:cubicBezTo>
                    <a:pt x="1257" y="350"/>
                    <a:pt x="396" y="1025"/>
                    <a:pt x="0" y="1815"/>
                  </a:cubicBezTo>
                  <a:cubicBezTo>
                    <a:pt x="186" y="1606"/>
                    <a:pt x="396" y="1513"/>
                    <a:pt x="582" y="1420"/>
                  </a:cubicBezTo>
                  <a:lnTo>
                    <a:pt x="1350" y="1420"/>
                  </a:lnTo>
                  <a:cubicBezTo>
                    <a:pt x="1652" y="1420"/>
                    <a:pt x="1931" y="1420"/>
                    <a:pt x="2234" y="1327"/>
                  </a:cubicBezTo>
                  <a:cubicBezTo>
                    <a:pt x="2513" y="1234"/>
                    <a:pt x="2815" y="838"/>
                    <a:pt x="2815" y="559"/>
                  </a:cubicBezTo>
                  <a:cubicBezTo>
                    <a:pt x="2815" y="350"/>
                    <a:pt x="2815" y="164"/>
                    <a:pt x="2606" y="71"/>
                  </a:cubicBezTo>
                  <a:cubicBezTo>
                    <a:pt x="2559" y="24"/>
                    <a:pt x="2466" y="1"/>
                    <a:pt x="23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8" name="Google Shape;2218;p33"/>
            <p:cNvSpPr/>
            <p:nvPr/>
          </p:nvSpPr>
          <p:spPr>
            <a:xfrm>
              <a:off x="5099100" y="1862375"/>
              <a:ext cx="70400" cy="43650"/>
            </a:xfrm>
            <a:custGeom>
              <a:avLst/>
              <a:gdLst/>
              <a:ahLst/>
              <a:cxnLst/>
              <a:rect l="l" t="t" r="r" b="b"/>
              <a:pathLst>
                <a:path w="2816" h="1746" extrusionOk="0">
                  <a:moveTo>
                    <a:pt x="2048" y="1"/>
                  </a:moveTo>
                  <a:cubicBezTo>
                    <a:pt x="1745" y="1"/>
                    <a:pt x="1559" y="187"/>
                    <a:pt x="1280" y="396"/>
                  </a:cubicBezTo>
                  <a:cubicBezTo>
                    <a:pt x="977" y="582"/>
                    <a:pt x="0" y="1257"/>
                    <a:pt x="117" y="1745"/>
                  </a:cubicBezTo>
                  <a:cubicBezTo>
                    <a:pt x="791" y="1652"/>
                    <a:pt x="1955" y="1559"/>
                    <a:pt x="2443" y="1071"/>
                  </a:cubicBezTo>
                  <a:cubicBezTo>
                    <a:pt x="2722" y="885"/>
                    <a:pt x="2815" y="582"/>
                    <a:pt x="2722" y="303"/>
                  </a:cubicBezTo>
                  <a:cubicBezTo>
                    <a:pt x="2629" y="94"/>
                    <a:pt x="2234" y="1"/>
                    <a:pt x="2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2219" name="Google Shape;2219;p33"/>
          <p:cNvSpPr txBox="1">
            <a:spLocks noGrp="1"/>
          </p:cNvSpPr>
          <p:nvPr>
            <p:ph type="title" idx="4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191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1">
  <p:cSld name="Title only 11">
    <p:spTree>
      <p:nvGrpSpPr>
        <p:cNvPr id="1" name="Shape 2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7" name="Google Shape;2317;p35"/>
          <p:cNvSpPr/>
          <p:nvPr/>
        </p:nvSpPr>
        <p:spPr>
          <a:xfrm>
            <a:off x="-567165" y="-506766"/>
            <a:ext cx="2995609" cy="2452420"/>
          </a:xfrm>
          <a:custGeom>
            <a:avLst/>
            <a:gdLst/>
            <a:ahLst/>
            <a:cxnLst/>
            <a:rect l="l" t="t" r="r" b="b"/>
            <a:pathLst>
              <a:path w="77074" h="68148" extrusionOk="0">
                <a:moveTo>
                  <a:pt x="47214" y="1"/>
                </a:moveTo>
                <a:cubicBezTo>
                  <a:pt x="42852" y="1"/>
                  <a:pt x="38491" y="193"/>
                  <a:pt x="34129" y="379"/>
                </a:cubicBezTo>
                <a:cubicBezTo>
                  <a:pt x="26754" y="775"/>
                  <a:pt x="19007" y="1263"/>
                  <a:pt x="13098" y="5520"/>
                </a:cubicBezTo>
                <a:cubicBezTo>
                  <a:pt x="5816" y="10662"/>
                  <a:pt x="3118" y="20153"/>
                  <a:pt x="1745" y="28970"/>
                </a:cubicBezTo>
                <a:cubicBezTo>
                  <a:pt x="396" y="38090"/>
                  <a:pt x="0" y="47395"/>
                  <a:pt x="582" y="56608"/>
                </a:cubicBezTo>
                <a:cubicBezTo>
                  <a:pt x="675" y="58748"/>
                  <a:pt x="1466" y="67937"/>
                  <a:pt x="4746" y="68147"/>
                </a:cubicBezTo>
                <a:cubicBezTo>
                  <a:pt x="4756" y="68147"/>
                  <a:pt x="4766" y="68147"/>
                  <a:pt x="4776" y="68147"/>
                </a:cubicBezTo>
                <a:cubicBezTo>
                  <a:pt x="6359" y="68147"/>
                  <a:pt x="10696" y="60766"/>
                  <a:pt x="13470" y="59795"/>
                </a:cubicBezTo>
                <a:cubicBezTo>
                  <a:pt x="15586" y="59111"/>
                  <a:pt x="17785" y="58889"/>
                  <a:pt x="19992" y="58889"/>
                </a:cubicBezTo>
                <a:cubicBezTo>
                  <a:pt x="21836" y="58889"/>
                  <a:pt x="23686" y="59044"/>
                  <a:pt x="25498" y="59213"/>
                </a:cubicBezTo>
                <a:cubicBezTo>
                  <a:pt x="27665" y="59424"/>
                  <a:pt x="29833" y="59661"/>
                  <a:pt x="31972" y="59661"/>
                </a:cubicBezTo>
                <a:cubicBezTo>
                  <a:pt x="33851" y="59661"/>
                  <a:pt x="35708" y="59478"/>
                  <a:pt x="37525" y="58934"/>
                </a:cubicBezTo>
                <a:cubicBezTo>
                  <a:pt x="42946" y="57282"/>
                  <a:pt x="47203" y="52350"/>
                  <a:pt x="48087" y="46721"/>
                </a:cubicBezTo>
                <a:cubicBezTo>
                  <a:pt x="48668" y="43138"/>
                  <a:pt x="47901" y="39346"/>
                  <a:pt x="49157" y="36066"/>
                </a:cubicBezTo>
                <a:cubicBezTo>
                  <a:pt x="51274" y="30343"/>
                  <a:pt x="57881" y="28016"/>
                  <a:pt x="63604" y="25969"/>
                </a:cubicBezTo>
                <a:cubicBezTo>
                  <a:pt x="69420" y="24038"/>
                  <a:pt x="75817" y="20642"/>
                  <a:pt x="76585" y="14640"/>
                </a:cubicBezTo>
                <a:cubicBezTo>
                  <a:pt x="77074" y="10662"/>
                  <a:pt x="74654" y="6777"/>
                  <a:pt x="71444" y="4543"/>
                </a:cubicBezTo>
                <a:cubicBezTo>
                  <a:pt x="68140" y="2333"/>
                  <a:pt x="64185" y="1356"/>
                  <a:pt x="60300" y="775"/>
                </a:cubicBezTo>
                <a:cubicBezTo>
                  <a:pt x="55938" y="193"/>
                  <a:pt x="51576" y="1"/>
                  <a:pt x="4721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2318" name="Google Shape;2318;p35"/>
          <p:cNvSpPr/>
          <p:nvPr/>
        </p:nvSpPr>
        <p:spPr>
          <a:xfrm>
            <a:off x="10132403" y="-331447"/>
            <a:ext cx="2745452" cy="1945765"/>
          </a:xfrm>
          <a:custGeom>
            <a:avLst/>
            <a:gdLst/>
            <a:ahLst/>
            <a:cxnLst/>
            <a:rect l="l" t="t" r="r" b="b"/>
            <a:pathLst>
              <a:path w="95174" h="67452" extrusionOk="0">
                <a:moveTo>
                  <a:pt x="18389" y="0"/>
                </a:moveTo>
                <a:cubicBezTo>
                  <a:pt x="15830" y="0"/>
                  <a:pt x="13294" y="233"/>
                  <a:pt x="10842" y="956"/>
                </a:cubicBezTo>
                <a:cubicBezTo>
                  <a:pt x="6189" y="2305"/>
                  <a:pt x="1839" y="5795"/>
                  <a:pt x="862" y="10541"/>
                </a:cubicBezTo>
                <a:cubicBezTo>
                  <a:pt x="1" y="14798"/>
                  <a:pt x="2025" y="19358"/>
                  <a:pt x="5421" y="22266"/>
                </a:cubicBezTo>
                <a:cubicBezTo>
                  <a:pt x="8725" y="25081"/>
                  <a:pt x="12982" y="26546"/>
                  <a:pt x="17332" y="27314"/>
                </a:cubicBezTo>
                <a:cubicBezTo>
                  <a:pt x="24312" y="28570"/>
                  <a:pt x="32175" y="28477"/>
                  <a:pt x="37223" y="33409"/>
                </a:cubicBezTo>
                <a:cubicBezTo>
                  <a:pt x="41573" y="37690"/>
                  <a:pt x="42248" y="44366"/>
                  <a:pt x="43993" y="50182"/>
                </a:cubicBezTo>
                <a:cubicBezTo>
                  <a:pt x="45249" y="54556"/>
                  <a:pt x="47482" y="58813"/>
                  <a:pt x="51065" y="61535"/>
                </a:cubicBezTo>
                <a:cubicBezTo>
                  <a:pt x="53099" y="62968"/>
                  <a:pt x="55653" y="63788"/>
                  <a:pt x="58136" y="63788"/>
                </a:cubicBezTo>
                <a:cubicBezTo>
                  <a:pt x="60169" y="63788"/>
                  <a:pt x="62154" y="63238"/>
                  <a:pt x="63767" y="62024"/>
                </a:cubicBezTo>
                <a:cubicBezTo>
                  <a:pt x="66000" y="60279"/>
                  <a:pt x="67350" y="57464"/>
                  <a:pt x="70072" y="56673"/>
                </a:cubicBezTo>
                <a:cubicBezTo>
                  <a:pt x="70511" y="56550"/>
                  <a:pt x="70949" y="56492"/>
                  <a:pt x="71383" y="56492"/>
                </a:cubicBezTo>
                <a:cubicBezTo>
                  <a:pt x="74304" y="56492"/>
                  <a:pt x="77058" y="59084"/>
                  <a:pt x="78982" y="61535"/>
                </a:cubicBezTo>
                <a:cubicBezTo>
                  <a:pt x="81154" y="64273"/>
                  <a:pt x="83789" y="67452"/>
                  <a:pt x="87228" y="67452"/>
                </a:cubicBezTo>
                <a:cubicBezTo>
                  <a:pt x="87325" y="67452"/>
                  <a:pt x="87422" y="67449"/>
                  <a:pt x="87520" y="67444"/>
                </a:cubicBezTo>
                <a:cubicBezTo>
                  <a:pt x="90032" y="67351"/>
                  <a:pt x="92172" y="65397"/>
                  <a:pt x="93242" y="63070"/>
                </a:cubicBezTo>
                <a:cubicBezTo>
                  <a:pt x="94313" y="60860"/>
                  <a:pt x="94499" y="58232"/>
                  <a:pt x="94592" y="55719"/>
                </a:cubicBezTo>
                <a:cubicBezTo>
                  <a:pt x="95173" y="42342"/>
                  <a:pt x="93149" y="28966"/>
                  <a:pt x="90148" y="15775"/>
                </a:cubicBezTo>
                <a:cubicBezTo>
                  <a:pt x="87240" y="2491"/>
                  <a:pt x="76865" y="4539"/>
                  <a:pt x="65419" y="3655"/>
                </a:cubicBezTo>
                <a:cubicBezTo>
                  <a:pt x="52042" y="2491"/>
                  <a:pt x="38665" y="1421"/>
                  <a:pt x="25289" y="374"/>
                </a:cubicBezTo>
                <a:cubicBezTo>
                  <a:pt x="23000" y="187"/>
                  <a:pt x="20686" y="0"/>
                  <a:pt x="1838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2319" name="Google Shape;2319;p35"/>
          <p:cNvSpPr/>
          <p:nvPr/>
        </p:nvSpPr>
        <p:spPr>
          <a:xfrm rot="10800000">
            <a:off x="10437169" y="4834419"/>
            <a:ext cx="2586089" cy="2286592"/>
          </a:xfrm>
          <a:custGeom>
            <a:avLst/>
            <a:gdLst/>
            <a:ahLst/>
            <a:cxnLst/>
            <a:rect l="l" t="t" r="r" b="b"/>
            <a:pathLst>
              <a:path w="77074" h="68148" extrusionOk="0">
                <a:moveTo>
                  <a:pt x="47214" y="1"/>
                </a:moveTo>
                <a:cubicBezTo>
                  <a:pt x="42852" y="1"/>
                  <a:pt x="38491" y="193"/>
                  <a:pt x="34129" y="379"/>
                </a:cubicBezTo>
                <a:cubicBezTo>
                  <a:pt x="26754" y="775"/>
                  <a:pt x="19007" y="1263"/>
                  <a:pt x="13098" y="5520"/>
                </a:cubicBezTo>
                <a:cubicBezTo>
                  <a:pt x="5816" y="10662"/>
                  <a:pt x="3118" y="20153"/>
                  <a:pt x="1745" y="28970"/>
                </a:cubicBezTo>
                <a:cubicBezTo>
                  <a:pt x="396" y="38090"/>
                  <a:pt x="0" y="47395"/>
                  <a:pt x="582" y="56608"/>
                </a:cubicBezTo>
                <a:cubicBezTo>
                  <a:pt x="675" y="58748"/>
                  <a:pt x="1466" y="67937"/>
                  <a:pt x="4746" y="68147"/>
                </a:cubicBezTo>
                <a:cubicBezTo>
                  <a:pt x="4756" y="68147"/>
                  <a:pt x="4766" y="68147"/>
                  <a:pt x="4776" y="68147"/>
                </a:cubicBezTo>
                <a:cubicBezTo>
                  <a:pt x="6359" y="68147"/>
                  <a:pt x="10696" y="60766"/>
                  <a:pt x="13470" y="59795"/>
                </a:cubicBezTo>
                <a:cubicBezTo>
                  <a:pt x="15586" y="59111"/>
                  <a:pt x="17785" y="58889"/>
                  <a:pt x="19992" y="58889"/>
                </a:cubicBezTo>
                <a:cubicBezTo>
                  <a:pt x="21836" y="58889"/>
                  <a:pt x="23686" y="59044"/>
                  <a:pt x="25498" y="59213"/>
                </a:cubicBezTo>
                <a:cubicBezTo>
                  <a:pt x="27665" y="59424"/>
                  <a:pt x="29833" y="59661"/>
                  <a:pt x="31972" y="59661"/>
                </a:cubicBezTo>
                <a:cubicBezTo>
                  <a:pt x="33851" y="59661"/>
                  <a:pt x="35708" y="59478"/>
                  <a:pt x="37525" y="58934"/>
                </a:cubicBezTo>
                <a:cubicBezTo>
                  <a:pt x="42946" y="57282"/>
                  <a:pt x="47203" y="52350"/>
                  <a:pt x="48087" y="46721"/>
                </a:cubicBezTo>
                <a:cubicBezTo>
                  <a:pt x="48668" y="43138"/>
                  <a:pt x="47901" y="39346"/>
                  <a:pt x="49157" y="36066"/>
                </a:cubicBezTo>
                <a:cubicBezTo>
                  <a:pt x="51274" y="30343"/>
                  <a:pt x="57881" y="28016"/>
                  <a:pt x="63604" y="25969"/>
                </a:cubicBezTo>
                <a:cubicBezTo>
                  <a:pt x="69420" y="24038"/>
                  <a:pt x="75817" y="20642"/>
                  <a:pt x="76585" y="14640"/>
                </a:cubicBezTo>
                <a:cubicBezTo>
                  <a:pt x="77074" y="10662"/>
                  <a:pt x="74654" y="6777"/>
                  <a:pt x="71444" y="4543"/>
                </a:cubicBezTo>
                <a:cubicBezTo>
                  <a:pt x="68140" y="2333"/>
                  <a:pt x="64185" y="1356"/>
                  <a:pt x="60300" y="775"/>
                </a:cubicBezTo>
                <a:cubicBezTo>
                  <a:pt x="55938" y="193"/>
                  <a:pt x="51576" y="1"/>
                  <a:pt x="4721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2320" name="Google Shape;2320;p35"/>
          <p:cNvGrpSpPr/>
          <p:nvPr/>
        </p:nvGrpSpPr>
        <p:grpSpPr>
          <a:xfrm rot="10800000">
            <a:off x="10122885" y="5854885"/>
            <a:ext cx="1607072" cy="1266120"/>
            <a:chOff x="2533100" y="1212175"/>
            <a:chExt cx="1066075" cy="839825"/>
          </a:xfrm>
        </p:grpSpPr>
        <p:sp>
          <p:nvSpPr>
            <p:cNvPr id="2321" name="Google Shape;2321;p35"/>
            <p:cNvSpPr/>
            <p:nvPr/>
          </p:nvSpPr>
          <p:spPr>
            <a:xfrm>
              <a:off x="2981500" y="1242700"/>
              <a:ext cx="93025" cy="139875"/>
            </a:xfrm>
            <a:custGeom>
              <a:avLst/>
              <a:gdLst/>
              <a:ahLst/>
              <a:cxnLst/>
              <a:rect l="l" t="t" r="r" b="b"/>
              <a:pathLst>
                <a:path w="3721" h="5595" extrusionOk="0">
                  <a:moveTo>
                    <a:pt x="2415" y="1"/>
                  </a:moveTo>
                  <a:cubicBezTo>
                    <a:pt x="2208" y="1"/>
                    <a:pt x="2003" y="80"/>
                    <a:pt x="1838" y="268"/>
                  </a:cubicBezTo>
                  <a:cubicBezTo>
                    <a:pt x="768" y="1617"/>
                    <a:pt x="1" y="4036"/>
                    <a:pt x="1443" y="5316"/>
                  </a:cubicBezTo>
                  <a:cubicBezTo>
                    <a:pt x="1636" y="5509"/>
                    <a:pt x="1872" y="5594"/>
                    <a:pt x="2102" y="5594"/>
                  </a:cubicBezTo>
                  <a:cubicBezTo>
                    <a:pt x="2565" y="5594"/>
                    <a:pt x="3002" y="5247"/>
                    <a:pt x="3002" y="4734"/>
                  </a:cubicBezTo>
                  <a:cubicBezTo>
                    <a:pt x="3002" y="3455"/>
                    <a:pt x="2606" y="2501"/>
                    <a:pt x="3281" y="1431"/>
                  </a:cubicBezTo>
                  <a:cubicBezTo>
                    <a:pt x="3721" y="762"/>
                    <a:pt x="3057" y="1"/>
                    <a:pt x="2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22" name="Google Shape;2322;p35"/>
            <p:cNvSpPr/>
            <p:nvPr/>
          </p:nvSpPr>
          <p:spPr>
            <a:xfrm>
              <a:off x="3008250" y="1488625"/>
              <a:ext cx="56925" cy="134075"/>
            </a:xfrm>
            <a:custGeom>
              <a:avLst/>
              <a:gdLst/>
              <a:ahLst/>
              <a:cxnLst/>
              <a:rect l="l" t="t" r="r" b="b"/>
              <a:pathLst>
                <a:path w="2277" h="5363" extrusionOk="0">
                  <a:moveTo>
                    <a:pt x="1354" y="0"/>
                  </a:moveTo>
                  <a:cubicBezTo>
                    <a:pt x="1004" y="0"/>
                    <a:pt x="663" y="182"/>
                    <a:pt x="582" y="597"/>
                  </a:cubicBezTo>
                  <a:cubicBezTo>
                    <a:pt x="373" y="1969"/>
                    <a:pt x="1" y="3412"/>
                    <a:pt x="280" y="4784"/>
                  </a:cubicBezTo>
                  <a:cubicBezTo>
                    <a:pt x="367" y="5189"/>
                    <a:pt x="650" y="5362"/>
                    <a:pt x="947" y="5362"/>
                  </a:cubicBezTo>
                  <a:cubicBezTo>
                    <a:pt x="1282" y="5362"/>
                    <a:pt x="1635" y="5142"/>
                    <a:pt x="1746" y="4784"/>
                  </a:cubicBezTo>
                  <a:cubicBezTo>
                    <a:pt x="2211" y="3621"/>
                    <a:pt x="2118" y="2155"/>
                    <a:pt x="2211" y="806"/>
                  </a:cubicBezTo>
                  <a:cubicBezTo>
                    <a:pt x="2277" y="307"/>
                    <a:pt x="1808" y="0"/>
                    <a:pt x="1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23" name="Google Shape;2323;p35"/>
            <p:cNvSpPr/>
            <p:nvPr/>
          </p:nvSpPr>
          <p:spPr>
            <a:xfrm>
              <a:off x="2913925" y="1708150"/>
              <a:ext cx="120050" cy="96675"/>
            </a:xfrm>
            <a:custGeom>
              <a:avLst/>
              <a:gdLst/>
              <a:ahLst/>
              <a:cxnLst/>
              <a:rect l="l" t="t" r="r" b="b"/>
              <a:pathLst>
                <a:path w="4802" h="3867" extrusionOk="0">
                  <a:moveTo>
                    <a:pt x="3339" y="1"/>
                  </a:moveTo>
                  <a:cubicBezTo>
                    <a:pt x="3164" y="1"/>
                    <a:pt x="2980" y="52"/>
                    <a:pt x="2797" y="168"/>
                  </a:cubicBezTo>
                  <a:cubicBezTo>
                    <a:pt x="2308" y="540"/>
                    <a:pt x="1913" y="842"/>
                    <a:pt x="1540" y="1238"/>
                  </a:cubicBezTo>
                  <a:cubicBezTo>
                    <a:pt x="1238" y="1610"/>
                    <a:pt x="866" y="2005"/>
                    <a:pt x="563" y="2401"/>
                  </a:cubicBezTo>
                  <a:cubicBezTo>
                    <a:pt x="0" y="2964"/>
                    <a:pt x="442" y="3867"/>
                    <a:pt x="1117" y="3867"/>
                  </a:cubicBezTo>
                  <a:cubicBezTo>
                    <a:pt x="1251" y="3867"/>
                    <a:pt x="1394" y="3831"/>
                    <a:pt x="1540" y="3750"/>
                  </a:cubicBezTo>
                  <a:cubicBezTo>
                    <a:pt x="2401" y="3169"/>
                    <a:pt x="3378" y="2680"/>
                    <a:pt x="4146" y="1912"/>
                  </a:cubicBezTo>
                  <a:cubicBezTo>
                    <a:pt x="4801" y="1180"/>
                    <a:pt x="4179" y="1"/>
                    <a:pt x="3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24" name="Google Shape;2324;p35"/>
            <p:cNvSpPr/>
            <p:nvPr/>
          </p:nvSpPr>
          <p:spPr>
            <a:xfrm>
              <a:off x="2994100" y="1789400"/>
              <a:ext cx="95600" cy="80850"/>
            </a:xfrm>
            <a:custGeom>
              <a:avLst/>
              <a:gdLst/>
              <a:ahLst/>
              <a:cxnLst/>
              <a:rect l="l" t="t" r="r" b="b"/>
              <a:pathLst>
                <a:path w="3824" h="3234" extrusionOk="0">
                  <a:moveTo>
                    <a:pt x="2644" y="0"/>
                  </a:moveTo>
                  <a:cubicBezTo>
                    <a:pt x="2595" y="0"/>
                    <a:pt x="2546" y="4"/>
                    <a:pt x="2498" y="12"/>
                  </a:cubicBezTo>
                  <a:cubicBezTo>
                    <a:pt x="1916" y="105"/>
                    <a:pt x="1428" y="593"/>
                    <a:pt x="1032" y="1175"/>
                  </a:cubicBezTo>
                  <a:cubicBezTo>
                    <a:pt x="660" y="1570"/>
                    <a:pt x="357" y="1943"/>
                    <a:pt x="171" y="2524"/>
                  </a:cubicBezTo>
                  <a:cubicBezTo>
                    <a:pt x="1" y="2801"/>
                    <a:pt x="220" y="3234"/>
                    <a:pt x="562" y="3234"/>
                  </a:cubicBezTo>
                  <a:cubicBezTo>
                    <a:pt x="594" y="3234"/>
                    <a:pt x="626" y="3230"/>
                    <a:pt x="660" y="3222"/>
                  </a:cubicBezTo>
                  <a:cubicBezTo>
                    <a:pt x="1730" y="2827"/>
                    <a:pt x="3172" y="2245"/>
                    <a:pt x="3568" y="1082"/>
                  </a:cubicBezTo>
                  <a:cubicBezTo>
                    <a:pt x="3824" y="463"/>
                    <a:pt x="3199" y="0"/>
                    <a:pt x="26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25" name="Google Shape;2325;p35"/>
            <p:cNvSpPr/>
            <p:nvPr/>
          </p:nvSpPr>
          <p:spPr>
            <a:xfrm>
              <a:off x="3067075" y="1594650"/>
              <a:ext cx="99100" cy="131950"/>
            </a:xfrm>
            <a:custGeom>
              <a:avLst/>
              <a:gdLst/>
              <a:ahLst/>
              <a:cxnLst/>
              <a:rect l="l" t="t" r="r" b="b"/>
              <a:pathLst>
                <a:path w="3964" h="5278" extrusionOk="0">
                  <a:moveTo>
                    <a:pt x="2543" y="0"/>
                  </a:moveTo>
                  <a:cubicBezTo>
                    <a:pt x="2281" y="0"/>
                    <a:pt x="2021" y="100"/>
                    <a:pt x="1812" y="334"/>
                  </a:cubicBezTo>
                  <a:cubicBezTo>
                    <a:pt x="835" y="1497"/>
                    <a:pt x="346" y="2963"/>
                    <a:pt x="67" y="4405"/>
                  </a:cubicBezTo>
                  <a:cubicBezTo>
                    <a:pt x="0" y="4889"/>
                    <a:pt x="377" y="5278"/>
                    <a:pt x="776" y="5278"/>
                  </a:cubicBezTo>
                  <a:cubicBezTo>
                    <a:pt x="932" y="5278"/>
                    <a:pt x="1093" y="5218"/>
                    <a:pt x="1230" y="5080"/>
                  </a:cubicBezTo>
                  <a:cubicBezTo>
                    <a:pt x="2301" y="4033"/>
                    <a:pt x="3254" y="2963"/>
                    <a:pt x="3743" y="1497"/>
                  </a:cubicBezTo>
                  <a:cubicBezTo>
                    <a:pt x="3963" y="718"/>
                    <a:pt x="3246" y="0"/>
                    <a:pt x="2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26" name="Google Shape;2326;p35"/>
            <p:cNvSpPr/>
            <p:nvPr/>
          </p:nvSpPr>
          <p:spPr>
            <a:xfrm>
              <a:off x="3097825" y="1386450"/>
              <a:ext cx="62825" cy="142025"/>
            </a:xfrm>
            <a:custGeom>
              <a:avLst/>
              <a:gdLst/>
              <a:ahLst/>
              <a:cxnLst/>
              <a:rect l="l" t="t" r="r" b="b"/>
              <a:pathLst>
                <a:path w="2513" h="5681" extrusionOk="0">
                  <a:moveTo>
                    <a:pt x="1059" y="0"/>
                  </a:moveTo>
                  <a:cubicBezTo>
                    <a:pt x="875" y="0"/>
                    <a:pt x="684" y="75"/>
                    <a:pt x="582" y="240"/>
                  </a:cubicBezTo>
                  <a:cubicBezTo>
                    <a:pt x="0" y="915"/>
                    <a:pt x="93" y="1683"/>
                    <a:pt x="280" y="2474"/>
                  </a:cubicBezTo>
                  <a:cubicBezTo>
                    <a:pt x="373" y="3428"/>
                    <a:pt x="675" y="4219"/>
                    <a:pt x="954" y="5079"/>
                  </a:cubicBezTo>
                  <a:cubicBezTo>
                    <a:pt x="1093" y="5485"/>
                    <a:pt x="1413" y="5680"/>
                    <a:pt x="1728" y="5680"/>
                  </a:cubicBezTo>
                  <a:cubicBezTo>
                    <a:pt x="2099" y="5680"/>
                    <a:pt x="2463" y="5409"/>
                    <a:pt x="2513" y="4893"/>
                  </a:cubicBezTo>
                  <a:cubicBezTo>
                    <a:pt x="2513" y="4009"/>
                    <a:pt x="2513" y="3148"/>
                    <a:pt x="2420" y="2171"/>
                  </a:cubicBezTo>
                  <a:cubicBezTo>
                    <a:pt x="2327" y="1404"/>
                    <a:pt x="2234" y="613"/>
                    <a:pt x="1443" y="147"/>
                  </a:cubicBezTo>
                  <a:cubicBezTo>
                    <a:pt x="1358" y="52"/>
                    <a:pt x="1211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27" name="Google Shape;2327;p35"/>
            <p:cNvSpPr/>
            <p:nvPr/>
          </p:nvSpPr>
          <p:spPr>
            <a:xfrm>
              <a:off x="3141450" y="1243125"/>
              <a:ext cx="75050" cy="76925"/>
            </a:xfrm>
            <a:custGeom>
              <a:avLst/>
              <a:gdLst/>
              <a:ahLst/>
              <a:cxnLst/>
              <a:rect l="l" t="t" r="r" b="b"/>
              <a:pathLst>
                <a:path w="3002" h="3077" extrusionOk="0">
                  <a:moveTo>
                    <a:pt x="2114" y="0"/>
                  </a:moveTo>
                  <a:cubicBezTo>
                    <a:pt x="1931" y="0"/>
                    <a:pt x="1733" y="53"/>
                    <a:pt x="1536" y="157"/>
                  </a:cubicBezTo>
                  <a:cubicBezTo>
                    <a:pt x="1163" y="344"/>
                    <a:pt x="768" y="530"/>
                    <a:pt x="489" y="925"/>
                  </a:cubicBezTo>
                  <a:cubicBezTo>
                    <a:pt x="186" y="1321"/>
                    <a:pt x="0" y="1809"/>
                    <a:pt x="0" y="2274"/>
                  </a:cubicBezTo>
                  <a:cubicBezTo>
                    <a:pt x="85" y="2637"/>
                    <a:pt x="327" y="3077"/>
                    <a:pt x="671" y="3077"/>
                  </a:cubicBezTo>
                  <a:cubicBezTo>
                    <a:pt x="702" y="3077"/>
                    <a:pt x="735" y="3073"/>
                    <a:pt x="768" y="3065"/>
                  </a:cubicBezTo>
                  <a:cubicBezTo>
                    <a:pt x="1350" y="3065"/>
                    <a:pt x="1838" y="2856"/>
                    <a:pt x="2234" y="2484"/>
                  </a:cubicBezTo>
                  <a:cubicBezTo>
                    <a:pt x="2606" y="2088"/>
                    <a:pt x="2815" y="1600"/>
                    <a:pt x="2908" y="1111"/>
                  </a:cubicBezTo>
                  <a:cubicBezTo>
                    <a:pt x="3001" y="832"/>
                    <a:pt x="2908" y="437"/>
                    <a:pt x="2606" y="157"/>
                  </a:cubicBezTo>
                  <a:cubicBezTo>
                    <a:pt x="2466" y="53"/>
                    <a:pt x="2298" y="0"/>
                    <a:pt x="2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28" name="Google Shape;2328;p35"/>
            <p:cNvSpPr/>
            <p:nvPr/>
          </p:nvSpPr>
          <p:spPr>
            <a:xfrm>
              <a:off x="3127325" y="1715875"/>
              <a:ext cx="108350" cy="116725"/>
            </a:xfrm>
            <a:custGeom>
              <a:avLst/>
              <a:gdLst/>
              <a:ahLst/>
              <a:cxnLst/>
              <a:rect l="l" t="t" r="r" b="b"/>
              <a:pathLst>
                <a:path w="4334" h="4669" extrusionOk="0">
                  <a:moveTo>
                    <a:pt x="2998" y="1"/>
                  </a:moveTo>
                  <a:cubicBezTo>
                    <a:pt x="2703" y="1"/>
                    <a:pt x="2406" y="99"/>
                    <a:pt x="2217" y="347"/>
                  </a:cubicBezTo>
                  <a:cubicBezTo>
                    <a:pt x="1426" y="1301"/>
                    <a:pt x="751" y="2371"/>
                    <a:pt x="263" y="3534"/>
                  </a:cubicBezTo>
                  <a:cubicBezTo>
                    <a:pt x="1" y="4223"/>
                    <a:pt x="593" y="4668"/>
                    <a:pt x="1169" y="4668"/>
                  </a:cubicBezTo>
                  <a:cubicBezTo>
                    <a:pt x="1411" y="4668"/>
                    <a:pt x="1650" y="4590"/>
                    <a:pt x="1821" y="4418"/>
                  </a:cubicBezTo>
                  <a:cubicBezTo>
                    <a:pt x="2682" y="3627"/>
                    <a:pt x="3473" y="2767"/>
                    <a:pt x="4055" y="1696"/>
                  </a:cubicBezTo>
                  <a:cubicBezTo>
                    <a:pt x="4334" y="1208"/>
                    <a:pt x="4241" y="533"/>
                    <a:pt x="3752" y="231"/>
                  </a:cubicBezTo>
                  <a:cubicBezTo>
                    <a:pt x="3569" y="93"/>
                    <a:pt x="3284" y="1"/>
                    <a:pt x="2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29" name="Google Shape;2329;p35"/>
            <p:cNvSpPr/>
            <p:nvPr/>
          </p:nvSpPr>
          <p:spPr>
            <a:xfrm>
              <a:off x="3208900" y="1508450"/>
              <a:ext cx="61100" cy="141575"/>
            </a:xfrm>
            <a:custGeom>
              <a:avLst/>
              <a:gdLst/>
              <a:ahLst/>
              <a:cxnLst/>
              <a:rect l="l" t="t" r="r" b="b"/>
              <a:pathLst>
                <a:path w="2444" h="5663" extrusionOk="0">
                  <a:moveTo>
                    <a:pt x="1209" y="0"/>
                  </a:moveTo>
                  <a:cubicBezTo>
                    <a:pt x="951" y="0"/>
                    <a:pt x="704" y="113"/>
                    <a:pt x="582" y="385"/>
                  </a:cubicBezTo>
                  <a:cubicBezTo>
                    <a:pt x="1" y="1851"/>
                    <a:pt x="1" y="3596"/>
                    <a:pt x="210" y="5154"/>
                  </a:cubicBezTo>
                  <a:cubicBezTo>
                    <a:pt x="254" y="5512"/>
                    <a:pt x="529" y="5663"/>
                    <a:pt x="830" y="5663"/>
                  </a:cubicBezTo>
                  <a:cubicBezTo>
                    <a:pt x="1175" y="5663"/>
                    <a:pt x="1553" y="5465"/>
                    <a:pt x="1653" y="5154"/>
                  </a:cubicBezTo>
                  <a:cubicBezTo>
                    <a:pt x="2141" y="3782"/>
                    <a:pt x="2444" y="2037"/>
                    <a:pt x="2048" y="595"/>
                  </a:cubicBezTo>
                  <a:cubicBezTo>
                    <a:pt x="1993" y="248"/>
                    <a:pt x="1589" y="0"/>
                    <a:pt x="1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0" name="Google Shape;2330;p35"/>
            <p:cNvSpPr/>
            <p:nvPr/>
          </p:nvSpPr>
          <p:spPr>
            <a:xfrm>
              <a:off x="3201925" y="1328500"/>
              <a:ext cx="79700" cy="99925"/>
            </a:xfrm>
            <a:custGeom>
              <a:avLst/>
              <a:gdLst/>
              <a:ahLst/>
              <a:cxnLst/>
              <a:rect l="l" t="t" r="r" b="b"/>
              <a:pathLst>
                <a:path w="3188" h="3997" extrusionOk="0">
                  <a:moveTo>
                    <a:pt x="1744" y="0"/>
                  </a:moveTo>
                  <a:cubicBezTo>
                    <a:pt x="1682" y="0"/>
                    <a:pt x="1620" y="7"/>
                    <a:pt x="1559" y="23"/>
                  </a:cubicBezTo>
                  <a:cubicBezTo>
                    <a:pt x="396" y="418"/>
                    <a:pt x="280" y="1767"/>
                    <a:pt x="94" y="2838"/>
                  </a:cubicBezTo>
                  <a:cubicBezTo>
                    <a:pt x="1" y="3326"/>
                    <a:pt x="187" y="3722"/>
                    <a:pt x="675" y="3908"/>
                  </a:cubicBezTo>
                  <a:cubicBezTo>
                    <a:pt x="799" y="3966"/>
                    <a:pt x="932" y="3997"/>
                    <a:pt x="1065" y="3997"/>
                  </a:cubicBezTo>
                  <a:cubicBezTo>
                    <a:pt x="1356" y="3997"/>
                    <a:pt x="1647" y="3848"/>
                    <a:pt x="1838" y="3512"/>
                  </a:cubicBezTo>
                  <a:cubicBezTo>
                    <a:pt x="2327" y="2651"/>
                    <a:pt x="3188" y="1395"/>
                    <a:pt x="2513" y="418"/>
                  </a:cubicBezTo>
                  <a:cubicBezTo>
                    <a:pt x="2358" y="185"/>
                    <a:pt x="2056" y="0"/>
                    <a:pt x="1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1" name="Google Shape;2331;p35"/>
            <p:cNvSpPr/>
            <p:nvPr/>
          </p:nvSpPr>
          <p:spPr>
            <a:xfrm>
              <a:off x="3299050" y="1212175"/>
              <a:ext cx="69825" cy="58750"/>
            </a:xfrm>
            <a:custGeom>
              <a:avLst/>
              <a:gdLst/>
              <a:ahLst/>
              <a:cxnLst/>
              <a:rect l="l" t="t" r="r" b="b"/>
              <a:pathLst>
                <a:path w="2793" h="2350" extrusionOk="0">
                  <a:moveTo>
                    <a:pt x="1062" y="1"/>
                  </a:moveTo>
                  <a:cubicBezTo>
                    <a:pt x="711" y="1"/>
                    <a:pt x="328" y="199"/>
                    <a:pt x="94" y="511"/>
                  </a:cubicBezTo>
                  <a:cubicBezTo>
                    <a:pt x="94" y="604"/>
                    <a:pt x="1" y="814"/>
                    <a:pt x="1" y="1000"/>
                  </a:cubicBezTo>
                  <a:cubicBezTo>
                    <a:pt x="1" y="1186"/>
                    <a:pt x="94" y="1582"/>
                    <a:pt x="280" y="1768"/>
                  </a:cubicBezTo>
                  <a:cubicBezTo>
                    <a:pt x="373" y="1884"/>
                    <a:pt x="582" y="1977"/>
                    <a:pt x="675" y="1977"/>
                  </a:cubicBezTo>
                  <a:cubicBezTo>
                    <a:pt x="768" y="2070"/>
                    <a:pt x="955" y="2163"/>
                    <a:pt x="1048" y="2163"/>
                  </a:cubicBezTo>
                  <a:cubicBezTo>
                    <a:pt x="1350" y="2256"/>
                    <a:pt x="1536" y="2349"/>
                    <a:pt x="1745" y="2349"/>
                  </a:cubicBezTo>
                  <a:cubicBezTo>
                    <a:pt x="2118" y="2349"/>
                    <a:pt x="2420" y="2163"/>
                    <a:pt x="2606" y="1884"/>
                  </a:cubicBezTo>
                  <a:cubicBezTo>
                    <a:pt x="2699" y="1582"/>
                    <a:pt x="2792" y="1186"/>
                    <a:pt x="2606" y="907"/>
                  </a:cubicBezTo>
                  <a:cubicBezTo>
                    <a:pt x="2513" y="907"/>
                    <a:pt x="2513" y="907"/>
                    <a:pt x="2513" y="814"/>
                  </a:cubicBezTo>
                  <a:cubicBezTo>
                    <a:pt x="2420" y="721"/>
                    <a:pt x="2327" y="604"/>
                    <a:pt x="2118" y="418"/>
                  </a:cubicBezTo>
                  <a:cubicBezTo>
                    <a:pt x="2025" y="418"/>
                    <a:pt x="2025" y="325"/>
                    <a:pt x="1932" y="325"/>
                  </a:cubicBezTo>
                  <a:cubicBezTo>
                    <a:pt x="1745" y="232"/>
                    <a:pt x="1536" y="139"/>
                    <a:pt x="1257" y="23"/>
                  </a:cubicBezTo>
                  <a:cubicBezTo>
                    <a:pt x="1194" y="8"/>
                    <a:pt x="1128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2" name="Google Shape;2332;p35"/>
            <p:cNvSpPr/>
            <p:nvPr/>
          </p:nvSpPr>
          <p:spPr>
            <a:xfrm>
              <a:off x="2706825" y="1804225"/>
              <a:ext cx="158375" cy="68400"/>
            </a:xfrm>
            <a:custGeom>
              <a:avLst/>
              <a:gdLst/>
              <a:ahLst/>
              <a:cxnLst/>
              <a:rect l="l" t="t" r="r" b="b"/>
              <a:pathLst>
                <a:path w="6335" h="2736" extrusionOk="0">
                  <a:moveTo>
                    <a:pt x="4869" y="0"/>
                  </a:moveTo>
                  <a:cubicBezTo>
                    <a:pt x="3613" y="0"/>
                    <a:pt x="2450" y="396"/>
                    <a:pt x="1194" y="768"/>
                  </a:cubicBezTo>
                  <a:cubicBezTo>
                    <a:pt x="1" y="1143"/>
                    <a:pt x="465" y="2736"/>
                    <a:pt x="1591" y="2736"/>
                  </a:cubicBezTo>
                  <a:cubicBezTo>
                    <a:pt x="1650" y="2736"/>
                    <a:pt x="1712" y="2731"/>
                    <a:pt x="1775" y="2722"/>
                  </a:cubicBezTo>
                  <a:cubicBezTo>
                    <a:pt x="3031" y="2513"/>
                    <a:pt x="4195" y="2420"/>
                    <a:pt x="5358" y="1838"/>
                  </a:cubicBezTo>
                  <a:cubicBezTo>
                    <a:pt x="6335" y="1466"/>
                    <a:pt x="5846" y="0"/>
                    <a:pt x="48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3" name="Google Shape;2333;p35"/>
            <p:cNvSpPr/>
            <p:nvPr/>
          </p:nvSpPr>
          <p:spPr>
            <a:xfrm>
              <a:off x="2741300" y="1735625"/>
              <a:ext cx="63425" cy="48925"/>
            </a:xfrm>
            <a:custGeom>
              <a:avLst/>
              <a:gdLst/>
              <a:ahLst/>
              <a:cxnLst/>
              <a:rect l="l" t="t" r="r" b="b"/>
              <a:pathLst>
                <a:path w="2537" h="1957" extrusionOk="0">
                  <a:moveTo>
                    <a:pt x="1614" y="0"/>
                  </a:moveTo>
                  <a:cubicBezTo>
                    <a:pt x="1561" y="0"/>
                    <a:pt x="1511" y="7"/>
                    <a:pt x="1466" y="22"/>
                  </a:cubicBezTo>
                  <a:cubicBezTo>
                    <a:pt x="1164" y="139"/>
                    <a:pt x="885" y="232"/>
                    <a:pt x="675" y="325"/>
                  </a:cubicBezTo>
                  <a:cubicBezTo>
                    <a:pt x="489" y="418"/>
                    <a:pt x="303" y="511"/>
                    <a:pt x="210" y="720"/>
                  </a:cubicBezTo>
                  <a:cubicBezTo>
                    <a:pt x="1" y="906"/>
                    <a:pt x="1" y="1186"/>
                    <a:pt x="94" y="1488"/>
                  </a:cubicBezTo>
                  <a:cubicBezTo>
                    <a:pt x="248" y="1778"/>
                    <a:pt x="602" y="1956"/>
                    <a:pt x="927" y="1956"/>
                  </a:cubicBezTo>
                  <a:cubicBezTo>
                    <a:pt x="1045" y="1956"/>
                    <a:pt x="1158" y="1933"/>
                    <a:pt x="1257" y="1883"/>
                  </a:cubicBezTo>
                  <a:cubicBezTo>
                    <a:pt x="1559" y="1674"/>
                    <a:pt x="1745" y="1581"/>
                    <a:pt x="2048" y="1488"/>
                  </a:cubicBezTo>
                  <a:cubicBezTo>
                    <a:pt x="2420" y="1302"/>
                    <a:pt x="2536" y="813"/>
                    <a:pt x="2327" y="511"/>
                  </a:cubicBezTo>
                  <a:cubicBezTo>
                    <a:pt x="2249" y="198"/>
                    <a:pt x="1891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4" name="Google Shape;2334;p35"/>
            <p:cNvSpPr/>
            <p:nvPr/>
          </p:nvSpPr>
          <p:spPr>
            <a:xfrm>
              <a:off x="2533100" y="1876325"/>
              <a:ext cx="75050" cy="59800"/>
            </a:xfrm>
            <a:custGeom>
              <a:avLst/>
              <a:gdLst/>
              <a:ahLst/>
              <a:cxnLst/>
              <a:rect l="l" t="t" r="r" b="b"/>
              <a:pathLst>
                <a:path w="3002" h="2392" extrusionOk="0">
                  <a:moveTo>
                    <a:pt x="2096" y="0"/>
                  </a:moveTo>
                  <a:cubicBezTo>
                    <a:pt x="2040" y="0"/>
                    <a:pt x="1984" y="8"/>
                    <a:pt x="1931" y="24"/>
                  </a:cubicBezTo>
                  <a:cubicBezTo>
                    <a:pt x="1443" y="210"/>
                    <a:pt x="1070" y="513"/>
                    <a:pt x="582" y="792"/>
                  </a:cubicBezTo>
                  <a:cubicBezTo>
                    <a:pt x="186" y="1094"/>
                    <a:pt x="0" y="1583"/>
                    <a:pt x="279" y="1955"/>
                  </a:cubicBezTo>
                  <a:cubicBezTo>
                    <a:pt x="420" y="2220"/>
                    <a:pt x="727" y="2391"/>
                    <a:pt x="1027" y="2391"/>
                  </a:cubicBezTo>
                  <a:cubicBezTo>
                    <a:pt x="1174" y="2391"/>
                    <a:pt x="1320" y="2350"/>
                    <a:pt x="1443" y="2258"/>
                  </a:cubicBezTo>
                  <a:cubicBezTo>
                    <a:pt x="1838" y="1955"/>
                    <a:pt x="2327" y="1676"/>
                    <a:pt x="2722" y="1373"/>
                  </a:cubicBezTo>
                  <a:cubicBezTo>
                    <a:pt x="2908" y="1094"/>
                    <a:pt x="3001" y="699"/>
                    <a:pt x="2815" y="420"/>
                  </a:cubicBezTo>
                  <a:cubicBezTo>
                    <a:pt x="2643" y="170"/>
                    <a:pt x="2359" y="0"/>
                    <a:pt x="2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5" name="Google Shape;2335;p35"/>
            <p:cNvSpPr/>
            <p:nvPr/>
          </p:nvSpPr>
          <p:spPr>
            <a:xfrm>
              <a:off x="2540075" y="1968275"/>
              <a:ext cx="46550" cy="83725"/>
            </a:xfrm>
            <a:custGeom>
              <a:avLst/>
              <a:gdLst/>
              <a:ahLst/>
              <a:cxnLst/>
              <a:rect l="l" t="t" r="r" b="b"/>
              <a:pathLst>
                <a:path w="1862" h="3349" extrusionOk="0">
                  <a:moveTo>
                    <a:pt x="1096" y="0"/>
                  </a:moveTo>
                  <a:cubicBezTo>
                    <a:pt x="769" y="0"/>
                    <a:pt x="474" y="211"/>
                    <a:pt x="396" y="603"/>
                  </a:cubicBezTo>
                  <a:cubicBezTo>
                    <a:pt x="210" y="1185"/>
                    <a:pt x="117" y="1767"/>
                    <a:pt x="0" y="2465"/>
                  </a:cubicBezTo>
                  <a:cubicBezTo>
                    <a:pt x="0" y="2837"/>
                    <a:pt x="117" y="3232"/>
                    <a:pt x="489" y="3325"/>
                  </a:cubicBezTo>
                  <a:cubicBezTo>
                    <a:pt x="556" y="3341"/>
                    <a:pt x="624" y="3349"/>
                    <a:pt x="689" y="3349"/>
                  </a:cubicBezTo>
                  <a:cubicBezTo>
                    <a:pt x="1010" y="3349"/>
                    <a:pt x="1296" y="3165"/>
                    <a:pt x="1373" y="2837"/>
                  </a:cubicBezTo>
                  <a:cubicBezTo>
                    <a:pt x="1559" y="2162"/>
                    <a:pt x="1745" y="1581"/>
                    <a:pt x="1861" y="999"/>
                  </a:cubicBezTo>
                  <a:cubicBezTo>
                    <a:pt x="1861" y="603"/>
                    <a:pt x="1745" y="138"/>
                    <a:pt x="1280" y="22"/>
                  </a:cubicBezTo>
                  <a:cubicBezTo>
                    <a:pt x="1218" y="7"/>
                    <a:pt x="1157" y="0"/>
                    <a:pt x="1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6" name="Google Shape;2336;p35"/>
            <p:cNvSpPr/>
            <p:nvPr/>
          </p:nvSpPr>
          <p:spPr>
            <a:xfrm>
              <a:off x="2652450" y="1932650"/>
              <a:ext cx="91200" cy="63375"/>
            </a:xfrm>
            <a:custGeom>
              <a:avLst/>
              <a:gdLst/>
              <a:ahLst/>
              <a:cxnLst/>
              <a:rect l="l" t="t" r="r" b="b"/>
              <a:pathLst>
                <a:path w="3648" h="2535" extrusionOk="0">
                  <a:moveTo>
                    <a:pt x="2904" y="1"/>
                  </a:moveTo>
                  <a:cubicBezTo>
                    <a:pt x="2802" y="1"/>
                    <a:pt x="2700" y="32"/>
                    <a:pt x="2601" y="98"/>
                  </a:cubicBezTo>
                  <a:cubicBezTo>
                    <a:pt x="1903" y="400"/>
                    <a:pt x="1228" y="772"/>
                    <a:pt x="647" y="1168"/>
                  </a:cubicBezTo>
                  <a:cubicBezTo>
                    <a:pt x="0" y="1579"/>
                    <a:pt x="376" y="2535"/>
                    <a:pt x="1039" y="2535"/>
                  </a:cubicBezTo>
                  <a:cubicBezTo>
                    <a:pt x="1164" y="2535"/>
                    <a:pt x="1298" y="2501"/>
                    <a:pt x="1438" y="2424"/>
                  </a:cubicBezTo>
                  <a:cubicBezTo>
                    <a:pt x="2112" y="2028"/>
                    <a:pt x="2787" y="1656"/>
                    <a:pt x="3369" y="1168"/>
                  </a:cubicBezTo>
                  <a:cubicBezTo>
                    <a:pt x="3648" y="982"/>
                    <a:pt x="3648" y="493"/>
                    <a:pt x="3462" y="284"/>
                  </a:cubicBezTo>
                  <a:cubicBezTo>
                    <a:pt x="3281" y="103"/>
                    <a:pt x="3091" y="1"/>
                    <a:pt x="2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7" name="Google Shape;2337;p35"/>
            <p:cNvSpPr/>
            <p:nvPr/>
          </p:nvSpPr>
          <p:spPr>
            <a:xfrm>
              <a:off x="2833775" y="1862025"/>
              <a:ext cx="131750" cy="60875"/>
            </a:xfrm>
            <a:custGeom>
              <a:avLst/>
              <a:gdLst/>
              <a:ahLst/>
              <a:cxnLst/>
              <a:rect l="l" t="t" r="r" b="b"/>
              <a:pathLst>
                <a:path w="5270" h="2435" extrusionOk="0">
                  <a:moveTo>
                    <a:pt x="3847" y="1"/>
                  </a:moveTo>
                  <a:cubicBezTo>
                    <a:pt x="3792" y="1"/>
                    <a:pt x="3735" y="5"/>
                    <a:pt x="3676" y="15"/>
                  </a:cubicBezTo>
                  <a:cubicBezTo>
                    <a:pt x="2606" y="317"/>
                    <a:pt x="1536" y="689"/>
                    <a:pt x="582" y="1178"/>
                  </a:cubicBezTo>
                  <a:cubicBezTo>
                    <a:pt x="1" y="1480"/>
                    <a:pt x="280" y="2434"/>
                    <a:pt x="954" y="2434"/>
                  </a:cubicBezTo>
                  <a:cubicBezTo>
                    <a:pt x="2025" y="2341"/>
                    <a:pt x="3095" y="2155"/>
                    <a:pt x="4165" y="1852"/>
                  </a:cubicBezTo>
                  <a:cubicBezTo>
                    <a:pt x="5269" y="1587"/>
                    <a:pt x="4885" y="1"/>
                    <a:pt x="3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8" name="Google Shape;2338;p35"/>
            <p:cNvSpPr/>
            <p:nvPr/>
          </p:nvSpPr>
          <p:spPr>
            <a:xfrm>
              <a:off x="3303700" y="1632075"/>
              <a:ext cx="39000" cy="63400"/>
            </a:xfrm>
            <a:custGeom>
              <a:avLst/>
              <a:gdLst/>
              <a:ahLst/>
              <a:cxnLst/>
              <a:rect l="l" t="t" r="r" b="b"/>
              <a:pathLst>
                <a:path w="1560" h="2536" extrusionOk="0">
                  <a:moveTo>
                    <a:pt x="769" y="0"/>
                  </a:moveTo>
                  <a:cubicBezTo>
                    <a:pt x="396" y="0"/>
                    <a:pt x="187" y="303"/>
                    <a:pt x="94" y="675"/>
                  </a:cubicBezTo>
                  <a:cubicBezTo>
                    <a:pt x="94" y="884"/>
                    <a:pt x="1" y="1163"/>
                    <a:pt x="1" y="1373"/>
                  </a:cubicBezTo>
                  <a:cubicBezTo>
                    <a:pt x="1" y="1559"/>
                    <a:pt x="94" y="1838"/>
                    <a:pt x="94" y="2047"/>
                  </a:cubicBezTo>
                  <a:cubicBezTo>
                    <a:pt x="187" y="2327"/>
                    <a:pt x="582" y="2536"/>
                    <a:pt x="769" y="2536"/>
                  </a:cubicBezTo>
                  <a:cubicBezTo>
                    <a:pt x="1071" y="2536"/>
                    <a:pt x="1443" y="2327"/>
                    <a:pt x="1443" y="2047"/>
                  </a:cubicBezTo>
                  <a:cubicBezTo>
                    <a:pt x="1559" y="1838"/>
                    <a:pt x="1559" y="1559"/>
                    <a:pt x="1559" y="1373"/>
                  </a:cubicBezTo>
                  <a:lnTo>
                    <a:pt x="1559" y="675"/>
                  </a:lnTo>
                  <a:cubicBezTo>
                    <a:pt x="1443" y="396"/>
                    <a:pt x="1257" y="0"/>
                    <a:pt x="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9" name="Google Shape;2339;p35"/>
            <p:cNvSpPr/>
            <p:nvPr/>
          </p:nvSpPr>
          <p:spPr>
            <a:xfrm>
              <a:off x="3322900" y="1424900"/>
              <a:ext cx="58175" cy="131875"/>
            </a:xfrm>
            <a:custGeom>
              <a:avLst/>
              <a:gdLst/>
              <a:ahLst/>
              <a:cxnLst/>
              <a:rect l="l" t="t" r="r" b="b"/>
              <a:pathLst>
                <a:path w="2327" h="5275" extrusionOk="0">
                  <a:moveTo>
                    <a:pt x="1201" y="0"/>
                  </a:moveTo>
                  <a:cubicBezTo>
                    <a:pt x="953" y="0"/>
                    <a:pt x="710" y="109"/>
                    <a:pt x="582" y="354"/>
                  </a:cubicBezTo>
                  <a:cubicBezTo>
                    <a:pt x="1" y="1703"/>
                    <a:pt x="94" y="3146"/>
                    <a:pt x="94" y="4518"/>
                  </a:cubicBezTo>
                  <a:cubicBezTo>
                    <a:pt x="94" y="4997"/>
                    <a:pt x="489" y="5274"/>
                    <a:pt x="872" y="5274"/>
                  </a:cubicBezTo>
                  <a:cubicBezTo>
                    <a:pt x="1178" y="5274"/>
                    <a:pt x="1477" y="5097"/>
                    <a:pt x="1559" y="4704"/>
                  </a:cubicBezTo>
                  <a:cubicBezTo>
                    <a:pt x="1955" y="3355"/>
                    <a:pt x="2327" y="1890"/>
                    <a:pt x="1955" y="540"/>
                  </a:cubicBezTo>
                  <a:cubicBezTo>
                    <a:pt x="1887" y="204"/>
                    <a:pt x="1540" y="0"/>
                    <a:pt x="1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40" name="Google Shape;2340;p35"/>
            <p:cNvSpPr/>
            <p:nvPr/>
          </p:nvSpPr>
          <p:spPr>
            <a:xfrm>
              <a:off x="3370950" y="1270275"/>
              <a:ext cx="99850" cy="114875"/>
            </a:xfrm>
            <a:custGeom>
              <a:avLst/>
              <a:gdLst/>
              <a:ahLst/>
              <a:cxnLst/>
              <a:rect l="l" t="t" r="r" b="b"/>
              <a:pathLst>
                <a:path w="3994" h="4595" extrusionOk="0">
                  <a:moveTo>
                    <a:pt x="2843" y="0"/>
                  </a:moveTo>
                  <a:cubicBezTo>
                    <a:pt x="2623" y="0"/>
                    <a:pt x="2405" y="72"/>
                    <a:pt x="2243" y="235"/>
                  </a:cubicBezTo>
                  <a:cubicBezTo>
                    <a:pt x="1289" y="1188"/>
                    <a:pt x="707" y="2352"/>
                    <a:pt x="219" y="3631"/>
                  </a:cubicBezTo>
                  <a:cubicBezTo>
                    <a:pt x="0" y="4186"/>
                    <a:pt x="498" y="4595"/>
                    <a:pt x="976" y="4595"/>
                  </a:cubicBezTo>
                  <a:cubicBezTo>
                    <a:pt x="1159" y="4595"/>
                    <a:pt x="1339" y="4534"/>
                    <a:pt x="1475" y="4399"/>
                  </a:cubicBezTo>
                  <a:cubicBezTo>
                    <a:pt x="2452" y="3422"/>
                    <a:pt x="3220" y="2352"/>
                    <a:pt x="3708" y="1095"/>
                  </a:cubicBezTo>
                  <a:cubicBezTo>
                    <a:pt x="3993" y="475"/>
                    <a:pt x="3409" y="0"/>
                    <a:pt x="28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41" name="Google Shape;2341;p35"/>
            <p:cNvSpPr/>
            <p:nvPr/>
          </p:nvSpPr>
          <p:spPr>
            <a:xfrm>
              <a:off x="3475850" y="1219725"/>
              <a:ext cx="123325" cy="56425"/>
            </a:xfrm>
            <a:custGeom>
              <a:avLst/>
              <a:gdLst/>
              <a:ahLst/>
              <a:cxnLst/>
              <a:rect l="l" t="t" r="r" b="b"/>
              <a:pathLst>
                <a:path w="4933" h="2257" extrusionOk="0">
                  <a:moveTo>
                    <a:pt x="2711" y="0"/>
                  </a:moveTo>
                  <a:cubicBezTo>
                    <a:pt x="2298" y="0"/>
                    <a:pt x="1885" y="23"/>
                    <a:pt x="1443" y="23"/>
                  </a:cubicBezTo>
                  <a:cubicBezTo>
                    <a:pt x="1" y="23"/>
                    <a:pt x="1" y="2164"/>
                    <a:pt x="1443" y="2257"/>
                  </a:cubicBezTo>
                  <a:cubicBezTo>
                    <a:pt x="2327" y="2257"/>
                    <a:pt x="3095" y="2257"/>
                    <a:pt x="3979" y="2047"/>
                  </a:cubicBezTo>
                  <a:cubicBezTo>
                    <a:pt x="4933" y="1954"/>
                    <a:pt x="4933" y="302"/>
                    <a:pt x="3979" y="116"/>
                  </a:cubicBezTo>
                  <a:cubicBezTo>
                    <a:pt x="3537" y="23"/>
                    <a:pt x="3124" y="0"/>
                    <a:pt x="2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2342" name="Google Shape;2342;p35"/>
          <p:cNvSpPr/>
          <p:nvPr/>
        </p:nvSpPr>
        <p:spPr>
          <a:xfrm rot="10800000">
            <a:off x="-421762" y="5165779"/>
            <a:ext cx="2745452" cy="1945765"/>
          </a:xfrm>
          <a:custGeom>
            <a:avLst/>
            <a:gdLst/>
            <a:ahLst/>
            <a:cxnLst/>
            <a:rect l="l" t="t" r="r" b="b"/>
            <a:pathLst>
              <a:path w="95174" h="67452" extrusionOk="0">
                <a:moveTo>
                  <a:pt x="18389" y="0"/>
                </a:moveTo>
                <a:cubicBezTo>
                  <a:pt x="15830" y="0"/>
                  <a:pt x="13294" y="233"/>
                  <a:pt x="10842" y="956"/>
                </a:cubicBezTo>
                <a:cubicBezTo>
                  <a:pt x="6189" y="2305"/>
                  <a:pt x="1839" y="5795"/>
                  <a:pt x="862" y="10541"/>
                </a:cubicBezTo>
                <a:cubicBezTo>
                  <a:pt x="1" y="14798"/>
                  <a:pt x="2025" y="19358"/>
                  <a:pt x="5421" y="22266"/>
                </a:cubicBezTo>
                <a:cubicBezTo>
                  <a:pt x="8725" y="25081"/>
                  <a:pt x="12982" y="26546"/>
                  <a:pt x="17332" y="27314"/>
                </a:cubicBezTo>
                <a:cubicBezTo>
                  <a:pt x="24312" y="28570"/>
                  <a:pt x="32175" y="28477"/>
                  <a:pt x="37223" y="33409"/>
                </a:cubicBezTo>
                <a:cubicBezTo>
                  <a:pt x="41573" y="37690"/>
                  <a:pt x="42248" y="44366"/>
                  <a:pt x="43993" y="50182"/>
                </a:cubicBezTo>
                <a:cubicBezTo>
                  <a:pt x="45249" y="54556"/>
                  <a:pt x="47482" y="58813"/>
                  <a:pt x="51065" y="61535"/>
                </a:cubicBezTo>
                <a:cubicBezTo>
                  <a:pt x="53099" y="62968"/>
                  <a:pt x="55653" y="63788"/>
                  <a:pt x="58136" y="63788"/>
                </a:cubicBezTo>
                <a:cubicBezTo>
                  <a:pt x="60169" y="63788"/>
                  <a:pt x="62154" y="63238"/>
                  <a:pt x="63767" y="62024"/>
                </a:cubicBezTo>
                <a:cubicBezTo>
                  <a:pt x="66000" y="60279"/>
                  <a:pt x="67350" y="57464"/>
                  <a:pt x="70072" y="56673"/>
                </a:cubicBezTo>
                <a:cubicBezTo>
                  <a:pt x="70511" y="56550"/>
                  <a:pt x="70949" y="56492"/>
                  <a:pt x="71383" y="56492"/>
                </a:cubicBezTo>
                <a:cubicBezTo>
                  <a:pt x="74304" y="56492"/>
                  <a:pt x="77058" y="59084"/>
                  <a:pt x="78982" y="61535"/>
                </a:cubicBezTo>
                <a:cubicBezTo>
                  <a:pt x="81154" y="64273"/>
                  <a:pt x="83789" y="67452"/>
                  <a:pt x="87228" y="67452"/>
                </a:cubicBezTo>
                <a:cubicBezTo>
                  <a:pt x="87325" y="67452"/>
                  <a:pt x="87422" y="67449"/>
                  <a:pt x="87520" y="67444"/>
                </a:cubicBezTo>
                <a:cubicBezTo>
                  <a:pt x="90032" y="67351"/>
                  <a:pt x="92172" y="65397"/>
                  <a:pt x="93242" y="63070"/>
                </a:cubicBezTo>
                <a:cubicBezTo>
                  <a:pt x="94313" y="60860"/>
                  <a:pt x="94499" y="58232"/>
                  <a:pt x="94592" y="55719"/>
                </a:cubicBezTo>
                <a:cubicBezTo>
                  <a:pt x="95173" y="42342"/>
                  <a:pt x="93149" y="28966"/>
                  <a:pt x="90148" y="15775"/>
                </a:cubicBezTo>
                <a:cubicBezTo>
                  <a:pt x="87240" y="2491"/>
                  <a:pt x="76865" y="4539"/>
                  <a:pt x="65419" y="3655"/>
                </a:cubicBezTo>
                <a:cubicBezTo>
                  <a:pt x="52042" y="2491"/>
                  <a:pt x="38665" y="1421"/>
                  <a:pt x="25289" y="374"/>
                </a:cubicBezTo>
                <a:cubicBezTo>
                  <a:pt x="23000" y="187"/>
                  <a:pt x="20686" y="0"/>
                  <a:pt x="1838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2343" name="Google Shape;2343;p35"/>
          <p:cNvGrpSpPr/>
          <p:nvPr/>
        </p:nvGrpSpPr>
        <p:grpSpPr>
          <a:xfrm rot="2857198">
            <a:off x="205269" y="5741287"/>
            <a:ext cx="947489" cy="931693"/>
            <a:chOff x="4452350" y="1286250"/>
            <a:chExt cx="700275" cy="688600"/>
          </a:xfrm>
        </p:grpSpPr>
        <p:sp>
          <p:nvSpPr>
            <p:cNvPr id="2344" name="Google Shape;2344;p35"/>
            <p:cNvSpPr/>
            <p:nvPr/>
          </p:nvSpPr>
          <p:spPr>
            <a:xfrm>
              <a:off x="4706525" y="1330225"/>
              <a:ext cx="446100" cy="452175"/>
            </a:xfrm>
            <a:custGeom>
              <a:avLst/>
              <a:gdLst/>
              <a:ahLst/>
              <a:cxnLst/>
              <a:rect l="l" t="t" r="r" b="b"/>
              <a:pathLst>
                <a:path w="17844" h="18087" extrusionOk="0">
                  <a:moveTo>
                    <a:pt x="11588" y="1"/>
                  </a:moveTo>
                  <a:cubicBezTo>
                    <a:pt x="9302" y="1"/>
                    <a:pt x="7157" y="1241"/>
                    <a:pt x="5537" y="2862"/>
                  </a:cubicBezTo>
                  <a:cubicBezTo>
                    <a:pt x="4862" y="3560"/>
                    <a:pt x="4188" y="4327"/>
                    <a:pt x="3606" y="5188"/>
                  </a:cubicBezTo>
                  <a:cubicBezTo>
                    <a:pt x="1559" y="8212"/>
                    <a:pt x="0" y="12377"/>
                    <a:pt x="884" y="15657"/>
                  </a:cubicBezTo>
                  <a:lnTo>
                    <a:pt x="884" y="15866"/>
                  </a:lnTo>
                  <a:cubicBezTo>
                    <a:pt x="1163" y="16634"/>
                    <a:pt x="1559" y="17215"/>
                    <a:pt x="2047" y="17518"/>
                  </a:cubicBezTo>
                  <a:cubicBezTo>
                    <a:pt x="2327" y="17797"/>
                    <a:pt x="2722" y="17890"/>
                    <a:pt x="3118" y="17983"/>
                  </a:cubicBezTo>
                  <a:cubicBezTo>
                    <a:pt x="3423" y="18054"/>
                    <a:pt x="3751" y="18086"/>
                    <a:pt x="4094" y="18086"/>
                  </a:cubicBezTo>
                  <a:cubicBezTo>
                    <a:pt x="6568" y="18086"/>
                    <a:pt x="9843" y="16411"/>
                    <a:pt x="11539" y="15471"/>
                  </a:cubicBezTo>
                  <a:cubicBezTo>
                    <a:pt x="14447" y="13819"/>
                    <a:pt x="16983" y="11004"/>
                    <a:pt x="17355" y="7724"/>
                  </a:cubicBezTo>
                  <a:cubicBezTo>
                    <a:pt x="17844" y="4420"/>
                    <a:pt x="15820" y="652"/>
                    <a:pt x="12516" y="70"/>
                  </a:cubicBezTo>
                  <a:cubicBezTo>
                    <a:pt x="12205" y="23"/>
                    <a:pt x="11895" y="1"/>
                    <a:pt x="11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45" name="Google Shape;2345;p35"/>
            <p:cNvSpPr/>
            <p:nvPr/>
          </p:nvSpPr>
          <p:spPr>
            <a:xfrm>
              <a:off x="4633825" y="1768150"/>
              <a:ext cx="150650" cy="206700"/>
            </a:xfrm>
            <a:custGeom>
              <a:avLst/>
              <a:gdLst/>
              <a:ahLst/>
              <a:cxnLst/>
              <a:rect l="l" t="t" r="r" b="b"/>
              <a:pathLst>
                <a:path w="6026" h="8268" extrusionOk="0">
                  <a:moveTo>
                    <a:pt x="4955" y="1"/>
                  </a:moveTo>
                  <a:cubicBezTo>
                    <a:pt x="4281" y="1932"/>
                    <a:pt x="3792" y="3956"/>
                    <a:pt x="3490" y="6003"/>
                  </a:cubicBezTo>
                  <a:lnTo>
                    <a:pt x="1070" y="1164"/>
                  </a:lnTo>
                  <a:cubicBezTo>
                    <a:pt x="698" y="1350"/>
                    <a:pt x="303" y="1443"/>
                    <a:pt x="0" y="1443"/>
                  </a:cubicBezTo>
                  <a:cubicBezTo>
                    <a:pt x="884" y="3863"/>
                    <a:pt x="2047" y="6003"/>
                    <a:pt x="3606" y="8027"/>
                  </a:cubicBezTo>
                  <a:cubicBezTo>
                    <a:pt x="3715" y="8197"/>
                    <a:pt x="3860" y="8268"/>
                    <a:pt x="4005" y="8268"/>
                  </a:cubicBezTo>
                  <a:cubicBezTo>
                    <a:pt x="4356" y="8268"/>
                    <a:pt x="4708" y="7857"/>
                    <a:pt x="4560" y="7445"/>
                  </a:cubicBezTo>
                  <a:lnTo>
                    <a:pt x="4560" y="7352"/>
                  </a:lnTo>
                  <a:cubicBezTo>
                    <a:pt x="4653" y="5026"/>
                    <a:pt x="5142" y="2699"/>
                    <a:pt x="6026" y="466"/>
                  </a:cubicBezTo>
                  <a:cubicBezTo>
                    <a:pt x="5630" y="373"/>
                    <a:pt x="5235" y="280"/>
                    <a:pt x="49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46" name="Google Shape;2346;p35"/>
            <p:cNvSpPr/>
            <p:nvPr/>
          </p:nvSpPr>
          <p:spPr>
            <a:xfrm>
              <a:off x="4757700" y="1448300"/>
              <a:ext cx="268800" cy="331525"/>
            </a:xfrm>
            <a:custGeom>
              <a:avLst/>
              <a:gdLst/>
              <a:ahLst/>
              <a:cxnLst/>
              <a:rect l="l" t="t" r="r" b="b"/>
              <a:pathLst>
                <a:path w="10752" h="13261" extrusionOk="0">
                  <a:moveTo>
                    <a:pt x="9910" y="1"/>
                  </a:moveTo>
                  <a:cubicBezTo>
                    <a:pt x="9808" y="1"/>
                    <a:pt x="9698" y="29"/>
                    <a:pt x="9585" y="93"/>
                  </a:cubicBezTo>
                  <a:cubicBezTo>
                    <a:pt x="8538" y="954"/>
                    <a:pt x="7468" y="1838"/>
                    <a:pt x="6398" y="2791"/>
                  </a:cubicBezTo>
                  <a:cubicBezTo>
                    <a:pt x="6096" y="3187"/>
                    <a:pt x="5723" y="3489"/>
                    <a:pt x="5421" y="3862"/>
                  </a:cubicBezTo>
                  <a:cubicBezTo>
                    <a:pt x="4467" y="4932"/>
                    <a:pt x="3490" y="6095"/>
                    <a:pt x="2722" y="7351"/>
                  </a:cubicBezTo>
                  <a:cubicBezTo>
                    <a:pt x="2420" y="7840"/>
                    <a:pt x="2141" y="8328"/>
                    <a:pt x="1838" y="8817"/>
                  </a:cubicBezTo>
                  <a:cubicBezTo>
                    <a:pt x="1071" y="10073"/>
                    <a:pt x="489" y="11422"/>
                    <a:pt x="0" y="12795"/>
                  </a:cubicBezTo>
                  <a:cubicBezTo>
                    <a:pt x="280" y="13074"/>
                    <a:pt x="675" y="13167"/>
                    <a:pt x="1071" y="13260"/>
                  </a:cubicBezTo>
                  <a:cubicBezTo>
                    <a:pt x="1559" y="11818"/>
                    <a:pt x="2234" y="10468"/>
                    <a:pt x="3002" y="9189"/>
                  </a:cubicBezTo>
                  <a:cubicBezTo>
                    <a:pt x="3188" y="8724"/>
                    <a:pt x="3490" y="8235"/>
                    <a:pt x="3769" y="7840"/>
                  </a:cubicBezTo>
                  <a:cubicBezTo>
                    <a:pt x="4560" y="6676"/>
                    <a:pt x="5421" y="5513"/>
                    <a:pt x="6398" y="4443"/>
                  </a:cubicBezTo>
                  <a:lnTo>
                    <a:pt x="7375" y="3489"/>
                  </a:lnTo>
                  <a:cubicBezTo>
                    <a:pt x="8236" y="2605"/>
                    <a:pt x="9213" y="1838"/>
                    <a:pt x="10167" y="1163"/>
                  </a:cubicBezTo>
                  <a:cubicBezTo>
                    <a:pt x="10752" y="753"/>
                    <a:pt x="10438" y="1"/>
                    <a:pt x="9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47" name="Google Shape;2347;p35"/>
            <p:cNvSpPr/>
            <p:nvPr/>
          </p:nvSpPr>
          <p:spPr>
            <a:xfrm>
              <a:off x="4791425" y="1526900"/>
              <a:ext cx="44125" cy="153800"/>
            </a:xfrm>
            <a:custGeom>
              <a:avLst/>
              <a:gdLst/>
              <a:ahLst/>
              <a:cxnLst/>
              <a:rect l="l" t="t" r="r" b="b"/>
              <a:pathLst>
                <a:path w="1765" h="6152" extrusionOk="0">
                  <a:moveTo>
                    <a:pt x="766" y="0"/>
                  </a:moveTo>
                  <a:cubicBezTo>
                    <a:pt x="541" y="0"/>
                    <a:pt x="340" y="128"/>
                    <a:pt x="303" y="438"/>
                  </a:cubicBezTo>
                  <a:cubicBezTo>
                    <a:pt x="1" y="2183"/>
                    <a:pt x="94" y="4021"/>
                    <a:pt x="489" y="5766"/>
                  </a:cubicBezTo>
                  <a:cubicBezTo>
                    <a:pt x="563" y="6034"/>
                    <a:pt x="792" y="6152"/>
                    <a:pt x="1029" y="6152"/>
                  </a:cubicBezTo>
                  <a:cubicBezTo>
                    <a:pt x="1388" y="6152"/>
                    <a:pt x="1765" y="5883"/>
                    <a:pt x="1653" y="5463"/>
                  </a:cubicBezTo>
                  <a:cubicBezTo>
                    <a:pt x="1257" y="3928"/>
                    <a:pt x="1164" y="2276"/>
                    <a:pt x="1466" y="718"/>
                  </a:cubicBezTo>
                  <a:cubicBezTo>
                    <a:pt x="1523" y="307"/>
                    <a:pt x="1115" y="0"/>
                    <a:pt x="7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48" name="Google Shape;2348;p35"/>
            <p:cNvSpPr/>
            <p:nvPr/>
          </p:nvSpPr>
          <p:spPr>
            <a:xfrm>
              <a:off x="4806900" y="1629600"/>
              <a:ext cx="151225" cy="48650"/>
            </a:xfrm>
            <a:custGeom>
              <a:avLst/>
              <a:gdLst/>
              <a:ahLst/>
              <a:cxnLst/>
              <a:rect l="l" t="t" r="r" b="b"/>
              <a:pathLst>
                <a:path w="6049" h="1946" extrusionOk="0">
                  <a:moveTo>
                    <a:pt x="5105" y="0"/>
                  </a:moveTo>
                  <a:cubicBezTo>
                    <a:pt x="5075" y="0"/>
                    <a:pt x="5043" y="2"/>
                    <a:pt x="5012" y="6"/>
                  </a:cubicBezTo>
                  <a:cubicBezTo>
                    <a:pt x="3546" y="308"/>
                    <a:pt x="2104" y="495"/>
                    <a:pt x="754" y="774"/>
                  </a:cubicBezTo>
                  <a:cubicBezTo>
                    <a:pt x="1" y="885"/>
                    <a:pt x="240" y="1945"/>
                    <a:pt x="927" y="1945"/>
                  </a:cubicBezTo>
                  <a:cubicBezTo>
                    <a:pt x="962" y="1945"/>
                    <a:pt x="997" y="1942"/>
                    <a:pt x="1034" y="1937"/>
                  </a:cubicBezTo>
                  <a:cubicBezTo>
                    <a:pt x="2499" y="1658"/>
                    <a:pt x="3848" y="1355"/>
                    <a:pt x="5291" y="1169"/>
                  </a:cubicBezTo>
                  <a:cubicBezTo>
                    <a:pt x="6049" y="991"/>
                    <a:pt x="5803" y="0"/>
                    <a:pt x="51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49" name="Google Shape;2349;p35"/>
            <p:cNvSpPr/>
            <p:nvPr/>
          </p:nvSpPr>
          <p:spPr>
            <a:xfrm>
              <a:off x="4881000" y="1408875"/>
              <a:ext cx="77275" cy="149250"/>
            </a:xfrm>
            <a:custGeom>
              <a:avLst/>
              <a:gdLst/>
              <a:ahLst/>
              <a:cxnLst/>
              <a:rect l="l" t="t" r="r" b="b"/>
              <a:pathLst>
                <a:path w="3091" h="5970" extrusionOk="0">
                  <a:moveTo>
                    <a:pt x="2305" y="1"/>
                  </a:moveTo>
                  <a:cubicBezTo>
                    <a:pt x="2160" y="1"/>
                    <a:pt x="2005" y="61"/>
                    <a:pt x="1862" y="204"/>
                  </a:cubicBezTo>
                  <a:cubicBezTo>
                    <a:pt x="489" y="1670"/>
                    <a:pt x="0" y="3601"/>
                    <a:pt x="489" y="5532"/>
                  </a:cubicBezTo>
                  <a:cubicBezTo>
                    <a:pt x="571" y="5842"/>
                    <a:pt x="800" y="5969"/>
                    <a:pt x="1035" y="5969"/>
                  </a:cubicBezTo>
                  <a:cubicBezTo>
                    <a:pt x="1400" y="5969"/>
                    <a:pt x="1779" y="5663"/>
                    <a:pt x="1652" y="5252"/>
                  </a:cubicBezTo>
                  <a:cubicBezTo>
                    <a:pt x="1280" y="3694"/>
                    <a:pt x="1652" y="2158"/>
                    <a:pt x="2722" y="995"/>
                  </a:cubicBezTo>
                  <a:cubicBezTo>
                    <a:pt x="3090" y="557"/>
                    <a:pt x="2746" y="1"/>
                    <a:pt x="2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50" name="Google Shape;2350;p35"/>
            <p:cNvSpPr/>
            <p:nvPr/>
          </p:nvSpPr>
          <p:spPr>
            <a:xfrm>
              <a:off x="4904350" y="1532100"/>
              <a:ext cx="135825" cy="35300"/>
            </a:xfrm>
            <a:custGeom>
              <a:avLst/>
              <a:gdLst/>
              <a:ahLst/>
              <a:cxnLst/>
              <a:rect l="l" t="t" r="r" b="b"/>
              <a:pathLst>
                <a:path w="5433" h="1412" extrusionOk="0">
                  <a:moveTo>
                    <a:pt x="780" y="1"/>
                  </a:moveTo>
                  <a:cubicBezTo>
                    <a:pt x="194" y="1"/>
                    <a:pt x="0" y="1012"/>
                    <a:pt x="625" y="1184"/>
                  </a:cubicBezTo>
                  <a:cubicBezTo>
                    <a:pt x="1300" y="1335"/>
                    <a:pt x="1980" y="1411"/>
                    <a:pt x="2661" y="1411"/>
                  </a:cubicBezTo>
                  <a:cubicBezTo>
                    <a:pt x="3341" y="1411"/>
                    <a:pt x="4022" y="1335"/>
                    <a:pt x="4696" y="1184"/>
                  </a:cubicBezTo>
                  <a:cubicBezTo>
                    <a:pt x="5432" y="1006"/>
                    <a:pt x="5206" y="15"/>
                    <a:pt x="4510" y="15"/>
                  </a:cubicBezTo>
                  <a:cubicBezTo>
                    <a:pt x="4480" y="15"/>
                    <a:pt x="4449" y="17"/>
                    <a:pt x="4417" y="21"/>
                  </a:cubicBezTo>
                  <a:cubicBezTo>
                    <a:pt x="3835" y="172"/>
                    <a:pt x="3254" y="248"/>
                    <a:pt x="2672" y="248"/>
                  </a:cubicBezTo>
                  <a:cubicBezTo>
                    <a:pt x="2091" y="248"/>
                    <a:pt x="1509" y="172"/>
                    <a:pt x="928" y="21"/>
                  </a:cubicBezTo>
                  <a:cubicBezTo>
                    <a:pt x="876" y="7"/>
                    <a:pt x="827" y="1"/>
                    <a:pt x="7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51" name="Google Shape;2351;p35"/>
            <p:cNvSpPr/>
            <p:nvPr/>
          </p:nvSpPr>
          <p:spPr>
            <a:xfrm>
              <a:off x="4452350" y="1286250"/>
              <a:ext cx="351325" cy="518575"/>
            </a:xfrm>
            <a:custGeom>
              <a:avLst/>
              <a:gdLst/>
              <a:ahLst/>
              <a:cxnLst/>
              <a:rect l="l" t="t" r="r" b="b"/>
              <a:pathLst>
                <a:path w="14053" h="20743" extrusionOk="0">
                  <a:moveTo>
                    <a:pt x="6538" y="0"/>
                  </a:moveTo>
                  <a:cubicBezTo>
                    <a:pt x="5567" y="0"/>
                    <a:pt x="4612" y="237"/>
                    <a:pt x="3770" y="759"/>
                  </a:cubicBezTo>
                  <a:cubicBezTo>
                    <a:pt x="1443" y="2015"/>
                    <a:pt x="489" y="4830"/>
                    <a:pt x="280" y="7343"/>
                  </a:cubicBezTo>
                  <a:cubicBezTo>
                    <a:pt x="1" y="11507"/>
                    <a:pt x="1560" y="17718"/>
                    <a:pt x="5235" y="20231"/>
                  </a:cubicBezTo>
                  <a:cubicBezTo>
                    <a:pt x="5795" y="20559"/>
                    <a:pt x="6355" y="20743"/>
                    <a:pt x="6915" y="20743"/>
                  </a:cubicBezTo>
                  <a:cubicBezTo>
                    <a:pt x="7029" y="20743"/>
                    <a:pt x="7144" y="20735"/>
                    <a:pt x="7259" y="20719"/>
                  </a:cubicBezTo>
                  <a:cubicBezTo>
                    <a:pt x="7562" y="20719"/>
                    <a:pt x="7957" y="20626"/>
                    <a:pt x="8329" y="20440"/>
                  </a:cubicBezTo>
                  <a:cubicBezTo>
                    <a:pt x="9400" y="19858"/>
                    <a:pt x="10284" y="18695"/>
                    <a:pt x="11051" y="17416"/>
                  </a:cubicBezTo>
                  <a:cubicBezTo>
                    <a:pt x="11912" y="15880"/>
                    <a:pt x="12703" y="14136"/>
                    <a:pt x="13075" y="12972"/>
                  </a:cubicBezTo>
                  <a:cubicBezTo>
                    <a:pt x="13773" y="11018"/>
                    <a:pt x="14052" y="8901"/>
                    <a:pt x="13773" y="6947"/>
                  </a:cubicBezTo>
                  <a:cubicBezTo>
                    <a:pt x="13564" y="5598"/>
                    <a:pt x="13192" y="4435"/>
                    <a:pt x="12401" y="3271"/>
                  </a:cubicBezTo>
                  <a:cubicBezTo>
                    <a:pt x="11178" y="1299"/>
                    <a:pt x="8813" y="0"/>
                    <a:pt x="65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52" name="Google Shape;2352;p35"/>
            <p:cNvSpPr/>
            <p:nvPr/>
          </p:nvSpPr>
          <p:spPr>
            <a:xfrm>
              <a:off x="4587875" y="1398075"/>
              <a:ext cx="72725" cy="406175"/>
            </a:xfrm>
            <a:custGeom>
              <a:avLst/>
              <a:gdLst/>
              <a:ahLst/>
              <a:cxnLst/>
              <a:rect l="l" t="t" r="r" b="b"/>
              <a:pathLst>
                <a:path w="2909" h="16247" extrusionOk="0">
                  <a:moveTo>
                    <a:pt x="1284" y="0"/>
                  </a:moveTo>
                  <a:cubicBezTo>
                    <a:pt x="1064" y="0"/>
                    <a:pt x="860" y="107"/>
                    <a:pt x="791" y="357"/>
                  </a:cubicBezTo>
                  <a:cubicBezTo>
                    <a:pt x="489" y="1706"/>
                    <a:pt x="303" y="3172"/>
                    <a:pt x="210" y="4521"/>
                  </a:cubicBezTo>
                  <a:cubicBezTo>
                    <a:pt x="93" y="5010"/>
                    <a:pt x="93" y="5498"/>
                    <a:pt x="93" y="5964"/>
                  </a:cubicBezTo>
                  <a:cubicBezTo>
                    <a:pt x="0" y="7429"/>
                    <a:pt x="93" y="8872"/>
                    <a:pt x="303" y="10337"/>
                  </a:cubicBezTo>
                  <a:cubicBezTo>
                    <a:pt x="396" y="10919"/>
                    <a:pt x="489" y="11500"/>
                    <a:pt x="582" y="11989"/>
                  </a:cubicBezTo>
                  <a:cubicBezTo>
                    <a:pt x="884" y="13431"/>
                    <a:pt x="1257" y="14897"/>
                    <a:pt x="1838" y="16246"/>
                  </a:cubicBezTo>
                  <a:cubicBezTo>
                    <a:pt x="2141" y="16246"/>
                    <a:pt x="2536" y="16153"/>
                    <a:pt x="2908" y="15967"/>
                  </a:cubicBezTo>
                  <a:cubicBezTo>
                    <a:pt x="2327" y="14501"/>
                    <a:pt x="1955" y="13059"/>
                    <a:pt x="1652" y="11593"/>
                  </a:cubicBezTo>
                  <a:cubicBezTo>
                    <a:pt x="1559" y="11105"/>
                    <a:pt x="1466" y="10523"/>
                    <a:pt x="1466" y="10035"/>
                  </a:cubicBezTo>
                  <a:cubicBezTo>
                    <a:pt x="1257" y="8592"/>
                    <a:pt x="1164" y="7243"/>
                    <a:pt x="1257" y="5777"/>
                  </a:cubicBezTo>
                  <a:lnTo>
                    <a:pt x="1257" y="4428"/>
                  </a:lnTo>
                  <a:cubicBezTo>
                    <a:pt x="1466" y="3172"/>
                    <a:pt x="1652" y="2009"/>
                    <a:pt x="1955" y="729"/>
                  </a:cubicBezTo>
                  <a:cubicBezTo>
                    <a:pt x="2072" y="305"/>
                    <a:pt x="1655" y="0"/>
                    <a:pt x="12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53" name="Google Shape;2353;p35"/>
            <p:cNvSpPr/>
            <p:nvPr/>
          </p:nvSpPr>
          <p:spPr>
            <a:xfrm>
              <a:off x="4506300" y="1582700"/>
              <a:ext cx="127600" cy="119750"/>
            </a:xfrm>
            <a:custGeom>
              <a:avLst/>
              <a:gdLst/>
              <a:ahLst/>
              <a:cxnLst/>
              <a:rect l="l" t="t" r="r" b="b"/>
              <a:pathLst>
                <a:path w="5104" h="4790" extrusionOk="0">
                  <a:moveTo>
                    <a:pt x="783" y="0"/>
                  </a:moveTo>
                  <a:cubicBezTo>
                    <a:pt x="381" y="0"/>
                    <a:pt x="1" y="365"/>
                    <a:pt x="262" y="812"/>
                  </a:cubicBezTo>
                  <a:cubicBezTo>
                    <a:pt x="1239" y="2371"/>
                    <a:pt x="2403" y="3627"/>
                    <a:pt x="3938" y="4697"/>
                  </a:cubicBezTo>
                  <a:cubicBezTo>
                    <a:pt x="4033" y="4761"/>
                    <a:pt x="4131" y="4789"/>
                    <a:pt x="4225" y="4789"/>
                  </a:cubicBezTo>
                  <a:cubicBezTo>
                    <a:pt x="4710" y="4789"/>
                    <a:pt x="5104" y="4051"/>
                    <a:pt x="4520" y="3720"/>
                  </a:cubicBezTo>
                  <a:cubicBezTo>
                    <a:pt x="3263" y="2859"/>
                    <a:pt x="2193" y="1696"/>
                    <a:pt x="1333" y="323"/>
                  </a:cubicBezTo>
                  <a:cubicBezTo>
                    <a:pt x="1199" y="95"/>
                    <a:pt x="988" y="0"/>
                    <a:pt x="7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54" name="Google Shape;2354;p35"/>
            <p:cNvSpPr/>
            <p:nvPr/>
          </p:nvSpPr>
          <p:spPr>
            <a:xfrm>
              <a:off x="4596175" y="1580500"/>
              <a:ext cx="112250" cy="112000"/>
            </a:xfrm>
            <a:custGeom>
              <a:avLst/>
              <a:gdLst/>
              <a:ahLst/>
              <a:cxnLst/>
              <a:rect l="l" t="t" r="r" b="b"/>
              <a:pathLst>
                <a:path w="4490" h="4480" extrusionOk="0">
                  <a:moveTo>
                    <a:pt x="3631" y="0"/>
                  </a:moveTo>
                  <a:cubicBezTo>
                    <a:pt x="3463" y="0"/>
                    <a:pt x="3292" y="65"/>
                    <a:pt x="3158" y="225"/>
                  </a:cubicBezTo>
                  <a:cubicBezTo>
                    <a:pt x="2204" y="1388"/>
                    <a:pt x="1320" y="2459"/>
                    <a:pt x="343" y="3622"/>
                  </a:cubicBezTo>
                  <a:cubicBezTo>
                    <a:pt x="0" y="4051"/>
                    <a:pt x="428" y="4479"/>
                    <a:pt x="873" y="4479"/>
                  </a:cubicBezTo>
                  <a:cubicBezTo>
                    <a:pt x="1031" y="4479"/>
                    <a:pt x="1192" y="4425"/>
                    <a:pt x="1320" y="4296"/>
                  </a:cubicBezTo>
                  <a:cubicBezTo>
                    <a:pt x="2297" y="3133"/>
                    <a:pt x="3158" y="1970"/>
                    <a:pt x="4135" y="807"/>
                  </a:cubicBezTo>
                  <a:cubicBezTo>
                    <a:pt x="4489" y="453"/>
                    <a:pt x="4073" y="0"/>
                    <a:pt x="36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55" name="Google Shape;2355;p35"/>
            <p:cNvSpPr/>
            <p:nvPr/>
          </p:nvSpPr>
          <p:spPr>
            <a:xfrm>
              <a:off x="4527375" y="1411475"/>
              <a:ext cx="94500" cy="140725"/>
            </a:xfrm>
            <a:custGeom>
              <a:avLst/>
              <a:gdLst/>
              <a:ahLst/>
              <a:cxnLst/>
              <a:rect l="l" t="t" r="r" b="b"/>
              <a:pathLst>
                <a:path w="3780" h="5629" extrusionOk="0">
                  <a:moveTo>
                    <a:pt x="647" y="1"/>
                  </a:moveTo>
                  <a:cubicBezTo>
                    <a:pt x="366" y="1"/>
                    <a:pt x="94" y="169"/>
                    <a:pt x="94" y="496"/>
                  </a:cubicBezTo>
                  <a:cubicBezTo>
                    <a:pt x="1" y="2520"/>
                    <a:pt x="978" y="4381"/>
                    <a:pt x="2630" y="5544"/>
                  </a:cubicBezTo>
                  <a:cubicBezTo>
                    <a:pt x="2722" y="5603"/>
                    <a:pt x="2816" y="5628"/>
                    <a:pt x="2907" y="5628"/>
                  </a:cubicBezTo>
                  <a:cubicBezTo>
                    <a:pt x="3391" y="5628"/>
                    <a:pt x="3779" y="4900"/>
                    <a:pt x="3211" y="4567"/>
                  </a:cubicBezTo>
                  <a:cubicBezTo>
                    <a:pt x="1932" y="3590"/>
                    <a:pt x="1164" y="2240"/>
                    <a:pt x="1257" y="589"/>
                  </a:cubicBezTo>
                  <a:cubicBezTo>
                    <a:pt x="1257" y="192"/>
                    <a:pt x="947" y="1"/>
                    <a:pt x="6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56" name="Google Shape;2356;p35"/>
            <p:cNvSpPr/>
            <p:nvPr/>
          </p:nvSpPr>
          <p:spPr>
            <a:xfrm>
              <a:off x="4595325" y="1452875"/>
              <a:ext cx="111200" cy="89500"/>
            </a:xfrm>
            <a:custGeom>
              <a:avLst/>
              <a:gdLst/>
              <a:ahLst/>
              <a:cxnLst/>
              <a:rect l="l" t="t" r="r" b="b"/>
              <a:pathLst>
                <a:path w="4448" h="3580" extrusionOk="0">
                  <a:moveTo>
                    <a:pt x="3647" y="0"/>
                  </a:moveTo>
                  <a:cubicBezTo>
                    <a:pt x="3478" y="0"/>
                    <a:pt x="3310" y="82"/>
                    <a:pt x="3192" y="282"/>
                  </a:cubicBezTo>
                  <a:cubicBezTo>
                    <a:pt x="2517" y="1259"/>
                    <a:pt x="1657" y="1934"/>
                    <a:pt x="493" y="2515"/>
                  </a:cubicBezTo>
                  <a:cubicBezTo>
                    <a:pt x="1" y="2772"/>
                    <a:pt x="259" y="3579"/>
                    <a:pt x="774" y="3579"/>
                  </a:cubicBezTo>
                  <a:cubicBezTo>
                    <a:pt x="867" y="3579"/>
                    <a:pt x="968" y="3553"/>
                    <a:pt x="1075" y="3492"/>
                  </a:cubicBezTo>
                  <a:cubicBezTo>
                    <a:pt x="2331" y="2911"/>
                    <a:pt x="3285" y="2027"/>
                    <a:pt x="4169" y="864"/>
                  </a:cubicBezTo>
                  <a:cubicBezTo>
                    <a:pt x="4447" y="455"/>
                    <a:pt x="4047" y="0"/>
                    <a:pt x="3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357" name="Google Shape;2357;p35"/>
          <p:cNvGrpSpPr/>
          <p:nvPr/>
        </p:nvGrpSpPr>
        <p:grpSpPr>
          <a:xfrm rot="10800000">
            <a:off x="-567165" y="-170475"/>
            <a:ext cx="3154961" cy="1945747"/>
            <a:chOff x="3095850" y="2740875"/>
            <a:chExt cx="1972838" cy="1216700"/>
          </a:xfrm>
        </p:grpSpPr>
        <p:sp>
          <p:nvSpPr>
            <p:cNvPr id="2358" name="Google Shape;2358;p35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59" name="Google Shape;2359;p35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60" name="Google Shape;2360;p35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61" name="Google Shape;2361;p35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62" name="Google Shape;2362;p35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2363" name="Google Shape;2363;p3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137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863FA1-73DB-484D-A0D1-FB8E7784C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6B5F4EE-5EC0-4126-BFC7-A32178B40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906AFC-7F2C-4AF3-B435-12A340B7B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71E1BD0-523F-4C68-A9C2-0BCB142C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144763-B555-4FAF-9636-24B8D214F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172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C98311-5603-4FB9-B0FC-83D09C5A3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2AF96BF-90F9-4EF0-9C0C-A0F5F9B28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D21AAD-DFEF-4684-B04A-678AC96D7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D34CDC9-BC7C-4AB3-B148-808EE7F99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6FAF1D-76C2-4865-A314-E3CE2BAF9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63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825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11953A-7BFA-4791-90FD-131A731F3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94698D9-531A-4E8D-B252-C10FDCE7D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E1B12A-B843-4C16-90FC-3FB2A0789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03552C-99C1-48EB-9275-5FD91A225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208FEE-5664-4050-AD54-190AD833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400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3B2BDA-1759-4CA3-B072-816119C64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E9BAF8-532E-4EF3-B283-E89BF06723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3A79BD5-F5DF-49E3-BB1A-CD7BAC4A6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678918A-29A9-4B8E-A7E5-01453BC85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255A99E-62A1-4228-8E34-F6424CA85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2DDF071-A280-416C-B169-B33EED050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675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F19747-25A1-43B6-B6D2-20AE22B4F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21E3766-1C64-463B-83E7-BACCFBC14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08837DF-ADEF-4E88-AAA2-9956DA70D3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4277E25-E5BD-4CBF-B65E-D0499747F7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5FF8EF4-C8A2-41A0-A02B-6F5F0F4E48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79B134C-9982-40BF-A88B-2DD73CE87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7CF33B1-1657-4EB4-A25A-D79122D8A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0719ACB-AA1F-47FD-8463-12CDE513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197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85B858-9496-4556-BE0F-793459979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E0F357-0AC6-4C7E-A7AE-A2022592A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6FD4E9F-FF8A-4744-884E-F53BB1C4D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AF20C27-960F-4FC9-84FE-C4C740B0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102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1AD458D-AE1F-4FBF-8484-C28733492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ACD939B-2FDD-479E-BB9A-8A1DF6A80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D5BE047-6A05-4AD2-96B6-195CB9C1D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121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2433D9-F609-4DBA-8C80-0DD17055C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212B6E-2880-4946-BCFA-A294C341C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CA5C6B8-F646-4C5A-B8D5-A5EB57ED9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6933C14-375A-4FD5-8F2F-1F29C1C39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59DDF19-3307-4887-B604-BC35B6BFC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F18F9CF-08B8-414A-BD30-784EE8BDE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25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39DCDA-5ED3-48EA-9A6C-A168116C3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CC8A77C-854A-405A-BAB7-C71AE538CD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7594DB7-9D21-4257-A28B-9C1179ACDB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FA2813D-AD41-4765-91F8-04C5277BB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2992C7F-AB8D-46D0-B739-4A2EF2AEB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D853F50-438A-4B05-9BBD-EB23BFB73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936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A6BDEA-A9D8-4316-A8D8-0B36FCA46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5779B07-E857-4452-A927-1A4D93A4AB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811CB7-FB6E-40A0-9487-22971A7B7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E0652F-AE82-4AD8-91D4-FA3C19DC1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99F17DE-E4F5-4E3E-AD11-3A7EEBED7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214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6491FC8-5A1B-4568-A0FD-3F1E9DF9E3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8B40058-4C77-4A97-AC47-1A5457A4E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13F0D0-5694-4E84-8FAF-D7ED06355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01223E-57C0-4807-886C-0C4A15CDE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8B3A57-5D67-4270-9949-B652FD57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045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3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F89BF-EF03-4CEA-97B8-98C6D1A0D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DE06B-927A-440B-9B34-84DD5021FB98}" type="datetimeFigureOut">
              <a:rPr lang="en-US"/>
              <a:pPr>
                <a:defRPr/>
              </a:pPr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E5F80-1AE3-4D1C-BD26-95F6AD725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B810E-3012-49ED-B21E-829C2756B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486F4-BC5F-41B3-A787-01EFEF3B35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1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991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560FC-6FDE-43F5-8556-82FCF047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C7066-1692-4FAF-BFA7-048CACDC21CE}" type="datetimeFigureOut">
              <a:rPr lang="en-US"/>
              <a:pPr>
                <a:defRPr/>
              </a:pPr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4A19F-E66D-46F3-A23B-65C504453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F5A16A-01C0-40CC-A583-532CD860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B1FB1-19B6-4C68-93B1-A2ADF25E99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12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2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486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772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697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621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545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470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394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8C735-550C-479F-AF02-48FBD94B8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72EA6-5B58-43EF-9BD5-786F5E0BA87E}" type="datetimeFigureOut">
              <a:rPr lang="en-US"/>
              <a:pPr>
                <a:defRPr/>
              </a:pPr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CB255-9EFA-4A44-BF5E-084EA442D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D3842-7EEF-40E3-95B4-459C5F700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7DB74-EC21-48DA-AD79-905DC0854B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4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F250EED-AD2C-473C-97C0-1D290D2DD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11E75-C7D9-4DE2-AE39-FC6BFB94711C}" type="datetimeFigureOut">
              <a:rPr lang="en-US"/>
              <a:pPr>
                <a:defRPr/>
              </a:pPr>
              <a:t>1/19/2026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15AB982-DE12-4BF0-ADD0-DC3309FEC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6C203EE-0891-4B4E-9724-52A970C42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69FFC-32CA-4C2A-8327-863D42C86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43" indent="0">
              <a:buNone/>
              <a:defRPr sz="2667" b="1"/>
            </a:lvl2pPr>
            <a:lvl3pPr marL="1218486" indent="0">
              <a:buNone/>
              <a:defRPr sz="2400" b="1"/>
            </a:lvl3pPr>
            <a:lvl4pPr marL="1827729" indent="0">
              <a:buNone/>
              <a:defRPr sz="2133" b="1"/>
            </a:lvl4pPr>
            <a:lvl5pPr marL="2436974" indent="0">
              <a:buNone/>
              <a:defRPr sz="2133" b="1"/>
            </a:lvl5pPr>
            <a:lvl6pPr marL="3046216" indent="0">
              <a:buNone/>
              <a:defRPr sz="2133" b="1"/>
            </a:lvl6pPr>
            <a:lvl7pPr marL="3655459" indent="0">
              <a:buNone/>
              <a:defRPr sz="2133" b="1"/>
            </a:lvl7pPr>
            <a:lvl8pPr marL="4264701" indent="0">
              <a:buNone/>
              <a:defRPr sz="2133" b="1"/>
            </a:lvl8pPr>
            <a:lvl9pPr marL="4873945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43" indent="0">
              <a:buNone/>
              <a:defRPr sz="2667" b="1"/>
            </a:lvl2pPr>
            <a:lvl3pPr marL="1218486" indent="0">
              <a:buNone/>
              <a:defRPr sz="2400" b="1"/>
            </a:lvl3pPr>
            <a:lvl4pPr marL="1827729" indent="0">
              <a:buNone/>
              <a:defRPr sz="2133" b="1"/>
            </a:lvl4pPr>
            <a:lvl5pPr marL="2436974" indent="0">
              <a:buNone/>
              <a:defRPr sz="2133" b="1"/>
            </a:lvl5pPr>
            <a:lvl6pPr marL="3046216" indent="0">
              <a:buNone/>
              <a:defRPr sz="2133" b="1"/>
            </a:lvl6pPr>
            <a:lvl7pPr marL="3655459" indent="0">
              <a:buNone/>
              <a:defRPr sz="2133" b="1"/>
            </a:lvl7pPr>
            <a:lvl8pPr marL="4264701" indent="0">
              <a:buNone/>
              <a:defRPr sz="2133" b="1"/>
            </a:lvl8pPr>
            <a:lvl9pPr marL="4873945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C3BC86E-40F2-4088-B21A-46FD6E001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8FDD2-DFB5-4173-AA63-94FC31F91CF5}" type="datetimeFigureOut">
              <a:rPr lang="en-US"/>
              <a:pPr>
                <a:defRPr/>
              </a:pPr>
              <a:t>1/19/2026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94B1CEB-441C-4A63-B5FE-B030B9CA0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FFAE97C-F4D7-4EEE-826A-DC492CF51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B84B4-0026-4863-99DA-6A14F82CB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13BDC4D-E31B-4F60-BA8A-D231018EE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C3AFE-143E-409D-92AE-400543E28DFC}" type="datetimeFigureOut">
              <a:rPr lang="en-US"/>
              <a:pPr>
                <a:defRPr/>
              </a:pPr>
              <a:t>1/19/2026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C67A644-1178-4CB3-8AAA-EF92C3C69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B98A894-6F23-4F73-B327-968C8A4F1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6018C-9C88-44F2-A24E-36EBA666D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1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48ED5B9-F580-4F3A-9963-051878D2E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0BFB6-D258-40CE-8FB9-A54BEFEE84AE}" type="datetimeFigureOut">
              <a:rPr lang="en-US"/>
              <a:pPr>
                <a:defRPr/>
              </a:pPr>
              <a:t>1/19/2026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12CA792-E28A-4DE9-BB49-6A1A0D731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D837D14-FF7C-46C1-B267-C8219E4B7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CCC32-1AFC-44DF-97A0-71459BADA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4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243" indent="0">
              <a:buNone/>
              <a:defRPr sz="1600"/>
            </a:lvl2pPr>
            <a:lvl3pPr marL="1218486" indent="0">
              <a:buNone/>
              <a:defRPr sz="1333"/>
            </a:lvl3pPr>
            <a:lvl4pPr marL="1827729" indent="0">
              <a:buNone/>
              <a:defRPr sz="1200"/>
            </a:lvl4pPr>
            <a:lvl5pPr marL="2436974" indent="0">
              <a:buNone/>
              <a:defRPr sz="1200"/>
            </a:lvl5pPr>
            <a:lvl6pPr marL="3046216" indent="0">
              <a:buNone/>
              <a:defRPr sz="1200"/>
            </a:lvl6pPr>
            <a:lvl7pPr marL="3655459" indent="0">
              <a:buNone/>
              <a:defRPr sz="1200"/>
            </a:lvl7pPr>
            <a:lvl8pPr marL="4264701" indent="0">
              <a:buNone/>
              <a:defRPr sz="1200"/>
            </a:lvl8pPr>
            <a:lvl9pPr marL="487394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4BA3F51-7B8A-471B-ACC0-DFBA66B89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3F8EC-F592-46A9-AF98-D41C7C400B47}" type="datetimeFigureOut">
              <a:rPr lang="en-US"/>
              <a:pPr>
                <a:defRPr/>
              </a:pPr>
              <a:t>1/19/2026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F7A1EE4-91B2-42EE-9EC7-0AEC4F11E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BD6B745-8875-4F5A-BC2A-7BD70FD25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3B4A8-F87C-4B17-B559-33AAD936D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9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243" indent="0">
              <a:buNone/>
              <a:defRPr sz="3733"/>
            </a:lvl2pPr>
            <a:lvl3pPr marL="1218486" indent="0">
              <a:buNone/>
              <a:defRPr sz="3200"/>
            </a:lvl3pPr>
            <a:lvl4pPr marL="1827729" indent="0">
              <a:buNone/>
              <a:defRPr sz="2667"/>
            </a:lvl4pPr>
            <a:lvl5pPr marL="2436974" indent="0">
              <a:buNone/>
              <a:defRPr sz="2667"/>
            </a:lvl5pPr>
            <a:lvl6pPr marL="3046216" indent="0">
              <a:buNone/>
              <a:defRPr sz="2667"/>
            </a:lvl6pPr>
            <a:lvl7pPr marL="3655459" indent="0">
              <a:buNone/>
              <a:defRPr sz="2667"/>
            </a:lvl7pPr>
            <a:lvl8pPr marL="4264701" indent="0">
              <a:buNone/>
              <a:defRPr sz="2667"/>
            </a:lvl8pPr>
            <a:lvl9pPr marL="4873945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243" indent="0">
              <a:buNone/>
              <a:defRPr sz="1600"/>
            </a:lvl2pPr>
            <a:lvl3pPr marL="1218486" indent="0">
              <a:buNone/>
              <a:defRPr sz="1333"/>
            </a:lvl3pPr>
            <a:lvl4pPr marL="1827729" indent="0">
              <a:buNone/>
              <a:defRPr sz="1200"/>
            </a:lvl4pPr>
            <a:lvl5pPr marL="2436974" indent="0">
              <a:buNone/>
              <a:defRPr sz="1200"/>
            </a:lvl5pPr>
            <a:lvl6pPr marL="3046216" indent="0">
              <a:buNone/>
              <a:defRPr sz="1200"/>
            </a:lvl6pPr>
            <a:lvl7pPr marL="3655459" indent="0">
              <a:buNone/>
              <a:defRPr sz="1200"/>
            </a:lvl7pPr>
            <a:lvl8pPr marL="4264701" indent="0">
              <a:buNone/>
              <a:defRPr sz="1200"/>
            </a:lvl8pPr>
            <a:lvl9pPr marL="487394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720BCEB-92C1-484C-8846-F5EBAF672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DEBC8-7652-4C4D-BAE7-88AB9DEB9011}" type="datetimeFigureOut">
              <a:rPr lang="en-US"/>
              <a:pPr>
                <a:defRPr/>
              </a:pPr>
              <a:t>1/19/2026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174FAEC-5E29-4000-93D8-F41CEB362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3B88F0-DEB2-4FD8-BDAE-EB9C8FCFC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6D478-193A-47B2-A85E-3EAE00A44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98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F486B-860D-4ECA-B944-05C520D95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096A8-FBF9-4B49-9F36-F0974B441422}" type="datetimeFigureOut">
              <a:rPr lang="en-US"/>
              <a:pPr>
                <a:defRPr/>
              </a:pPr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990A3-6C87-47E3-8E1D-4B1B65120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73DBD-A50E-4A96-B43C-76B9DDA75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C7965-2FF5-4576-8BA6-989142CFE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7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CAFF5-94EA-451A-B851-F6BDDAF38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202AB-A440-42F2-8787-506B7960942F}" type="datetimeFigureOut">
              <a:rPr lang="en-US"/>
              <a:pPr>
                <a:defRPr/>
              </a:pPr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A20C7-2763-4169-A419-3264160EF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CC9E5-B7EF-421D-9060-AFD18FAF0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BF7E5-80C2-4052-99B2-795D47C88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7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46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964923-74B0-4895-904C-0F18F366011F}"/>
              </a:ext>
            </a:extLst>
          </p:cNvPr>
          <p:cNvSpPr txBox="1"/>
          <p:nvPr userDrawn="1"/>
        </p:nvSpPr>
        <p:spPr>
          <a:xfrm>
            <a:off x="8906610" y="6596391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14483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389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833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23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402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74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705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6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757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634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64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613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401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683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244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54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693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389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●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○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■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●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○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■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●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○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Barlow Semi Condensed"/>
              <a:buChar char="■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26071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21DB8F3-ECEA-4326-85A2-EF00CC8DD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D18CC4-F31D-46DD-9C7F-8E2BB49C6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B95725-B2BD-44E3-BB12-F69DB593D0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24438-9F65-4C93-B31D-E8AC5036F4F7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26DCCE-EB9B-47C9-B6A6-6763C3748D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C9788D3-7090-4F15-9C62-163DCA648F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68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47C8E2-A6B8-4863-92F9-A21083DD9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6565E4-A4D1-4C52-B895-7F7779F25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09DEA-7B3C-47AA-8F96-5911A8BF07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 eaLnBrk="1" hangingPunct="1">
              <a:defRPr sz="16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E9549EC-2489-4844-B767-DE95C6405C0E}" type="datetimeFigureOut">
              <a:rPr lang="en-US"/>
              <a:pPr>
                <a:defRPr/>
              </a:pPr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D711C-8A8E-41E1-829C-3207EF8D3E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 eaLnBrk="1" hangingPunct="1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DBE4D-F09F-4071-BEB8-1BE89F1414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 eaLnBrk="1" hangingPunct="1">
              <a:defRPr sz="16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89E5C40-4D39-4FF8-951C-BC5A893DC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5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1217583" rtl="0" fontAlgn="base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58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2pPr>
      <a:lvl3pPr algn="ctr" defTabSz="121758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3pPr>
      <a:lvl4pPr algn="ctr" defTabSz="121758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4pPr>
      <a:lvl5pPr algn="ctr" defTabSz="121758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5pPr>
      <a:lvl6pPr marL="457189" algn="ctr" defTabSz="121758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6pPr>
      <a:lvl7pPr marL="914377" algn="ctr" defTabSz="121758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7pPr>
      <a:lvl8pPr marL="1371566" algn="ctr" defTabSz="121758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8pPr>
      <a:lvl9pPr marL="1828754" algn="ctr" defTabSz="121758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5602" indent="-455602" algn="l" defTabSz="121758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8989" indent="-379404" algn="l" defTabSz="121758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375" indent="-303206" algn="l" defTabSz="121758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960" indent="-303206" algn="l" defTabSz="121758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545" indent="-303206" algn="l" defTabSz="121758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0836" indent="-304623" algn="l" defTabSz="121848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0080" indent="-304623" algn="l" defTabSz="121848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9324" indent="-304623" algn="l" defTabSz="121848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8567" indent="-304623" algn="l" defTabSz="121848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4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43" algn="l" defTabSz="12184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486" algn="l" defTabSz="12184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729" algn="l" defTabSz="12184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974" algn="l" defTabSz="12184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216" algn="l" defTabSz="12184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459" algn="l" defTabSz="12184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701" algn="l" defTabSz="12184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945" algn="l" defTabSz="12184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49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121914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121914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defTabSz="121914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-9442"/>
            <a:ext cx="12192000" cy="6876884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b="0" i="0" dirty="0">
                <a:solidFill>
                  <a:schemeClr val="bg1"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sz="300" b="0" i="0" dirty="0">
                <a:solidFill>
                  <a:schemeClr val="bg1"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sz="300" b="0" i="0" dirty="0">
                <a:solidFill>
                  <a:schemeClr val="bg1"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b="0" i="0" dirty="0">
                <a:solidFill>
                  <a:schemeClr val="bg1"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ibaotu.com</a:t>
            </a:r>
          </a:p>
        </p:txBody>
      </p:sp>
      <p:pic>
        <p:nvPicPr>
          <p:cNvPr id="3" name="图片 2" descr="矢量智能"/>
          <p:cNvPicPr/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56797"/>
            <a:ext cx="12192000" cy="270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01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7">
          <p15:clr>
            <a:srgbClr val="F26B43"/>
          </p15:clr>
        </p15:guide>
        <p15:guide id="2" pos="3840">
          <p15:clr>
            <a:srgbClr val="F26B43"/>
          </p15:clr>
        </p15:guide>
        <p15:guide id="3" pos="551">
          <p15:clr>
            <a:srgbClr val="F26B43"/>
          </p15:clr>
        </p15:guide>
        <p15:guide id="4" pos="7129">
          <p15:clr>
            <a:srgbClr val="F26B43"/>
          </p15:clr>
        </p15:guide>
        <p15:guide id="5" orient="horz" pos="799">
          <p15:clr>
            <a:srgbClr val="F26B43"/>
          </p15:clr>
        </p15:guide>
        <p15:guide id="6" orient="horz" pos="397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48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microsoft.com/office/2007/relationships/hdphoto" Target="../media/hdphoto2.wdp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矢量智能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56797"/>
            <a:ext cx="12192000" cy="2701204"/>
          </a:xfrm>
          <a:prstGeom prst="rect">
            <a:avLst/>
          </a:prstGeom>
        </p:spPr>
      </p:pic>
      <p:pic>
        <p:nvPicPr>
          <p:cNvPr id="3" name="图片 2" descr="9ee5199484871c902f5b226d6e69cbee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6745" y="4406309"/>
            <a:ext cx="2779395" cy="2394585"/>
          </a:xfrm>
          <a:prstGeom prst="rect">
            <a:avLst/>
          </a:prstGeom>
        </p:spPr>
      </p:pic>
      <p:pic>
        <p:nvPicPr>
          <p:cNvPr id="4" name="图片 3" descr="e0f01d50e93b5be62aa78ca12bd19666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3670" y="5226965"/>
            <a:ext cx="2170430" cy="157392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F01DFA4-3602-4E79-B998-916EFFF25E82}"/>
              </a:ext>
            </a:extLst>
          </p:cNvPr>
          <p:cNvSpPr txBox="1"/>
          <p:nvPr/>
        </p:nvSpPr>
        <p:spPr>
          <a:xfrm>
            <a:off x="2140437" y="269341"/>
            <a:ext cx="79111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Thứ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…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Ngày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…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Tháng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…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Năm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….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0" name="图片 9" descr="e6a655ed09bc757151afabca7ab85c5c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26081">
            <a:off x="10361477" y="520698"/>
            <a:ext cx="1145712" cy="1495432"/>
          </a:xfrm>
          <a:prstGeom prst="rect">
            <a:avLst/>
          </a:prstGeom>
        </p:spPr>
      </p:pic>
      <p:pic>
        <p:nvPicPr>
          <p:cNvPr id="11" name="图片 10" descr="d1ca708a87c9b39e9bdf39142e09b55e"/>
          <p:cNvPicPr/>
          <p:nvPr/>
        </p:nvPicPr>
        <p:blipFill>
          <a:blip r:embed="rId9"/>
          <a:stretch>
            <a:fillRect/>
          </a:stretch>
        </p:blipFill>
        <p:spPr>
          <a:xfrm>
            <a:off x="190500" y="-180730"/>
            <a:ext cx="2428875" cy="2428875"/>
          </a:xfrm>
          <a:prstGeom prst="rect">
            <a:avLst/>
          </a:prstGeom>
        </p:spPr>
      </p:pic>
      <p:pic>
        <p:nvPicPr>
          <p:cNvPr id="13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91319" y="1525515"/>
            <a:ext cx="812800" cy="812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9B10BA-B10C-4F1E-9CC9-75F2C126566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10037" y="1131673"/>
            <a:ext cx="3971925" cy="9620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739467-8582-4390-956B-A76AB00AC7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04937" y="1931915"/>
            <a:ext cx="9665029" cy="304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3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06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8">
            <a:extLst>
              <a:ext uri="{FF2B5EF4-FFF2-40B4-BE49-F238E27FC236}">
                <a16:creationId xmlns:a16="http://schemas.microsoft.com/office/drawing/2014/main" id="{6656D769-16AA-4BA2-9429-DB12896462F4}"/>
              </a:ext>
            </a:extLst>
          </p:cNvPr>
          <p:cNvSpPr/>
          <p:nvPr/>
        </p:nvSpPr>
        <p:spPr>
          <a:xfrm>
            <a:off x="511884" y="1389153"/>
            <a:ext cx="11340861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en-US" altLang="zh-CN" sz="4267" b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4267" b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267" b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4267" b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4267" b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267" b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267" b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4267" b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thích</a:t>
            </a:r>
            <a:r>
              <a:rPr lang="en-US" altLang="zh-CN" sz="4267" b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4267" b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4267" b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thích</a:t>
            </a:r>
            <a:r>
              <a:rPr lang="en-US" altLang="zh-CN" sz="4267" b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4267" b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4267" b="1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4267" b="1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BD2EBC-DFAE-43CF-BA61-9411FD6F0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957" y="2752867"/>
            <a:ext cx="7378400" cy="334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3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E3B851A-79D0-4AA6-AD30-AD7D97E8F523}"/>
              </a:ext>
            </a:extLst>
          </p:cNvPr>
          <p:cNvSpPr/>
          <p:nvPr/>
        </p:nvSpPr>
        <p:spPr>
          <a:xfrm>
            <a:off x="189011" y="1111308"/>
            <a:ext cx="11519295" cy="502545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377"/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tên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Nam,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1A,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Tiểu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Lê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Quý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Đôn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mặc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bộ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hãnh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diện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lắm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 defTabSz="914377"/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năm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bây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truyện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còn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toán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nữa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thêm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nhiều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 defTabSz="914377"/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Ai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bảo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chững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chạc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hẳn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                                                                                  </a:t>
            </a:r>
            <a:endParaRPr lang="zh-CN" altLang="en-US" sz="40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2782C21-4166-4B2B-8E8A-2E765EB26975}"/>
              </a:ext>
            </a:extLst>
          </p:cNvPr>
          <p:cNvSpPr/>
          <p:nvPr/>
        </p:nvSpPr>
        <p:spPr>
          <a:xfrm>
            <a:off x="3462292" y="127820"/>
            <a:ext cx="4872603" cy="69809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A54425-31EA-4598-A8A3-D6CD6D778EF5}"/>
              </a:ext>
            </a:extLst>
          </p:cNvPr>
          <p:cNvSpPr txBox="1"/>
          <p:nvPr/>
        </p:nvSpPr>
        <p:spPr>
          <a:xfrm>
            <a:off x="483695" y="6042696"/>
            <a:ext cx="10910284" cy="820738"/>
          </a:xfrm>
          <a:prstGeom prst="rect">
            <a:avLst/>
          </a:prstGeom>
          <a:solidFill>
            <a:srgbClr val="FFD347"/>
          </a:solidFill>
        </p:spPr>
        <p:txBody>
          <a:bodyPr wrap="square" lIns="162495" tIns="81248" rIns="162495" bIns="81248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623443"/>
            <a:r>
              <a:rPr lang="en-US" altLang="en-US" sz="4267" dirty="0" err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4267" dirty="0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altLang="en-US" sz="4267" dirty="0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en-US" sz="4267" dirty="0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en-US" sz="4267" dirty="0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altLang="en-US" sz="4267" dirty="0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en-US" sz="4267" dirty="0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4267" dirty="0" err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altLang="en-US" sz="4267" dirty="0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altLang="en-US" sz="4267" dirty="0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en-US" sz="4267" dirty="0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en-US" sz="4267" dirty="0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AB52A50-1F72-459C-BFC7-702983FFDE14}"/>
              </a:ext>
            </a:extLst>
          </p:cNvPr>
          <p:cNvCxnSpPr/>
          <p:nvPr/>
        </p:nvCxnSpPr>
        <p:spPr>
          <a:xfrm>
            <a:off x="3757354" y="3302924"/>
            <a:ext cx="200613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8F70636-A1C9-4DA6-A380-09C1F58C9846}"/>
              </a:ext>
            </a:extLst>
          </p:cNvPr>
          <p:cNvCxnSpPr>
            <a:cxnSpLocks/>
          </p:cNvCxnSpPr>
          <p:nvPr/>
        </p:nvCxnSpPr>
        <p:spPr>
          <a:xfrm>
            <a:off x="6096000" y="4511040"/>
            <a:ext cx="252706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8A606C-1515-410D-B48C-52F6D8801E3F}"/>
              </a:ext>
            </a:extLst>
          </p:cNvPr>
          <p:cNvCxnSpPr>
            <a:cxnSpLocks/>
          </p:cNvCxnSpPr>
          <p:nvPr/>
        </p:nvCxnSpPr>
        <p:spPr>
          <a:xfrm>
            <a:off x="7071361" y="5763492"/>
            <a:ext cx="241623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55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E39091-9522-4A52-A053-8BE764C2ECC3}"/>
              </a:ext>
            </a:extLst>
          </p:cNvPr>
          <p:cNvSpPr txBox="1"/>
          <p:nvPr/>
        </p:nvSpPr>
        <p:spPr>
          <a:xfrm>
            <a:off x="3768726" y="414337"/>
            <a:ext cx="4857751" cy="769393"/>
          </a:xfrm>
          <a:prstGeom prst="rect">
            <a:avLst/>
          </a:prstGeom>
          <a:solidFill>
            <a:srgbClr val="FFC000"/>
          </a:solidFill>
        </p:spPr>
        <p:txBody>
          <a:bodyPr lIns="121871" tIns="60936" rIns="121871" bIns="60936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217583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200" b="1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Luyện đọc câu dài: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E5CA7B-7968-4BB4-BEEE-1814B079B8FE}"/>
              </a:ext>
            </a:extLst>
          </p:cNvPr>
          <p:cNvSpPr txBox="1"/>
          <p:nvPr/>
        </p:nvSpPr>
        <p:spPr>
          <a:xfrm>
            <a:off x="642939" y="1943100"/>
            <a:ext cx="11176000" cy="1415724"/>
          </a:xfrm>
          <a:prstGeom prst="rect">
            <a:avLst/>
          </a:prstGeom>
          <a:noFill/>
        </p:spPr>
        <p:txBody>
          <a:bodyPr lIns="121871" tIns="60936" rIns="121871" bIns="60936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1217583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4200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Tôi tên là Nam, học sinh lớp 1A, Trường Tiểu học Lê Quý Đôn</a:t>
            </a:r>
            <a:endParaRPr lang="vi-VN" altLang="en-US" sz="4200" dirty="0">
              <a:solidFill>
                <a:srgbClr val="00000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DA7E5C7-BB35-4234-B6D1-723BEFE0DEA9}"/>
              </a:ext>
            </a:extLst>
          </p:cNvPr>
          <p:cNvCxnSpPr/>
          <p:nvPr/>
        </p:nvCxnSpPr>
        <p:spPr>
          <a:xfrm flipH="1">
            <a:off x="4187767" y="2084223"/>
            <a:ext cx="50800" cy="5667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3D6006C-356F-46CC-B801-FA917199F0EF}"/>
              </a:ext>
            </a:extLst>
          </p:cNvPr>
          <p:cNvSpPr txBox="1"/>
          <p:nvPr/>
        </p:nvSpPr>
        <p:spPr>
          <a:xfrm>
            <a:off x="584200" y="3444875"/>
            <a:ext cx="11176000" cy="1415724"/>
          </a:xfrm>
          <a:prstGeom prst="rect">
            <a:avLst/>
          </a:prstGeom>
          <a:noFill/>
        </p:spPr>
        <p:txBody>
          <a:bodyPr lIns="121871" tIns="60936" rIns="121871" bIns="60936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1217583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4200">
                <a:solidFill>
                  <a:srgbClr val="0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Ngày đầu đi học, mặc bộ đồng phục của trường, tôi hãnh diện lắm.</a:t>
            </a:r>
            <a:endParaRPr lang="vi-VN" altLang="en-US" sz="4200" dirty="0">
              <a:solidFill>
                <a:srgbClr val="00000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24E6A26-7CD0-4A9A-8D8F-822554A0FF1C}"/>
              </a:ext>
            </a:extLst>
          </p:cNvPr>
          <p:cNvGrpSpPr>
            <a:grpSpLocks/>
          </p:cNvGrpSpPr>
          <p:nvPr/>
        </p:nvGrpSpPr>
        <p:grpSpPr bwMode="auto">
          <a:xfrm>
            <a:off x="4753871" y="4118194"/>
            <a:ext cx="142875" cy="571500"/>
            <a:chOff x="5029200" y="3423349"/>
            <a:chExt cx="107372" cy="429295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7338824-2AFA-4C81-AFF4-350CE8690637}"/>
                </a:ext>
              </a:extLst>
            </p:cNvPr>
            <p:cNvCxnSpPr/>
            <p:nvPr/>
          </p:nvCxnSpPr>
          <p:spPr>
            <a:xfrm flipH="1">
              <a:off x="5029200" y="3423349"/>
              <a:ext cx="38177" cy="42571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0152AE6-3284-4A95-AF0D-4069E7CD6AE6}"/>
                </a:ext>
              </a:extLst>
            </p:cNvPr>
            <p:cNvCxnSpPr/>
            <p:nvPr/>
          </p:nvCxnSpPr>
          <p:spPr>
            <a:xfrm flipH="1">
              <a:off x="5098395" y="3426927"/>
              <a:ext cx="38177" cy="42571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65DAFA0-BE1D-4F23-960A-90EB19EC4D30}"/>
              </a:ext>
            </a:extLst>
          </p:cNvPr>
          <p:cNvGrpSpPr>
            <a:grpSpLocks/>
          </p:cNvGrpSpPr>
          <p:nvPr/>
        </p:nvGrpSpPr>
        <p:grpSpPr bwMode="auto">
          <a:xfrm>
            <a:off x="3277956" y="2650962"/>
            <a:ext cx="131763" cy="581025"/>
            <a:chOff x="2590800" y="2272159"/>
            <a:chExt cx="98712" cy="43561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5A08C17-B440-46D0-8614-87CD29AD0C6A}"/>
                </a:ext>
              </a:extLst>
            </p:cNvPr>
            <p:cNvCxnSpPr/>
            <p:nvPr/>
          </p:nvCxnSpPr>
          <p:spPr>
            <a:xfrm flipH="1">
              <a:off x="2590800" y="2272159"/>
              <a:ext cx="38058" cy="42490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EF8A355-E93A-4B49-AD72-6DCCA72E5A6A}"/>
                </a:ext>
              </a:extLst>
            </p:cNvPr>
            <p:cNvCxnSpPr/>
            <p:nvPr/>
          </p:nvCxnSpPr>
          <p:spPr>
            <a:xfrm flipH="1">
              <a:off x="2651454" y="2282871"/>
              <a:ext cx="38058" cy="42490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EF08B9-531B-4F89-9284-FCB5AC0CBB23}"/>
              </a:ext>
            </a:extLst>
          </p:cNvPr>
          <p:cNvCxnSpPr/>
          <p:nvPr/>
        </p:nvCxnSpPr>
        <p:spPr>
          <a:xfrm flipH="1">
            <a:off x="7977952" y="2084225"/>
            <a:ext cx="50800" cy="5667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3A14188-5FD5-4008-999B-D059B0930334}"/>
              </a:ext>
            </a:extLst>
          </p:cNvPr>
          <p:cNvCxnSpPr/>
          <p:nvPr/>
        </p:nvCxnSpPr>
        <p:spPr>
          <a:xfrm flipH="1">
            <a:off x="4496263" y="3585997"/>
            <a:ext cx="50800" cy="5667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401B090-60B1-4EF0-811B-0599E92D7B3D}"/>
              </a:ext>
            </a:extLst>
          </p:cNvPr>
          <p:cNvCxnSpPr/>
          <p:nvPr/>
        </p:nvCxnSpPr>
        <p:spPr>
          <a:xfrm flipH="1">
            <a:off x="11557000" y="3444875"/>
            <a:ext cx="50800" cy="5667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B4DD8DBD-2D34-4719-AC2B-11C5776D8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2918" y="100139"/>
            <a:ext cx="14259780" cy="46333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6276BA6-7C61-4A2A-9DF5-65B0E5462B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9128" y="308882"/>
            <a:ext cx="2965159" cy="120654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628EC035-7E0B-492C-A08B-1043A1E1E476}"/>
              </a:ext>
            </a:extLst>
          </p:cNvPr>
          <p:cNvGrpSpPr/>
          <p:nvPr/>
        </p:nvGrpSpPr>
        <p:grpSpPr>
          <a:xfrm>
            <a:off x="10704179" y="589418"/>
            <a:ext cx="2718491" cy="1345749"/>
            <a:chOff x="10618590" y="782288"/>
            <a:chExt cx="2718490" cy="1345749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7EA9E1A-70D6-4B4B-B77E-DF1BE2EDD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0984832" y="1170891"/>
              <a:ext cx="2352248" cy="957146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E7C0337D-2185-4E87-8428-BACCE7DAAA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4" t="3910" r="63932" b="70719"/>
            <a:stretch/>
          </p:blipFill>
          <p:spPr>
            <a:xfrm flipH="1">
              <a:off x="10618590" y="782288"/>
              <a:ext cx="1434005" cy="1087525"/>
            </a:xfrm>
            <a:prstGeom prst="rect">
              <a:avLst/>
            </a:prstGeom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33C2B8C9-44F2-4752-A10C-EFB30256BBB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54" t="1841" r="4852" b="72788"/>
          <a:stretch/>
        </p:blipFill>
        <p:spPr>
          <a:xfrm flipH="1">
            <a:off x="1010559" y="2018946"/>
            <a:ext cx="1631403" cy="1237228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2E9E8760-A5C1-415C-90C9-3C6E3DC7DE73}"/>
              </a:ext>
            </a:extLst>
          </p:cNvPr>
          <p:cNvGrpSpPr/>
          <p:nvPr/>
        </p:nvGrpSpPr>
        <p:grpSpPr>
          <a:xfrm>
            <a:off x="1376335" y="2211422"/>
            <a:ext cx="5525251" cy="2935445"/>
            <a:chOff x="3067786" y="3122046"/>
            <a:chExt cx="5611013" cy="1792018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0307E7E6-9517-4E9C-9E9A-3E027ED15F8C}"/>
                </a:ext>
              </a:extLst>
            </p:cNvPr>
            <p:cNvCxnSpPr>
              <a:cxnSpLocks/>
            </p:cNvCxnSpPr>
            <p:nvPr/>
          </p:nvCxnSpPr>
          <p:spPr>
            <a:xfrm>
              <a:off x="8678798" y="3122112"/>
              <a:ext cx="0" cy="1791952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3FC5CEF0-5361-4664-B764-467D42D87E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67786" y="4914064"/>
              <a:ext cx="5611012" cy="0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72F8292C-EC67-4EE2-9FF0-3231333FD721}"/>
                </a:ext>
              </a:extLst>
            </p:cNvPr>
            <p:cNvCxnSpPr>
              <a:cxnSpLocks/>
              <a:endCxn id="15" idx="1"/>
            </p:cNvCxnSpPr>
            <p:nvPr/>
          </p:nvCxnSpPr>
          <p:spPr>
            <a:xfrm flipH="1">
              <a:off x="3603756" y="3122046"/>
              <a:ext cx="5075043" cy="37784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B9F0C860-FE55-4BE1-B97B-E46036424BA9}"/>
                </a:ext>
              </a:extLst>
            </p:cNvPr>
            <p:cNvCxnSpPr>
              <a:cxnSpLocks/>
              <a:stCxn id="15" idx="2"/>
            </p:cNvCxnSpPr>
            <p:nvPr/>
          </p:nvCxnSpPr>
          <p:spPr>
            <a:xfrm>
              <a:off x="3067786" y="3537478"/>
              <a:ext cx="0" cy="1376520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ounded Rectangle 19"/>
          <p:cNvSpPr/>
          <p:nvPr/>
        </p:nvSpPr>
        <p:spPr>
          <a:xfrm>
            <a:off x="4707389" y="882035"/>
            <a:ext cx="6176353" cy="9194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en-US" altLang="zh-CN" sz="48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Luyện</a:t>
            </a:r>
            <a:r>
              <a:rPr lang="en-US" altLang="zh-CN" sz="4800" b="1" kern="0" dirty="0">
                <a:solidFill>
                  <a:srgbClr val="FF000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48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đọc</a:t>
            </a:r>
            <a:r>
              <a:rPr lang="en-US" altLang="zh-CN" sz="4800" b="1" kern="0" dirty="0">
                <a:solidFill>
                  <a:srgbClr val="FF000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48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theo</a:t>
            </a:r>
            <a:r>
              <a:rPr lang="en-US" altLang="zh-CN" sz="4800" b="1" kern="0" dirty="0">
                <a:solidFill>
                  <a:srgbClr val="FF000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48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nhóm</a:t>
            </a:r>
            <a:endParaRPr lang="zh-CN" altLang="en-US" sz="4800" b="1" kern="0" dirty="0">
              <a:solidFill>
                <a:srgbClr val="FF0000"/>
              </a:solidFill>
              <a:latin typeface="Calibri" panose="020F0502020204030204" pitchFamily="34" charset="0"/>
              <a:ea typeface="inpin heiti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00213" y="2427546"/>
            <a:ext cx="5452447" cy="2681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vi-VN" sz="3200" b="1" u="sng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 cầu </a:t>
            </a:r>
          </a:p>
          <a:p>
            <a:pPr marL="285744" indent="-285744" defTabSz="914377">
              <a:lnSpc>
                <a:spcPct val="150000"/>
              </a:lnSpc>
              <a:buFontTx/>
              <a:buChar char="-"/>
              <a:defRPr/>
            </a:pPr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Phân công đọc theo đoạn</a:t>
            </a:r>
          </a:p>
          <a:p>
            <a:pPr marL="285744" indent="-285744" defTabSz="914377">
              <a:lnSpc>
                <a:spcPct val="150000"/>
              </a:lnSpc>
              <a:buFontTx/>
              <a:buChar char="-"/>
              <a:defRPr/>
            </a:pPr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bạn đọc phải dò theo bạn.</a:t>
            </a:r>
          </a:p>
          <a:p>
            <a:pPr defTabSz="914377">
              <a:lnSpc>
                <a:spcPct val="150000"/>
              </a:lnSpc>
              <a:defRPr/>
            </a:pPr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Cùng nhau tìm hiểu từ chưa biết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2" name="Picture 2" descr="Discuss Png, Vector, PSD, and Clipart With Transparent Background for Free  Download | Pngtree">
            <a:extLst>
              <a:ext uri="{FF2B5EF4-FFF2-40B4-BE49-F238E27FC236}">
                <a16:creationId xmlns:a16="http://schemas.microsoft.com/office/drawing/2014/main" id="{78CA4956-D3CC-41A2-8B9E-B47EDB9455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7500" l="4167" r="93056">
                        <a14:foregroundMark x1="14722" y1="73056" x2="25833" y2="89444"/>
                        <a14:foregroundMark x1="6944" y1="71667" x2="5936" y2="80232"/>
                        <a14:foregroundMark x1="6126" y1="83611" x2="8056" y2="86667"/>
                        <a14:foregroundMark x1="5424" y1="82500" x2="6126" y2="83611"/>
                        <a14:foregroundMark x1="4722" y1="81389" x2="5050" y2="81909"/>
                        <a14:foregroundMark x1="14722" y1="85556" x2="22222" y2="97500"/>
                        <a14:foregroundMark x1="22222" y1="97500" x2="56667" y2="91111"/>
                        <a14:foregroundMark x1="87267" y1="69444" x2="93056" y2="74722"/>
                        <a14:foregroundMark x1="86658" y1="68889" x2="87267" y2="69444"/>
                        <a14:foregroundMark x1="83611" y1="66111" x2="86658" y2="68889"/>
                        <a14:foregroundMark x1="45278" y1="62222" x2="49722" y2="65278"/>
                        <a14:foregroundMark x1="34722" y1="84444" x2="67222" y2="85556"/>
                        <a14:foregroundMark x1="58889" y1="69167" x2="58889" y2="69167"/>
                        <a14:foregroundMark x1="57500" y1="71111" x2="57500" y2="71111"/>
                        <a14:foregroundMark x1="59444" y1="71667" x2="63611" y2="57222"/>
                        <a14:foregroundMark x1="63611" y1="57222" x2="63611" y2="56944"/>
                        <a14:foregroundMark x1="84722" y1="73889" x2="84722" y2="73889"/>
                        <a14:foregroundMark x1="82665" y1="76304" x2="82222" y2="82500"/>
                        <a14:foregroundMark x1="82937" y1="72500" x2="82891" y2="73140"/>
                        <a14:foregroundMark x1="83036" y1="71111" x2="82937" y2="72500"/>
                        <a14:foregroundMark x1="83056" y1="70833" x2="83036" y2="71111"/>
                        <a14:foregroundMark x1="76389" y1="83056" x2="76389" y2="83056"/>
                        <a14:foregroundMark x1="75278" y1="83056" x2="75278" y2="83056"/>
                        <a14:foregroundMark x1="75556" y1="81667" x2="75556" y2="81667"/>
                        <a14:foregroundMark x1="75556" y1="81667" x2="75556" y2="81667"/>
                        <a14:foregroundMark x1="74722" y1="80556" x2="74722" y2="80556"/>
                        <a14:foregroundMark x1="73333" y1="80556" x2="73333" y2="80556"/>
                        <a14:foregroundMark x1="74722" y1="81389" x2="74722" y2="81389"/>
                        <a14:foregroundMark x1="74167" y1="81111" x2="74167" y2="81111"/>
                        <a14:foregroundMark x1="74167" y1="81667" x2="74167" y2="81667"/>
                        <a14:foregroundMark x1="73056" y1="80000" x2="73611" y2="80278"/>
                        <a14:foregroundMark x1="74167" y1="82222" x2="74167" y2="82222"/>
                        <a14:foregroundMark x1="74167" y1="80000" x2="74167" y2="80000"/>
                        <a14:foregroundMark x1="74167" y1="81389" x2="74167" y2="81389"/>
                        <a14:foregroundMark x1="74167" y1="81667" x2="74167" y2="81667"/>
                        <a14:foregroundMark x1="74167" y1="81667" x2="74444" y2="83056"/>
                        <a14:foregroundMark x1="73333" y1="80556" x2="76389" y2="81944"/>
                        <a14:foregroundMark x1="78889" y1="67500" x2="78738" y2="67779"/>
                        <a14:backgroundMark x1="64444" y1="20833" x2="69722" y2="51667"/>
                        <a14:backgroundMark x1="4444" y1="83611" x2="4444" y2="83611"/>
                        <a14:backgroundMark x1="4444" y1="82222" x2="4444" y2="82222"/>
                        <a14:backgroundMark x1="4444" y1="83056" x2="5278" y2="82778"/>
                        <a14:backgroundMark x1="73889" y1="75556" x2="73889" y2="75556"/>
                        <a14:backgroundMark x1="75833" y1="68889" x2="72778" y2="73333"/>
                        <a14:backgroundMark x1="77778" y1="69722" x2="77778" y2="69722"/>
                        <a14:backgroundMark x1="78333" y1="68889" x2="78333" y2="68889"/>
                        <a14:backgroundMark x1="77778" y1="70278" x2="77778" y2="70278"/>
                        <a14:backgroundMark x1="79444" y1="68889" x2="78611" y2="68889"/>
                        <a14:backgroundMark x1="78056" y1="69444" x2="78056" y2="69444"/>
                        <a14:backgroundMark x1="76944" y1="71111" x2="76944" y2="71111"/>
                        <a14:backgroundMark x1="79167" y1="68889" x2="79722" y2="68889"/>
                        <a14:backgroundMark x1="78611" y1="68889" x2="78611" y2="68889"/>
                        <a14:backgroundMark x1="78889" y1="68333" x2="76389" y2="6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2801305" y="645563"/>
            <a:ext cx="1906083" cy="14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63FEAB80-9AC7-42DA-8B26-CDDEBDBA32CB}"/>
              </a:ext>
            </a:extLst>
          </p:cNvPr>
          <p:cNvGrpSpPr/>
          <p:nvPr/>
        </p:nvGrpSpPr>
        <p:grpSpPr>
          <a:xfrm>
            <a:off x="7491798" y="2243007"/>
            <a:ext cx="3918706" cy="3038699"/>
            <a:chOff x="7603400" y="2342215"/>
            <a:chExt cx="3839254" cy="268521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AF5DE20-5AA9-4232-94D6-FFE1A8CC3875}"/>
                </a:ext>
              </a:extLst>
            </p:cNvPr>
            <p:cNvGrpSpPr/>
            <p:nvPr/>
          </p:nvGrpSpPr>
          <p:grpSpPr>
            <a:xfrm>
              <a:off x="7603400" y="2342215"/>
              <a:ext cx="3839254" cy="1895873"/>
              <a:chOff x="8047283" y="-90386"/>
              <a:chExt cx="3839254" cy="1895873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9F4D322B-ADEB-456E-B15D-237917619F58}"/>
                  </a:ext>
                </a:extLst>
              </p:cNvPr>
              <p:cNvGrpSpPr/>
              <p:nvPr/>
            </p:nvGrpSpPr>
            <p:grpSpPr>
              <a:xfrm>
                <a:off x="8047283" y="615259"/>
                <a:ext cx="3825557" cy="1190228"/>
                <a:chOff x="8047283" y="615259"/>
                <a:chExt cx="3825557" cy="1190228"/>
              </a:xfrm>
            </p:grpSpPr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F1C8879B-7828-4C6C-8B12-9F51BE0E6592}"/>
                    </a:ext>
                  </a:extLst>
                </p:cNvPr>
                <p:cNvGrpSpPr/>
                <p:nvPr/>
              </p:nvGrpSpPr>
              <p:grpSpPr>
                <a:xfrm>
                  <a:off x="8055352" y="1272695"/>
                  <a:ext cx="1986251" cy="532792"/>
                  <a:chOff x="7550331" y="291306"/>
                  <a:chExt cx="1600199" cy="410161"/>
                </a:xfrm>
              </p:grpSpPr>
              <p:sp>
                <p:nvSpPr>
                  <p:cNvPr id="45" name="Rectangle: Rounded Corners 44">
                    <a:extLst>
                      <a:ext uri="{FF2B5EF4-FFF2-40B4-BE49-F238E27FC236}">
                        <a16:creationId xmlns:a16="http://schemas.microsoft.com/office/drawing/2014/main" id="{F9027568-006F-4DC3-9D43-66106190F9B6}"/>
                      </a:ext>
                    </a:extLst>
                  </p:cNvPr>
                  <p:cNvSpPr/>
                  <p:nvPr/>
                </p:nvSpPr>
                <p:spPr>
                  <a:xfrm>
                    <a:off x="7726679" y="303051"/>
                    <a:ext cx="1423851" cy="398416"/>
                  </a:xfrm>
                  <a:prstGeom prst="roundRect">
                    <a:avLst/>
                  </a:prstGeom>
                  <a:solidFill>
                    <a:srgbClr val="70AD47">
                      <a:lumMod val="60000"/>
                      <a:lumOff val="40000"/>
                    </a:srgbClr>
                  </a:solidFill>
                  <a:ln w="12700" cap="flat" cmpd="sng" algn="ctr">
                    <a:solidFill>
                      <a:srgbClr val="4472C4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914377">
                      <a:defRPr/>
                    </a:pPr>
                    <a:r>
                      <a:rPr lang="vi-VN" b="1" kern="0" dirty="0">
                        <a:solidFill>
                          <a:prstClr val="black"/>
                        </a:solidFill>
                        <a:latin typeface="Arial" panose="020B0604020202020204" pitchFamily="34" charset="0"/>
                      </a:rPr>
                      <a:t>Đọc to, rõ</a:t>
                    </a:r>
                    <a:endParaRPr lang="en-US" b="1" kern="0" dirty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46" name="Oval 45">
                    <a:extLst>
                      <a:ext uri="{FF2B5EF4-FFF2-40B4-BE49-F238E27FC236}">
                        <a16:creationId xmlns:a16="http://schemas.microsoft.com/office/drawing/2014/main" id="{4C0F2AAC-0F6C-44EF-BA20-7FBBCD752DA5}"/>
                      </a:ext>
                    </a:extLst>
                  </p:cNvPr>
                  <p:cNvSpPr/>
                  <p:nvPr/>
                </p:nvSpPr>
                <p:spPr>
                  <a:xfrm>
                    <a:off x="7550331" y="291306"/>
                    <a:ext cx="352697" cy="410161"/>
                  </a:xfrm>
                  <a:prstGeom prst="ellipse">
                    <a:avLst/>
                  </a:prstGeom>
                  <a:solidFill>
                    <a:srgbClr val="70AD47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4472C4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914377">
                      <a:defRPr/>
                    </a:pPr>
                    <a:r>
                      <a:rPr lang="vi-VN" kern="0" dirty="0">
                        <a:solidFill>
                          <a:prstClr val="black"/>
                        </a:solidFill>
                        <a:latin typeface="Arial" panose="020B0604020202020204" pitchFamily="34" charset="0"/>
                      </a:rPr>
                      <a:t>2</a:t>
                    </a:r>
                    <a:endParaRPr lang="en-US" kern="0" dirty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2DA249CB-A751-401B-9E11-A3F943330306}"/>
                    </a:ext>
                  </a:extLst>
                </p:cNvPr>
                <p:cNvGrpSpPr/>
                <p:nvPr/>
              </p:nvGrpSpPr>
              <p:grpSpPr>
                <a:xfrm>
                  <a:off x="8047283" y="615259"/>
                  <a:ext cx="3799318" cy="532791"/>
                  <a:chOff x="8047283" y="615259"/>
                  <a:chExt cx="3799318" cy="532791"/>
                </a:xfrm>
              </p:grpSpPr>
              <p:grpSp>
                <p:nvGrpSpPr>
                  <p:cNvPr id="39" name="Group 38">
                    <a:extLst>
                      <a:ext uri="{FF2B5EF4-FFF2-40B4-BE49-F238E27FC236}">
                        <a16:creationId xmlns:a16="http://schemas.microsoft.com/office/drawing/2014/main" id="{64331995-864A-4EAA-9B4F-3B3CDCD32B91}"/>
                      </a:ext>
                    </a:extLst>
                  </p:cNvPr>
                  <p:cNvGrpSpPr/>
                  <p:nvPr/>
                </p:nvGrpSpPr>
                <p:grpSpPr>
                  <a:xfrm>
                    <a:off x="8047283" y="615259"/>
                    <a:ext cx="1994320" cy="532791"/>
                    <a:chOff x="7543830" y="291306"/>
                    <a:chExt cx="1606700" cy="410161"/>
                  </a:xfrm>
                </p:grpSpPr>
                <p:sp>
                  <p:nvSpPr>
                    <p:cNvPr id="43" name="Rectangle: Rounded Corners 42">
                      <a:extLst>
                        <a:ext uri="{FF2B5EF4-FFF2-40B4-BE49-F238E27FC236}">
                          <a16:creationId xmlns:a16="http://schemas.microsoft.com/office/drawing/2014/main" id="{243A7D36-8020-449B-BEF7-AC242DB1CE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26679" y="303051"/>
                      <a:ext cx="1423851" cy="398416"/>
                    </a:xfrm>
                    <a:prstGeom prst="roundRect">
                      <a:avLst/>
                    </a:prstGeom>
                    <a:solidFill>
                      <a:srgbClr val="ED7D31">
                        <a:lumMod val="60000"/>
                        <a:lumOff val="40000"/>
                      </a:srgbClr>
                    </a:solidFill>
                    <a:ln w="12700" cap="flat" cmpd="sng" algn="ctr">
                      <a:solidFill>
                        <a:srgbClr val="4472C4">
                          <a:shade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914377">
                        <a:defRPr/>
                      </a:pPr>
                      <a:r>
                        <a:rPr lang="vi-VN" b="1" kern="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</a:rPr>
                        <a:t>Đọc đúng</a:t>
                      </a:r>
                      <a:endParaRPr lang="en-US" b="1" kern="0" dirty="0">
                        <a:solidFill>
                          <a:prstClr val="black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44" name="Oval 43">
                      <a:extLst>
                        <a:ext uri="{FF2B5EF4-FFF2-40B4-BE49-F238E27FC236}">
                          <a16:creationId xmlns:a16="http://schemas.microsoft.com/office/drawing/2014/main" id="{316BD8F3-9E54-47CA-BFDC-748479F181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30" y="291306"/>
                      <a:ext cx="352697" cy="410161"/>
                    </a:xfrm>
                    <a:prstGeom prst="ellipse">
                      <a:avLst/>
                    </a:prstGeom>
                    <a:solidFill>
                      <a:srgbClr val="ED7D31">
                        <a:lumMod val="40000"/>
                        <a:lumOff val="60000"/>
                      </a:srgbClr>
                    </a:solidFill>
                    <a:ln w="12700" cap="flat" cmpd="sng" algn="ctr">
                      <a:solidFill>
                        <a:srgbClr val="4472C4">
                          <a:shade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914377">
                        <a:defRPr/>
                      </a:pPr>
                      <a:r>
                        <a:rPr lang="vi-VN" b="1" kern="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</a:rPr>
                        <a:t>1</a:t>
                      </a:r>
                      <a:endParaRPr lang="en-US" b="1" kern="0" dirty="0">
                        <a:solidFill>
                          <a:prstClr val="black"/>
                        </a:solidFill>
                        <a:latin typeface="Calibri" panose="020F0502020204030204"/>
                      </a:endParaRPr>
                    </a:p>
                  </p:txBody>
                </p:sp>
              </p:grpSp>
              <p:pic>
                <p:nvPicPr>
                  <p:cNvPr id="40" name="Picture 39">
                    <a:extLst>
                      <a:ext uri="{FF2B5EF4-FFF2-40B4-BE49-F238E27FC236}">
                        <a16:creationId xmlns:a16="http://schemas.microsoft.com/office/drawing/2014/main" id="{75CD0A22-11BF-4943-96D1-359770D45BF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9">
                    <a:extLst>
                      <a:ext uri="{BEBA8EAE-BF5A-486C-A8C5-ECC9F3942E4B}">
                        <a14:imgProps xmlns:a14="http://schemas.microsoft.com/office/drawing/2010/main">
                          <a14:imgLayer r:embed="rId10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</a:extLst>
                  </a:blip>
                  <a:srcRect l="13393" t="11959" r="12989" b="11919"/>
                  <a:stretch/>
                </p:blipFill>
                <p:spPr>
                  <a:xfrm>
                    <a:off x="10190529" y="681951"/>
                    <a:ext cx="502382" cy="399405"/>
                  </a:xfrm>
                  <a:prstGeom prst="rect">
                    <a:avLst/>
                  </a:prstGeom>
                </p:spPr>
              </p:pic>
              <p:pic>
                <p:nvPicPr>
                  <p:cNvPr id="41" name="Picture 40">
                    <a:extLst>
                      <a:ext uri="{FF2B5EF4-FFF2-40B4-BE49-F238E27FC236}">
                        <a16:creationId xmlns:a16="http://schemas.microsoft.com/office/drawing/2014/main" id="{67A95F82-982C-4A4F-A5DE-5E74F01993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9">
                    <a:extLst>
                      <a:ext uri="{BEBA8EAE-BF5A-486C-A8C5-ECC9F3942E4B}">
                        <a14:imgProps xmlns:a14="http://schemas.microsoft.com/office/drawing/2010/main">
                          <a14:imgLayer r:embed="rId10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</a:extLst>
                  </a:blip>
                  <a:srcRect l="13393" t="11959" r="12989" b="11919"/>
                  <a:stretch/>
                </p:blipFill>
                <p:spPr>
                  <a:xfrm>
                    <a:off x="10767374" y="681950"/>
                    <a:ext cx="502382" cy="399405"/>
                  </a:xfrm>
                  <a:prstGeom prst="rect">
                    <a:avLst/>
                  </a:prstGeom>
                </p:spPr>
              </p:pic>
              <p:pic>
                <p:nvPicPr>
                  <p:cNvPr id="42" name="Picture 41">
                    <a:extLst>
                      <a:ext uri="{FF2B5EF4-FFF2-40B4-BE49-F238E27FC236}">
                        <a16:creationId xmlns:a16="http://schemas.microsoft.com/office/drawing/2014/main" id="{51DFB348-9362-424E-BB69-7B645541E09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9">
                    <a:extLst>
                      <a:ext uri="{BEBA8EAE-BF5A-486C-A8C5-ECC9F3942E4B}">
                        <a14:imgProps xmlns:a14="http://schemas.microsoft.com/office/drawing/2010/main">
                          <a14:imgLayer r:embed="rId10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</a:extLst>
                  </a:blip>
                  <a:srcRect l="13393" t="11959" r="12989" b="11919"/>
                  <a:stretch/>
                </p:blipFill>
                <p:spPr>
                  <a:xfrm>
                    <a:off x="11344219" y="689579"/>
                    <a:ext cx="502382" cy="39940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6" name="Picture 35">
                  <a:extLst>
                    <a:ext uri="{FF2B5EF4-FFF2-40B4-BE49-F238E27FC236}">
                      <a16:creationId xmlns:a16="http://schemas.microsoft.com/office/drawing/2014/main" id="{8D8103EE-5227-4B88-9C25-3751B1E8CE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3393" t="11959" r="12989" b="11919"/>
                <a:stretch/>
              </p:blipFill>
              <p:spPr>
                <a:xfrm>
                  <a:off x="10216768" y="1331970"/>
                  <a:ext cx="502382" cy="399405"/>
                </a:xfrm>
                <a:prstGeom prst="rect">
                  <a:avLst/>
                </a:prstGeom>
              </p:spPr>
            </p:pic>
            <p:pic>
              <p:nvPicPr>
                <p:cNvPr id="37" name="Picture 36">
                  <a:extLst>
                    <a:ext uri="{FF2B5EF4-FFF2-40B4-BE49-F238E27FC236}">
                      <a16:creationId xmlns:a16="http://schemas.microsoft.com/office/drawing/2014/main" id="{701063DD-CE13-459C-9C7A-8366759570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3393" t="11959" r="12989" b="11919"/>
                <a:stretch/>
              </p:blipFill>
              <p:spPr>
                <a:xfrm>
                  <a:off x="10793613" y="1331969"/>
                  <a:ext cx="502382" cy="399405"/>
                </a:xfrm>
                <a:prstGeom prst="rect">
                  <a:avLst/>
                </a:prstGeom>
              </p:spPr>
            </p:pic>
            <p:pic>
              <p:nvPicPr>
                <p:cNvPr id="38" name="Picture 37">
                  <a:extLst>
                    <a:ext uri="{FF2B5EF4-FFF2-40B4-BE49-F238E27FC236}">
                      <a16:creationId xmlns:a16="http://schemas.microsoft.com/office/drawing/2014/main" id="{08C91EAA-A307-47A6-BAA0-DE856FA407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3393" t="11959" r="12989" b="11919"/>
                <a:stretch/>
              </p:blipFill>
              <p:spPr>
                <a:xfrm>
                  <a:off x="11370458" y="1339598"/>
                  <a:ext cx="502382" cy="399405"/>
                </a:xfrm>
                <a:prstGeom prst="rect">
                  <a:avLst/>
                </a:prstGeom>
              </p:spPr>
            </p:pic>
          </p:grp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D741828-3314-4184-93FD-9DB9BB992D51}"/>
                  </a:ext>
                </a:extLst>
              </p:cNvPr>
              <p:cNvSpPr txBox="1"/>
              <p:nvPr/>
            </p:nvSpPr>
            <p:spPr>
              <a:xfrm>
                <a:off x="8732654" y="-90386"/>
                <a:ext cx="3153883" cy="4623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>
                  <a:defRPr/>
                </a:pPr>
                <a:r>
                  <a:rPr lang="vi-VN" sz="2800" b="1" kern="0" dirty="0">
                    <a:solidFill>
                      <a:srgbClr val="ED7D31">
                        <a:lumMod val="50000"/>
                      </a:srgbClr>
                    </a:solidFill>
                    <a:latin typeface="Arial" panose="020B0604020202020204" pitchFamily="34" charset="0"/>
                  </a:rPr>
                  <a:t>Tiêu chí đánh giá </a:t>
                </a:r>
                <a:endParaRPr lang="en-US" sz="2800" b="1" kern="0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480E7FC2-6504-407F-8174-203143CC41F5}"/>
                </a:ext>
              </a:extLst>
            </p:cNvPr>
            <p:cNvSpPr/>
            <p:nvPr/>
          </p:nvSpPr>
          <p:spPr>
            <a:xfrm>
              <a:off x="7830361" y="4509891"/>
              <a:ext cx="1767359" cy="517535"/>
            </a:xfrm>
            <a:prstGeom prst="roundRect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r>
                <a:rPr lang="vi-VN" b="1" kern="0" dirty="0">
                  <a:solidFill>
                    <a:prstClr val="black"/>
                  </a:solidFill>
                  <a:latin typeface="Arial" panose="020B0604020202020204" pitchFamily="34" charset="0"/>
                </a:rPr>
                <a:t>Ngắt, nghỉ đúng chỗ </a:t>
              </a:r>
              <a:endParaRPr lang="en-US" b="1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A2877C0-0BB5-4EF3-805F-F8F9BC3F03E3}"/>
                </a:ext>
              </a:extLst>
            </p:cNvPr>
            <p:cNvSpPr/>
            <p:nvPr/>
          </p:nvSpPr>
          <p:spPr>
            <a:xfrm>
              <a:off x="7611469" y="4494634"/>
              <a:ext cx="437786" cy="532792"/>
            </a:xfrm>
            <a:prstGeom prst="ellipse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r>
                <a:rPr lang="vi-VN" b="1" kern="0" dirty="0">
                  <a:solidFill>
                    <a:prstClr val="black"/>
                  </a:solidFill>
                  <a:latin typeface="Arial" panose="020B0604020202020204" pitchFamily="34" charset="0"/>
                </a:rPr>
                <a:t>3</a:t>
              </a:r>
              <a:endParaRPr lang="en-US" b="1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5E7FB2F-7AED-4917-BE24-510305685E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13393" t="11959" r="12989" b="11919"/>
            <a:stretch/>
          </p:blipFill>
          <p:spPr>
            <a:xfrm>
              <a:off x="9772885" y="4553909"/>
              <a:ext cx="502382" cy="39940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D34F5979-E257-48A5-ADBD-CD257C834E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13393" t="11959" r="12989" b="11919"/>
            <a:stretch/>
          </p:blipFill>
          <p:spPr>
            <a:xfrm>
              <a:off x="10349730" y="4553908"/>
              <a:ext cx="502382" cy="39940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8801DFA-32F9-4581-A2B1-7503F7B606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13393" t="11959" r="12989" b="11919"/>
            <a:stretch/>
          </p:blipFill>
          <p:spPr>
            <a:xfrm>
              <a:off x="10926575" y="4561537"/>
              <a:ext cx="502382" cy="3994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523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5" name="Google Shape;2455;p42"/>
          <p:cNvGrpSpPr/>
          <p:nvPr/>
        </p:nvGrpSpPr>
        <p:grpSpPr>
          <a:xfrm>
            <a:off x="1857832" y="-117098"/>
            <a:ext cx="8475761" cy="7820588"/>
            <a:chOff x="1386777" y="0"/>
            <a:chExt cx="5937071" cy="5477625"/>
          </a:xfrm>
        </p:grpSpPr>
        <p:sp>
          <p:nvSpPr>
            <p:cNvPr id="2456" name="Google Shape;2456;p42"/>
            <p:cNvSpPr/>
            <p:nvPr/>
          </p:nvSpPr>
          <p:spPr>
            <a:xfrm rot="1180656">
              <a:off x="2323012" y="767528"/>
              <a:ext cx="4817977" cy="2442074"/>
            </a:xfrm>
            <a:custGeom>
              <a:avLst/>
              <a:gdLst/>
              <a:ahLst/>
              <a:cxnLst/>
              <a:rect l="l" t="t" r="r" b="b"/>
              <a:pathLst>
                <a:path w="136676" h="62189" extrusionOk="0">
                  <a:moveTo>
                    <a:pt x="115053" y="1"/>
                  </a:moveTo>
                  <a:cubicBezTo>
                    <a:pt x="109301" y="1"/>
                    <a:pt x="103535" y="2453"/>
                    <a:pt x="98779" y="5873"/>
                  </a:cubicBezTo>
                  <a:cubicBezTo>
                    <a:pt x="92567" y="10316"/>
                    <a:pt x="87635" y="16342"/>
                    <a:pt x="82192" y="21669"/>
                  </a:cubicBezTo>
                  <a:cubicBezTo>
                    <a:pt x="76771" y="27089"/>
                    <a:pt x="70467" y="32045"/>
                    <a:pt x="62906" y="33394"/>
                  </a:cubicBezTo>
                  <a:cubicBezTo>
                    <a:pt x="61199" y="33725"/>
                    <a:pt x="59492" y="33864"/>
                    <a:pt x="57783" y="33864"/>
                  </a:cubicBezTo>
                  <a:cubicBezTo>
                    <a:pt x="50478" y="33864"/>
                    <a:pt x="43152" y="31318"/>
                    <a:pt x="35780" y="30300"/>
                  </a:cubicBezTo>
                  <a:cubicBezTo>
                    <a:pt x="33808" y="30038"/>
                    <a:pt x="31800" y="29897"/>
                    <a:pt x="29791" y="29897"/>
                  </a:cubicBezTo>
                  <a:cubicBezTo>
                    <a:pt x="23600" y="29897"/>
                    <a:pt x="17390" y="31232"/>
                    <a:pt x="12121" y="34464"/>
                  </a:cubicBezTo>
                  <a:cubicBezTo>
                    <a:pt x="4071" y="39396"/>
                    <a:pt x="2327" y="46864"/>
                    <a:pt x="0" y="55192"/>
                  </a:cubicBezTo>
                  <a:cubicBezTo>
                    <a:pt x="7166" y="57728"/>
                    <a:pt x="16587" y="57635"/>
                    <a:pt x="24241" y="58403"/>
                  </a:cubicBezTo>
                  <a:cubicBezTo>
                    <a:pt x="32756" y="59263"/>
                    <a:pt x="41201" y="60054"/>
                    <a:pt x="49738" y="60636"/>
                  </a:cubicBezTo>
                  <a:cubicBezTo>
                    <a:pt x="64803" y="61688"/>
                    <a:pt x="79962" y="62188"/>
                    <a:pt x="95130" y="62188"/>
                  </a:cubicBezTo>
                  <a:cubicBezTo>
                    <a:pt x="96734" y="62188"/>
                    <a:pt x="98338" y="62182"/>
                    <a:pt x="99942" y="62171"/>
                  </a:cubicBezTo>
                  <a:cubicBezTo>
                    <a:pt x="105665" y="62171"/>
                    <a:pt x="111667" y="61985"/>
                    <a:pt x="116901" y="59566"/>
                  </a:cubicBezTo>
                  <a:cubicBezTo>
                    <a:pt x="124555" y="56076"/>
                    <a:pt x="129510" y="48329"/>
                    <a:pt x="132511" y="40466"/>
                  </a:cubicBezTo>
                  <a:cubicBezTo>
                    <a:pt x="135233" y="33208"/>
                    <a:pt x="136676" y="25159"/>
                    <a:pt x="134931" y="17505"/>
                  </a:cubicBezTo>
                  <a:cubicBezTo>
                    <a:pt x="133186" y="9944"/>
                    <a:pt x="127765" y="2849"/>
                    <a:pt x="120298" y="732"/>
                  </a:cubicBezTo>
                  <a:cubicBezTo>
                    <a:pt x="118570" y="230"/>
                    <a:pt x="116812" y="1"/>
                    <a:pt x="1150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42"/>
            <p:cNvSpPr/>
            <p:nvPr/>
          </p:nvSpPr>
          <p:spPr>
            <a:xfrm rot="-9519831">
              <a:off x="1571650" y="2212967"/>
              <a:ext cx="4828976" cy="2437615"/>
            </a:xfrm>
            <a:custGeom>
              <a:avLst/>
              <a:gdLst/>
              <a:ahLst/>
              <a:cxnLst/>
              <a:rect l="l" t="t" r="r" b="b"/>
              <a:pathLst>
                <a:path w="136676" h="62189" extrusionOk="0">
                  <a:moveTo>
                    <a:pt x="115053" y="1"/>
                  </a:moveTo>
                  <a:cubicBezTo>
                    <a:pt x="109301" y="1"/>
                    <a:pt x="103535" y="2453"/>
                    <a:pt x="98779" y="5873"/>
                  </a:cubicBezTo>
                  <a:cubicBezTo>
                    <a:pt x="92567" y="10316"/>
                    <a:pt x="87635" y="16342"/>
                    <a:pt x="82192" y="21669"/>
                  </a:cubicBezTo>
                  <a:cubicBezTo>
                    <a:pt x="76771" y="27089"/>
                    <a:pt x="70467" y="32045"/>
                    <a:pt x="62906" y="33394"/>
                  </a:cubicBezTo>
                  <a:cubicBezTo>
                    <a:pt x="61199" y="33725"/>
                    <a:pt x="59492" y="33864"/>
                    <a:pt x="57783" y="33864"/>
                  </a:cubicBezTo>
                  <a:cubicBezTo>
                    <a:pt x="50478" y="33864"/>
                    <a:pt x="43152" y="31318"/>
                    <a:pt x="35780" y="30300"/>
                  </a:cubicBezTo>
                  <a:cubicBezTo>
                    <a:pt x="33808" y="30038"/>
                    <a:pt x="31800" y="29897"/>
                    <a:pt x="29791" y="29897"/>
                  </a:cubicBezTo>
                  <a:cubicBezTo>
                    <a:pt x="23600" y="29897"/>
                    <a:pt x="17390" y="31232"/>
                    <a:pt x="12121" y="34464"/>
                  </a:cubicBezTo>
                  <a:cubicBezTo>
                    <a:pt x="4071" y="39396"/>
                    <a:pt x="2327" y="46864"/>
                    <a:pt x="0" y="55192"/>
                  </a:cubicBezTo>
                  <a:cubicBezTo>
                    <a:pt x="7166" y="57728"/>
                    <a:pt x="16587" y="57635"/>
                    <a:pt x="24241" y="58403"/>
                  </a:cubicBezTo>
                  <a:cubicBezTo>
                    <a:pt x="32756" y="59263"/>
                    <a:pt x="41201" y="60054"/>
                    <a:pt x="49738" y="60636"/>
                  </a:cubicBezTo>
                  <a:cubicBezTo>
                    <a:pt x="64803" y="61688"/>
                    <a:pt x="79962" y="62188"/>
                    <a:pt x="95130" y="62188"/>
                  </a:cubicBezTo>
                  <a:cubicBezTo>
                    <a:pt x="96734" y="62188"/>
                    <a:pt x="98338" y="62182"/>
                    <a:pt x="99942" y="62171"/>
                  </a:cubicBezTo>
                  <a:cubicBezTo>
                    <a:pt x="105665" y="62171"/>
                    <a:pt x="111667" y="61985"/>
                    <a:pt x="116901" y="59566"/>
                  </a:cubicBezTo>
                  <a:cubicBezTo>
                    <a:pt x="124555" y="56076"/>
                    <a:pt x="129510" y="48329"/>
                    <a:pt x="132511" y="40466"/>
                  </a:cubicBezTo>
                  <a:cubicBezTo>
                    <a:pt x="135233" y="33208"/>
                    <a:pt x="136676" y="25159"/>
                    <a:pt x="134931" y="17505"/>
                  </a:cubicBezTo>
                  <a:cubicBezTo>
                    <a:pt x="133186" y="9944"/>
                    <a:pt x="127765" y="2849"/>
                    <a:pt x="120298" y="732"/>
                  </a:cubicBezTo>
                  <a:cubicBezTo>
                    <a:pt x="118570" y="230"/>
                    <a:pt x="116812" y="1"/>
                    <a:pt x="1150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42"/>
            <p:cNvSpPr/>
            <p:nvPr/>
          </p:nvSpPr>
          <p:spPr>
            <a:xfrm rot="532267">
              <a:off x="1728899" y="847427"/>
              <a:ext cx="5071634" cy="2947732"/>
            </a:xfrm>
            <a:custGeom>
              <a:avLst/>
              <a:gdLst/>
              <a:ahLst/>
              <a:cxnLst/>
              <a:rect l="l" t="t" r="r" b="b"/>
              <a:pathLst>
                <a:path w="77074" h="68148" extrusionOk="0">
                  <a:moveTo>
                    <a:pt x="47214" y="1"/>
                  </a:moveTo>
                  <a:cubicBezTo>
                    <a:pt x="42852" y="1"/>
                    <a:pt x="38491" y="193"/>
                    <a:pt x="34129" y="379"/>
                  </a:cubicBezTo>
                  <a:cubicBezTo>
                    <a:pt x="26754" y="775"/>
                    <a:pt x="19007" y="1263"/>
                    <a:pt x="13098" y="5520"/>
                  </a:cubicBezTo>
                  <a:cubicBezTo>
                    <a:pt x="5816" y="10662"/>
                    <a:pt x="3118" y="20153"/>
                    <a:pt x="1745" y="28970"/>
                  </a:cubicBezTo>
                  <a:cubicBezTo>
                    <a:pt x="396" y="38090"/>
                    <a:pt x="0" y="47395"/>
                    <a:pt x="582" y="56608"/>
                  </a:cubicBezTo>
                  <a:cubicBezTo>
                    <a:pt x="675" y="58748"/>
                    <a:pt x="1466" y="67937"/>
                    <a:pt x="4746" y="68147"/>
                  </a:cubicBezTo>
                  <a:cubicBezTo>
                    <a:pt x="4756" y="68147"/>
                    <a:pt x="4766" y="68147"/>
                    <a:pt x="4776" y="68147"/>
                  </a:cubicBezTo>
                  <a:cubicBezTo>
                    <a:pt x="6359" y="68147"/>
                    <a:pt x="10696" y="60766"/>
                    <a:pt x="13470" y="59795"/>
                  </a:cubicBezTo>
                  <a:cubicBezTo>
                    <a:pt x="15586" y="59111"/>
                    <a:pt x="17785" y="58889"/>
                    <a:pt x="19992" y="58889"/>
                  </a:cubicBezTo>
                  <a:cubicBezTo>
                    <a:pt x="21836" y="58889"/>
                    <a:pt x="23686" y="59044"/>
                    <a:pt x="25498" y="59213"/>
                  </a:cubicBezTo>
                  <a:cubicBezTo>
                    <a:pt x="27665" y="59424"/>
                    <a:pt x="29833" y="59661"/>
                    <a:pt x="31972" y="59661"/>
                  </a:cubicBezTo>
                  <a:cubicBezTo>
                    <a:pt x="33851" y="59661"/>
                    <a:pt x="35708" y="59478"/>
                    <a:pt x="37525" y="58934"/>
                  </a:cubicBezTo>
                  <a:cubicBezTo>
                    <a:pt x="42946" y="57282"/>
                    <a:pt x="47203" y="52350"/>
                    <a:pt x="48087" y="46721"/>
                  </a:cubicBezTo>
                  <a:cubicBezTo>
                    <a:pt x="48668" y="43138"/>
                    <a:pt x="47901" y="39346"/>
                    <a:pt x="49157" y="36066"/>
                  </a:cubicBezTo>
                  <a:cubicBezTo>
                    <a:pt x="51274" y="30343"/>
                    <a:pt x="57881" y="28016"/>
                    <a:pt x="63604" y="25969"/>
                  </a:cubicBezTo>
                  <a:cubicBezTo>
                    <a:pt x="69420" y="24038"/>
                    <a:pt x="75817" y="20642"/>
                    <a:pt x="76585" y="14640"/>
                  </a:cubicBezTo>
                  <a:cubicBezTo>
                    <a:pt x="77074" y="10662"/>
                    <a:pt x="74654" y="6777"/>
                    <a:pt x="71444" y="4543"/>
                  </a:cubicBezTo>
                  <a:cubicBezTo>
                    <a:pt x="68140" y="2333"/>
                    <a:pt x="64185" y="1356"/>
                    <a:pt x="60300" y="775"/>
                  </a:cubicBezTo>
                  <a:cubicBezTo>
                    <a:pt x="55938" y="193"/>
                    <a:pt x="51576" y="1"/>
                    <a:pt x="472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63" name="Google Shape;2463;p42"/>
          <p:cNvGrpSpPr/>
          <p:nvPr/>
        </p:nvGrpSpPr>
        <p:grpSpPr>
          <a:xfrm>
            <a:off x="1613127" y="3983560"/>
            <a:ext cx="1501908" cy="1610337"/>
            <a:chOff x="1721175" y="2665325"/>
            <a:chExt cx="809625" cy="868075"/>
          </a:xfrm>
        </p:grpSpPr>
        <p:sp>
          <p:nvSpPr>
            <p:cNvPr id="2464" name="Google Shape;2464;p42"/>
            <p:cNvSpPr/>
            <p:nvPr/>
          </p:nvSpPr>
          <p:spPr>
            <a:xfrm>
              <a:off x="2191125" y="2884650"/>
              <a:ext cx="339675" cy="506775"/>
            </a:xfrm>
            <a:custGeom>
              <a:avLst/>
              <a:gdLst/>
              <a:ahLst/>
              <a:cxnLst/>
              <a:rect l="l" t="t" r="r" b="b"/>
              <a:pathLst>
                <a:path w="13587" h="20271" extrusionOk="0">
                  <a:moveTo>
                    <a:pt x="8761" y="0"/>
                  </a:moveTo>
                  <a:cubicBezTo>
                    <a:pt x="8499" y="0"/>
                    <a:pt x="8234" y="76"/>
                    <a:pt x="8049" y="217"/>
                  </a:cubicBezTo>
                  <a:cubicBezTo>
                    <a:pt x="7677" y="589"/>
                    <a:pt x="7468" y="1078"/>
                    <a:pt x="7282" y="1566"/>
                  </a:cubicBezTo>
                  <a:cubicBezTo>
                    <a:pt x="6793" y="2822"/>
                    <a:pt x="6398" y="3986"/>
                    <a:pt x="5932" y="5242"/>
                  </a:cubicBezTo>
                  <a:cubicBezTo>
                    <a:pt x="5444" y="4288"/>
                    <a:pt x="5048" y="3404"/>
                    <a:pt x="4560" y="2450"/>
                  </a:cubicBezTo>
                  <a:cubicBezTo>
                    <a:pt x="3699" y="5056"/>
                    <a:pt x="3490" y="7964"/>
                    <a:pt x="3978" y="10686"/>
                  </a:cubicBezTo>
                  <a:cubicBezTo>
                    <a:pt x="3923" y="10713"/>
                    <a:pt x="3867" y="10726"/>
                    <a:pt x="3811" y="10726"/>
                  </a:cubicBezTo>
                  <a:cubicBezTo>
                    <a:pt x="3495" y="10726"/>
                    <a:pt x="3197" y="10310"/>
                    <a:pt x="3117" y="9895"/>
                  </a:cubicBezTo>
                  <a:cubicBezTo>
                    <a:pt x="3024" y="9429"/>
                    <a:pt x="3024" y="8848"/>
                    <a:pt x="2629" y="8638"/>
                  </a:cubicBezTo>
                  <a:cubicBezTo>
                    <a:pt x="2524" y="8589"/>
                    <a:pt x="2412" y="8566"/>
                    <a:pt x="2302" y="8566"/>
                  </a:cubicBezTo>
                  <a:cubicBezTo>
                    <a:pt x="1995" y="8566"/>
                    <a:pt x="1695" y="8743"/>
                    <a:pt x="1559" y="9034"/>
                  </a:cubicBezTo>
                  <a:cubicBezTo>
                    <a:pt x="1373" y="9429"/>
                    <a:pt x="1373" y="9895"/>
                    <a:pt x="1373" y="10290"/>
                  </a:cubicBezTo>
                  <a:cubicBezTo>
                    <a:pt x="1466" y="12128"/>
                    <a:pt x="1745" y="14268"/>
                    <a:pt x="1373" y="16106"/>
                  </a:cubicBezTo>
                  <a:cubicBezTo>
                    <a:pt x="1070" y="17572"/>
                    <a:pt x="116" y="18828"/>
                    <a:pt x="0" y="20270"/>
                  </a:cubicBezTo>
                  <a:cubicBezTo>
                    <a:pt x="1163" y="19107"/>
                    <a:pt x="2815" y="19107"/>
                    <a:pt x="4374" y="18921"/>
                  </a:cubicBezTo>
                  <a:cubicBezTo>
                    <a:pt x="5932" y="18735"/>
                    <a:pt x="7863" y="17851"/>
                    <a:pt x="7863" y="16199"/>
                  </a:cubicBezTo>
                  <a:lnTo>
                    <a:pt x="7863" y="16199"/>
                  </a:lnTo>
                  <a:cubicBezTo>
                    <a:pt x="7623" y="16373"/>
                    <a:pt x="7343" y="16450"/>
                    <a:pt x="7062" y="16450"/>
                  </a:cubicBezTo>
                  <a:cubicBezTo>
                    <a:pt x="6554" y="16450"/>
                    <a:pt x="6037" y="16201"/>
                    <a:pt x="5723" y="15827"/>
                  </a:cubicBezTo>
                  <a:cubicBezTo>
                    <a:pt x="7677" y="15245"/>
                    <a:pt x="9213" y="13780"/>
                    <a:pt x="10097" y="12035"/>
                  </a:cubicBezTo>
                  <a:cubicBezTo>
                    <a:pt x="9213" y="12035"/>
                    <a:pt x="8352" y="11942"/>
                    <a:pt x="7468" y="11942"/>
                  </a:cubicBezTo>
                  <a:cubicBezTo>
                    <a:pt x="7863" y="10476"/>
                    <a:pt x="9026" y="9313"/>
                    <a:pt x="10376" y="8848"/>
                  </a:cubicBezTo>
                  <a:cubicBezTo>
                    <a:pt x="11539" y="8452"/>
                    <a:pt x="13005" y="8266"/>
                    <a:pt x="13284" y="7103"/>
                  </a:cubicBezTo>
                  <a:cubicBezTo>
                    <a:pt x="13586" y="6126"/>
                    <a:pt x="12702" y="5149"/>
                    <a:pt x="11748" y="4963"/>
                  </a:cubicBezTo>
                  <a:cubicBezTo>
                    <a:pt x="11620" y="4950"/>
                    <a:pt x="11493" y="4945"/>
                    <a:pt x="11365" y="4945"/>
                  </a:cubicBezTo>
                  <a:cubicBezTo>
                    <a:pt x="10516" y="4945"/>
                    <a:pt x="9669" y="5200"/>
                    <a:pt x="8840" y="5544"/>
                  </a:cubicBezTo>
                  <a:cubicBezTo>
                    <a:pt x="9119" y="4195"/>
                    <a:pt x="9306" y="2822"/>
                    <a:pt x="9608" y="1380"/>
                  </a:cubicBezTo>
                  <a:cubicBezTo>
                    <a:pt x="9608" y="1078"/>
                    <a:pt x="9701" y="589"/>
                    <a:pt x="9515" y="310"/>
                  </a:cubicBezTo>
                  <a:cubicBezTo>
                    <a:pt x="9354" y="99"/>
                    <a:pt x="9060" y="0"/>
                    <a:pt x="87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42"/>
            <p:cNvSpPr/>
            <p:nvPr/>
          </p:nvSpPr>
          <p:spPr>
            <a:xfrm>
              <a:off x="2009650" y="2665325"/>
              <a:ext cx="239650" cy="472150"/>
            </a:xfrm>
            <a:custGeom>
              <a:avLst/>
              <a:gdLst/>
              <a:ahLst/>
              <a:cxnLst/>
              <a:rect l="l" t="t" r="r" b="b"/>
              <a:pathLst>
                <a:path w="9586" h="18886" extrusionOk="0">
                  <a:moveTo>
                    <a:pt x="8252" y="0"/>
                  </a:moveTo>
                  <a:cubicBezTo>
                    <a:pt x="6583" y="0"/>
                    <a:pt x="4923" y="1409"/>
                    <a:pt x="4840" y="3081"/>
                  </a:cubicBezTo>
                  <a:cubicBezTo>
                    <a:pt x="4747" y="3546"/>
                    <a:pt x="4840" y="4128"/>
                    <a:pt x="4747" y="4616"/>
                  </a:cubicBezTo>
                  <a:cubicBezTo>
                    <a:pt x="4591" y="4946"/>
                    <a:pt x="4225" y="5341"/>
                    <a:pt x="3825" y="5341"/>
                  </a:cubicBezTo>
                  <a:cubicBezTo>
                    <a:pt x="3745" y="5341"/>
                    <a:pt x="3664" y="5325"/>
                    <a:pt x="3583" y="5291"/>
                  </a:cubicBezTo>
                  <a:cubicBezTo>
                    <a:pt x="2816" y="5012"/>
                    <a:pt x="3002" y="3267"/>
                    <a:pt x="2141" y="3267"/>
                  </a:cubicBezTo>
                  <a:cubicBezTo>
                    <a:pt x="1443" y="3267"/>
                    <a:pt x="1350" y="4128"/>
                    <a:pt x="1443" y="4826"/>
                  </a:cubicBezTo>
                  <a:cubicBezTo>
                    <a:pt x="1839" y="6756"/>
                    <a:pt x="2141" y="8594"/>
                    <a:pt x="2420" y="10525"/>
                  </a:cubicBezTo>
                  <a:cubicBezTo>
                    <a:pt x="2367" y="10565"/>
                    <a:pt x="2309" y="10583"/>
                    <a:pt x="2249" y="10583"/>
                  </a:cubicBezTo>
                  <a:cubicBezTo>
                    <a:pt x="1997" y="10583"/>
                    <a:pt x="1710" y="10263"/>
                    <a:pt x="1559" y="9944"/>
                  </a:cubicBezTo>
                  <a:cubicBezTo>
                    <a:pt x="1350" y="9571"/>
                    <a:pt x="1257" y="9083"/>
                    <a:pt x="768" y="8990"/>
                  </a:cubicBezTo>
                  <a:cubicBezTo>
                    <a:pt x="736" y="8982"/>
                    <a:pt x="703" y="8978"/>
                    <a:pt x="670" y="8978"/>
                  </a:cubicBezTo>
                  <a:cubicBezTo>
                    <a:pt x="330" y="8978"/>
                    <a:pt x="1" y="9397"/>
                    <a:pt x="1" y="9757"/>
                  </a:cubicBezTo>
                  <a:cubicBezTo>
                    <a:pt x="1" y="10153"/>
                    <a:pt x="187" y="10525"/>
                    <a:pt x="396" y="10921"/>
                  </a:cubicBezTo>
                  <a:cubicBezTo>
                    <a:pt x="1257" y="12665"/>
                    <a:pt x="2816" y="17900"/>
                    <a:pt x="4653" y="18784"/>
                  </a:cubicBezTo>
                  <a:cubicBezTo>
                    <a:pt x="4803" y="18853"/>
                    <a:pt x="4957" y="18885"/>
                    <a:pt x="5114" y="18885"/>
                  </a:cubicBezTo>
                  <a:cubicBezTo>
                    <a:pt x="6697" y="18885"/>
                    <a:pt x="8600" y="15637"/>
                    <a:pt x="9213" y="14410"/>
                  </a:cubicBezTo>
                  <a:cubicBezTo>
                    <a:pt x="9399" y="13922"/>
                    <a:pt x="9585" y="13433"/>
                    <a:pt x="9399" y="13061"/>
                  </a:cubicBezTo>
                  <a:cubicBezTo>
                    <a:pt x="9182" y="12681"/>
                    <a:pt x="8782" y="12540"/>
                    <a:pt x="8385" y="12540"/>
                  </a:cubicBezTo>
                  <a:cubicBezTo>
                    <a:pt x="8272" y="12540"/>
                    <a:pt x="8159" y="12552"/>
                    <a:pt x="8050" y="12572"/>
                  </a:cubicBezTo>
                  <a:cubicBezTo>
                    <a:pt x="7561" y="12665"/>
                    <a:pt x="7073" y="12968"/>
                    <a:pt x="6677" y="13340"/>
                  </a:cubicBezTo>
                  <a:cubicBezTo>
                    <a:pt x="7468" y="11805"/>
                    <a:pt x="8236" y="10339"/>
                    <a:pt x="8911" y="8897"/>
                  </a:cubicBezTo>
                  <a:cubicBezTo>
                    <a:pt x="9120" y="8501"/>
                    <a:pt x="9306" y="8013"/>
                    <a:pt x="9306" y="7617"/>
                  </a:cubicBezTo>
                  <a:cubicBezTo>
                    <a:pt x="9227" y="7221"/>
                    <a:pt x="8929" y="6809"/>
                    <a:pt x="8599" y="6809"/>
                  </a:cubicBezTo>
                  <a:cubicBezTo>
                    <a:pt x="8540" y="6809"/>
                    <a:pt x="8481" y="6822"/>
                    <a:pt x="8422" y="6850"/>
                  </a:cubicBezTo>
                  <a:cubicBezTo>
                    <a:pt x="7867" y="6938"/>
                    <a:pt x="7587" y="7833"/>
                    <a:pt x="7057" y="7833"/>
                  </a:cubicBezTo>
                  <a:cubicBezTo>
                    <a:pt x="7032" y="7833"/>
                    <a:pt x="7006" y="7831"/>
                    <a:pt x="6980" y="7827"/>
                  </a:cubicBezTo>
                  <a:cubicBezTo>
                    <a:pt x="6398" y="7827"/>
                    <a:pt x="6398" y="6943"/>
                    <a:pt x="6584" y="6361"/>
                  </a:cubicBezTo>
                  <a:cubicBezTo>
                    <a:pt x="7375" y="4244"/>
                    <a:pt x="8050" y="2197"/>
                    <a:pt x="8818" y="56"/>
                  </a:cubicBezTo>
                  <a:cubicBezTo>
                    <a:pt x="8631" y="19"/>
                    <a:pt x="8441" y="0"/>
                    <a:pt x="8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6" name="Google Shape;2466;p42"/>
            <p:cNvSpPr/>
            <p:nvPr/>
          </p:nvSpPr>
          <p:spPr>
            <a:xfrm>
              <a:off x="1721175" y="2710025"/>
              <a:ext cx="353650" cy="604050"/>
            </a:xfrm>
            <a:custGeom>
              <a:avLst/>
              <a:gdLst/>
              <a:ahLst/>
              <a:cxnLst/>
              <a:rect l="l" t="t" r="r" b="b"/>
              <a:pathLst>
                <a:path w="14146" h="24162" extrusionOk="0">
                  <a:moveTo>
                    <a:pt x="2783" y="0"/>
                  </a:moveTo>
                  <a:cubicBezTo>
                    <a:pt x="1785" y="0"/>
                    <a:pt x="791" y="1178"/>
                    <a:pt x="885" y="2340"/>
                  </a:cubicBezTo>
                  <a:cubicBezTo>
                    <a:pt x="978" y="3712"/>
                    <a:pt x="2048" y="4782"/>
                    <a:pt x="3002" y="5736"/>
                  </a:cubicBezTo>
                  <a:cubicBezTo>
                    <a:pt x="2048" y="5736"/>
                    <a:pt x="978" y="5829"/>
                    <a:pt x="1" y="5946"/>
                  </a:cubicBezTo>
                  <a:cubicBezTo>
                    <a:pt x="1653" y="7574"/>
                    <a:pt x="3793" y="8854"/>
                    <a:pt x="6119" y="9621"/>
                  </a:cubicBezTo>
                  <a:cubicBezTo>
                    <a:pt x="5142" y="9621"/>
                    <a:pt x="4165" y="9714"/>
                    <a:pt x="3095" y="9807"/>
                  </a:cubicBezTo>
                  <a:cubicBezTo>
                    <a:pt x="2909" y="11366"/>
                    <a:pt x="4258" y="13018"/>
                    <a:pt x="5910" y="13018"/>
                  </a:cubicBezTo>
                  <a:cubicBezTo>
                    <a:pt x="6405" y="12960"/>
                    <a:pt x="6927" y="12819"/>
                    <a:pt x="7413" y="12819"/>
                  </a:cubicBezTo>
                  <a:cubicBezTo>
                    <a:pt x="7705" y="12819"/>
                    <a:pt x="7984" y="12870"/>
                    <a:pt x="8236" y="13018"/>
                  </a:cubicBezTo>
                  <a:cubicBezTo>
                    <a:pt x="9213" y="13599"/>
                    <a:pt x="8632" y="15251"/>
                    <a:pt x="7562" y="15623"/>
                  </a:cubicBezTo>
                  <a:cubicBezTo>
                    <a:pt x="7240" y="15770"/>
                    <a:pt x="6910" y="15829"/>
                    <a:pt x="6577" y="15829"/>
                  </a:cubicBezTo>
                  <a:cubicBezTo>
                    <a:pt x="5801" y="15829"/>
                    <a:pt x="5007" y="15511"/>
                    <a:pt x="4258" y="15251"/>
                  </a:cubicBezTo>
                  <a:lnTo>
                    <a:pt x="4258" y="15251"/>
                  </a:lnTo>
                  <a:cubicBezTo>
                    <a:pt x="3979" y="16298"/>
                    <a:pt x="4840" y="17368"/>
                    <a:pt x="5910" y="17764"/>
                  </a:cubicBezTo>
                  <a:cubicBezTo>
                    <a:pt x="6887" y="18159"/>
                    <a:pt x="8050" y="18159"/>
                    <a:pt x="9120" y="18345"/>
                  </a:cubicBezTo>
                  <a:cubicBezTo>
                    <a:pt x="11802" y="18923"/>
                    <a:pt x="13932" y="21407"/>
                    <a:pt x="14141" y="24109"/>
                  </a:cubicBezTo>
                  <a:lnTo>
                    <a:pt x="14141" y="24109"/>
                  </a:lnTo>
                  <a:cubicBezTo>
                    <a:pt x="14042" y="22645"/>
                    <a:pt x="13678" y="9528"/>
                    <a:pt x="13564" y="9528"/>
                  </a:cubicBezTo>
                  <a:cubicBezTo>
                    <a:pt x="12796" y="9714"/>
                    <a:pt x="12214" y="10389"/>
                    <a:pt x="12214" y="11180"/>
                  </a:cubicBezTo>
                  <a:cubicBezTo>
                    <a:pt x="11540" y="10877"/>
                    <a:pt x="11237" y="10017"/>
                    <a:pt x="11354" y="9319"/>
                  </a:cubicBezTo>
                  <a:cubicBezTo>
                    <a:pt x="11447" y="8644"/>
                    <a:pt x="11819" y="7969"/>
                    <a:pt x="11819" y="7295"/>
                  </a:cubicBezTo>
                  <a:cubicBezTo>
                    <a:pt x="11935" y="6527"/>
                    <a:pt x="11633" y="5643"/>
                    <a:pt x="10958" y="5457"/>
                  </a:cubicBezTo>
                  <a:cubicBezTo>
                    <a:pt x="10899" y="5439"/>
                    <a:pt x="10840" y="5430"/>
                    <a:pt x="10781" y="5430"/>
                  </a:cubicBezTo>
                  <a:cubicBezTo>
                    <a:pt x="10175" y="5430"/>
                    <a:pt x="9660" y="6352"/>
                    <a:pt x="10190" y="6713"/>
                  </a:cubicBezTo>
                  <a:cubicBezTo>
                    <a:pt x="10034" y="6843"/>
                    <a:pt x="9860" y="6900"/>
                    <a:pt x="9686" y="6900"/>
                  </a:cubicBezTo>
                  <a:cubicBezTo>
                    <a:pt x="9081" y="6900"/>
                    <a:pt x="8466" y="6218"/>
                    <a:pt x="8539" y="5550"/>
                  </a:cubicBezTo>
                  <a:cubicBezTo>
                    <a:pt x="8539" y="4666"/>
                    <a:pt x="9213" y="3898"/>
                    <a:pt x="9399" y="3131"/>
                  </a:cubicBezTo>
                  <a:cubicBezTo>
                    <a:pt x="9601" y="2280"/>
                    <a:pt x="9156" y="1171"/>
                    <a:pt x="8335" y="1171"/>
                  </a:cubicBezTo>
                  <a:cubicBezTo>
                    <a:pt x="8303" y="1171"/>
                    <a:pt x="8270" y="1173"/>
                    <a:pt x="8236" y="1176"/>
                  </a:cubicBezTo>
                  <a:cubicBezTo>
                    <a:pt x="7282" y="1386"/>
                    <a:pt x="7166" y="2828"/>
                    <a:pt x="6212" y="3131"/>
                  </a:cubicBezTo>
                  <a:cubicBezTo>
                    <a:pt x="6135" y="3152"/>
                    <a:pt x="6057" y="3162"/>
                    <a:pt x="5980" y="3162"/>
                  </a:cubicBezTo>
                  <a:cubicBezTo>
                    <a:pt x="5383" y="3162"/>
                    <a:pt x="4808" y="2565"/>
                    <a:pt x="4561" y="1967"/>
                  </a:cubicBezTo>
                  <a:cubicBezTo>
                    <a:pt x="4258" y="1386"/>
                    <a:pt x="4072" y="595"/>
                    <a:pt x="3490" y="223"/>
                  </a:cubicBezTo>
                  <a:cubicBezTo>
                    <a:pt x="3264" y="69"/>
                    <a:pt x="3023" y="0"/>
                    <a:pt x="2783" y="0"/>
                  </a:cubicBezTo>
                  <a:close/>
                  <a:moveTo>
                    <a:pt x="14141" y="24109"/>
                  </a:moveTo>
                  <a:cubicBezTo>
                    <a:pt x="14143" y="24128"/>
                    <a:pt x="14144" y="24146"/>
                    <a:pt x="14145" y="24161"/>
                  </a:cubicBezTo>
                  <a:cubicBezTo>
                    <a:pt x="14144" y="24144"/>
                    <a:pt x="14143" y="24126"/>
                    <a:pt x="14141" y="241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7" name="Google Shape;2467;p42"/>
            <p:cNvSpPr/>
            <p:nvPr/>
          </p:nvSpPr>
          <p:spPr>
            <a:xfrm>
              <a:off x="1816475" y="2797975"/>
              <a:ext cx="294975" cy="678200"/>
            </a:xfrm>
            <a:custGeom>
              <a:avLst/>
              <a:gdLst/>
              <a:ahLst/>
              <a:cxnLst/>
              <a:rect l="l" t="t" r="r" b="b"/>
              <a:pathLst>
                <a:path w="11799" h="27128" extrusionOk="0">
                  <a:moveTo>
                    <a:pt x="894" y="1"/>
                  </a:moveTo>
                  <a:cubicBezTo>
                    <a:pt x="415" y="1"/>
                    <a:pt x="1" y="610"/>
                    <a:pt x="446" y="1055"/>
                  </a:cubicBezTo>
                  <a:cubicBezTo>
                    <a:pt x="7053" y="7848"/>
                    <a:pt x="10543" y="17060"/>
                    <a:pt x="10054" y="26552"/>
                  </a:cubicBezTo>
                  <a:cubicBezTo>
                    <a:pt x="10054" y="26936"/>
                    <a:pt x="10368" y="27128"/>
                    <a:pt x="10682" y="27128"/>
                  </a:cubicBezTo>
                  <a:cubicBezTo>
                    <a:pt x="10996" y="27128"/>
                    <a:pt x="11310" y="26936"/>
                    <a:pt x="11310" y="26552"/>
                  </a:cubicBezTo>
                  <a:cubicBezTo>
                    <a:pt x="11799" y="16758"/>
                    <a:pt x="8216" y="7173"/>
                    <a:pt x="1330" y="194"/>
                  </a:cubicBezTo>
                  <a:cubicBezTo>
                    <a:pt x="1194" y="58"/>
                    <a:pt x="1041" y="1"/>
                    <a:pt x="8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42"/>
            <p:cNvSpPr/>
            <p:nvPr/>
          </p:nvSpPr>
          <p:spPr>
            <a:xfrm>
              <a:off x="2060900" y="2847025"/>
              <a:ext cx="113375" cy="657125"/>
            </a:xfrm>
            <a:custGeom>
              <a:avLst/>
              <a:gdLst/>
              <a:ahLst/>
              <a:cxnLst/>
              <a:rect l="l" t="t" r="r" b="b"/>
              <a:pathLst>
                <a:path w="4535" h="26285" extrusionOk="0">
                  <a:moveTo>
                    <a:pt x="1839" y="1"/>
                  </a:moveTo>
                  <a:cubicBezTo>
                    <a:pt x="1485" y="1"/>
                    <a:pt x="1131" y="292"/>
                    <a:pt x="1254" y="745"/>
                  </a:cubicBezTo>
                  <a:cubicBezTo>
                    <a:pt x="3278" y="8980"/>
                    <a:pt x="2883" y="17518"/>
                    <a:pt x="184" y="25567"/>
                  </a:cubicBezTo>
                  <a:cubicBezTo>
                    <a:pt x="0" y="25977"/>
                    <a:pt x="358" y="26284"/>
                    <a:pt x="735" y="26284"/>
                  </a:cubicBezTo>
                  <a:cubicBezTo>
                    <a:pt x="978" y="26284"/>
                    <a:pt x="1229" y="26157"/>
                    <a:pt x="1347" y="25846"/>
                  </a:cubicBezTo>
                  <a:cubicBezTo>
                    <a:pt x="4162" y="17611"/>
                    <a:pt x="4534" y="8887"/>
                    <a:pt x="2417" y="466"/>
                  </a:cubicBezTo>
                  <a:cubicBezTo>
                    <a:pt x="2332" y="141"/>
                    <a:pt x="2085" y="1"/>
                    <a:pt x="18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42"/>
            <p:cNvSpPr/>
            <p:nvPr/>
          </p:nvSpPr>
          <p:spPr>
            <a:xfrm>
              <a:off x="2044050" y="3053725"/>
              <a:ext cx="317450" cy="479675"/>
            </a:xfrm>
            <a:custGeom>
              <a:avLst/>
              <a:gdLst/>
              <a:ahLst/>
              <a:cxnLst/>
              <a:rect l="l" t="t" r="r" b="b"/>
              <a:pathLst>
                <a:path w="12698" h="19187" extrusionOk="0">
                  <a:moveTo>
                    <a:pt x="11935" y="0"/>
                  </a:moveTo>
                  <a:cubicBezTo>
                    <a:pt x="11707" y="0"/>
                    <a:pt x="11491" y="129"/>
                    <a:pt x="11420" y="433"/>
                  </a:cubicBezTo>
                  <a:cubicBezTo>
                    <a:pt x="10071" y="7505"/>
                    <a:pt x="6185" y="13717"/>
                    <a:pt x="463" y="18160"/>
                  </a:cubicBezTo>
                  <a:cubicBezTo>
                    <a:pt x="0" y="18548"/>
                    <a:pt x="464" y="19187"/>
                    <a:pt x="966" y="19187"/>
                  </a:cubicBezTo>
                  <a:cubicBezTo>
                    <a:pt x="1095" y="19187"/>
                    <a:pt x="1227" y="19144"/>
                    <a:pt x="1347" y="19044"/>
                  </a:cubicBezTo>
                  <a:cubicBezTo>
                    <a:pt x="7256" y="14484"/>
                    <a:pt x="11117" y="7994"/>
                    <a:pt x="12583" y="805"/>
                  </a:cubicBezTo>
                  <a:cubicBezTo>
                    <a:pt x="12698" y="332"/>
                    <a:pt x="12300" y="0"/>
                    <a:pt x="119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EA9435E-937A-4485-A92C-582C12A47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204" y="1721007"/>
            <a:ext cx="5446232" cy="31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6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86" descr="书本蓝阴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499" y="965005"/>
            <a:ext cx="8248759" cy="435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F:\360安全浏览器下载\六一\Nipic_2531170_b95b5e79d8a6cffe\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866" y="2222434"/>
            <a:ext cx="2552700" cy="353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437100-CA1D-413A-B1B2-E22DC2619EF2}"/>
              </a:ext>
            </a:extLst>
          </p:cNvPr>
          <p:cNvSpPr txBox="1"/>
          <p:nvPr/>
        </p:nvSpPr>
        <p:spPr>
          <a:xfrm>
            <a:off x="1413435" y="2075227"/>
            <a:ext cx="7996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7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7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7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7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7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en-US" sz="7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27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8">
            <a:extLst>
              <a:ext uri="{FF2B5EF4-FFF2-40B4-BE49-F238E27FC236}">
                <a16:creationId xmlns:a16="http://schemas.microsoft.com/office/drawing/2014/main" id="{90AE3670-3088-4BB2-852C-5EB9D2D4BB92}"/>
              </a:ext>
            </a:extLst>
          </p:cNvPr>
          <p:cNvCxnSpPr/>
          <p:nvPr/>
        </p:nvCxnSpPr>
        <p:spPr>
          <a:xfrm>
            <a:off x="2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9">
            <a:extLst>
              <a:ext uri="{FF2B5EF4-FFF2-40B4-BE49-F238E27FC236}">
                <a16:creationId xmlns:a16="http://schemas.microsoft.com/office/drawing/2014/main" id="{C8973107-D99F-4804-83FA-F3F26B44F2A2}"/>
              </a:ext>
            </a:extLst>
          </p:cNvPr>
          <p:cNvSpPr/>
          <p:nvPr/>
        </p:nvSpPr>
        <p:spPr>
          <a:xfrm>
            <a:off x="1552575" y="1508581"/>
            <a:ext cx="133351" cy="120195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cxnSp>
        <p:nvCxnSpPr>
          <p:cNvPr id="4" name="10">
            <a:extLst>
              <a:ext uri="{FF2B5EF4-FFF2-40B4-BE49-F238E27FC236}">
                <a16:creationId xmlns:a16="http://schemas.microsoft.com/office/drawing/2014/main" id="{3FB2C27E-60E5-43F6-8C9C-A7D7917CF1BE}"/>
              </a:ext>
            </a:extLst>
          </p:cNvPr>
          <p:cNvCxnSpPr/>
          <p:nvPr/>
        </p:nvCxnSpPr>
        <p:spPr>
          <a:xfrm>
            <a:off x="1685925" y="1628775"/>
            <a:ext cx="1438275" cy="1378863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" name="12">
            <a:extLst>
              <a:ext uri="{FF2B5EF4-FFF2-40B4-BE49-F238E27FC236}">
                <a16:creationId xmlns:a16="http://schemas.microsoft.com/office/drawing/2014/main" id="{8ABBA896-9A5F-4A0F-8571-30DEEC06CB45}"/>
              </a:ext>
            </a:extLst>
          </p:cNvPr>
          <p:cNvCxnSpPr/>
          <p:nvPr/>
        </p:nvCxnSpPr>
        <p:spPr>
          <a:xfrm flipH="1">
            <a:off x="1576983" y="3170659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14">
            <a:extLst>
              <a:ext uri="{FF2B5EF4-FFF2-40B4-BE49-F238E27FC236}">
                <a16:creationId xmlns:a16="http://schemas.microsoft.com/office/drawing/2014/main" id="{E91DD219-F91D-4B63-ADC2-33C92F127C06}"/>
              </a:ext>
            </a:extLst>
          </p:cNvPr>
          <p:cNvCxnSpPr/>
          <p:nvPr/>
        </p:nvCxnSpPr>
        <p:spPr>
          <a:xfrm>
            <a:off x="1588443" y="4695754"/>
            <a:ext cx="2904007" cy="2162247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16">
            <a:extLst>
              <a:ext uri="{FF2B5EF4-FFF2-40B4-BE49-F238E27FC236}">
                <a16:creationId xmlns:a16="http://schemas.microsoft.com/office/drawing/2014/main" id="{E706FA90-3101-4639-AC64-43EB9F72D7F8}"/>
              </a:ext>
            </a:extLst>
          </p:cNvPr>
          <p:cNvSpPr/>
          <p:nvPr/>
        </p:nvSpPr>
        <p:spPr>
          <a:xfrm>
            <a:off x="1443634" y="4566035"/>
            <a:ext cx="133351" cy="120195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8" name="26">
            <a:extLst>
              <a:ext uri="{FF2B5EF4-FFF2-40B4-BE49-F238E27FC236}">
                <a16:creationId xmlns:a16="http://schemas.microsoft.com/office/drawing/2014/main" id="{6C3160BC-795E-4F7C-B20E-F313BCA393D5}"/>
              </a:ext>
            </a:extLst>
          </p:cNvPr>
          <p:cNvSpPr/>
          <p:nvPr/>
        </p:nvSpPr>
        <p:spPr>
          <a:xfrm>
            <a:off x="-265521" y="-76200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2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9" name="29">
            <a:extLst>
              <a:ext uri="{FF2B5EF4-FFF2-40B4-BE49-F238E27FC236}">
                <a16:creationId xmlns:a16="http://schemas.microsoft.com/office/drawing/2014/main" id="{28B86034-3480-48A0-8BEF-D79F96D03AEC}"/>
              </a:ext>
            </a:extLst>
          </p:cNvPr>
          <p:cNvSpPr/>
          <p:nvPr/>
        </p:nvSpPr>
        <p:spPr>
          <a:xfrm>
            <a:off x="2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 dirty="0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10" name="61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id="{1AB8F725-37F8-44AA-8B52-DD768E69B8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603249" y="396876"/>
            <a:ext cx="1523365" cy="1489075"/>
          </a:xfrm>
          <a:prstGeom prst="rect">
            <a:avLst/>
          </a:prstGeom>
        </p:spPr>
      </p:pic>
      <p:pic>
        <p:nvPicPr>
          <p:cNvPr id="11" name="62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id="{5AA03FCF-E75A-4C93-B48A-C11D544FD06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-189864" y="-125095"/>
            <a:ext cx="1796415" cy="1758315"/>
          </a:xfrm>
          <a:prstGeom prst="rect">
            <a:avLst/>
          </a:prstGeom>
        </p:spPr>
      </p:pic>
      <p:pic>
        <p:nvPicPr>
          <p:cNvPr id="12" name="1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id="{0C5615EA-22CA-4CC9-9ED9-E406E187BF5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031048" y="4756299"/>
            <a:ext cx="2396491" cy="234442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4B119D1-CE98-45D7-A2C7-53F28CFA0EC1}"/>
              </a:ext>
            </a:extLst>
          </p:cNvPr>
          <p:cNvGrpSpPr/>
          <p:nvPr/>
        </p:nvGrpSpPr>
        <p:grpSpPr>
          <a:xfrm>
            <a:off x="156835" y="1993081"/>
            <a:ext cx="2109019" cy="2109019"/>
            <a:chOff x="156834" y="1993081"/>
            <a:chExt cx="2109019" cy="210901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FE96B0C-271F-4D05-A541-EC20E453866E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F5821FB-F059-41EB-8CCC-87E888CDEF96}"/>
                </a:ext>
              </a:extLst>
            </p:cNvPr>
            <p:cNvSpPr txBox="1"/>
            <p:nvPr/>
          </p:nvSpPr>
          <p:spPr>
            <a:xfrm>
              <a:off x="348022" y="2318206"/>
              <a:ext cx="17119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23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Trả</a:t>
              </a:r>
              <a:r>
                <a:rPr lang="en-US" altLang="zh-CN" sz="36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lời</a:t>
              </a:r>
              <a:r>
                <a:rPr lang="en-US" altLang="zh-CN" sz="36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lang="en-US" altLang="zh-CN" sz="36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hỏi</a:t>
              </a:r>
              <a:endParaRPr lang="zh-CN" altLang="en-US" sz="36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16" name="2">
            <a:extLst>
              <a:ext uri="{FF2B5EF4-FFF2-40B4-BE49-F238E27FC236}">
                <a16:creationId xmlns:a16="http://schemas.microsoft.com/office/drawing/2014/main" id="{5E4A50F7-93F9-4BAF-B829-41AEF92BE8F7}"/>
              </a:ext>
            </a:extLst>
          </p:cNvPr>
          <p:cNvSpPr/>
          <p:nvPr/>
        </p:nvSpPr>
        <p:spPr>
          <a:xfrm>
            <a:off x="2265853" y="238945"/>
            <a:ext cx="9926147" cy="6278815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 dirty="0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BA9435F-6CA1-4735-A15A-ACF3DD3CC984}"/>
              </a:ext>
            </a:extLst>
          </p:cNvPr>
          <p:cNvGrpSpPr/>
          <p:nvPr/>
        </p:nvGrpSpPr>
        <p:grpSpPr>
          <a:xfrm>
            <a:off x="2539041" y="943552"/>
            <a:ext cx="9366929" cy="1798189"/>
            <a:chOff x="156834" y="1993081"/>
            <a:chExt cx="2145255" cy="2109019"/>
          </a:xfrm>
        </p:grpSpPr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2C6C77A2-1013-459B-8D8D-A64C383B7EB6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14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7CF9620-D992-4C2D-B5B2-D59B6A00ED8C}"/>
                </a:ext>
              </a:extLst>
            </p:cNvPr>
            <p:cNvSpPr txBox="1"/>
            <p:nvPr/>
          </p:nvSpPr>
          <p:spPr>
            <a:xfrm>
              <a:off x="290850" y="2133622"/>
              <a:ext cx="2011239" cy="758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323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a. 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Nam 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mấy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FFBA337-EBB1-4799-88BC-12C5A33CAC95}"/>
              </a:ext>
            </a:extLst>
          </p:cNvPr>
          <p:cNvGrpSpPr/>
          <p:nvPr/>
        </p:nvGrpSpPr>
        <p:grpSpPr>
          <a:xfrm>
            <a:off x="2265853" y="2746167"/>
            <a:ext cx="9933699" cy="1719071"/>
            <a:chOff x="156834" y="1993082"/>
            <a:chExt cx="2239777" cy="2109019"/>
          </a:xfrm>
        </p:grpSpPr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09A04A2C-7E5D-460F-ABF0-0874BF5113DB}"/>
                </a:ext>
              </a:extLst>
            </p:cNvPr>
            <p:cNvSpPr/>
            <p:nvPr/>
          </p:nvSpPr>
          <p:spPr>
            <a:xfrm>
              <a:off x="156834" y="1993082"/>
              <a:ext cx="2183734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14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0912EF0-9CCB-4D2E-883E-0DC9BAC1FBA0}"/>
                </a:ext>
              </a:extLst>
            </p:cNvPr>
            <p:cNvSpPr txBox="1"/>
            <p:nvPr/>
          </p:nvSpPr>
          <p:spPr>
            <a:xfrm>
              <a:off x="287592" y="2317274"/>
              <a:ext cx="2109019" cy="792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23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b. </a:t>
              </a:r>
              <a:r>
                <a:rPr lang="en-US" altLang="zh-CN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Hồi</a:t>
              </a:r>
              <a:r>
                <a:rPr lang="en-US" altLang="zh-CN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đầu</a:t>
              </a:r>
              <a:r>
                <a:rPr lang="en-US" altLang="zh-CN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năm</a:t>
              </a:r>
              <a:r>
                <a:rPr lang="en-US" altLang="zh-CN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Nam </a:t>
              </a:r>
              <a:r>
                <a:rPr lang="en-US" altLang="zh-CN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học</a:t>
              </a:r>
              <a:r>
                <a:rPr lang="en-US" altLang="zh-CN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gì</a:t>
              </a:r>
              <a:r>
                <a:rPr lang="en-US" altLang="zh-CN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?</a:t>
              </a:r>
            </a:p>
          </p:txBody>
        </p:sp>
      </p:grpSp>
      <p:sp>
        <p:nvSpPr>
          <p:cNvPr id="23" name="Hexagon 22">
            <a:extLst>
              <a:ext uri="{FF2B5EF4-FFF2-40B4-BE49-F238E27FC236}">
                <a16:creationId xmlns:a16="http://schemas.microsoft.com/office/drawing/2014/main" id="{D1DD5073-A043-4966-953C-1FD0CC3A423A}"/>
              </a:ext>
            </a:extLst>
          </p:cNvPr>
          <p:cNvSpPr/>
          <p:nvPr/>
        </p:nvSpPr>
        <p:spPr>
          <a:xfrm>
            <a:off x="2487647" y="4575926"/>
            <a:ext cx="9685141" cy="1719071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140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A72707-EBB6-4CFB-BAAC-867C78BCBAB2}"/>
              </a:ext>
            </a:extLst>
          </p:cNvPr>
          <p:cNvSpPr txBox="1"/>
          <p:nvPr/>
        </p:nvSpPr>
        <p:spPr>
          <a:xfrm>
            <a:off x="2729585" y="4586826"/>
            <a:ext cx="9353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323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c.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Bây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giờ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Nam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biết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làm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gì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?</a:t>
            </a:r>
            <a:endParaRPr lang="zh-CN" altLang="en-US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EBDB2E-10CF-4252-AA07-D060DCDF28F4}"/>
              </a:ext>
            </a:extLst>
          </p:cNvPr>
          <p:cNvSpPr txBox="1"/>
          <p:nvPr/>
        </p:nvSpPr>
        <p:spPr>
          <a:xfrm>
            <a:off x="3283028" y="1842646"/>
            <a:ext cx="7745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323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Nam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1.</a:t>
            </a:r>
            <a:endParaRPr lang="en-US" sz="28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545007-9D49-4C5A-9021-1C11F918BFFE}"/>
              </a:ext>
            </a:extLst>
          </p:cNvPr>
          <p:cNvSpPr txBox="1"/>
          <p:nvPr/>
        </p:nvSpPr>
        <p:spPr>
          <a:xfrm>
            <a:off x="3426247" y="3569466"/>
            <a:ext cx="6419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323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Nam </a:t>
            </a: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học</a:t>
            </a: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chữ</a:t>
            </a: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cái</a:t>
            </a: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</a:t>
            </a:r>
            <a:endParaRPr lang="zh-CN" altLang="en-US" sz="36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FCE2C72-8B92-4079-9680-88E685762A3F}"/>
              </a:ext>
            </a:extLst>
          </p:cNvPr>
          <p:cNvSpPr txBox="1"/>
          <p:nvPr/>
        </p:nvSpPr>
        <p:spPr>
          <a:xfrm>
            <a:off x="5469875" y="308472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940F9F-71DB-4DE3-B514-A14D152A5251}"/>
              </a:ext>
            </a:extLst>
          </p:cNvPr>
          <p:cNvSpPr txBox="1"/>
          <p:nvPr/>
        </p:nvSpPr>
        <p:spPr>
          <a:xfrm>
            <a:off x="3256592" y="5426954"/>
            <a:ext cx="7542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323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Nam </a:t>
            </a: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biết</a:t>
            </a: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đọc</a:t>
            </a: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truyện</a:t>
            </a: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tranh</a:t>
            </a: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, </a:t>
            </a: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làm</a:t>
            </a: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Toán</a:t>
            </a: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844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8" grpId="0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B6344"/>
      </a:accent1>
      <a:accent2>
        <a:srgbClr val="FFB19E"/>
      </a:accent2>
      <a:accent3>
        <a:srgbClr val="F7D79F"/>
      </a:accent3>
      <a:accent4>
        <a:srgbClr val="C2A256"/>
      </a:accent4>
      <a:accent5>
        <a:srgbClr val="637357"/>
      </a:accent5>
      <a:accent6>
        <a:srgbClr val="FFDEDE"/>
      </a:accent6>
      <a:hlink>
        <a:srgbClr val="4C634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299</Words>
  <Application>Microsoft Office PowerPoint</Application>
  <PresentationFormat>Widescreen</PresentationFormat>
  <Paragraphs>36</Paragraphs>
  <Slides>8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24" baseType="lpstr">
      <vt:lpstr>等线</vt:lpstr>
      <vt:lpstr>等线 Light</vt:lpstr>
      <vt:lpstr>Arial</vt:lpstr>
      <vt:lpstr>Arial-Rounded</vt:lpstr>
      <vt:lpstr>Barlow Semi Condensed</vt:lpstr>
      <vt:lpstr>Calibri</vt:lpstr>
      <vt:lpstr>inpin heiti</vt:lpstr>
      <vt:lpstr>Knewave</vt:lpstr>
      <vt:lpstr>Times New Roman</vt:lpstr>
      <vt:lpstr>华康少女文字W5(P)</vt:lpstr>
      <vt:lpstr>1_Office 主题​​</vt:lpstr>
      <vt:lpstr>Simple Light</vt:lpstr>
      <vt:lpstr>2_Office 主题​​</vt:lpstr>
      <vt:lpstr>5_Office Theme</vt:lpstr>
      <vt:lpstr>2_Office 主题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My Nguyen Tra</cp:lastModifiedBy>
  <cp:revision>18</cp:revision>
  <dcterms:created xsi:type="dcterms:W3CDTF">2021-10-24T10:21:26Z</dcterms:created>
  <dcterms:modified xsi:type="dcterms:W3CDTF">2026-01-19T05:02:03Z</dcterms:modified>
</cp:coreProperties>
</file>