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76" r:id="rId3"/>
    <p:sldMasterId id="2147483688" r:id="rId4"/>
  </p:sldMasterIdLst>
  <p:notesMasterIdLst>
    <p:notesMasterId r:id="rId15"/>
  </p:notesMasterIdLst>
  <p:sldIdLst>
    <p:sldId id="287" r:id="rId5"/>
    <p:sldId id="279" r:id="rId6"/>
    <p:sldId id="286" r:id="rId7"/>
    <p:sldId id="2636" r:id="rId8"/>
    <p:sldId id="273" r:id="rId9"/>
    <p:sldId id="270" r:id="rId10"/>
    <p:sldId id="274" r:id="rId11"/>
    <p:sldId id="2632" r:id="rId12"/>
    <p:sldId id="2631" r:id="rId13"/>
    <p:sldId id="28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128"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ảo Nguyễn" userId="9ec3e4e99a16812e" providerId="LiveId" clId="{5B32BB24-3E4D-42A2-BF0E-63019DA42C90}"/>
    <pc:docChg chg="delSld">
      <pc:chgData name="Thảo Nguyễn" userId="9ec3e4e99a16812e" providerId="LiveId" clId="{5B32BB24-3E4D-42A2-BF0E-63019DA42C90}" dt="2026-03-19T15:36:13.149" v="7" actId="47"/>
      <pc:docMkLst>
        <pc:docMk/>
      </pc:docMkLst>
      <pc:sldChg chg="del">
        <pc:chgData name="Thảo Nguyễn" userId="9ec3e4e99a16812e" providerId="LiveId" clId="{5B32BB24-3E4D-42A2-BF0E-63019DA42C90}" dt="2026-03-19T15:36:00.370" v="1" actId="47"/>
        <pc:sldMkLst>
          <pc:docMk/>
          <pc:sldMk cId="3907581697" sldId="257"/>
        </pc:sldMkLst>
      </pc:sldChg>
      <pc:sldChg chg="del">
        <pc:chgData name="Thảo Nguyễn" userId="9ec3e4e99a16812e" providerId="LiveId" clId="{5B32BB24-3E4D-42A2-BF0E-63019DA42C90}" dt="2026-03-19T15:36:03.924" v="4" actId="47"/>
        <pc:sldMkLst>
          <pc:docMk/>
          <pc:sldMk cId="3297852210" sldId="295"/>
        </pc:sldMkLst>
      </pc:sldChg>
      <pc:sldChg chg="del">
        <pc:chgData name="Thảo Nguyễn" userId="9ec3e4e99a16812e" providerId="LiveId" clId="{5B32BB24-3E4D-42A2-BF0E-63019DA42C90}" dt="2026-03-19T15:35:57.655" v="0" actId="47"/>
        <pc:sldMkLst>
          <pc:docMk/>
          <pc:sldMk cId="1715874988" sldId="300"/>
        </pc:sldMkLst>
      </pc:sldChg>
      <pc:sldChg chg="del">
        <pc:chgData name="Thảo Nguyễn" userId="9ec3e4e99a16812e" providerId="LiveId" clId="{5B32BB24-3E4D-42A2-BF0E-63019DA42C90}" dt="2026-03-19T15:36:13.149" v="7" actId="47"/>
        <pc:sldMkLst>
          <pc:docMk/>
          <pc:sldMk cId="3064654220" sldId="2637"/>
        </pc:sldMkLst>
      </pc:sldChg>
      <pc:sldChg chg="del">
        <pc:chgData name="Thảo Nguyễn" userId="9ec3e4e99a16812e" providerId="LiveId" clId="{5B32BB24-3E4D-42A2-BF0E-63019DA42C90}" dt="2026-03-19T15:36:02.295" v="3" actId="47"/>
        <pc:sldMkLst>
          <pc:docMk/>
          <pc:sldMk cId="990636803" sldId="2638"/>
        </pc:sldMkLst>
      </pc:sldChg>
      <pc:sldChg chg="del">
        <pc:chgData name="Thảo Nguyễn" userId="9ec3e4e99a16812e" providerId="LiveId" clId="{5B32BB24-3E4D-42A2-BF0E-63019DA42C90}" dt="2026-03-19T15:36:01.441" v="2" actId="47"/>
        <pc:sldMkLst>
          <pc:docMk/>
          <pc:sldMk cId="3114772528" sldId="2639"/>
        </pc:sldMkLst>
      </pc:sldChg>
      <pc:sldChg chg="del">
        <pc:chgData name="Thảo Nguyễn" userId="9ec3e4e99a16812e" providerId="LiveId" clId="{5B32BB24-3E4D-42A2-BF0E-63019DA42C90}" dt="2026-03-19T15:36:10.549" v="5" actId="47"/>
        <pc:sldMkLst>
          <pc:docMk/>
          <pc:sldMk cId="3593771190" sldId="2640"/>
        </pc:sldMkLst>
      </pc:sldChg>
      <pc:sldChg chg="del">
        <pc:chgData name="Thảo Nguyễn" userId="9ec3e4e99a16812e" providerId="LiveId" clId="{5B32BB24-3E4D-42A2-BF0E-63019DA42C90}" dt="2026-03-19T15:36:11.367" v="6" actId="47"/>
        <pc:sldMkLst>
          <pc:docMk/>
          <pc:sldMk cId="4254942628" sldId="264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672368-8F33-42C1-B318-F8A3D5825F35}" type="datetimeFigureOut">
              <a:rPr lang="en-US" smtClean="0"/>
              <a:t>3/19/2026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D73FEC-9D53-4A7D-B89A-CD8D557BF58E}" type="slidenum">
              <a:rPr lang="en-US" smtClean="0"/>
              <a:t>‹#›</a:t>
            </a:fld>
            <a:endParaRPr lang="en-US"/>
          </a:p>
        </p:txBody>
      </p:sp>
    </p:spTree>
    <p:extLst>
      <p:ext uri="{BB962C8B-B14F-4D97-AF65-F5344CB8AC3E}">
        <p14:creationId xmlns:p14="http://schemas.microsoft.com/office/powerpoint/2010/main" val="996788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10524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17094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47168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70501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71138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81313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02281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40852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86515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15.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2568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9AD9D28-7B71-4956-910D-465A55C6B4C6}" type="datetimeFigureOut">
              <a:rPr lang="zh-CN" altLang="en-US" smtClean="0"/>
              <a:t>2026/3/19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2737357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2026/3/19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633805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2026/3/19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204852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2026/3/19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871669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2026/3/19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511933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2026/3/19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670246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2026/3/19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160304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2026/3/19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42377430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2026/3/19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27335381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9AD9D28-7B71-4956-910D-465A55C6B4C6}" type="datetimeFigureOut">
              <a:rPr lang="zh-CN" altLang="en-US" smtClean="0"/>
              <a:t>2026/3/19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707254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994028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9AD9D28-7B71-4956-910D-465A55C6B4C6}" type="datetimeFigureOut">
              <a:rPr lang="zh-CN" altLang="en-US" smtClean="0"/>
              <a:t>2026/3/19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16617196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9AD9D28-7B71-4956-910D-465A55C6B4C6}" type="datetimeFigureOut">
              <a:rPr lang="zh-CN" altLang="en-US" smtClean="0"/>
              <a:t>2026/3/19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507181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2026/3/19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4999158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2026/3/19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9045173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2026/3/19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25401500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2026/3/19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1302135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B5F65422-4F15-4F65-BF63-A810BB43A4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15" name="图片 14">
            <a:extLst>
              <a:ext uri="{FF2B5EF4-FFF2-40B4-BE49-F238E27FC236}">
                <a16:creationId xmlns:a16="http://schemas.microsoft.com/office/drawing/2014/main" id="{78B06899-8EB2-4232-8660-AEC4B0BD75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6" name="图片 15">
            <a:extLst>
              <a:ext uri="{FF2B5EF4-FFF2-40B4-BE49-F238E27FC236}">
                <a16:creationId xmlns:a16="http://schemas.microsoft.com/office/drawing/2014/main" id="{FEE96F2F-E668-4B9C-A4FF-78DC61D5223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3" name="图片 2" descr="图片包含 文字&#10;&#10;描述已自动生成">
            <a:extLst>
              <a:ext uri="{FF2B5EF4-FFF2-40B4-BE49-F238E27FC236}">
                <a16:creationId xmlns:a16="http://schemas.microsoft.com/office/drawing/2014/main" id="{F19FEB38-260B-4884-88F0-932576E65CF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319642" y="131198"/>
            <a:ext cx="9571530" cy="5972859"/>
          </a:xfrm>
          <a:prstGeom prst="rect">
            <a:avLst/>
          </a:prstGeom>
        </p:spPr>
      </p:pic>
      <p:pic>
        <p:nvPicPr>
          <p:cNvPr id="18" name="图片 17" descr="图片包含 屏幕截图&#10;&#10;描述已自动生成">
            <a:extLst>
              <a:ext uri="{FF2B5EF4-FFF2-40B4-BE49-F238E27FC236}">
                <a16:creationId xmlns:a16="http://schemas.microsoft.com/office/drawing/2014/main" id="{15798669-13D6-4E0C-973B-7AE155AFC93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pic>
        <p:nvPicPr>
          <p:cNvPr id="9" name="图片 8" descr="图片包含 矢量图形&#10;&#10;描述已自动生成">
            <a:extLst>
              <a:ext uri="{FF2B5EF4-FFF2-40B4-BE49-F238E27FC236}">
                <a16:creationId xmlns:a16="http://schemas.microsoft.com/office/drawing/2014/main" id="{08906958-A621-4AA1-BB37-4729008BD30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133851" y="441609"/>
            <a:ext cx="3033543" cy="26760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43037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930B1641-9EB7-4B70-856B-460AB458EF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7ABEDC77-C7EB-4647-8B12-BB4B09C6C9E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367083" y="678654"/>
            <a:ext cx="9457833" cy="5368785"/>
          </a:xfrm>
          <a:prstGeom prst="rect">
            <a:avLst/>
          </a:prstGeom>
        </p:spPr>
      </p:pic>
      <p:pic>
        <p:nvPicPr>
          <p:cNvPr id="3" name="图片 2" descr="图片包含 矢量图形&#10;&#10;描述已自动生成">
            <a:extLst>
              <a:ext uri="{FF2B5EF4-FFF2-40B4-BE49-F238E27FC236}">
                <a16:creationId xmlns:a16="http://schemas.microsoft.com/office/drawing/2014/main" id="{089F4924-B610-4B01-AAF0-EB6D4C2B84E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flipH="1">
            <a:off x="8837625" y="182880"/>
            <a:ext cx="2828348" cy="24950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8793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6DF10BD-A049-4E16-8D62-126B709B9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A7D0DFF0-46F8-4187-942E-DEA6A4808A7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493623" y="182880"/>
            <a:ext cx="7406640" cy="5525284"/>
          </a:xfrm>
          <a:prstGeom prst="rect">
            <a:avLst/>
          </a:prstGeom>
        </p:spPr>
      </p:pic>
      <p:pic>
        <p:nvPicPr>
          <p:cNvPr id="8" name="图片 7" descr="图片包含 矢量图形&#10;&#10;描述已自动生成">
            <a:extLst>
              <a:ext uri="{FF2B5EF4-FFF2-40B4-BE49-F238E27FC236}">
                <a16:creationId xmlns:a16="http://schemas.microsoft.com/office/drawing/2014/main" id="{C7F48FFE-631C-4540-807B-CB3B602A1B0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0629" y="182880"/>
            <a:ext cx="2573382" cy="23251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75313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96B9FBB-375B-4234-8084-D21169B3D7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AD825717-EB93-4D97-8146-7B6F069812A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4" name="图片 3">
            <a:extLst>
              <a:ext uri="{FF2B5EF4-FFF2-40B4-BE49-F238E27FC236}">
                <a16:creationId xmlns:a16="http://schemas.microsoft.com/office/drawing/2014/main" id="{70B9CAD3-6FBF-4316-9AFA-3E4E5603A4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5" name="图片 4" descr="图片包含 矢量图形&#10;&#10;描述已自动生成">
            <a:extLst>
              <a:ext uri="{FF2B5EF4-FFF2-40B4-BE49-F238E27FC236}">
                <a16:creationId xmlns:a16="http://schemas.microsoft.com/office/drawing/2014/main" id="{19EB3F4D-4A1E-4A61-9D3D-3A5A195B16C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9987" y="142638"/>
            <a:ext cx="2747350" cy="24235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41374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04711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51A1023-4220-4CE5-B5EF-344DCFB667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17AB1272-66D6-4F7C-8D48-6903E68214C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77524" y="182880"/>
            <a:ext cx="11436951" cy="6492241"/>
          </a:xfrm>
          <a:prstGeom prst="rect">
            <a:avLst/>
          </a:prstGeom>
        </p:spPr>
      </p:pic>
      <p:pic>
        <p:nvPicPr>
          <p:cNvPr id="5" name="图片 4" descr="图片包含 矢量图形&#10;&#10;描述已自动生成">
            <a:extLst>
              <a:ext uri="{FF2B5EF4-FFF2-40B4-BE49-F238E27FC236}">
                <a16:creationId xmlns:a16="http://schemas.microsoft.com/office/drawing/2014/main" id="{AD4EFE15-4A23-403E-8AF7-9B5B0641F98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10192905" y="0"/>
            <a:ext cx="1999094" cy="1763486"/>
          </a:xfrm>
          <a:prstGeom prst="rect">
            <a:avLst/>
          </a:prstGeom>
          <a:effectLst>
            <a:outerShdw blurRad="50800" dist="38100" dir="2700000" algn="tl" rotWithShape="0">
              <a:prstClr val="black">
                <a:alpha val="40000"/>
              </a:prstClr>
            </a:outerShdw>
          </a:effectLst>
        </p:spPr>
      </p:pic>
      <p:sp>
        <p:nvSpPr>
          <p:cNvPr id="6" name="矩形: 圆角 5">
            <a:extLst>
              <a:ext uri="{FF2B5EF4-FFF2-40B4-BE49-F238E27FC236}">
                <a16:creationId xmlns:a16="http://schemas.microsoft.com/office/drawing/2014/main" id="{3C33D859-34D3-4234-AB03-95A8549D8C6D}"/>
              </a:ext>
            </a:extLst>
          </p:cNvPr>
          <p:cNvSpPr/>
          <p:nvPr userDrawn="1"/>
        </p:nvSpPr>
        <p:spPr>
          <a:xfrm>
            <a:off x="4306387" y="992777"/>
            <a:ext cx="3579223" cy="535577"/>
          </a:xfrm>
          <a:prstGeom prst="roundRect">
            <a:avLst>
              <a:gd name="adj" fmla="val 50000"/>
            </a:avLst>
          </a:prstGeom>
          <a:solidFill>
            <a:srgbClr val="396B67"/>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429007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72C1917-4A94-41D7-817F-74CD2F2A0B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9" name="图片 8">
            <a:extLst>
              <a:ext uri="{FF2B5EF4-FFF2-40B4-BE49-F238E27FC236}">
                <a16:creationId xmlns:a16="http://schemas.microsoft.com/office/drawing/2014/main" id="{65570613-31EB-44B1-B34B-ED17A47DBA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0" name="图片 9">
            <a:extLst>
              <a:ext uri="{FF2B5EF4-FFF2-40B4-BE49-F238E27FC236}">
                <a16:creationId xmlns:a16="http://schemas.microsoft.com/office/drawing/2014/main" id="{DB8F8CF6-17E6-4DF0-A26B-C4FA7E13137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11" name="图片 10">
            <a:extLst>
              <a:ext uri="{FF2B5EF4-FFF2-40B4-BE49-F238E27FC236}">
                <a16:creationId xmlns:a16="http://schemas.microsoft.com/office/drawing/2014/main" id="{E8EBB76D-25D6-4143-8107-479AA58A618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79989" y="22860"/>
            <a:ext cx="9432022" cy="5854499"/>
          </a:xfrm>
          <a:prstGeom prst="rect">
            <a:avLst/>
          </a:prstGeom>
        </p:spPr>
      </p:pic>
      <p:pic>
        <p:nvPicPr>
          <p:cNvPr id="12" name="图片 11" descr="图片包含 屏幕截图&#10;&#10;描述已自动生成">
            <a:extLst>
              <a:ext uri="{FF2B5EF4-FFF2-40B4-BE49-F238E27FC236}">
                <a16:creationId xmlns:a16="http://schemas.microsoft.com/office/drawing/2014/main" id="{CB8760D8-84F5-48F1-B4FE-BC163B1CD806}"/>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spTree>
    <p:extLst>
      <p:ext uri="{BB962C8B-B14F-4D97-AF65-F5344CB8AC3E}">
        <p14:creationId xmlns:p14="http://schemas.microsoft.com/office/powerpoint/2010/main" val="1478684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BFFCB55-A78E-4DE0-92B1-EAB6AD237F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sp>
        <p:nvSpPr>
          <p:cNvPr id="3" name="矩形: 圆角 2">
            <a:extLst>
              <a:ext uri="{FF2B5EF4-FFF2-40B4-BE49-F238E27FC236}">
                <a16:creationId xmlns:a16="http://schemas.microsoft.com/office/drawing/2014/main" id="{338ADA5F-C62D-4273-AD50-E22051455C04}"/>
              </a:ext>
            </a:extLst>
          </p:cNvPr>
          <p:cNvSpPr/>
          <p:nvPr userDrawn="1"/>
        </p:nvSpPr>
        <p:spPr>
          <a:xfrm>
            <a:off x="992504" y="422910"/>
            <a:ext cx="10206990" cy="6023610"/>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1831973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2026/3/19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1727462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2026/3/19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4201792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2026/3/19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487635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2026/3/19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95680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9AD9D28-7B71-4956-910D-465A55C6B4C6}" type="datetimeFigureOut">
              <a:rPr lang="zh-CN" altLang="en-US" smtClean="0"/>
              <a:t>2026/3/19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4103457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9AD9D28-7B71-4956-910D-465A55C6B4C6}" type="datetimeFigureOut">
              <a:rPr lang="zh-CN" altLang="en-US" smtClean="0"/>
              <a:t>2026/3/19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5267999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1.jpe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image" Target="../media/image3.jpg"/><Relationship Id="rId4" Type="http://schemas.openxmlformats.org/officeDocument/2006/relationships/slideLayout" Target="../slideLayouts/slideLayout29.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solidFill>
                <a:latin typeface="微软雅黑" panose="020B0503020204020204" pitchFamily="34" charset="-122"/>
                <a:ea typeface="微软雅黑" panose="020B0503020204020204" pitchFamily="34" charset="-122"/>
                <a:sym typeface="+mn-ea"/>
              </a:rPr>
              <a:t>PPT</a:t>
            </a:r>
            <a:r>
              <a:rPr lang="zh-CN" altLang="en-US" sz="300" dirty="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pitchFamily="34" charset="-122"/>
                <a:ea typeface="微软雅黑" panose="020B0503020204020204" pitchFamily="34" charset="-122"/>
                <a:sym typeface="+mn-ea"/>
              </a:rPr>
              <a:t>ibaotu.com</a:t>
            </a:r>
          </a:p>
        </p:txBody>
      </p:sp>
    </p:spTree>
    <p:extLst>
      <p:ext uri="{BB962C8B-B14F-4D97-AF65-F5344CB8AC3E}">
        <p14:creationId xmlns:p14="http://schemas.microsoft.com/office/powerpoint/2010/main" val="25577642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7FDE8"/>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AD9D28-7B71-4956-910D-465A55C6B4C6}" type="datetimeFigureOut">
              <a:rPr lang="zh-CN" altLang="en-US" smtClean="0"/>
              <a:t>2026/3/19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806488-57EB-497B-8A91-949C35733F82}" type="slidenum">
              <a:rPr lang="zh-CN" altLang="en-US" smtClean="0"/>
              <a:t>‹#›</a:t>
            </a:fld>
            <a:endParaRPr lang="zh-CN" altLang="en-US"/>
          </a:p>
        </p:txBody>
      </p:sp>
      <p:pic>
        <p:nvPicPr>
          <p:cNvPr id="8" name="Picture 7">
            <a:extLst>
              <a:ext uri="{FF2B5EF4-FFF2-40B4-BE49-F238E27FC236}">
                <a16:creationId xmlns:a16="http://schemas.microsoft.com/office/drawing/2014/main" id="{6F5F6FC8-C1E9-4364-AFB1-1C48DBCE630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8503553" y="-1278286"/>
            <a:ext cx="2195254" cy="2195254"/>
          </a:xfrm>
          <a:prstGeom prst="ellipse">
            <a:avLst/>
          </a:prstGeom>
          <a:ln>
            <a:noFill/>
          </a:ln>
          <a:effectLst>
            <a:softEdge rad="112500"/>
          </a:effectLst>
        </p:spPr>
      </p:pic>
      <p:pic>
        <p:nvPicPr>
          <p:cNvPr id="10" name="Picture 9">
            <a:extLst>
              <a:ext uri="{FF2B5EF4-FFF2-40B4-BE49-F238E27FC236}">
                <a16:creationId xmlns:a16="http://schemas.microsoft.com/office/drawing/2014/main" id="{90094FA4-2543-4B5C-878C-E293A5710DA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958147" y="24612600"/>
            <a:ext cx="2195254" cy="2195254"/>
          </a:xfrm>
          <a:prstGeom prst="ellipse">
            <a:avLst/>
          </a:prstGeom>
          <a:ln>
            <a:noFill/>
          </a:ln>
          <a:effectLst>
            <a:softEdge rad="112500"/>
          </a:effectLst>
        </p:spPr>
      </p:pic>
      <p:pic>
        <p:nvPicPr>
          <p:cNvPr id="11" name="Picture 10">
            <a:extLst>
              <a:ext uri="{FF2B5EF4-FFF2-40B4-BE49-F238E27FC236}">
                <a16:creationId xmlns:a16="http://schemas.microsoft.com/office/drawing/2014/main" id="{12378556-68EC-4C83-9B44-9B89F2B6336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8500299" y="-2926613"/>
            <a:ext cx="2195254" cy="2195254"/>
          </a:xfrm>
          <a:prstGeom prst="ellipse">
            <a:avLst/>
          </a:prstGeom>
          <a:ln>
            <a:noFill/>
          </a:ln>
          <a:effectLst>
            <a:softEdge rad="112500"/>
          </a:effectLst>
        </p:spPr>
      </p:pic>
    </p:spTree>
    <p:extLst>
      <p:ext uri="{BB962C8B-B14F-4D97-AF65-F5344CB8AC3E}">
        <p14:creationId xmlns:p14="http://schemas.microsoft.com/office/powerpoint/2010/main" val="407864687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7FDE8"/>
        </a:solidFill>
        <a:effectLst/>
      </p:bgPr>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id="{DBF0C31A-11F6-4509-9C59-4DEAF70CB60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AD9D28-7B71-4956-910D-465A55C6B4C6}" type="datetimeFigureOut">
              <a:rPr lang="zh-CN" altLang="en-US" smtClean="0"/>
              <a:t>2026/3/19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253654850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图片包含 户外&#10;&#10;描述已自动生成">
            <a:extLst>
              <a:ext uri="{FF2B5EF4-FFF2-40B4-BE49-F238E27FC236}">
                <a16:creationId xmlns:a16="http://schemas.microsoft.com/office/drawing/2014/main" id="{51D981AD-9FC1-4415-8F8F-8DBB61E1CAAF}"/>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42853995-BB7E-4837-AB4E-A586C0DBB2C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038601" y="20768914"/>
            <a:ext cx="5351206" cy="5351206"/>
          </a:xfrm>
          <a:prstGeom prst="ellipse">
            <a:avLst/>
          </a:prstGeom>
          <a:ln>
            <a:noFill/>
          </a:ln>
          <a:effectLst>
            <a:softEdge rad="112500"/>
          </a:effectLst>
        </p:spPr>
      </p:pic>
    </p:spTree>
    <p:extLst>
      <p:ext uri="{BB962C8B-B14F-4D97-AF65-F5344CB8AC3E}">
        <p14:creationId xmlns:p14="http://schemas.microsoft.com/office/powerpoint/2010/main" val="261738753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2.png"/><Relationship Id="rId7"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29.png"/><Relationship Id="rId5" Type="http://schemas.openxmlformats.org/officeDocument/2006/relationships/image" Target="../media/image24.pn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svg"/><Relationship Id="rId3" Type="http://schemas.openxmlformats.org/officeDocument/2006/relationships/image" Target="../media/image32.png"/><Relationship Id="rId7" Type="http://schemas.openxmlformats.org/officeDocument/2006/relationships/image" Target="../media/image24.png"/><Relationship Id="rId12" Type="http://schemas.openxmlformats.org/officeDocument/2006/relationships/image" Target="../media/image37.png"/><Relationship Id="rId2" Type="http://schemas.openxmlformats.org/officeDocument/2006/relationships/notesSlide" Target="../notesSlides/notesSlide5.xml"/><Relationship Id="rId16" Type="http://schemas.openxmlformats.org/officeDocument/2006/relationships/image" Target="../media/image41.pn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image" Target="../media/image36.svg"/><Relationship Id="rId5" Type="http://schemas.openxmlformats.org/officeDocument/2006/relationships/image" Target="../media/image21.png"/><Relationship Id="rId15" Type="http://schemas.openxmlformats.org/officeDocument/2006/relationships/image" Target="../media/image40.svg"/><Relationship Id="rId10" Type="http://schemas.openxmlformats.org/officeDocument/2006/relationships/image" Target="../media/image35.png"/><Relationship Id="rId4" Type="http://schemas.openxmlformats.org/officeDocument/2006/relationships/image" Target="../media/image25.png"/><Relationship Id="rId9" Type="http://schemas.openxmlformats.org/officeDocument/2006/relationships/image" Target="../media/image34.svg"/><Relationship Id="rId14" Type="http://schemas.openxmlformats.org/officeDocument/2006/relationships/image" Target="../media/image39.png"/></Relationships>
</file>

<file path=ppt/slides/_rels/slide7.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svg"/><Relationship Id="rId3" Type="http://schemas.openxmlformats.org/officeDocument/2006/relationships/image" Target="../media/image21.png"/><Relationship Id="rId7" Type="http://schemas.openxmlformats.org/officeDocument/2006/relationships/image" Target="../media/image43.svg"/><Relationship Id="rId12" Type="http://schemas.openxmlformats.org/officeDocument/2006/relationships/image" Target="../media/image48.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24.png"/><Relationship Id="rId10" Type="http://schemas.openxmlformats.org/officeDocument/2006/relationships/image" Target="../media/image46.jpeg"/><Relationship Id="rId4" Type="http://schemas.openxmlformats.org/officeDocument/2006/relationships/image" Target="../media/image22.png"/><Relationship Id="rId9" Type="http://schemas.openxmlformats.org/officeDocument/2006/relationships/image" Target="../media/image45.svg"/><Relationship Id="rId14" Type="http://schemas.openxmlformats.org/officeDocument/2006/relationships/image" Target="../media/image50.jp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21.png"/><Relationship Id="rId7"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46.jpeg"/><Relationship Id="rId5" Type="http://schemas.openxmlformats.org/officeDocument/2006/relationships/image" Target="../media/image24.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55E8258E-48F1-4E18-9E55-2839FD815F5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42106"/>
            <a:ext cx="12192000" cy="6858000"/>
          </a:xfrm>
          <a:prstGeom prst="rect">
            <a:avLst/>
          </a:prstGeom>
        </p:spPr>
      </p:pic>
      <p:pic>
        <p:nvPicPr>
          <p:cNvPr id="4" name="图片 3" descr="图片包含 LEGO, 玩具&#10;&#10;已生成极高可信度的说明">
            <a:extLst>
              <a:ext uri="{FF2B5EF4-FFF2-40B4-BE49-F238E27FC236}">
                <a16:creationId xmlns:a16="http://schemas.microsoft.com/office/drawing/2014/main" id="{4E11DDF2-A4C1-4A3E-94A7-7D2DCDE1D5A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86868" y="1474507"/>
            <a:ext cx="2255937" cy="2255937"/>
          </a:xfrm>
          <a:prstGeom prst="rect">
            <a:avLst/>
          </a:prstGeom>
        </p:spPr>
      </p:pic>
      <p:pic>
        <p:nvPicPr>
          <p:cNvPr id="10" name="图片 9">
            <a:extLst>
              <a:ext uri="{FF2B5EF4-FFF2-40B4-BE49-F238E27FC236}">
                <a16:creationId xmlns:a16="http://schemas.microsoft.com/office/drawing/2014/main" id="{560F390E-CC45-4818-89F9-BDFCD7FB45B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475406" y="42106"/>
            <a:ext cx="1371224" cy="1213990"/>
          </a:xfrm>
          <a:prstGeom prst="rect">
            <a:avLst/>
          </a:prstGeom>
        </p:spPr>
      </p:pic>
      <p:pic>
        <p:nvPicPr>
          <p:cNvPr id="2" name="Picture 1">
            <a:extLst>
              <a:ext uri="{FF2B5EF4-FFF2-40B4-BE49-F238E27FC236}">
                <a16:creationId xmlns:a16="http://schemas.microsoft.com/office/drawing/2014/main" id="{C9F29044-0B1A-438A-A62B-2569D512C614}"/>
              </a:ext>
            </a:extLst>
          </p:cNvPr>
          <p:cNvPicPr>
            <a:picLocks noChangeAspect="1"/>
          </p:cNvPicPr>
          <p:nvPr/>
        </p:nvPicPr>
        <p:blipFill rotWithShape="1">
          <a:blip r:embed="rId7"/>
          <a:srcRect t="11622" b="50168"/>
          <a:stretch/>
        </p:blipFill>
        <p:spPr>
          <a:xfrm>
            <a:off x="5235483" y="1519262"/>
            <a:ext cx="5413717" cy="1083213"/>
          </a:xfrm>
          <a:prstGeom prst="rect">
            <a:avLst/>
          </a:prstGeom>
        </p:spPr>
      </p:pic>
      <p:sp>
        <p:nvSpPr>
          <p:cNvPr id="3" name="TextBox 2">
            <a:extLst>
              <a:ext uri="{FF2B5EF4-FFF2-40B4-BE49-F238E27FC236}">
                <a16:creationId xmlns:a16="http://schemas.microsoft.com/office/drawing/2014/main" id="{85D5556D-77CC-AA46-D407-F742635432F5}"/>
              </a:ext>
            </a:extLst>
          </p:cNvPr>
          <p:cNvSpPr txBox="1"/>
          <p:nvPr/>
        </p:nvSpPr>
        <p:spPr>
          <a:xfrm>
            <a:off x="4854263" y="2963274"/>
            <a:ext cx="6383479" cy="1015663"/>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0">
                <a:ln w="0"/>
                <a:solidFill>
                  <a:srgbClr val="0070C0"/>
                </a:solidFill>
                <a:effectLst>
                  <a:glow rad="63500">
                    <a:schemeClr val="accent1">
                      <a:satMod val="175000"/>
                      <a:alpha val="40000"/>
                    </a:schemeClr>
                  </a:glow>
                  <a:outerShdw blurRad="38100" dist="19050" dir="2700000" algn="tl" rotWithShape="0">
                    <a:srgbClr val="3F3F3F">
                      <a:alpha val="40000"/>
                    </a:srgbClr>
                  </a:outerShdw>
                </a:effectLst>
                <a:latin typeface="Coiny" panose="02000903060500060000" pitchFamily="2" charset="0"/>
              </a:rPr>
              <a:t>Bài học của gấu</a:t>
            </a:r>
            <a:endParaRPr kumimoji="0" lang="en-US" sz="6000" b="0" i="0" u="none" strike="noStrike" kern="1200" cap="none" spc="0" normalizeH="0" baseline="0" noProof="0" dirty="0">
              <a:ln w="0"/>
              <a:solidFill>
                <a:srgbClr val="0070C0"/>
              </a:solidFill>
              <a:effectLst>
                <a:glow rad="63500">
                  <a:schemeClr val="accent1">
                    <a:satMod val="175000"/>
                    <a:alpha val="40000"/>
                  </a:schemeClr>
                </a:glow>
                <a:outerShdw blurRad="38100" dist="19050" dir="2700000" algn="tl" rotWithShape="0">
                  <a:srgbClr val="3F3F3F">
                    <a:alpha val="40000"/>
                  </a:srgbClr>
                </a:outerShdw>
              </a:effectLst>
              <a:uLnTx/>
              <a:uFillTx/>
              <a:latin typeface="Coiny" panose="02000903060500060000" pitchFamily="2" charset="0"/>
            </a:endParaRPr>
          </a:p>
        </p:txBody>
      </p:sp>
    </p:spTree>
    <p:extLst>
      <p:ext uri="{BB962C8B-B14F-4D97-AF65-F5344CB8AC3E}">
        <p14:creationId xmlns:p14="http://schemas.microsoft.com/office/powerpoint/2010/main" val="40485984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nodeType="clickEffect">
                                  <p:stCondLst>
                                    <p:cond delay="0"/>
                                  </p:stCondLst>
                                  <p:childTnLst>
                                    <p:animMotion origin="layout" path="M -0.03021 0.03171 L -0.03021 0.03194 C -0.03034 0.0324 -0.03086 0.04676 -0.03164 0.05 C -0.03255 0.05301 -0.03451 0.05856 -0.03451 0.05879 C -0.03477 0.06041 -0.0349 0.06273 -0.03529 0.06435 C -0.03555 0.06597 -0.03659 0.06689 -0.03659 0.06875 C -0.03724 0.07384 -0.03698 0.07939 -0.03737 0.08449 C -0.0375 0.08611 -0.03789 0.08726 -0.03802 0.08865 C -0.03828 0.11111 -0.03854 0.13379 -0.0388 0.15625 C -0.03907 0.16851 -0.0392 0.18125 -0.03946 0.19351 C -0.03959 0.19513 -0.03985 0.19652 -0.04024 0.19768 C -0.04102 0.20092 -0.04167 0.20439 -0.04297 0.20648 L -0.04519 0.20926 C -0.04779 0.21713 -0.04519 0.21041 -0.0487 0.21643 C -0.05222 0.22245 -0.04922 0.21967 -0.053 0.22222 C -0.05365 0.22361 -0.0543 0.22546 -0.05508 0.22638 C -0.05573 0.22731 -0.05664 0.22708 -0.05716 0.22801 C -0.05873 0.22963 -0.06029 0.23125 -0.06146 0.23356 C -0.06211 0.23518 -0.06276 0.23703 -0.06354 0.23796 C -0.06498 0.23958 -0.06784 0.24074 -0.06784 0.24097 C -0.06849 0.24236 -0.06914 0.24421 -0.06992 0.24513 C -0.07136 0.24676 -0.07422 0.24791 -0.07422 0.24814 C -0.07552 0.25069 -0.07683 0.2537 -0.07839 0.25509 C -0.07943 0.25601 -0.08047 0.25601 -0.08125 0.25648 C -0.08216 0.25717 -0.08282 0.25763 -0.08347 0.2581 C -0.08451 0.25902 -0.08529 0.26018 -0.0862 0.26088 C -0.08854 0.26296 -0.08933 0.2625 -0.09193 0.26365 C -0.09271 0.26435 -0.09336 0.26504 -0.09401 0.26527 C -0.09545 0.26597 -0.09701 0.2662 -0.09831 0.26666 C -0.09909 0.26713 -0.09974 0.26782 -0.10039 0.26805 C -0.1013 0.26875 -0.10235 0.26898 -0.10326 0.26944 C -0.10391 0.27037 -0.10495 0.27129 -0.10534 0.27245 C -0.10586 0.27361 -0.10586 0.27546 -0.10612 0.27662 C -0.10651 0.27824 -0.10703 0.27963 -0.10742 0.28101 C -0.10769 0.28472 -0.10795 0.28865 -0.10821 0.29236 C -0.10847 0.29421 -0.10886 0.29537 -0.10886 0.29676 C -0.10938 0.32361 -0.10899 0.35023 -0.10964 0.37708 C -0.10977 0.37893 -0.11055 0.38032 -0.11107 0.38148 C -0.11237 0.38449 -0.1138 0.38842 -0.11602 0.38865 C -0.12565 0.38958 -0.13529 0.38958 -0.14505 0.39004 C -0.14597 0.39051 -0.14688 0.39097 -0.14792 0.39143 C -0.14857 0.39189 -0.14922 0.39259 -0.15 0.39282 C -0.1517 0.39375 -0.15417 0.39398 -0.1556 0.39583 C -0.15651 0.39676 -0.15703 0.39791 -0.15782 0.39861 C -0.15873 0.39953 -0.15964 0.39953 -0.16068 0.4 C -0.16198 0.40092 -0.16341 0.40208 -0.16485 0.40301 L -0.16693 0.40439 C -0.16771 0.40486 -0.16836 0.40578 -0.16914 0.40578 C -0.17266 0.40671 -0.17513 0.40694 -0.17839 0.40856 C -0.17904 0.40926 -0.17969 0.40995 -0.18047 0.41018 C -0.18138 0.41088 -0.18229 0.41111 -0.18334 0.41157 C -0.18399 0.41203 -0.18464 0.41273 -0.18542 0.41296 C -0.18659 0.41365 -0.18776 0.41388 -0.18894 0.41435 C -0.18985 0.41527 -0.19089 0.41666 -0.1918 0.41736 C -0.19245 0.41805 -0.19336 0.41782 -0.19388 0.41875 C -0.19479 0.42037 -0.19532 0.42245 -0.1961 0.42453 C -0.19805 0.43657 -0.19727 0.42986 -0.1961 0.45463 C -0.1961 0.45625 -0.19571 0.45763 -0.19532 0.45879 C -0.1944 0.46296 -0.19349 0.46435 -0.1918 0.46759 C -0.18998 0.47847 -0.19245 0.46504 -0.18972 0.47615 C -0.18685 0.48796 -0.19167 0.47245 -0.1875 0.48472 C -0.18724 0.48912 -0.18711 0.49328 -0.18685 0.49768 C -0.18659 0.50439 -0.18672 0.51134 -0.18607 0.51759 C -0.18594 0.51921 -0.18581 0.51481 -0.18542 0.51342 C -0.18503 0.51203 -0.18464 0.51018 -0.18399 0.50902 C -0.18034 0.50324 -0.18295 0.51203 -0.18112 0.50486 L -0.18047 0.50324 L -0.18047 0.5037 " pathEditMode="relative" rAng="0" ptsTypes="AAAAAAAAAAAAAAAAAAAAAAAAAAAAAAAAAAAAAAAAAAAAAAAAAAAAAAAAAAAAAAAAAAAA">
                                      <p:cBhvr>
                                        <p:cTn id="13" dur="2000" fill="hold"/>
                                        <p:tgtEl>
                                          <p:spTgt spid="10"/>
                                        </p:tgtEl>
                                        <p:attrNameLst>
                                          <p:attrName>ppt_x</p:attrName>
                                          <p:attrName>ppt_y</p:attrName>
                                        </p:attrNameLst>
                                      </p:cBhvr>
                                      <p:rCtr x="-8359" y="24306"/>
                                    </p:animMotion>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11878"/>
            <a:ext cx="12192000" cy="6858000"/>
          </a:xfrm>
          <a:prstGeom prst="rect">
            <a:avLst/>
          </a:prstGeom>
        </p:spPr>
      </p:pic>
      <p:pic>
        <p:nvPicPr>
          <p:cNvPr id="10" name="图片 9">
            <a:extLst>
              <a:ext uri="{FF2B5EF4-FFF2-40B4-BE49-F238E27FC236}">
                <a16:creationId xmlns:a16="http://schemas.microsoft.com/office/drawing/2014/main" id="{C8D79C7A-3F96-4E76-816D-B042C2B81A0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475406" y="42106"/>
            <a:ext cx="1371224" cy="1213990"/>
          </a:xfrm>
          <a:prstGeom prst="rect">
            <a:avLst/>
          </a:prstGeom>
        </p:spPr>
      </p:pic>
      <p:sp>
        <p:nvSpPr>
          <p:cNvPr id="3" name="TextBox 2">
            <a:extLst>
              <a:ext uri="{FF2B5EF4-FFF2-40B4-BE49-F238E27FC236}">
                <a16:creationId xmlns:a16="http://schemas.microsoft.com/office/drawing/2014/main" id="{3372D008-0EE2-672E-CC1E-38D542719D45}"/>
              </a:ext>
            </a:extLst>
          </p:cNvPr>
          <p:cNvSpPr txBox="1"/>
          <p:nvPr/>
        </p:nvSpPr>
        <p:spPr>
          <a:xfrm>
            <a:off x="2924879" y="2314254"/>
            <a:ext cx="6342242" cy="1446550"/>
          </a:xfrm>
          <a:prstGeom prst="rect">
            <a:avLst/>
          </a:prstGeom>
          <a:noFill/>
        </p:spPr>
        <p:txBody>
          <a:bodyPr wrap="square" rtlCol="0">
            <a:spAutoFit/>
          </a:bodyPr>
          <a:lstStyle/>
          <a:p>
            <a:r>
              <a:rPr lang="en-US" sz="8800" b="1">
                <a:solidFill>
                  <a:srgbClr val="C00000"/>
                </a:solidFill>
                <a:latin typeface="UTM Avo" panose="02040603050506020204" pitchFamily="18" charset="0"/>
              </a:rPr>
              <a:t>Vận dụng</a:t>
            </a:r>
            <a:endParaRPr lang="en-US" sz="8800" b="1" dirty="0">
              <a:solidFill>
                <a:srgbClr val="C00000"/>
              </a:solidFill>
              <a:latin typeface="UTM Avo" panose="02040603050506020204" pitchFamily="18" charset="0"/>
            </a:endParaRPr>
          </a:p>
        </p:txBody>
      </p:sp>
    </p:spTree>
    <p:extLst>
      <p:ext uri="{BB962C8B-B14F-4D97-AF65-F5344CB8AC3E}">
        <p14:creationId xmlns:p14="http://schemas.microsoft.com/office/powerpoint/2010/main" val="1306275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0" presetClass="path" presetSubtype="0" accel="50000" decel="50000" fill="hold" nodeType="withEffect">
                                  <p:stCondLst>
                                    <p:cond delay="0"/>
                                  </p:stCondLst>
                                  <p:childTnLst>
                                    <p:animMotion origin="layout" path="M -0.03021 0.03171 L -0.03021 0.03194 C -0.03034 0.0324 -0.03086 0.04676 -0.03164 0.05 C -0.03255 0.05301 -0.03451 0.05856 -0.03451 0.05879 C -0.03477 0.06041 -0.0349 0.06273 -0.03529 0.06435 C -0.03555 0.06597 -0.03659 0.06689 -0.03659 0.06875 C -0.03724 0.07384 -0.03698 0.07939 -0.03737 0.08449 C -0.0375 0.08611 -0.03789 0.08726 -0.03802 0.08865 C -0.03828 0.11111 -0.03854 0.13379 -0.0388 0.15625 C -0.03907 0.16851 -0.0392 0.18125 -0.03946 0.19351 C -0.03959 0.19513 -0.03985 0.19652 -0.04024 0.19768 C -0.04102 0.20092 -0.04167 0.20439 -0.04297 0.20648 L -0.04519 0.20926 C -0.04779 0.21713 -0.04519 0.21041 -0.0487 0.21643 C -0.05222 0.22245 -0.04922 0.21967 -0.053 0.22222 C -0.05365 0.22361 -0.0543 0.22546 -0.05508 0.22638 C -0.05573 0.22731 -0.05664 0.22708 -0.05716 0.22801 C -0.05873 0.22963 -0.06029 0.23125 -0.06146 0.23356 C -0.06211 0.23518 -0.06276 0.23703 -0.06354 0.23796 C -0.06498 0.23958 -0.06784 0.24074 -0.06784 0.24097 C -0.06849 0.24236 -0.06914 0.24421 -0.06992 0.24513 C -0.07136 0.24676 -0.07422 0.24791 -0.07422 0.24814 C -0.07552 0.25069 -0.07683 0.2537 -0.07839 0.25509 C -0.07943 0.25601 -0.08047 0.25601 -0.08125 0.25648 C -0.08216 0.25717 -0.08282 0.25763 -0.08347 0.2581 C -0.08451 0.25902 -0.08529 0.26018 -0.0862 0.26088 C -0.08854 0.26296 -0.08933 0.2625 -0.09193 0.26365 C -0.09271 0.26435 -0.09336 0.26504 -0.09401 0.26527 C -0.09545 0.26597 -0.09701 0.2662 -0.09831 0.26666 C -0.09909 0.26713 -0.09974 0.26782 -0.10039 0.26805 C -0.1013 0.26875 -0.10235 0.26898 -0.10326 0.26944 C -0.10391 0.27037 -0.10495 0.27129 -0.10534 0.27245 C -0.10586 0.27361 -0.10586 0.27546 -0.10612 0.27662 C -0.10651 0.27824 -0.10703 0.27963 -0.10742 0.28101 C -0.10769 0.28472 -0.10795 0.28865 -0.10821 0.29236 C -0.10847 0.29421 -0.10886 0.29537 -0.10886 0.29676 C -0.10938 0.32361 -0.10899 0.35023 -0.10964 0.37708 C -0.10977 0.37893 -0.11055 0.38032 -0.11107 0.38148 C -0.11237 0.38449 -0.1138 0.38842 -0.11602 0.38865 C -0.12565 0.38958 -0.13529 0.38958 -0.14505 0.39004 C -0.14597 0.39051 -0.14688 0.39097 -0.14792 0.39143 C -0.14857 0.39189 -0.14922 0.39259 -0.15 0.39282 C -0.1517 0.39375 -0.15417 0.39398 -0.1556 0.39583 C -0.15651 0.39676 -0.15703 0.39791 -0.15782 0.39861 C -0.15873 0.39953 -0.15964 0.39953 -0.16068 0.4 C -0.16198 0.40092 -0.16341 0.40208 -0.16485 0.40301 L -0.16693 0.40439 C -0.16771 0.40486 -0.16836 0.40578 -0.16914 0.40578 C -0.17266 0.40671 -0.17513 0.40694 -0.17839 0.40856 C -0.17904 0.40926 -0.17969 0.40995 -0.18047 0.41018 C -0.18138 0.41088 -0.18229 0.41111 -0.18334 0.41157 C -0.18399 0.41203 -0.18464 0.41273 -0.18542 0.41296 C -0.18659 0.41365 -0.18776 0.41388 -0.18894 0.41435 C -0.18985 0.41527 -0.19089 0.41666 -0.1918 0.41736 C -0.19245 0.41805 -0.19336 0.41782 -0.19388 0.41875 C -0.19479 0.42037 -0.19532 0.42245 -0.1961 0.42453 C -0.19805 0.43657 -0.19727 0.42986 -0.1961 0.45463 C -0.1961 0.45625 -0.19571 0.45763 -0.19532 0.45879 C -0.1944 0.46296 -0.19349 0.46435 -0.1918 0.46759 C -0.18998 0.47847 -0.19245 0.46504 -0.18972 0.47615 C -0.18685 0.48796 -0.19167 0.47245 -0.1875 0.48472 C -0.18724 0.48912 -0.18711 0.49328 -0.18685 0.49768 C -0.18659 0.50439 -0.18672 0.51134 -0.18607 0.51759 C -0.18594 0.51921 -0.18581 0.51481 -0.18542 0.51342 C -0.18503 0.51203 -0.18464 0.51018 -0.18399 0.50902 C -0.18034 0.50324 -0.18295 0.51203 -0.18112 0.50486 L -0.18047 0.50324 L -0.18047 0.5037 " pathEditMode="relative" rAng="0" ptsTypes="AAAAAAAAAAAAAAAAAAAAAAAAAAAAAAAAAAAAAAAAAAAAAAAAAAAAAAAAAAAAAAAAAAAA">
                                      <p:cBhvr>
                                        <p:cTn id="11" dur="2000" fill="hold"/>
                                        <p:tgtEl>
                                          <p:spTgt spid="10"/>
                                        </p:tgtEl>
                                        <p:attrNameLst>
                                          <p:attrName>ppt_x</p:attrName>
                                          <p:attrName>ppt_y</p:attrName>
                                        </p:attrNameLst>
                                      </p:cBhvr>
                                      <p:rCtr x="-8359" y="24306"/>
                                    </p:animMotion>
                                  </p:childTnLst>
                                </p:cTn>
                              </p:par>
                              <p:par>
                                <p:cTn id="12" presetID="2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43943" y="163992"/>
            <a:ext cx="12235943" cy="6890955"/>
            <a:chOff x="-44450" y="-32955"/>
            <a:chExt cx="12235943" cy="6890955"/>
          </a:xfrm>
        </p:grpSpPr>
        <p:pic>
          <p:nvPicPr>
            <p:cNvPr id="21" name="图片 20"/>
            <p:cNvPicPr>
              <a:picLocks noChangeAspect="1"/>
            </p:cNvPicPr>
            <p:nvPr/>
          </p:nvPicPr>
          <p:blipFill rotWithShape="1">
            <a:blip r:embed="rId3"/>
            <a:srcRect r="10008" b="29584"/>
            <a:stretch/>
          </p:blipFill>
          <p:spPr>
            <a:xfrm>
              <a:off x="-44450" y="4674078"/>
              <a:ext cx="2200275" cy="2183922"/>
            </a:xfrm>
            <a:prstGeom prst="rect">
              <a:avLst/>
            </a:prstGeom>
          </p:spPr>
        </p:pic>
        <p:sp>
          <p:nvSpPr>
            <p:cNvPr id="22" name="任意多边形 21"/>
            <p:cNvSpPr/>
            <p:nvPr/>
          </p:nvSpPr>
          <p:spPr>
            <a:xfrm flipH="1">
              <a:off x="-10495" y="5744112"/>
              <a:ext cx="12193057" cy="111388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3" name="图片 22"/>
            <p:cNvPicPr>
              <a:picLocks noChangeAspect="1"/>
            </p:cNvPicPr>
            <p:nvPr/>
          </p:nvPicPr>
          <p:blipFill>
            <a:blip r:embed="rId4"/>
            <a:stretch>
              <a:fillRect/>
            </a:stretch>
          </p:blipFill>
          <p:spPr>
            <a:xfrm>
              <a:off x="8990816" y="-32955"/>
              <a:ext cx="3200677" cy="6858594"/>
            </a:xfrm>
            <a:prstGeom prst="rect">
              <a:avLst/>
            </a:prstGeom>
          </p:spPr>
        </p:pic>
      </p:grpSp>
      <p:sp>
        <p:nvSpPr>
          <p:cNvPr id="4" name="矩形 3"/>
          <p:cNvSpPr/>
          <p:nvPr/>
        </p:nvSpPr>
        <p:spPr>
          <a:xfrm>
            <a:off x="1688316" y="1133856"/>
            <a:ext cx="8915400" cy="4175497"/>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 name="L 形 2"/>
          <p:cNvSpPr/>
          <p:nvPr/>
        </p:nvSpPr>
        <p:spPr>
          <a:xfrm>
            <a:off x="1657904" y="4856144"/>
            <a:ext cx="657225" cy="657225"/>
          </a:xfrm>
          <a:prstGeom prst="corner">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4" name="L 形 23"/>
          <p:cNvSpPr/>
          <p:nvPr/>
        </p:nvSpPr>
        <p:spPr>
          <a:xfrm rot="10800000">
            <a:off x="9948217" y="1800366"/>
            <a:ext cx="657225" cy="657225"/>
          </a:xfrm>
          <a:prstGeom prst="corner">
            <a:avLst/>
          </a:prstGeom>
          <a:solidFill>
            <a:srgbClr val="FFC000"/>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7" name="图片 6"/>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9400" b="97002" l="61046" r="93420">
                        <a14:foregroundMark x1="82256" y1="92256" x2="88837" y2="92256"/>
                        <a14:foregroundMark x1="81904" y1="86428" x2="81727" y2="91007"/>
                        <a14:foregroundMark x1="87074" y1="85595" x2="87074" y2="87677"/>
                        <a14:backgroundMark x1="70799" y1="86261" x2="71504" y2="94588"/>
                        <a14:backgroundMark x1="62103" y1="63364" x2="69330" y2="63364"/>
                        <a14:backgroundMark x1="83549" y1="22731" x2="83255" y2="32057"/>
                        <a14:backgroundMark x1="84019" y1="44380" x2="83843" y2="53539"/>
                        <a14:backgroundMark x1="82080" y1="23730" x2="81786" y2="30391"/>
                        <a14:backgroundMark x1="82080" y1="50208" x2="82256" y2="52123"/>
                        <a14:backgroundMark x1="82256" y1="51457" x2="82374" y2="52706"/>
                        <a14:backgroundMark x1="77556" y1="22065" x2="86075" y2="26062"/>
                        <a14:backgroundMark x1="81081" y1="27061" x2="84900" y2="31890"/>
                        <a14:backgroundMark x1="81669" y1="30391" x2="83431" y2="33722"/>
                        <a14:backgroundMark x1="61986" y1="60033" x2="72679" y2="60200"/>
                        <a14:backgroundMark x1="69154" y1="58118" x2="69154" y2="65612"/>
                        <a14:backgroundMark x1="70447" y1="62531" x2="72327" y2="62281"/>
                        <a14:backgroundMark x1="82021" y1="27477" x2="83079" y2="34388"/>
                        <a14:backgroundMark x1="64395" y1="62948" x2="71328" y2="62698"/>
                      </a14:backgroundRemoval>
                    </a14:imgEffect>
                  </a14:imgLayer>
                </a14:imgProps>
              </a:ext>
              <a:ext uri="{28A0092B-C50C-407E-A947-70E740481C1C}">
                <a14:useLocalDpi xmlns:a14="http://schemas.microsoft.com/office/drawing/2010/main" val="0"/>
              </a:ext>
            </a:extLst>
          </a:blip>
          <a:srcRect l="60193" t="19167" r="5996"/>
          <a:stretch/>
        </p:blipFill>
        <p:spPr>
          <a:xfrm>
            <a:off x="10363809" y="3390773"/>
            <a:ext cx="1778414" cy="3000107"/>
          </a:xfrm>
          <a:prstGeom prst="rect">
            <a:avLst/>
          </a:prstGeom>
        </p:spPr>
      </p:pic>
      <p:grpSp>
        <p:nvGrpSpPr>
          <p:cNvPr id="48" name="组合 47"/>
          <p:cNvGrpSpPr/>
          <p:nvPr/>
        </p:nvGrpSpPr>
        <p:grpSpPr>
          <a:xfrm>
            <a:off x="-272172" y="-429972"/>
            <a:ext cx="2144564" cy="1858297"/>
            <a:chOff x="-272172" y="-429972"/>
            <a:chExt cx="2144564" cy="1858297"/>
          </a:xfrm>
        </p:grpSpPr>
        <p:pic>
          <p:nvPicPr>
            <p:cNvPr id="49" name="图片 48"/>
            <p:cNvPicPr>
              <a:picLocks noChangeAspect="1"/>
            </p:cNvPicPr>
            <p:nvPr/>
          </p:nvPicPr>
          <p:blipFill rotWithShape="1">
            <a:blip r:embed="rId7"/>
            <a:srcRect l="20258" t="20188" r="22652" b="24369"/>
            <a:stretch/>
          </p:blipFill>
          <p:spPr>
            <a:xfrm flipH="1">
              <a:off x="-30150" y="-429972"/>
              <a:ext cx="1902542" cy="1858297"/>
            </a:xfrm>
            <a:prstGeom prst="rect">
              <a:avLst/>
            </a:prstGeom>
          </p:spPr>
        </p:pic>
        <p:pic>
          <p:nvPicPr>
            <p:cNvPr id="50" name="图片 49"/>
            <p:cNvPicPr>
              <a:picLocks noChangeAspect="1"/>
            </p:cNvPicPr>
            <p:nvPr/>
          </p:nvPicPr>
          <p:blipFill rotWithShape="1">
            <a:blip r:embed="rId7"/>
            <a:srcRect l="20258" t="20188" r="22652" b="24369"/>
            <a:stretch/>
          </p:blipFill>
          <p:spPr>
            <a:xfrm rot="2796470" flipH="1">
              <a:off x="-283864" y="63082"/>
              <a:ext cx="1005513" cy="982129"/>
            </a:xfrm>
            <a:prstGeom prst="rect">
              <a:avLst/>
            </a:prstGeom>
          </p:spPr>
        </p:pic>
      </p:grpSp>
      <p:sp>
        <p:nvSpPr>
          <p:cNvPr id="52" name="TextBox 51">
            <a:extLst>
              <a:ext uri="{FF2B5EF4-FFF2-40B4-BE49-F238E27FC236}">
                <a16:creationId xmlns:a16="http://schemas.microsoft.com/office/drawing/2014/main" id="{752B7FA6-2040-47CD-8E6E-26E21A62FF26}"/>
              </a:ext>
            </a:extLst>
          </p:cNvPr>
          <p:cNvSpPr txBox="1"/>
          <p:nvPr/>
        </p:nvSpPr>
        <p:spPr>
          <a:xfrm>
            <a:off x="2897063" y="845398"/>
            <a:ext cx="6377940" cy="1107996"/>
          </a:xfrm>
          <a:prstGeom prst="rect">
            <a:avLst/>
          </a:prstGeom>
          <a:noFill/>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altLang="zh-CN" sz="4800" b="1" i="0" u="none" strike="noStrike" kern="1200" cap="none" spc="0" normalizeH="0" baseline="0" noProof="0">
                <a:ln w="47625" cmpd="thinThick">
                  <a:solidFill>
                    <a:srgbClr val="C00000"/>
                  </a:solidFill>
                </a:ln>
                <a:solidFill>
                  <a:srgbClr val="FFFF00"/>
                </a:solidFill>
                <a:effectLst/>
                <a:uLnTx/>
                <a:uFillTx/>
                <a:latin typeface="Coiny" panose="02000903060500060000" pitchFamily="2" charset="0"/>
                <a:ea typeface="微软雅黑" panose="020B0503020204020204" charset="-122"/>
                <a:cs typeface="+mn-cs"/>
              </a:rPr>
              <a:t>Bài</a:t>
            </a:r>
            <a:r>
              <a:rPr kumimoji="0" lang="en-US" altLang="zh-CN" sz="4800" b="1" i="0" u="none" strike="noStrike" kern="1200" cap="none" spc="0" normalizeH="0" noProof="0">
                <a:ln w="47625" cmpd="thinThick">
                  <a:solidFill>
                    <a:srgbClr val="C00000"/>
                  </a:solidFill>
                </a:ln>
                <a:solidFill>
                  <a:srgbClr val="FFFF00"/>
                </a:solidFill>
                <a:effectLst/>
                <a:uLnTx/>
                <a:uFillTx/>
                <a:latin typeface="Coiny" panose="02000903060500060000" pitchFamily="2" charset="0"/>
                <a:ea typeface="微软雅黑" panose="020B0503020204020204" charset="-122"/>
                <a:cs typeface="+mn-cs"/>
              </a:rPr>
              <a:t> học của gấu</a:t>
            </a:r>
            <a:endParaRPr kumimoji="0" lang="zh-CN" altLang="en-US" sz="4800" b="1" i="0" u="none" strike="noStrike" kern="1200" cap="none" spc="0" normalizeH="0" baseline="0" noProof="0" dirty="0">
              <a:ln w="47625" cmpd="thinThick">
                <a:solidFill>
                  <a:srgbClr val="C00000"/>
                </a:solidFill>
              </a:ln>
              <a:solidFill>
                <a:srgbClr val="FFFF00"/>
              </a:solidFill>
              <a:effectLst/>
              <a:uLnTx/>
              <a:uFillTx/>
              <a:latin typeface="Coiny" panose="02000903060500060000" pitchFamily="2" charset="0"/>
              <a:ea typeface="微软雅黑" panose="020B0503020204020204" charset="-122"/>
              <a:cs typeface="+mn-cs"/>
            </a:endParaRPr>
          </a:p>
        </p:txBody>
      </p:sp>
      <p:sp>
        <p:nvSpPr>
          <p:cNvPr id="53" name="TextBox 52">
            <a:extLst>
              <a:ext uri="{FF2B5EF4-FFF2-40B4-BE49-F238E27FC236}">
                <a16:creationId xmlns:a16="http://schemas.microsoft.com/office/drawing/2014/main" id="{029CC1D7-D979-4052-AEA0-8129889A4A29}"/>
              </a:ext>
            </a:extLst>
          </p:cNvPr>
          <p:cNvSpPr txBox="1"/>
          <p:nvPr/>
        </p:nvSpPr>
        <p:spPr>
          <a:xfrm>
            <a:off x="1986516" y="1905389"/>
            <a:ext cx="8272876" cy="2677656"/>
          </a:xfrm>
          <a:prstGeom prst="rect">
            <a:avLst/>
          </a:prstGeom>
          <a:noFill/>
        </p:spPr>
        <p:txBody>
          <a:bodyPr wrap="square">
            <a:spAutoFit/>
          </a:bodyPr>
          <a:lstStyle/>
          <a:p>
            <a:pPr algn="just"/>
            <a:r>
              <a:rPr lang="en-US" sz="2800">
                <a:solidFill>
                  <a:schemeClr val="tx1">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vi-VN" sz="2800">
                <a:solidFill>
                  <a:schemeClr val="tx1">
                    <a:lumMod val="50000"/>
                  </a:schemeClr>
                </a:solidFill>
                <a:latin typeface="Arial-Rounded" panose="020B0500000000000000" pitchFamily="34" charset="0"/>
                <a:ea typeface="Arial-Rounded" panose="020B0500000000000000" pitchFamily="34" charset="0"/>
                <a:cs typeface="Arial-Rounded" panose="020B0500000000000000" pitchFamily="34" charset="0"/>
              </a:rPr>
              <a:t>Có một chú gấu rất thích được làm con vật khác. Thấy chuột đứng chống đuôi xuống đất, gấu làm theo nhưng đau điếng, khóc thét. Thấy hươu chạy nhanh, gấu lạch bạch chạy cũng và bị ngã nhào. Thấy vịt bơi dưới hồ, gấu nhảy ùm xuống định bởi nhung suýt chìm nghỉm. Thế là từ đó, gấu chỉ muốn là gấu thôi.</a:t>
            </a:r>
            <a:endParaRPr lang="en-US" sz="2800" dirty="0">
              <a:solidFill>
                <a:schemeClr val="tx1">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a:extLst>
              <a:ext uri="{FF2B5EF4-FFF2-40B4-BE49-F238E27FC236}">
                <a16:creationId xmlns:a16="http://schemas.microsoft.com/office/drawing/2014/main" id="{2794C6B3-688F-4E87-971E-C24F1A3DC341}"/>
              </a:ext>
            </a:extLst>
          </p:cNvPr>
          <p:cNvSpPr txBox="1"/>
          <p:nvPr/>
        </p:nvSpPr>
        <p:spPr>
          <a:xfrm>
            <a:off x="6829710" y="4732625"/>
            <a:ext cx="2841763" cy="523220"/>
          </a:xfrm>
          <a:prstGeom prst="rect">
            <a:avLst/>
          </a:prstGeom>
          <a:noFill/>
        </p:spPr>
        <p:txBody>
          <a:bodyPr wrap="square" rtlCol="0">
            <a:spAutoFit/>
          </a:bodyPr>
          <a:lstStyle/>
          <a:p>
            <a:r>
              <a:rPr lang="en-US" sz="2800">
                <a:latin typeface="Arial-Rounded" panose="020B0500000000000000" pitchFamily="34" charset="0"/>
                <a:ea typeface="Arial-Rounded" panose="020B0500000000000000" pitchFamily="34" charset="0"/>
                <a:cs typeface="Arial-Rounded" panose="020B0500000000000000" pitchFamily="34" charset="0"/>
              </a:rPr>
              <a:t>(</a:t>
            </a:r>
            <a:r>
              <a:rPr lang="en-US" sz="2800" i="1">
                <a:latin typeface="Arial-Rounded" panose="020B0500000000000000" pitchFamily="34" charset="0"/>
                <a:ea typeface="Arial-Rounded" panose="020B0500000000000000" pitchFamily="34" charset="0"/>
                <a:cs typeface="Arial-Rounded" panose="020B0500000000000000" pitchFamily="34" charset="0"/>
              </a:rPr>
              <a:t>Theo </a:t>
            </a:r>
            <a:r>
              <a:rPr lang="en-US" sz="2800">
                <a:latin typeface="Arial-Rounded" panose="020B0500000000000000" pitchFamily="34" charset="0"/>
                <a:ea typeface="Arial-Rounded" panose="020B0500000000000000" pitchFamily="34" charset="0"/>
                <a:cs typeface="Arial-Rounded" panose="020B0500000000000000" pitchFamily="34" charset="0"/>
              </a:rPr>
              <a:t>Bùi Việt Hà)</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TextBox 1">
            <a:extLst>
              <a:ext uri="{FF2B5EF4-FFF2-40B4-BE49-F238E27FC236}">
                <a16:creationId xmlns:a16="http://schemas.microsoft.com/office/drawing/2014/main" id="{0D0CEEB3-DBE6-0A13-F1DA-01B75977115A}"/>
              </a:ext>
            </a:extLst>
          </p:cNvPr>
          <p:cNvSpPr txBox="1"/>
          <p:nvPr/>
        </p:nvSpPr>
        <p:spPr>
          <a:xfrm>
            <a:off x="2508823" y="5610472"/>
            <a:ext cx="7154420" cy="578882"/>
          </a:xfrm>
          <a:prstGeom prst="roundRect">
            <a:avLst/>
          </a:prstGeom>
          <a:ln/>
        </p:spPr>
        <p:style>
          <a:lnRef idx="3">
            <a:schemeClr val="lt1"/>
          </a:lnRef>
          <a:fillRef idx="1">
            <a:schemeClr val="accent4"/>
          </a:fillRef>
          <a:effectRef idx="1">
            <a:schemeClr val="accent4"/>
          </a:effectRef>
          <a:fontRef idx="minor">
            <a:schemeClr val="lt1"/>
          </a:fontRef>
        </p:style>
        <p:txBody>
          <a:bodyPr wrap="square" rtlCol="0">
            <a:spAutoFit/>
          </a:bodyPr>
          <a:lstStyle/>
          <a:p>
            <a:pPr>
              <a:buClr>
                <a:srgbClr val="000000"/>
              </a:buClr>
              <a:defRPr/>
            </a:pPr>
            <a:r>
              <a:rPr lang="en-US" sz="2800">
                <a:solidFill>
                  <a:schemeClr val="tx1">
                    <a:lumMod val="50000"/>
                  </a:schemeClr>
                </a:solidFill>
                <a:latin typeface="Arial-Rounded" panose="020B0500000000000000" pitchFamily="34" charset="0"/>
                <a:ea typeface="Arial-Rounded" panose="020B0500000000000000" pitchFamily="34" charset="0"/>
                <a:cs typeface="Arial-Rounded" panose="020B0500000000000000" pitchFamily="34" charset="0"/>
              </a:rPr>
              <a:t>Mọi người có giống ai không?</a:t>
            </a:r>
            <a:endParaRPr lang="pt-BR" sz="2800" kern="0" dirty="0">
              <a:solidFill>
                <a:schemeClr val="tx1">
                  <a:lumMod val="50000"/>
                </a:scheme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TextBox 4">
            <a:extLst>
              <a:ext uri="{FF2B5EF4-FFF2-40B4-BE49-F238E27FC236}">
                <a16:creationId xmlns:a16="http://schemas.microsoft.com/office/drawing/2014/main" id="{BACF97FA-9DB5-B33A-F485-7C5B86A73B71}"/>
              </a:ext>
            </a:extLst>
          </p:cNvPr>
          <p:cNvSpPr txBox="1"/>
          <p:nvPr/>
        </p:nvSpPr>
        <p:spPr>
          <a:xfrm>
            <a:off x="2508823" y="5608339"/>
            <a:ext cx="7154420" cy="578882"/>
          </a:xfrm>
          <a:prstGeom prst="roundRect">
            <a:avLst/>
          </a:prstGeom>
          <a:ln/>
        </p:spPr>
        <p:style>
          <a:lnRef idx="3">
            <a:schemeClr val="lt1"/>
          </a:lnRef>
          <a:fillRef idx="1">
            <a:schemeClr val="accent4"/>
          </a:fillRef>
          <a:effectRef idx="1">
            <a:schemeClr val="accent4"/>
          </a:effectRef>
          <a:fontRef idx="minor">
            <a:schemeClr val="lt1"/>
          </a:fontRef>
        </p:style>
        <p:txBody>
          <a:bodyPr wrap="square" rtlCol="0">
            <a:spAutoFit/>
          </a:bodyPr>
          <a:lstStyle/>
          <a:p>
            <a:pPr>
              <a:buClr>
                <a:srgbClr val="000000"/>
              </a:buClr>
              <a:defRPr/>
            </a:pPr>
            <a:r>
              <a:rPr lang="en-US" sz="2800">
                <a:solidFill>
                  <a:schemeClr val="tx1">
                    <a:lumMod val="50000"/>
                  </a:schemeClr>
                </a:solidFill>
                <a:latin typeface="Arial-Rounded" panose="020B0500000000000000" pitchFamily="34" charset="0"/>
                <a:ea typeface="Arial-Rounded" panose="020B0500000000000000" pitchFamily="34" charset="0"/>
                <a:cs typeface="Arial-Rounded" panose="020B0500000000000000" pitchFamily="34" charset="0"/>
              </a:rPr>
              <a:t>Mỗi người có một nét riêng, không ai giống ai.</a:t>
            </a:r>
            <a:endParaRPr lang="pt-BR" sz="2800" kern="0" dirty="0">
              <a:solidFill>
                <a:schemeClr val="tx1">
                  <a:lumMod val="50000"/>
                </a:scheme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Tree>
    <p:extLst>
      <p:ext uri="{BB962C8B-B14F-4D97-AF65-F5344CB8AC3E}">
        <p14:creationId xmlns:p14="http://schemas.microsoft.com/office/powerpoint/2010/main" val="38839913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wipe(down)">
                                      <p:cBhvr>
                                        <p:cTn id="13" dur="500"/>
                                        <p:tgtEl>
                                          <p:spTgt spid="5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wipe(down)">
                                      <p:cBhvr>
                                        <p:cTn id="16" dur="500"/>
                                        <p:tgtEl>
                                          <p:spTgt spid="5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par>
                                <p:cTn id="20" presetID="22" presetClass="entr" presetSubtype="4"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500"/>
                                        <p:tgtEl>
                                          <p:spTgt spid="24"/>
                                        </p:tgtEl>
                                      </p:cBhvr>
                                    </p:animEffect>
                                  </p:childTnLst>
                                </p:cTn>
                              </p:par>
                              <p:par>
                                <p:cTn id="26" presetID="22" presetClass="entr" presetSubtype="4"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wipe(down)">
                                      <p:cBhvr>
                                        <p:cTn id="28" dur="500"/>
                                        <p:tgtEl>
                                          <p:spTgt spid="48"/>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24" grpId="0" animBg="1"/>
      <p:bldP spid="52" grpId="0"/>
      <p:bldP spid="53" grpId="0"/>
      <p:bldP spid="9" grpId="0"/>
      <p:bldP spid="2"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117678"/>
            <a:ext cx="12192000" cy="6858000"/>
          </a:xfrm>
          <a:prstGeom prst="rect">
            <a:avLst/>
          </a:prstGeom>
        </p:spPr>
      </p:pic>
      <p:grpSp>
        <p:nvGrpSpPr>
          <p:cNvPr id="20" name="组合 34">
            <a:extLst>
              <a:ext uri="{FF2B5EF4-FFF2-40B4-BE49-F238E27FC236}">
                <a16:creationId xmlns:a16="http://schemas.microsoft.com/office/drawing/2014/main" id="{46F277F1-C8FB-4E35-83C1-2F1B2F0A21DD}"/>
              </a:ext>
            </a:extLst>
          </p:cNvPr>
          <p:cNvGrpSpPr/>
          <p:nvPr/>
        </p:nvGrpSpPr>
        <p:grpSpPr>
          <a:xfrm>
            <a:off x="3211274" y="0"/>
            <a:ext cx="7304326" cy="1430464"/>
            <a:chOff x="2236897" y="2906123"/>
            <a:chExt cx="4244865" cy="930843"/>
          </a:xfrm>
        </p:grpSpPr>
        <p:pic>
          <p:nvPicPr>
            <p:cNvPr id="21" name="图片 11">
              <a:extLst>
                <a:ext uri="{FF2B5EF4-FFF2-40B4-BE49-F238E27FC236}">
                  <a16:creationId xmlns:a16="http://schemas.microsoft.com/office/drawing/2014/main" id="{37897C53-3DB9-4EF4-A710-E73D9986CFDE}"/>
                </a:ext>
              </a:extLst>
            </p:cNvPr>
            <p:cNvPicPr>
              <a:picLocks noChangeAspect="1"/>
            </p:cNvPicPr>
            <p:nvPr/>
          </p:nvPicPr>
          <p:blipFill>
            <a:blip r:embed="rId5"/>
            <a:stretch>
              <a:fillRect/>
            </a:stretch>
          </p:blipFill>
          <p:spPr>
            <a:xfrm rot="1207112" flipH="1">
              <a:off x="2236897" y="2906123"/>
              <a:ext cx="1440109" cy="930843"/>
            </a:xfrm>
            <a:prstGeom prst="rect">
              <a:avLst/>
            </a:prstGeom>
          </p:spPr>
        </p:pic>
        <p:grpSp>
          <p:nvGrpSpPr>
            <p:cNvPr id="22" name="组合 33">
              <a:extLst>
                <a:ext uri="{FF2B5EF4-FFF2-40B4-BE49-F238E27FC236}">
                  <a16:creationId xmlns:a16="http://schemas.microsoft.com/office/drawing/2014/main" id="{53C36567-86B5-4ACD-A1EA-A66455FD179B}"/>
                </a:ext>
              </a:extLst>
            </p:cNvPr>
            <p:cNvGrpSpPr/>
            <p:nvPr/>
          </p:nvGrpSpPr>
          <p:grpSpPr>
            <a:xfrm>
              <a:off x="3197491" y="3060132"/>
              <a:ext cx="3284271" cy="748233"/>
              <a:chOff x="3197491" y="3060132"/>
              <a:chExt cx="3284271" cy="748233"/>
            </a:xfrm>
          </p:grpSpPr>
          <p:grpSp>
            <p:nvGrpSpPr>
              <p:cNvPr id="23" name="组合 19">
                <a:extLst>
                  <a:ext uri="{FF2B5EF4-FFF2-40B4-BE49-F238E27FC236}">
                    <a16:creationId xmlns:a16="http://schemas.microsoft.com/office/drawing/2014/main" id="{326F069D-E6D7-4D1D-85FE-2B4E294DAC8C}"/>
                  </a:ext>
                </a:extLst>
              </p:cNvPr>
              <p:cNvGrpSpPr/>
              <p:nvPr/>
            </p:nvGrpSpPr>
            <p:grpSpPr>
              <a:xfrm>
                <a:off x="3752849" y="3114655"/>
                <a:ext cx="2728913" cy="693710"/>
                <a:chOff x="3752849" y="3114655"/>
                <a:chExt cx="2728913" cy="693710"/>
              </a:xfrm>
            </p:grpSpPr>
            <p:sp>
              <p:nvSpPr>
                <p:cNvPr id="26" name="任意多边形 14">
                  <a:extLst>
                    <a:ext uri="{FF2B5EF4-FFF2-40B4-BE49-F238E27FC236}">
                      <a16:creationId xmlns:a16="http://schemas.microsoft.com/office/drawing/2014/main" id="{B750CE10-4C51-432E-8864-5DE2B9C15838}"/>
                    </a:ext>
                  </a:extLst>
                </p:cNvPr>
                <p:cNvSpPr/>
                <p:nvPr/>
              </p:nvSpPr>
              <p:spPr>
                <a:xfrm flipH="1">
                  <a:off x="5810250" y="3301157"/>
                  <a:ext cx="671512" cy="507208"/>
                </a:xfrm>
                <a:custGeom>
                  <a:avLst/>
                  <a:gdLst>
                    <a:gd name="connsiteX0" fmla="*/ 0 w 671512"/>
                    <a:gd name="connsiteY0" fmla="*/ 0 h 507206"/>
                    <a:gd name="connsiteX1" fmla="*/ 671512 w 671512"/>
                    <a:gd name="connsiteY1" fmla="*/ 0 h 507206"/>
                    <a:gd name="connsiteX2" fmla="*/ 671512 w 671512"/>
                    <a:gd name="connsiteY2" fmla="*/ 507206 h 507206"/>
                    <a:gd name="connsiteX3" fmla="*/ 0 w 671512"/>
                    <a:gd name="connsiteY3" fmla="*/ 507206 h 507206"/>
                    <a:gd name="connsiteX4" fmla="*/ 253603 w 671512"/>
                    <a:gd name="connsiteY4" fmla="*/ 253603 h 507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512" h="507206">
                      <a:moveTo>
                        <a:pt x="0" y="0"/>
                      </a:moveTo>
                      <a:lnTo>
                        <a:pt x="671512" y="0"/>
                      </a:lnTo>
                      <a:lnTo>
                        <a:pt x="671512" y="507206"/>
                      </a:lnTo>
                      <a:lnTo>
                        <a:pt x="0" y="507206"/>
                      </a:lnTo>
                      <a:lnTo>
                        <a:pt x="253603" y="253603"/>
                      </a:lnTo>
                      <a:close/>
                    </a:path>
                  </a:pathLst>
                </a:custGeom>
                <a:solidFill>
                  <a:srgbClr val="3B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7" name="直角三角形 16">
                  <a:extLst>
                    <a:ext uri="{FF2B5EF4-FFF2-40B4-BE49-F238E27FC236}">
                      <a16:creationId xmlns:a16="http://schemas.microsoft.com/office/drawing/2014/main" id="{473CD7E1-72EB-4FCE-859F-F9278C7CE6F9}"/>
                    </a:ext>
                  </a:extLst>
                </p:cNvPr>
                <p:cNvSpPr/>
                <p:nvPr/>
              </p:nvSpPr>
              <p:spPr>
                <a:xfrm rot="5400000">
                  <a:off x="5861363" y="3568037"/>
                  <a:ext cx="183524" cy="285749"/>
                </a:xfrm>
                <a:prstGeom prst="rtTriangle">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3" name="矩形 15">
                  <a:extLst>
                    <a:ext uri="{FF2B5EF4-FFF2-40B4-BE49-F238E27FC236}">
                      <a16:creationId xmlns:a16="http://schemas.microsoft.com/office/drawing/2014/main" id="{46AD5592-2070-4328-8E9A-3F5275522129}"/>
                    </a:ext>
                  </a:extLst>
                </p:cNvPr>
                <p:cNvSpPr/>
                <p:nvPr/>
              </p:nvSpPr>
              <p:spPr>
                <a:xfrm>
                  <a:off x="3752849" y="3114655"/>
                  <a:ext cx="2343151" cy="501516"/>
                </a:xfrm>
                <a:prstGeom prst="rect">
                  <a:avLst/>
                </a:prstGeom>
                <a:solidFill>
                  <a:srgbClr val="3B5D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4" name="等腰三角形 31">
                <a:extLst>
                  <a:ext uri="{FF2B5EF4-FFF2-40B4-BE49-F238E27FC236}">
                    <a16:creationId xmlns:a16="http://schemas.microsoft.com/office/drawing/2014/main" id="{65028CDE-37D1-4475-BAE1-57E013282720}"/>
                  </a:ext>
                </a:extLst>
              </p:cNvPr>
              <p:cNvSpPr/>
              <p:nvPr/>
            </p:nvSpPr>
            <p:spPr>
              <a:xfrm rot="16200000">
                <a:off x="3162058" y="3150088"/>
                <a:ext cx="513779" cy="442913"/>
              </a:xfrm>
              <a:prstGeom prst="triangl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5" name="圆角矩形 32">
                <a:extLst>
                  <a:ext uri="{FF2B5EF4-FFF2-40B4-BE49-F238E27FC236}">
                    <a16:creationId xmlns:a16="http://schemas.microsoft.com/office/drawing/2014/main" id="{17EA8C45-970A-403C-981B-95C43C8BDA8A}"/>
                  </a:ext>
                </a:extLst>
              </p:cNvPr>
              <p:cNvSpPr/>
              <p:nvPr/>
            </p:nvSpPr>
            <p:spPr>
              <a:xfrm>
                <a:off x="3597124" y="3060132"/>
                <a:ext cx="155725" cy="59656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grpSp>
      <p:sp>
        <p:nvSpPr>
          <p:cNvPr id="34" name="TextBox 33">
            <a:extLst>
              <a:ext uri="{FF2B5EF4-FFF2-40B4-BE49-F238E27FC236}">
                <a16:creationId xmlns:a16="http://schemas.microsoft.com/office/drawing/2014/main" id="{9F5D045B-D6E2-4315-9486-A7913D26350B}"/>
              </a:ext>
            </a:extLst>
          </p:cNvPr>
          <p:cNvSpPr txBox="1"/>
          <p:nvPr/>
        </p:nvSpPr>
        <p:spPr>
          <a:xfrm>
            <a:off x="5843127" y="473568"/>
            <a:ext cx="3969356"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err="1">
                <a:ln>
                  <a:noFill/>
                </a:ln>
                <a:solidFill>
                  <a:prstClr val="white"/>
                </a:solidFill>
                <a:effectLst/>
                <a:uLnTx/>
                <a:uFillTx/>
                <a:latin typeface="Coiny" panose="02000903060500060000" pitchFamily="2" charset="0"/>
                <a:ea typeface="+mn-ea"/>
                <a:cs typeface="+mn-cs"/>
              </a:rPr>
              <a:t>LUYỆN</a:t>
            </a:r>
            <a:r>
              <a:rPr kumimoji="0" lang="en-US" sz="2800" b="0" i="0" u="none" strike="noStrike" kern="1200" cap="none" spc="0" normalizeH="0" baseline="0" noProof="0">
                <a:ln>
                  <a:noFill/>
                </a:ln>
                <a:solidFill>
                  <a:prstClr val="white"/>
                </a:solidFill>
                <a:effectLst/>
                <a:uLnTx/>
                <a:uFillTx/>
                <a:latin typeface="Coiny" panose="02000903060500060000" pitchFamily="2" charset="0"/>
                <a:ea typeface="+mn-ea"/>
                <a:cs typeface="+mn-cs"/>
              </a:rPr>
              <a:t> VIẾTTỪ </a:t>
            </a:r>
            <a:r>
              <a:rPr kumimoji="0" lang="en-US" sz="2800" b="0" i="0" u="none" strike="noStrike" kern="1200" cap="none" spc="0" normalizeH="0" baseline="0" noProof="0" dirty="0" err="1">
                <a:ln>
                  <a:noFill/>
                </a:ln>
                <a:solidFill>
                  <a:prstClr val="white"/>
                </a:solidFill>
                <a:effectLst/>
                <a:uLnTx/>
                <a:uFillTx/>
                <a:latin typeface="Coiny" panose="02000903060500060000" pitchFamily="2" charset="0"/>
                <a:ea typeface="+mn-ea"/>
                <a:cs typeface="+mn-cs"/>
              </a:rPr>
              <a:t>KHÓ</a:t>
            </a:r>
            <a:endParaRPr kumimoji="0" lang="en-US" sz="2800" b="0" i="0" u="none" strike="noStrike" kern="1200" cap="none" spc="0" normalizeH="0" baseline="0" noProof="0" dirty="0">
              <a:ln>
                <a:noFill/>
              </a:ln>
              <a:solidFill>
                <a:prstClr val="white"/>
              </a:solidFill>
              <a:effectLst/>
              <a:uLnTx/>
              <a:uFillTx/>
              <a:latin typeface="Coiny" panose="02000903060500060000" pitchFamily="2" charset="0"/>
              <a:ea typeface="+mn-ea"/>
              <a:cs typeface="+mn-cs"/>
            </a:endParaRPr>
          </a:p>
        </p:txBody>
      </p:sp>
      <p:pic>
        <p:nvPicPr>
          <p:cNvPr id="35" name="Picture 10">
            <a:extLst>
              <a:ext uri="{FF2B5EF4-FFF2-40B4-BE49-F238E27FC236}">
                <a16:creationId xmlns:a16="http://schemas.microsoft.com/office/drawing/2014/main" id="{735237D1-B0AA-4638-97C0-7990E88CAC95}"/>
              </a:ext>
            </a:extLst>
          </p:cNvPr>
          <p:cNvPicPr>
            <a:picLocks noChangeAspect="1"/>
          </p:cNvPicPr>
          <p:nvPr/>
        </p:nvPicPr>
        <p:blipFill>
          <a:blip r:embed="rId6"/>
          <a:srcRect/>
          <a:stretch>
            <a:fillRect/>
          </a:stretch>
        </p:blipFill>
        <p:spPr>
          <a:xfrm>
            <a:off x="8702822" y="1813004"/>
            <a:ext cx="3219863" cy="2996636"/>
          </a:xfrm>
          <a:prstGeom prst="rect">
            <a:avLst/>
          </a:prstGeom>
        </p:spPr>
      </p:pic>
      <p:sp>
        <p:nvSpPr>
          <p:cNvPr id="36" name="矩形 10">
            <a:extLst>
              <a:ext uri="{FF2B5EF4-FFF2-40B4-BE49-F238E27FC236}">
                <a16:creationId xmlns:a16="http://schemas.microsoft.com/office/drawing/2014/main" id="{4EAFC1F2-A77F-42D4-B250-97BF9AE8F736}"/>
              </a:ext>
            </a:extLst>
          </p:cNvPr>
          <p:cNvSpPr/>
          <p:nvPr/>
        </p:nvSpPr>
        <p:spPr>
          <a:xfrm>
            <a:off x="3209585" y="1813004"/>
            <a:ext cx="1944306" cy="743174"/>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2"/>
          </a:solidFill>
          <a:ln w="12700" cap="flat" cmpd="sng" algn="ctr">
            <a:noFill/>
            <a:prstDash val="solid"/>
            <a:miter lim="800000"/>
          </a:ln>
          <a:effectLst/>
        </p:spPr>
        <p:txBody>
          <a:bodyPr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504D"/>
              </a:solidFill>
              <a:effectLst/>
              <a:uLnTx/>
              <a:uFillTx/>
              <a:latin typeface="微软雅黑" panose="020B0503020204020204" charset="-122"/>
              <a:ea typeface="微软雅黑" panose="020B0503020204020204" charset="-122"/>
              <a:cs typeface="+mn-cs"/>
            </a:endParaRPr>
          </a:p>
        </p:txBody>
      </p:sp>
      <p:sp>
        <p:nvSpPr>
          <p:cNvPr id="37" name="TextBox 36">
            <a:extLst>
              <a:ext uri="{FF2B5EF4-FFF2-40B4-BE49-F238E27FC236}">
                <a16:creationId xmlns:a16="http://schemas.microsoft.com/office/drawing/2014/main" id="{74B8E5DD-6A90-452C-AD1D-7B59ACC4C5A7}"/>
              </a:ext>
            </a:extLst>
          </p:cNvPr>
          <p:cNvSpPr txBox="1"/>
          <p:nvPr/>
        </p:nvSpPr>
        <p:spPr>
          <a:xfrm>
            <a:off x="3609723" y="1892203"/>
            <a:ext cx="1050288"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a:solidFill>
                  <a:srgbClr val="C0504D">
                    <a:lumMod val="50000"/>
                  </a:srgbClr>
                </a:solidFill>
                <a:latin typeface="UTM Avo" panose="02040603050506020204" pitchFamily="18" charset="0"/>
              </a:rPr>
              <a:t>điếng</a:t>
            </a:r>
            <a:endParaRPr kumimoji="0" lang="en-US" sz="2400" b="0" i="0" u="none" strike="noStrike" kern="1200" cap="none" spc="0" normalizeH="0" baseline="0" noProof="0" dirty="0">
              <a:ln>
                <a:noFill/>
              </a:ln>
              <a:solidFill>
                <a:srgbClr val="C0504D">
                  <a:lumMod val="50000"/>
                </a:srgbClr>
              </a:solidFill>
              <a:effectLst/>
              <a:uLnTx/>
              <a:uFillTx/>
              <a:latin typeface="UTM Avo" panose="02040603050506020204" pitchFamily="18" charset="0"/>
            </a:endParaRPr>
          </a:p>
        </p:txBody>
      </p:sp>
      <p:sp>
        <p:nvSpPr>
          <p:cNvPr id="4" name="矩形 10">
            <a:extLst>
              <a:ext uri="{FF2B5EF4-FFF2-40B4-BE49-F238E27FC236}">
                <a16:creationId xmlns:a16="http://schemas.microsoft.com/office/drawing/2014/main" id="{583DB243-98E8-9839-6A97-D8E04B4DEFE1}"/>
              </a:ext>
            </a:extLst>
          </p:cNvPr>
          <p:cNvSpPr/>
          <p:nvPr/>
        </p:nvSpPr>
        <p:spPr>
          <a:xfrm>
            <a:off x="5417879" y="1813004"/>
            <a:ext cx="2078303" cy="743174"/>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2"/>
          </a:solidFill>
          <a:ln w="12700" cap="flat" cmpd="sng" algn="ctr">
            <a:noFill/>
            <a:prstDash val="solid"/>
            <a:miter lim="800000"/>
          </a:ln>
          <a:effectLst/>
        </p:spPr>
        <p:txBody>
          <a:bodyPr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504D"/>
              </a:solidFill>
              <a:effectLst/>
              <a:uLnTx/>
              <a:uFillTx/>
              <a:latin typeface="微软雅黑" panose="020B0503020204020204" charset="-122"/>
              <a:ea typeface="微软雅黑" panose="020B0503020204020204" charset="-122"/>
              <a:cs typeface="+mn-cs"/>
            </a:endParaRPr>
          </a:p>
        </p:txBody>
      </p:sp>
      <p:sp>
        <p:nvSpPr>
          <p:cNvPr id="5" name="TextBox 4">
            <a:extLst>
              <a:ext uri="{FF2B5EF4-FFF2-40B4-BE49-F238E27FC236}">
                <a16:creationId xmlns:a16="http://schemas.microsoft.com/office/drawing/2014/main" id="{F4FF93D5-AE83-BB86-DF47-6C0FA711F3AD}"/>
              </a:ext>
            </a:extLst>
          </p:cNvPr>
          <p:cNvSpPr txBox="1"/>
          <p:nvPr/>
        </p:nvSpPr>
        <p:spPr>
          <a:xfrm>
            <a:off x="5626350" y="1874966"/>
            <a:ext cx="1431097"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a:solidFill>
                  <a:srgbClr val="C0504D">
                    <a:lumMod val="50000"/>
                  </a:srgbClr>
                </a:solidFill>
                <a:latin typeface="UTM Avo" panose="02040603050506020204" pitchFamily="18" charset="0"/>
              </a:rPr>
              <a:t>hươu</a:t>
            </a:r>
            <a:endParaRPr kumimoji="0" lang="en-US" sz="2400" b="0" i="0" u="none" strike="noStrike" kern="1200" cap="none" spc="0" normalizeH="0" baseline="0" noProof="0" dirty="0">
              <a:ln>
                <a:noFill/>
              </a:ln>
              <a:solidFill>
                <a:srgbClr val="C0504D">
                  <a:lumMod val="50000"/>
                </a:srgbClr>
              </a:solidFill>
              <a:effectLst/>
              <a:uLnTx/>
              <a:uFillTx/>
              <a:latin typeface="UTM Avo" panose="02040603050506020204" pitchFamily="18" charset="0"/>
            </a:endParaRPr>
          </a:p>
        </p:txBody>
      </p:sp>
      <p:sp>
        <p:nvSpPr>
          <p:cNvPr id="6" name="矩形 10">
            <a:extLst>
              <a:ext uri="{FF2B5EF4-FFF2-40B4-BE49-F238E27FC236}">
                <a16:creationId xmlns:a16="http://schemas.microsoft.com/office/drawing/2014/main" id="{2E6DC379-DFCA-71BB-7BE2-8269D8A080D3}"/>
              </a:ext>
            </a:extLst>
          </p:cNvPr>
          <p:cNvSpPr/>
          <p:nvPr/>
        </p:nvSpPr>
        <p:spPr>
          <a:xfrm>
            <a:off x="3209585" y="2887590"/>
            <a:ext cx="2078303" cy="743174"/>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2"/>
          </a:solidFill>
          <a:ln w="12700" cap="flat" cmpd="sng" algn="ctr">
            <a:noFill/>
            <a:prstDash val="solid"/>
            <a:miter lim="800000"/>
          </a:ln>
          <a:effectLst/>
        </p:spPr>
        <p:txBody>
          <a:bodyPr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504D"/>
              </a:solidFill>
              <a:effectLst/>
              <a:uLnTx/>
              <a:uFillTx/>
              <a:latin typeface="微软雅黑" panose="020B0503020204020204" charset="-122"/>
              <a:ea typeface="微软雅黑" panose="020B0503020204020204" charset="-122"/>
              <a:cs typeface="+mn-cs"/>
            </a:endParaRPr>
          </a:p>
        </p:txBody>
      </p:sp>
      <p:sp>
        <p:nvSpPr>
          <p:cNvPr id="7" name="TextBox 6">
            <a:extLst>
              <a:ext uri="{FF2B5EF4-FFF2-40B4-BE49-F238E27FC236}">
                <a16:creationId xmlns:a16="http://schemas.microsoft.com/office/drawing/2014/main" id="{CBBF908D-9E31-4548-EA7E-2F5BDE341B8A}"/>
              </a:ext>
            </a:extLst>
          </p:cNvPr>
          <p:cNvSpPr txBox="1"/>
          <p:nvPr/>
        </p:nvSpPr>
        <p:spPr>
          <a:xfrm>
            <a:off x="3541389" y="2966789"/>
            <a:ext cx="1431097"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a:solidFill>
                  <a:srgbClr val="C0504D">
                    <a:lumMod val="50000"/>
                  </a:srgbClr>
                </a:solidFill>
                <a:latin typeface="UTM Avo" panose="02040603050506020204" pitchFamily="18" charset="0"/>
              </a:rPr>
              <a:t>suýt</a:t>
            </a:r>
            <a:endParaRPr kumimoji="0" lang="en-US" sz="2400" b="0" i="0" u="none" strike="noStrike" kern="1200" cap="none" spc="0" normalizeH="0" baseline="0" noProof="0" dirty="0">
              <a:ln>
                <a:noFill/>
              </a:ln>
              <a:solidFill>
                <a:srgbClr val="C0504D">
                  <a:lumMod val="50000"/>
                </a:srgbClr>
              </a:solidFill>
              <a:effectLst/>
              <a:uLnTx/>
              <a:uFillTx/>
              <a:latin typeface="UTM Avo" panose="02040603050506020204" pitchFamily="18" charset="0"/>
            </a:endParaRPr>
          </a:p>
        </p:txBody>
      </p:sp>
      <p:sp>
        <p:nvSpPr>
          <p:cNvPr id="8" name="矩形 10">
            <a:extLst>
              <a:ext uri="{FF2B5EF4-FFF2-40B4-BE49-F238E27FC236}">
                <a16:creationId xmlns:a16="http://schemas.microsoft.com/office/drawing/2014/main" id="{4CFC5AA5-907B-AB2C-1A54-5B9F66BE3317}"/>
              </a:ext>
            </a:extLst>
          </p:cNvPr>
          <p:cNvSpPr/>
          <p:nvPr/>
        </p:nvSpPr>
        <p:spPr>
          <a:xfrm>
            <a:off x="5455376" y="2873921"/>
            <a:ext cx="2078303" cy="743174"/>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2"/>
          </a:solidFill>
          <a:ln w="12700" cap="flat" cmpd="sng" algn="ctr">
            <a:noFill/>
            <a:prstDash val="solid"/>
            <a:miter lim="800000"/>
          </a:ln>
          <a:effectLst/>
        </p:spPr>
        <p:txBody>
          <a:bodyPr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504D"/>
              </a:solidFill>
              <a:effectLst/>
              <a:uLnTx/>
              <a:uFillTx/>
              <a:latin typeface="微软雅黑" panose="020B0503020204020204" charset="-122"/>
              <a:ea typeface="微软雅黑" panose="020B0503020204020204" charset="-122"/>
              <a:cs typeface="+mn-cs"/>
            </a:endParaRPr>
          </a:p>
        </p:txBody>
      </p:sp>
      <p:sp>
        <p:nvSpPr>
          <p:cNvPr id="9" name="TextBox 8">
            <a:extLst>
              <a:ext uri="{FF2B5EF4-FFF2-40B4-BE49-F238E27FC236}">
                <a16:creationId xmlns:a16="http://schemas.microsoft.com/office/drawing/2014/main" id="{E7DAC091-95E2-C7A3-EACE-C8B9CD22B075}"/>
              </a:ext>
            </a:extLst>
          </p:cNvPr>
          <p:cNvSpPr txBox="1"/>
          <p:nvPr/>
        </p:nvSpPr>
        <p:spPr>
          <a:xfrm>
            <a:off x="5455376" y="3001108"/>
            <a:ext cx="251968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a:solidFill>
                  <a:srgbClr val="C0504D">
                    <a:lumMod val="50000"/>
                  </a:srgbClr>
                </a:solidFill>
                <a:latin typeface="UTM Avo" panose="02040603050506020204" pitchFamily="18" charset="0"/>
              </a:rPr>
              <a:t>chìm nghỉm</a:t>
            </a:r>
            <a:endParaRPr lang="en-US" sz="2400" dirty="0">
              <a:solidFill>
                <a:srgbClr val="C0504D">
                  <a:lumMod val="50000"/>
                </a:srgbClr>
              </a:solidFill>
              <a:latin typeface="UTM Avo" panose="02040603050506020204" pitchFamily="18" charset="0"/>
            </a:endParaRPr>
          </a:p>
        </p:txBody>
      </p:sp>
    </p:spTree>
    <p:extLst>
      <p:ext uri="{BB962C8B-B14F-4D97-AF65-F5344CB8AC3E}">
        <p14:creationId xmlns:p14="http://schemas.microsoft.com/office/powerpoint/2010/main" val="5591791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randombar(horizontal)">
                                      <p:cBhvr>
                                        <p:cTn id="25" dur="500"/>
                                        <p:tgtEl>
                                          <p:spTgt spid="36"/>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randombar(horizontal)">
                                      <p:cBhvr>
                                        <p:cTn id="28" dur="500"/>
                                        <p:tgtEl>
                                          <p:spTgt spid="37"/>
                                        </p:tgtEl>
                                      </p:cBhvr>
                                    </p:animEffect>
                                  </p:childTnLst>
                                </p:cTn>
                              </p:par>
                            </p:childTnLst>
                          </p:cTn>
                        </p:par>
                      </p:childTnLst>
                    </p:cTn>
                  </p:par>
                  <p:par>
                    <p:cTn id="29" fill="hold">
                      <p:stCondLst>
                        <p:cond delay="indefinite"/>
                      </p:stCondLst>
                      <p:childTnLst>
                        <p:par>
                          <p:cTn id="30" fill="hold">
                            <p:stCondLst>
                              <p:cond delay="0"/>
                            </p:stCondLst>
                            <p:childTnLst>
                              <p:par>
                                <p:cTn id="31" presetID="32" presetClass="emph" presetSubtype="0" fill="hold" grpId="1" nodeType="clickEffect">
                                  <p:stCondLst>
                                    <p:cond delay="0"/>
                                  </p:stCondLst>
                                  <p:childTnLst>
                                    <p:animRot by="120000">
                                      <p:cBhvr>
                                        <p:cTn id="32" dur="100" fill="hold">
                                          <p:stCondLst>
                                            <p:cond delay="0"/>
                                          </p:stCondLst>
                                        </p:cTn>
                                        <p:tgtEl>
                                          <p:spTgt spid="36"/>
                                        </p:tgtEl>
                                        <p:attrNameLst>
                                          <p:attrName>r</p:attrName>
                                        </p:attrNameLst>
                                      </p:cBhvr>
                                    </p:animRot>
                                    <p:animRot by="-240000">
                                      <p:cBhvr>
                                        <p:cTn id="33" dur="200" fill="hold">
                                          <p:stCondLst>
                                            <p:cond delay="200"/>
                                          </p:stCondLst>
                                        </p:cTn>
                                        <p:tgtEl>
                                          <p:spTgt spid="36"/>
                                        </p:tgtEl>
                                        <p:attrNameLst>
                                          <p:attrName>r</p:attrName>
                                        </p:attrNameLst>
                                      </p:cBhvr>
                                    </p:animRot>
                                    <p:animRot by="240000">
                                      <p:cBhvr>
                                        <p:cTn id="34" dur="200" fill="hold">
                                          <p:stCondLst>
                                            <p:cond delay="400"/>
                                          </p:stCondLst>
                                        </p:cTn>
                                        <p:tgtEl>
                                          <p:spTgt spid="36"/>
                                        </p:tgtEl>
                                        <p:attrNameLst>
                                          <p:attrName>r</p:attrName>
                                        </p:attrNameLst>
                                      </p:cBhvr>
                                    </p:animRot>
                                    <p:animRot by="-240000">
                                      <p:cBhvr>
                                        <p:cTn id="35" dur="200" fill="hold">
                                          <p:stCondLst>
                                            <p:cond delay="600"/>
                                          </p:stCondLst>
                                        </p:cTn>
                                        <p:tgtEl>
                                          <p:spTgt spid="36"/>
                                        </p:tgtEl>
                                        <p:attrNameLst>
                                          <p:attrName>r</p:attrName>
                                        </p:attrNameLst>
                                      </p:cBhvr>
                                    </p:animRot>
                                    <p:animRot by="120000">
                                      <p:cBhvr>
                                        <p:cTn id="36" dur="200" fill="hold">
                                          <p:stCondLst>
                                            <p:cond delay="800"/>
                                          </p:stCondLst>
                                        </p:cTn>
                                        <p:tgtEl>
                                          <p:spTgt spid="36"/>
                                        </p:tgtEl>
                                        <p:attrNameLst>
                                          <p:attrName>r</p:attrName>
                                        </p:attrNameLst>
                                      </p:cBhvr>
                                    </p:animRot>
                                  </p:childTnLst>
                                </p:cTn>
                              </p:par>
                              <p:par>
                                <p:cTn id="37" presetID="32" presetClass="emph" presetSubtype="0" fill="hold" grpId="1" nodeType="withEffect">
                                  <p:stCondLst>
                                    <p:cond delay="0"/>
                                  </p:stCondLst>
                                  <p:childTnLst>
                                    <p:animRot by="120000">
                                      <p:cBhvr>
                                        <p:cTn id="38" dur="100" fill="hold">
                                          <p:stCondLst>
                                            <p:cond delay="0"/>
                                          </p:stCondLst>
                                        </p:cTn>
                                        <p:tgtEl>
                                          <p:spTgt spid="37"/>
                                        </p:tgtEl>
                                        <p:attrNameLst>
                                          <p:attrName>r</p:attrName>
                                        </p:attrNameLst>
                                      </p:cBhvr>
                                    </p:animRot>
                                    <p:animRot by="-240000">
                                      <p:cBhvr>
                                        <p:cTn id="39" dur="200" fill="hold">
                                          <p:stCondLst>
                                            <p:cond delay="200"/>
                                          </p:stCondLst>
                                        </p:cTn>
                                        <p:tgtEl>
                                          <p:spTgt spid="37"/>
                                        </p:tgtEl>
                                        <p:attrNameLst>
                                          <p:attrName>r</p:attrName>
                                        </p:attrNameLst>
                                      </p:cBhvr>
                                    </p:animRot>
                                    <p:animRot by="240000">
                                      <p:cBhvr>
                                        <p:cTn id="40" dur="200" fill="hold">
                                          <p:stCondLst>
                                            <p:cond delay="400"/>
                                          </p:stCondLst>
                                        </p:cTn>
                                        <p:tgtEl>
                                          <p:spTgt spid="37"/>
                                        </p:tgtEl>
                                        <p:attrNameLst>
                                          <p:attrName>r</p:attrName>
                                        </p:attrNameLst>
                                      </p:cBhvr>
                                    </p:animRot>
                                    <p:animRot by="-240000">
                                      <p:cBhvr>
                                        <p:cTn id="41" dur="200" fill="hold">
                                          <p:stCondLst>
                                            <p:cond delay="600"/>
                                          </p:stCondLst>
                                        </p:cTn>
                                        <p:tgtEl>
                                          <p:spTgt spid="37"/>
                                        </p:tgtEl>
                                        <p:attrNameLst>
                                          <p:attrName>r</p:attrName>
                                        </p:attrNameLst>
                                      </p:cBhvr>
                                    </p:animRot>
                                    <p:animRot by="120000">
                                      <p:cBhvr>
                                        <p:cTn id="42" dur="200" fill="hold">
                                          <p:stCondLst>
                                            <p:cond delay="800"/>
                                          </p:stCondLst>
                                        </p:cTn>
                                        <p:tgtEl>
                                          <p:spTgt spid="37"/>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randombar(horizontal)">
                                      <p:cBhvr>
                                        <p:cTn id="47" dur="500"/>
                                        <p:tgtEl>
                                          <p:spTgt spid="4"/>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randombar(horizontal)">
                                      <p:cBhvr>
                                        <p:cTn id="50" dur="5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32" presetClass="emph" presetSubtype="0" fill="hold" grpId="1" nodeType="clickEffect">
                                  <p:stCondLst>
                                    <p:cond delay="0"/>
                                  </p:stCondLst>
                                  <p:childTnLst>
                                    <p:animRot by="120000">
                                      <p:cBhvr>
                                        <p:cTn id="54" dur="100" fill="hold">
                                          <p:stCondLst>
                                            <p:cond delay="0"/>
                                          </p:stCondLst>
                                        </p:cTn>
                                        <p:tgtEl>
                                          <p:spTgt spid="4"/>
                                        </p:tgtEl>
                                        <p:attrNameLst>
                                          <p:attrName>r</p:attrName>
                                        </p:attrNameLst>
                                      </p:cBhvr>
                                    </p:animRot>
                                    <p:animRot by="-240000">
                                      <p:cBhvr>
                                        <p:cTn id="55" dur="200" fill="hold">
                                          <p:stCondLst>
                                            <p:cond delay="200"/>
                                          </p:stCondLst>
                                        </p:cTn>
                                        <p:tgtEl>
                                          <p:spTgt spid="4"/>
                                        </p:tgtEl>
                                        <p:attrNameLst>
                                          <p:attrName>r</p:attrName>
                                        </p:attrNameLst>
                                      </p:cBhvr>
                                    </p:animRot>
                                    <p:animRot by="240000">
                                      <p:cBhvr>
                                        <p:cTn id="56" dur="200" fill="hold">
                                          <p:stCondLst>
                                            <p:cond delay="400"/>
                                          </p:stCondLst>
                                        </p:cTn>
                                        <p:tgtEl>
                                          <p:spTgt spid="4"/>
                                        </p:tgtEl>
                                        <p:attrNameLst>
                                          <p:attrName>r</p:attrName>
                                        </p:attrNameLst>
                                      </p:cBhvr>
                                    </p:animRot>
                                    <p:animRot by="-240000">
                                      <p:cBhvr>
                                        <p:cTn id="57" dur="200" fill="hold">
                                          <p:stCondLst>
                                            <p:cond delay="600"/>
                                          </p:stCondLst>
                                        </p:cTn>
                                        <p:tgtEl>
                                          <p:spTgt spid="4"/>
                                        </p:tgtEl>
                                        <p:attrNameLst>
                                          <p:attrName>r</p:attrName>
                                        </p:attrNameLst>
                                      </p:cBhvr>
                                    </p:animRot>
                                    <p:animRot by="120000">
                                      <p:cBhvr>
                                        <p:cTn id="58" dur="200" fill="hold">
                                          <p:stCondLst>
                                            <p:cond delay="800"/>
                                          </p:stCondLst>
                                        </p:cTn>
                                        <p:tgtEl>
                                          <p:spTgt spid="4"/>
                                        </p:tgtEl>
                                        <p:attrNameLst>
                                          <p:attrName>r</p:attrName>
                                        </p:attrNameLst>
                                      </p:cBhvr>
                                    </p:animRot>
                                  </p:childTnLst>
                                </p:cTn>
                              </p:par>
                              <p:par>
                                <p:cTn id="59" presetID="32" presetClass="emph" presetSubtype="0" fill="hold" grpId="1" nodeType="withEffect">
                                  <p:stCondLst>
                                    <p:cond delay="0"/>
                                  </p:stCondLst>
                                  <p:childTnLst>
                                    <p:animRot by="120000">
                                      <p:cBhvr>
                                        <p:cTn id="60" dur="100" fill="hold">
                                          <p:stCondLst>
                                            <p:cond delay="0"/>
                                          </p:stCondLst>
                                        </p:cTn>
                                        <p:tgtEl>
                                          <p:spTgt spid="5"/>
                                        </p:tgtEl>
                                        <p:attrNameLst>
                                          <p:attrName>r</p:attrName>
                                        </p:attrNameLst>
                                      </p:cBhvr>
                                    </p:animRot>
                                    <p:animRot by="-240000">
                                      <p:cBhvr>
                                        <p:cTn id="61" dur="200" fill="hold">
                                          <p:stCondLst>
                                            <p:cond delay="200"/>
                                          </p:stCondLst>
                                        </p:cTn>
                                        <p:tgtEl>
                                          <p:spTgt spid="5"/>
                                        </p:tgtEl>
                                        <p:attrNameLst>
                                          <p:attrName>r</p:attrName>
                                        </p:attrNameLst>
                                      </p:cBhvr>
                                    </p:animRot>
                                    <p:animRot by="240000">
                                      <p:cBhvr>
                                        <p:cTn id="62" dur="200" fill="hold">
                                          <p:stCondLst>
                                            <p:cond delay="400"/>
                                          </p:stCondLst>
                                        </p:cTn>
                                        <p:tgtEl>
                                          <p:spTgt spid="5"/>
                                        </p:tgtEl>
                                        <p:attrNameLst>
                                          <p:attrName>r</p:attrName>
                                        </p:attrNameLst>
                                      </p:cBhvr>
                                    </p:animRot>
                                    <p:animRot by="-240000">
                                      <p:cBhvr>
                                        <p:cTn id="63" dur="200" fill="hold">
                                          <p:stCondLst>
                                            <p:cond delay="600"/>
                                          </p:stCondLst>
                                        </p:cTn>
                                        <p:tgtEl>
                                          <p:spTgt spid="5"/>
                                        </p:tgtEl>
                                        <p:attrNameLst>
                                          <p:attrName>r</p:attrName>
                                        </p:attrNameLst>
                                      </p:cBhvr>
                                    </p:animRot>
                                    <p:animRot by="120000">
                                      <p:cBhvr>
                                        <p:cTn id="64" dur="200" fill="hold">
                                          <p:stCondLst>
                                            <p:cond delay="800"/>
                                          </p:stCondLst>
                                        </p:cTn>
                                        <p:tgtEl>
                                          <p:spTgt spid="5"/>
                                        </p:tgtEl>
                                        <p:attrNameLst>
                                          <p:attrName>r</p:attrName>
                                        </p:attrNameLst>
                                      </p:cBhvr>
                                    </p:animRo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grpId="0" nodeType="click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randombar(horizontal)">
                                      <p:cBhvr>
                                        <p:cTn id="69" dur="500"/>
                                        <p:tgtEl>
                                          <p:spTgt spid="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randombar(horizontal)">
                                      <p:cBhvr>
                                        <p:cTn id="72" dur="500"/>
                                        <p:tgtEl>
                                          <p:spTgt spid="7"/>
                                        </p:tgtEl>
                                      </p:cBhvr>
                                    </p:animEffect>
                                  </p:childTnLst>
                                </p:cTn>
                              </p:par>
                            </p:childTnLst>
                          </p:cTn>
                        </p:par>
                      </p:childTnLst>
                    </p:cTn>
                  </p:par>
                  <p:par>
                    <p:cTn id="73" fill="hold">
                      <p:stCondLst>
                        <p:cond delay="indefinite"/>
                      </p:stCondLst>
                      <p:childTnLst>
                        <p:par>
                          <p:cTn id="74" fill="hold">
                            <p:stCondLst>
                              <p:cond delay="0"/>
                            </p:stCondLst>
                            <p:childTnLst>
                              <p:par>
                                <p:cTn id="75" presetID="32" presetClass="emph" presetSubtype="0" fill="hold" grpId="1" nodeType="clickEffect">
                                  <p:stCondLst>
                                    <p:cond delay="0"/>
                                  </p:stCondLst>
                                  <p:childTnLst>
                                    <p:animRot by="120000">
                                      <p:cBhvr>
                                        <p:cTn id="76" dur="100" fill="hold">
                                          <p:stCondLst>
                                            <p:cond delay="0"/>
                                          </p:stCondLst>
                                        </p:cTn>
                                        <p:tgtEl>
                                          <p:spTgt spid="6"/>
                                        </p:tgtEl>
                                        <p:attrNameLst>
                                          <p:attrName>r</p:attrName>
                                        </p:attrNameLst>
                                      </p:cBhvr>
                                    </p:animRot>
                                    <p:animRot by="-240000">
                                      <p:cBhvr>
                                        <p:cTn id="77" dur="200" fill="hold">
                                          <p:stCondLst>
                                            <p:cond delay="200"/>
                                          </p:stCondLst>
                                        </p:cTn>
                                        <p:tgtEl>
                                          <p:spTgt spid="6"/>
                                        </p:tgtEl>
                                        <p:attrNameLst>
                                          <p:attrName>r</p:attrName>
                                        </p:attrNameLst>
                                      </p:cBhvr>
                                    </p:animRot>
                                    <p:animRot by="240000">
                                      <p:cBhvr>
                                        <p:cTn id="78" dur="200" fill="hold">
                                          <p:stCondLst>
                                            <p:cond delay="400"/>
                                          </p:stCondLst>
                                        </p:cTn>
                                        <p:tgtEl>
                                          <p:spTgt spid="6"/>
                                        </p:tgtEl>
                                        <p:attrNameLst>
                                          <p:attrName>r</p:attrName>
                                        </p:attrNameLst>
                                      </p:cBhvr>
                                    </p:animRot>
                                    <p:animRot by="-240000">
                                      <p:cBhvr>
                                        <p:cTn id="79" dur="200" fill="hold">
                                          <p:stCondLst>
                                            <p:cond delay="600"/>
                                          </p:stCondLst>
                                        </p:cTn>
                                        <p:tgtEl>
                                          <p:spTgt spid="6"/>
                                        </p:tgtEl>
                                        <p:attrNameLst>
                                          <p:attrName>r</p:attrName>
                                        </p:attrNameLst>
                                      </p:cBhvr>
                                    </p:animRot>
                                    <p:animRot by="120000">
                                      <p:cBhvr>
                                        <p:cTn id="80" dur="200" fill="hold">
                                          <p:stCondLst>
                                            <p:cond delay="800"/>
                                          </p:stCondLst>
                                        </p:cTn>
                                        <p:tgtEl>
                                          <p:spTgt spid="6"/>
                                        </p:tgtEl>
                                        <p:attrNameLst>
                                          <p:attrName>r</p:attrName>
                                        </p:attrNameLst>
                                      </p:cBhvr>
                                    </p:animRot>
                                  </p:childTnLst>
                                </p:cTn>
                              </p:par>
                              <p:par>
                                <p:cTn id="81" presetID="32" presetClass="emph" presetSubtype="0" fill="hold" grpId="1" nodeType="withEffect">
                                  <p:stCondLst>
                                    <p:cond delay="0"/>
                                  </p:stCondLst>
                                  <p:childTnLst>
                                    <p:animRot by="120000">
                                      <p:cBhvr>
                                        <p:cTn id="82" dur="100" fill="hold">
                                          <p:stCondLst>
                                            <p:cond delay="0"/>
                                          </p:stCondLst>
                                        </p:cTn>
                                        <p:tgtEl>
                                          <p:spTgt spid="7"/>
                                        </p:tgtEl>
                                        <p:attrNameLst>
                                          <p:attrName>r</p:attrName>
                                        </p:attrNameLst>
                                      </p:cBhvr>
                                    </p:animRot>
                                    <p:animRot by="-240000">
                                      <p:cBhvr>
                                        <p:cTn id="83" dur="200" fill="hold">
                                          <p:stCondLst>
                                            <p:cond delay="200"/>
                                          </p:stCondLst>
                                        </p:cTn>
                                        <p:tgtEl>
                                          <p:spTgt spid="7"/>
                                        </p:tgtEl>
                                        <p:attrNameLst>
                                          <p:attrName>r</p:attrName>
                                        </p:attrNameLst>
                                      </p:cBhvr>
                                    </p:animRot>
                                    <p:animRot by="240000">
                                      <p:cBhvr>
                                        <p:cTn id="84" dur="200" fill="hold">
                                          <p:stCondLst>
                                            <p:cond delay="400"/>
                                          </p:stCondLst>
                                        </p:cTn>
                                        <p:tgtEl>
                                          <p:spTgt spid="7"/>
                                        </p:tgtEl>
                                        <p:attrNameLst>
                                          <p:attrName>r</p:attrName>
                                        </p:attrNameLst>
                                      </p:cBhvr>
                                    </p:animRot>
                                    <p:animRot by="-240000">
                                      <p:cBhvr>
                                        <p:cTn id="85" dur="200" fill="hold">
                                          <p:stCondLst>
                                            <p:cond delay="600"/>
                                          </p:stCondLst>
                                        </p:cTn>
                                        <p:tgtEl>
                                          <p:spTgt spid="7"/>
                                        </p:tgtEl>
                                        <p:attrNameLst>
                                          <p:attrName>r</p:attrName>
                                        </p:attrNameLst>
                                      </p:cBhvr>
                                    </p:animRot>
                                    <p:animRot by="120000">
                                      <p:cBhvr>
                                        <p:cTn id="86" dur="200" fill="hold">
                                          <p:stCondLst>
                                            <p:cond delay="800"/>
                                          </p:stCondLst>
                                        </p:cTn>
                                        <p:tgtEl>
                                          <p:spTgt spid="7"/>
                                        </p:tgtEl>
                                        <p:attrNameLst>
                                          <p:attrName>r</p:attrName>
                                        </p:attrNameLst>
                                      </p:cBhvr>
                                    </p:animRot>
                                  </p:childTnLst>
                                </p:cTn>
                              </p:par>
                            </p:childTnLst>
                          </p:cTn>
                        </p:par>
                      </p:childTnLst>
                    </p:cTn>
                  </p:par>
                  <p:par>
                    <p:cTn id="87" fill="hold">
                      <p:stCondLst>
                        <p:cond delay="indefinite"/>
                      </p:stCondLst>
                      <p:childTnLst>
                        <p:par>
                          <p:cTn id="88" fill="hold">
                            <p:stCondLst>
                              <p:cond delay="0"/>
                            </p:stCondLst>
                            <p:childTnLst>
                              <p:par>
                                <p:cTn id="89" presetID="14" presetClass="entr" presetSubtype="10" fill="hold" grpId="0" nodeType="clickEffect">
                                  <p:stCondLst>
                                    <p:cond delay="0"/>
                                  </p:stCondLst>
                                  <p:childTnLst>
                                    <p:set>
                                      <p:cBhvr>
                                        <p:cTn id="90" dur="1" fill="hold">
                                          <p:stCondLst>
                                            <p:cond delay="0"/>
                                          </p:stCondLst>
                                        </p:cTn>
                                        <p:tgtEl>
                                          <p:spTgt spid="8"/>
                                        </p:tgtEl>
                                        <p:attrNameLst>
                                          <p:attrName>style.visibility</p:attrName>
                                        </p:attrNameLst>
                                      </p:cBhvr>
                                      <p:to>
                                        <p:strVal val="visible"/>
                                      </p:to>
                                    </p:set>
                                    <p:animEffect transition="in" filter="randombar(horizontal)">
                                      <p:cBhvr>
                                        <p:cTn id="91" dur="500"/>
                                        <p:tgtEl>
                                          <p:spTgt spid="8"/>
                                        </p:tgtEl>
                                      </p:cBhvr>
                                    </p:animEffect>
                                  </p:childTnLst>
                                </p:cTn>
                              </p:par>
                              <p:par>
                                <p:cTn id="92" presetID="14" presetClass="entr" presetSubtype="10" fill="hold" grpId="0" nodeType="withEffect">
                                  <p:stCondLst>
                                    <p:cond delay="0"/>
                                  </p:stCondLst>
                                  <p:childTnLst>
                                    <p:set>
                                      <p:cBhvr>
                                        <p:cTn id="93" dur="1" fill="hold">
                                          <p:stCondLst>
                                            <p:cond delay="0"/>
                                          </p:stCondLst>
                                        </p:cTn>
                                        <p:tgtEl>
                                          <p:spTgt spid="9"/>
                                        </p:tgtEl>
                                        <p:attrNameLst>
                                          <p:attrName>style.visibility</p:attrName>
                                        </p:attrNameLst>
                                      </p:cBhvr>
                                      <p:to>
                                        <p:strVal val="visible"/>
                                      </p:to>
                                    </p:set>
                                    <p:animEffect transition="in" filter="randombar(horizontal)">
                                      <p:cBhvr>
                                        <p:cTn id="94" dur="500"/>
                                        <p:tgtEl>
                                          <p:spTgt spid="9"/>
                                        </p:tgtEl>
                                      </p:cBhvr>
                                    </p:animEffect>
                                  </p:childTnLst>
                                </p:cTn>
                              </p:par>
                            </p:childTnLst>
                          </p:cTn>
                        </p:par>
                      </p:childTnLst>
                    </p:cTn>
                  </p:par>
                  <p:par>
                    <p:cTn id="95" fill="hold">
                      <p:stCondLst>
                        <p:cond delay="indefinite"/>
                      </p:stCondLst>
                      <p:childTnLst>
                        <p:par>
                          <p:cTn id="96" fill="hold">
                            <p:stCondLst>
                              <p:cond delay="0"/>
                            </p:stCondLst>
                            <p:childTnLst>
                              <p:par>
                                <p:cTn id="97" presetID="32" presetClass="emph" presetSubtype="0" fill="hold" grpId="1" nodeType="clickEffect">
                                  <p:stCondLst>
                                    <p:cond delay="0"/>
                                  </p:stCondLst>
                                  <p:childTnLst>
                                    <p:animRot by="120000">
                                      <p:cBhvr>
                                        <p:cTn id="98" dur="100" fill="hold">
                                          <p:stCondLst>
                                            <p:cond delay="0"/>
                                          </p:stCondLst>
                                        </p:cTn>
                                        <p:tgtEl>
                                          <p:spTgt spid="8"/>
                                        </p:tgtEl>
                                        <p:attrNameLst>
                                          <p:attrName>r</p:attrName>
                                        </p:attrNameLst>
                                      </p:cBhvr>
                                    </p:animRot>
                                    <p:animRot by="-240000">
                                      <p:cBhvr>
                                        <p:cTn id="99" dur="200" fill="hold">
                                          <p:stCondLst>
                                            <p:cond delay="200"/>
                                          </p:stCondLst>
                                        </p:cTn>
                                        <p:tgtEl>
                                          <p:spTgt spid="8"/>
                                        </p:tgtEl>
                                        <p:attrNameLst>
                                          <p:attrName>r</p:attrName>
                                        </p:attrNameLst>
                                      </p:cBhvr>
                                    </p:animRot>
                                    <p:animRot by="240000">
                                      <p:cBhvr>
                                        <p:cTn id="100" dur="200" fill="hold">
                                          <p:stCondLst>
                                            <p:cond delay="400"/>
                                          </p:stCondLst>
                                        </p:cTn>
                                        <p:tgtEl>
                                          <p:spTgt spid="8"/>
                                        </p:tgtEl>
                                        <p:attrNameLst>
                                          <p:attrName>r</p:attrName>
                                        </p:attrNameLst>
                                      </p:cBhvr>
                                    </p:animRot>
                                    <p:animRot by="-240000">
                                      <p:cBhvr>
                                        <p:cTn id="101" dur="200" fill="hold">
                                          <p:stCondLst>
                                            <p:cond delay="600"/>
                                          </p:stCondLst>
                                        </p:cTn>
                                        <p:tgtEl>
                                          <p:spTgt spid="8"/>
                                        </p:tgtEl>
                                        <p:attrNameLst>
                                          <p:attrName>r</p:attrName>
                                        </p:attrNameLst>
                                      </p:cBhvr>
                                    </p:animRot>
                                    <p:animRot by="120000">
                                      <p:cBhvr>
                                        <p:cTn id="102" dur="200" fill="hold">
                                          <p:stCondLst>
                                            <p:cond delay="800"/>
                                          </p:stCondLst>
                                        </p:cTn>
                                        <p:tgtEl>
                                          <p:spTgt spid="8"/>
                                        </p:tgtEl>
                                        <p:attrNameLst>
                                          <p:attrName>r</p:attrName>
                                        </p:attrNameLst>
                                      </p:cBhvr>
                                    </p:animRot>
                                  </p:childTnLst>
                                </p:cTn>
                              </p:par>
                              <p:par>
                                <p:cTn id="103" presetID="32" presetClass="emph" presetSubtype="0" fill="hold" grpId="1" nodeType="withEffect">
                                  <p:stCondLst>
                                    <p:cond delay="0"/>
                                  </p:stCondLst>
                                  <p:childTnLst>
                                    <p:animRot by="120000">
                                      <p:cBhvr>
                                        <p:cTn id="104" dur="100" fill="hold">
                                          <p:stCondLst>
                                            <p:cond delay="0"/>
                                          </p:stCondLst>
                                        </p:cTn>
                                        <p:tgtEl>
                                          <p:spTgt spid="9"/>
                                        </p:tgtEl>
                                        <p:attrNameLst>
                                          <p:attrName>r</p:attrName>
                                        </p:attrNameLst>
                                      </p:cBhvr>
                                    </p:animRot>
                                    <p:animRot by="-240000">
                                      <p:cBhvr>
                                        <p:cTn id="105" dur="200" fill="hold">
                                          <p:stCondLst>
                                            <p:cond delay="200"/>
                                          </p:stCondLst>
                                        </p:cTn>
                                        <p:tgtEl>
                                          <p:spTgt spid="9"/>
                                        </p:tgtEl>
                                        <p:attrNameLst>
                                          <p:attrName>r</p:attrName>
                                        </p:attrNameLst>
                                      </p:cBhvr>
                                    </p:animRot>
                                    <p:animRot by="240000">
                                      <p:cBhvr>
                                        <p:cTn id="106" dur="200" fill="hold">
                                          <p:stCondLst>
                                            <p:cond delay="400"/>
                                          </p:stCondLst>
                                        </p:cTn>
                                        <p:tgtEl>
                                          <p:spTgt spid="9"/>
                                        </p:tgtEl>
                                        <p:attrNameLst>
                                          <p:attrName>r</p:attrName>
                                        </p:attrNameLst>
                                      </p:cBhvr>
                                    </p:animRot>
                                    <p:animRot by="-240000">
                                      <p:cBhvr>
                                        <p:cTn id="107" dur="200" fill="hold">
                                          <p:stCondLst>
                                            <p:cond delay="600"/>
                                          </p:stCondLst>
                                        </p:cTn>
                                        <p:tgtEl>
                                          <p:spTgt spid="9"/>
                                        </p:tgtEl>
                                        <p:attrNameLst>
                                          <p:attrName>r</p:attrName>
                                        </p:attrNameLst>
                                      </p:cBhvr>
                                    </p:animRot>
                                    <p:animRot by="120000">
                                      <p:cBhvr>
                                        <p:cTn id="108"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animBg="1"/>
      <p:bldP spid="36" grpId="1" animBg="1"/>
      <p:bldP spid="37" grpId="0"/>
      <p:bldP spid="37" grpId="1"/>
      <p:bldP spid="4" grpId="0" animBg="1"/>
      <p:bldP spid="4" grpId="1" animBg="1"/>
      <p:bldP spid="5" grpId="0"/>
      <p:bldP spid="5" grpId="1"/>
      <p:bldP spid="6" grpId="0" animBg="1"/>
      <p:bldP spid="6" grpId="1" animBg="1"/>
      <p:bldP spid="7" grpId="0"/>
      <p:bldP spid="7" grpId="1"/>
      <p:bldP spid="8" grpId="0" animBg="1"/>
      <p:bldP spid="8" grpId="1" animBg="1"/>
      <p:bldP spid="9" grpId="0"/>
      <p:bldP spid="9"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h tạo nền bảng xanh trên Powerpoint - Cách tạo nền slide trong  Powerpoint - VnDoc.com">
            <a:extLst>
              <a:ext uri="{FF2B5EF4-FFF2-40B4-BE49-F238E27FC236}">
                <a16:creationId xmlns:a16="http://schemas.microsoft.com/office/drawing/2014/main" id="{EA6F740B-2DAE-42C0-8D11-2E6658332D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BB1ACF6-457D-4A6B-8124-0F0826308099}"/>
              </a:ext>
            </a:extLst>
          </p:cNvPr>
          <p:cNvSpPr/>
          <p:nvPr/>
        </p:nvSpPr>
        <p:spPr>
          <a:xfrm>
            <a:off x="4254223" y="953269"/>
            <a:ext cx="2757486" cy="523220"/>
          </a:xfrm>
          <a:prstGeom prst="rect">
            <a:avLst/>
          </a:prstGeom>
        </p:spPr>
        <p:txBody>
          <a:bodyPr wrap="none">
            <a:spAutoFit/>
          </a:bodyPr>
          <a:lstStyle/>
          <a:p>
            <a:pPr lvl="0" algn="ctr">
              <a:spcBef>
                <a:spcPts val="3000"/>
              </a:spcBef>
              <a:defRPr/>
            </a:pPr>
            <a:r>
              <a:rPr lang="en-US" sz="2800" b="1">
                <a:solidFill>
                  <a:srgbClr val="FFFF00"/>
                </a:solidFill>
                <a:latin typeface="HP001 4 hàng" panose="020B0603050302020204" pitchFamily="34" charset="0"/>
              </a:rPr>
              <a:t>Bài hǌ của gấu</a:t>
            </a:r>
            <a:endParaRPr kumimoji="0" lang="en-US" sz="28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endParaRPr>
          </a:p>
        </p:txBody>
      </p:sp>
      <p:sp>
        <p:nvSpPr>
          <p:cNvPr id="4" name="TextBox 3">
            <a:extLst>
              <a:ext uri="{FF2B5EF4-FFF2-40B4-BE49-F238E27FC236}">
                <a16:creationId xmlns:a16="http://schemas.microsoft.com/office/drawing/2014/main" id="{B731248C-7A5B-4CE7-BB7B-E62E8BCC47B5}"/>
              </a:ext>
            </a:extLst>
          </p:cNvPr>
          <p:cNvSpPr txBox="1"/>
          <p:nvPr/>
        </p:nvSpPr>
        <p:spPr>
          <a:xfrm>
            <a:off x="1031920" y="1543338"/>
            <a:ext cx="10728671" cy="461665"/>
          </a:xfrm>
          <a:prstGeom prst="rect">
            <a:avLst/>
          </a:prstGeom>
          <a:noFill/>
        </p:spPr>
        <p:txBody>
          <a:bodyPr wrap="square" rtlCol="0">
            <a:spAutoFit/>
          </a:bodyPr>
          <a:lstStyle/>
          <a:p>
            <a:pPr lvl="0" indent="361950" algn="just">
              <a:spcAft>
                <a:spcPts val="500"/>
              </a:spcAft>
            </a:pPr>
            <a:r>
              <a:rPr lang="vi-VN" sz="2400" b="1">
                <a:solidFill>
                  <a:prstClr val="white"/>
                </a:solidFill>
                <a:latin typeface="HP001 4 hàng" panose="020B0603050302020204" pitchFamily="34" charset="0"/>
                <a:ea typeface="Arial-Rounded" panose="020B0500000000000000" pitchFamily="34" charset="0"/>
                <a:cs typeface="Arial-Rounded" panose="020B0500000000000000" pitchFamily="34" charset="0"/>
              </a:rPr>
              <a:t>Có jŎ </a:t>
            </a:r>
            <a:r>
              <a:rPr lang="el-GR" sz="2400" b="1">
                <a:solidFill>
                  <a:prstClr val="white"/>
                </a:solidFill>
                <a:latin typeface="HP001 4 hàng" panose="020B0603050302020204" pitchFamily="34" charset="0"/>
                <a:ea typeface="Arial-Rounded" panose="020B0500000000000000" pitchFamily="34" charset="0"/>
                <a:cs typeface="Arial-Rounded" panose="020B0500000000000000" pitchFamily="34" charset="0"/>
              </a:rPr>
              <a:t>ε</a:t>
            </a:r>
            <a:r>
              <a:rPr lang="vi-VN" sz="2400" b="1">
                <a:solidFill>
                  <a:prstClr val="white"/>
                </a:solidFill>
                <a:latin typeface="HP001 4 hàng" panose="020B0603050302020204" pitchFamily="34" charset="0"/>
                <a:ea typeface="Arial-Rounded" panose="020B0500000000000000" pitchFamily="34" charset="0"/>
                <a:cs typeface="Arial-Rounded" panose="020B0500000000000000" pitchFamily="34" charset="0"/>
              </a:rPr>
              <a:t>ú gấu ǟất </a:t>
            </a:r>
            <a:r>
              <a:rPr lang="el-GR" sz="2400" b="1">
                <a:solidFill>
                  <a:prstClr val="white"/>
                </a:solidFill>
                <a:latin typeface="HP001 4 hàng" panose="020B0603050302020204" pitchFamily="34" charset="0"/>
                <a:ea typeface="Arial-Rounded" panose="020B0500000000000000" pitchFamily="34" charset="0"/>
                <a:cs typeface="Arial-Rounded" panose="020B0500000000000000" pitchFamily="34" charset="0"/>
              </a:rPr>
              <a:t>κ</a:t>
            </a:r>
            <a:r>
              <a:rPr lang="vi-VN" sz="2400" b="1">
                <a:solidFill>
                  <a:prstClr val="white"/>
                </a:solidFill>
                <a:latin typeface="HP001 4 hàng" panose="020B0603050302020204" pitchFamily="34" charset="0"/>
                <a:ea typeface="Arial-Rounded" panose="020B0500000000000000" pitchFamily="34" charset="0"/>
                <a:cs typeface="Arial-Rounded" panose="020B0500000000000000" pitchFamily="34" charset="0"/>
              </a:rPr>
              <a:t>í</a:t>
            </a:r>
            <a:r>
              <a:rPr lang="el-GR" sz="2400" b="1">
                <a:solidFill>
                  <a:prstClr val="white"/>
                </a:solidFill>
                <a:latin typeface="HP001 4 hàng" panose="020B0603050302020204" pitchFamily="34" charset="0"/>
                <a:ea typeface="Arial-Rounded" panose="020B0500000000000000" pitchFamily="34" charset="0"/>
                <a:cs typeface="Arial-Rounded" panose="020B0500000000000000" pitchFamily="34" charset="0"/>
              </a:rPr>
              <a:t>ε </a:t>
            </a:r>
            <a:r>
              <a:rPr lang="vi-VN" sz="2400" b="1">
                <a:solidFill>
                  <a:prstClr val="white"/>
                </a:solidFill>
                <a:latin typeface="HP001 4 hàng" panose="020B0603050302020204" pitchFamily="34" charset="0"/>
                <a:ea typeface="Arial-Rounded" panose="020B0500000000000000" pitchFamily="34" charset="0"/>
                <a:cs typeface="Arial-Rounded" panose="020B0500000000000000" pitchFamily="34" charset="0"/>
              </a:rPr>
              <a:t>đư</a:t>
            </a:r>
            <a:r>
              <a:rPr lang="el-GR" sz="2400" b="1">
                <a:solidFill>
                  <a:prstClr val="white"/>
                </a:solidFill>
                <a:latin typeface="HP001 4 hàng" panose="020B0603050302020204" pitchFamily="34" charset="0"/>
                <a:ea typeface="Arial-Rounded" panose="020B0500000000000000" pitchFamily="34" charset="0"/>
                <a:cs typeface="Arial-Rounded" panose="020B0500000000000000" pitchFamily="34" charset="0"/>
              </a:rPr>
              <a:t>ϑ </a:t>
            </a:r>
            <a:r>
              <a:rPr lang="vi-VN" sz="2400" b="1">
                <a:solidFill>
                  <a:prstClr val="white"/>
                </a:solidFill>
                <a:latin typeface="HP001 4 hàng" panose="020B0603050302020204" pitchFamily="34" charset="0"/>
                <a:ea typeface="Arial-Rounded" panose="020B0500000000000000" pitchFamily="34" charset="0"/>
                <a:cs typeface="Arial-Rounded" panose="020B0500000000000000" pitchFamily="34" charset="0"/>
              </a:rPr>
              <a:t>làm c</a:t>
            </a:r>
            <a:r>
              <a:rPr lang="el-GR" sz="2400" b="1">
                <a:solidFill>
                  <a:prstClr val="white"/>
                </a:solidFill>
                <a:latin typeface="HP001 4 hàng" panose="020B0603050302020204" pitchFamily="34" charset="0"/>
                <a:ea typeface="Arial-Rounded" panose="020B0500000000000000" pitchFamily="34" charset="0"/>
                <a:cs typeface="Arial-Rounded" panose="020B0500000000000000" pitchFamily="34" charset="0"/>
              </a:rPr>
              <a:t>Ϊ </a:t>
            </a:r>
            <a:r>
              <a:rPr lang="vi-VN" sz="2400" b="1">
                <a:solidFill>
                  <a:prstClr val="white"/>
                </a:solidFill>
                <a:latin typeface="HP001 4 hàng" panose="020B0603050302020204" pitchFamily="34" charset="0"/>
                <a:ea typeface="Arial-Rounded" panose="020B0500000000000000" pitchFamily="34" charset="0"/>
                <a:cs typeface="Arial-Rounded" panose="020B0500000000000000" pitchFamily="34" charset="0"/>
              </a:rPr>
              <a:t>vật </a:t>
            </a:r>
            <a:r>
              <a:rPr lang="el-GR" sz="2400" b="1">
                <a:solidFill>
                  <a:prstClr val="white"/>
                </a:solidFill>
                <a:latin typeface="HP001 4 hàng" panose="020B0603050302020204" pitchFamily="34" charset="0"/>
                <a:ea typeface="Arial-Rounded" panose="020B0500000000000000" pitchFamily="34" charset="0"/>
                <a:cs typeface="Arial-Rounded" panose="020B0500000000000000" pitchFamily="34" charset="0"/>
              </a:rPr>
              <a:t>δ</a:t>
            </a:r>
            <a:r>
              <a:rPr lang="vi-VN" sz="2400" b="1">
                <a:solidFill>
                  <a:prstClr val="white"/>
                </a:solidFill>
                <a:latin typeface="HP001 4 hàng" panose="020B0603050302020204" pitchFamily="34" charset="0"/>
                <a:ea typeface="Arial-Rounded" panose="020B0500000000000000" pitchFamily="34" charset="0"/>
                <a:cs typeface="Arial-Rounded" panose="020B0500000000000000" pitchFamily="34" charset="0"/>
              </a:rPr>
              <a:t>ác</a:t>
            </a:r>
            <a:r>
              <a:rPr lang="en-US" sz="2400" b="1">
                <a:solidFill>
                  <a:prstClr val="white"/>
                </a:solidFill>
                <a:latin typeface="HP001 4 hàng" panose="020B0603050302020204" pitchFamily="34" charset="0"/>
                <a:ea typeface="Arial-Rounded" panose="020B0500000000000000" pitchFamily="34" charset="0"/>
                <a:cs typeface="Arial-Rounded" panose="020B0500000000000000" pitchFamily="34" charset="0"/>
              </a:rPr>
              <a:t>. Thấy </a:t>
            </a:r>
            <a:r>
              <a:rPr lang="el-GR" sz="2400" b="1">
                <a:solidFill>
                  <a:prstClr val="white"/>
                </a:solidFill>
                <a:latin typeface="HP001 4 hàng" panose="020B0603050302020204" pitchFamily="34" charset="0"/>
                <a:ea typeface="Arial-Rounded" panose="020B0500000000000000" pitchFamily="34" charset="0"/>
                <a:cs typeface="Arial-Rounded" panose="020B0500000000000000" pitchFamily="34" charset="0"/>
              </a:rPr>
              <a:t>ε</a:t>
            </a:r>
            <a:r>
              <a:rPr lang="en-US" sz="2400" b="1">
                <a:solidFill>
                  <a:prstClr val="white"/>
                </a:solidFill>
                <a:latin typeface="HP001 4 hàng" panose="020B0603050302020204" pitchFamily="34" charset="0"/>
                <a:ea typeface="Arial-Rounded" panose="020B0500000000000000" pitchFamily="34" charset="0"/>
                <a:cs typeface="Arial-Rounded" panose="020B0500000000000000" pitchFamily="34" charset="0"/>
              </a:rPr>
              <a:t>uŎ đứng </a:t>
            </a:r>
            <a:r>
              <a:rPr lang="el-GR" sz="2400" b="1">
                <a:solidFill>
                  <a:prstClr val="white"/>
                </a:solidFill>
                <a:latin typeface="HP001 4 hàng" panose="020B0603050302020204" pitchFamily="34" charset="0"/>
                <a:ea typeface="Arial-Rounded" panose="020B0500000000000000" pitchFamily="34" charset="0"/>
                <a:cs typeface="Arial-Rounded" panose="020B0500000000000000" pitchFamily="34" charset="0"/>
              </a:rPr>
              <a:t>ε</a:t>
            </a:r>
            <a:r>
              <a:rPr lang="en-US" sz="2400" b="1">
                <a:solidFill>
                  <a:prstClr val="white"/>
                </a:solidFill>
                <a:latin typeface="HP001 4 hàng" panose="020B0603050302020204" pitchFamily="34" charset="0"/>
                <a:ea typeface="Arial-Rounded" panose="020B0500000000000000" pitchFamily="34" charset="0"/>
                <a:cs typeface="Arial-Rounded" panose="020B0500000000000000" pitchFamily="34" charset="0"/>
              </a:rPr>
              <a:t>ūg</a:t>
            </a:r>
            <a:endParaRPr kumimoji="0" lang="vi-VN"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6" name="TextBox 5">
            <a:extLst>
              <a:ext uri="{FF2B5EF4-FFF2-40B4-BE49-F238E27FC236}">
                <a16:creationId xmlns:a16="http://schemas.microsoft.com/office/drawing/2014/main" id="{48876FBA-FCE6-4809-A31A-0B98664FE92E}"/>
              </a:ext>
            </a:extLst>
          </p:cNvPr>
          <p:cNvSpPr txBox="1"/>
          <p:nvPr/>
        </p:nvSpPr>
        <p:spPr>
          <a:xfrm>
            <a:off x="455147" y="2071852"/>
            <a:ext cx="11600866" cy="461665"/>
          </a:xfrm>
          <a:prstGeom prst="rect">
            <a:avLst/>
          </a:prstGeom>
          <a:noFill/>
        </p:spPr>
        <p:txBody>
          <a:bodyPr wrap="square" rtlCol="0">
            <a:spAutoFit/>
          </a:bodyPr>
          <a:lstStyle/>
          <a:p>
            <a:pPr lvl="0" indent="361950" algn="just">
              <a:spcAft>
                <a:spcPts val="500"/>
              </a:spcAft>
            </a:pPr>
            <a:r>
              <a:rPr lang="en-US" sz="2400" b="1">
                <a:solidFill>
                  <a:prstClr val="white"/>
                </a:solidFill>
                <a:latin typeface="HP001 4 hàng" panose="020B0603050302020204" pitchFamily="34" charset="0"/>
                <a:ea typeface="Arial-Rounded" panose="020B0500000000000000" pitchFamily="34" charset="0"/>
                <a:cs typeface="Arial-Rounded" panose="020B0500000000000000" pitchFamily="34" charset="0"/>
              </a:rPr>
              <a:t>đuċ</a:t>
            </a:r>
            <a:r>
              <a:rPr lang="vi-VN" sz="2400" b="1">
                <a:solidFill>
                  <a:prstClr val="white"/>
                </a:solidFill>
                <a:latin typeface="HP001 4 hàng" panose="020B0603050302020204" pitchFamily="34" charset="0"/>
                <a:ea typeface="Arial-Rounded" panose="020B0500000000000000" pitchFamily="34" charset="0"/>
                <a:cs typeface="Arial-Rounded" panose="020B0500000000000000" pitchFamily="34" charset="0"/>
              </a:rPr>
              <a:t> xuūg đất, gấu làm Ό;o ηưng đau đΗĞng, δŉ Ό˛Ι</a:t>
            </a:r>
            <a:r>
              <a:rPr lang="en-US" sz="2400" b="1">
                <a:solidFill>
                  <a:prstClr val="white"/>
                </a:solidFill>
                <a:latin typeface="HP001 4 hàng" panose="020B0603050302020204" pitchFamily="34" charset="0"/>
                <a:ea typeface="Arial-Rounded" panose="020B0500000000000000" pitchFamily="34" charset="0"/>
                <a:cs typeface="Arial-Rounded" panose="020B0500000000000000" pitchFamily="34" charset="0"/>
              </a:rPr>
              <a:t>.</a:t>
            </a:r>
            <a:r>
              <a:rPr lang="vi-VN" sz="2400" b="1">
                <a:solidFill>
                  <a:prstClr val="white"/>
                </a:solidFill>
                <a:latin typeface="HP001 4 hàng" panose="020B0603050302020204" pitchFamily="34" charset="0"/>
                <a:ea typeface="Arial-Rounded" panose="020B0500000000000000" pitchFamily="34" charset="0"/>
                <a:cs typeface="Arial-Rounded" panose="020B0500000000000000" pitchFamily="34" charset="0"/>
              </a:rPr>
              <a:t> Thấy hưΫ εạy ηaζ, </a:t>
            </a:r>
            <a:endParaRPr kumimoji="0" lang="vi-VN"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7" name="TextBox 6">
            <a:extLst>
              <a:ext uri="{FF2B5EF4-FFF2-40B4-BE49-F238E27FC236}">
                <a16:creationId xmlns:a16="http://schemas.microsoft.com/office/drawing/2014/main" id="{ACD57BD5-A683-4B14-BDF9-D7C842BF7A3B}"/>
              </a:ext>
            </a:extLst>
          </p:cNvPr>
          <p:cNvSpPr txBox="1"/>
          <p:nvPr/>
        </p:nvSpPr>
        <p:spPr>
          <a:xfrm>
            <a:off x="455147" y="2600366"/>
            <a:ext cx="11502392" cy="461665"/>
          </a:xfrm>
          <a:prstGeom prst="rect">
            <a:avLst/>
          </a:prstGeom>
          <a:noFill/>
        </p:spPr>
        <p:txBody>
          <a:bodyPr wrap="square" rtlCol="0">
            <a:spAutoFit/>
          </a:bodyPr>
          <a:lstStyle/>
          <a:p>
            <a:pPr lvl="0" indent="361950" algn="just">
              <a:spcAft>
                <a:spcPts val="500"/>
              </a:spcAft>
            </a:pPr>
            <a:r>
              <a:rPr lang="vi-VN" sz="2400" b="1">
                <a:solidFill>
                  <a:prstClr val="white"/>
                </a:solidFill>
                <a:latin typeface="HP001 4 hàng" panose="020B0603050302020204" pitchFamily="34" charset="0"/>
                <a:ea typeface="Arial-Rounded" panose="020B0500000000000000" pitchFamily="34" charset="0"/>
                <a:cs typeface="Arial-Rounded" panose="020B0500000000000000" pitchFamily="34" charset="0"/>
              </a:rPr>
              <a:t>gấu lạε bạε εạy cũng và λŻ wgã ηào .  Thấy νŻt bΠ dưƞ hồ, gấu ηảy ùm</a:t>
            </a:r>
            <a:endParaRPr kumimoji="0" lang="vi-VN"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1A1F4383-9F73-4AFF-9455-3EE480493B41}"/>
              </a:ext>
            </a:extLst>
          </p:cNvPr>
          <p:cNvSpPr txBox="1"/>
          <p:nvPr/>
        </p:nvSpPr>
        <p:spPr>
          <a:xfrm>
            <a:off x="455147" y="3145064"/>
            <a:ext cx="11502392" cy="461665"/>
          </a:xfrm>
          <a:prstGeom prst="rect">
            <a:avLst/>
          </a:prstGeom>
          <a:noFill/>
        </p:spPr>
        <p:txBody>
          <a:bodyPr wrap="square" rtlCol="0">
            <a:spAutoFit/>
          </a:bodyPr>
          <a:lstStyle/>
          <a:p>
            <a:pPr lvl="0" indent="361950" algn="just">
              <a:spcAft>
                <a:spcPts val="500"/>
              </a:spcAft>
            </a:pPr>
            <a:r>
              <a:rPr lang="vi-VN" sz="2400" b="1">
                <a:solidFill>
                  <a:prstClr val="white"/>
                </a:solidFill>
                <a:latin typeface="HP001 4 hàng" panose="020B0603050302020204" pitchFamily="34" charset="0"/>
                <a:ea typeface="Arial-Rounded" panose="020B0500000000000000" pitchFamily="34" charset="0"/>
                <a:cs typeface="Arial-Rounded" panose="020B0500000000000000" pitchFamily="34" charset="0"/>
              </a:rPr>
              <a:t>xuūg địζ </a:t>
            </a:r>
            <a:r>
              <a:rPr lang="en-US" sz="2400" b="1">
                <a:solidFill>
                  <a:prstClr val="white"/>
                </a:solidFill>
                <a:latin typeface="HP001 4 hàng" panose="020B0603050302020204" pitchFamily="34" charset="0"/>
                <a:ea typeface="Arial-Rounded" panose="020B0500000000000000" pitchFamily="34" charset="0"/>
                <a:cs typeface="Arial-Rounded" panose="020B0500000000000000" pitchFamily="34" charset="0"/>
              </a:rPr>
              <a:t>bờ </a:t>
            </a:r>
            <a:r>
              <a:rPr lang="el-GR" sz="2400" b="1">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en-US" sz="2400" b="1">
                <a:solidFill>
                  <a:prstClr val="white"/>
                </a:solidFill>
                <a:latin typeface="HP001 4 hàng" panose="020B0603050302020204" pitchFamily="34" charset="0"/>
                <a:ea typeface="Arial-Rounded" panose="020B0500000000000000" pitchFamily="34" charset="0"/>
                <a:cs typeface="Arial-Rounded" panose="020B0500000000000000" pitchFamily="34" charset="0"/>
              </a:rPr>
              <a:t>ưng ǧ</a:t>
            </a:r>
            <a:r>
              <a:rPr lang="el-GR" sz="2400" b="1">
                <a:solidFill>
                  <a:prstClr val="white"/>
                </a:solidFill>
                <a:latin typeface="HP001 4 hàng" panose="020B0603050302020204" pitchFamily="34" charset="0"/>
                <a:ea typeface="Arial-Rounded" panose="020B0500000000000000" pitchFamily="34" charset="0"/>
                <a:cs typeface="Arial-Rounded" panose="020B0500000000000000" pitchFamily="34" charset="0"/>
              </a:rPr>
              <a:t>ί</a:t>
            </a:r>
            <a:r>
              <a:rPr lang="en-US" sz="2400" b="1">
                <a:solidFill>
                  <a:prstClr val="white"/>
                </a:solidFill>
                <a:latin typeface="HP001 4 hàng" panose="020B0603050302020204" pitchFamily="34" charset="0"/>
                <a:ea typeface="Arial-Rounded" panose="020B0500000000000000" pitchFamily="34" charset="0"/>
                <a:cs typeface="Arial-Rounded" panose="020B0500000000000000" pitchFamily="34" charset="0"/>
              </a:rPr>
              <a:t>ýt </a:t>
            </a:r>
            <a:r>
              <a:rPr lang="el-GR" sz="2400" b="1">
                <a:solidFill>
                  <a:prstClr val="white"/>
                </a:solidFill>
                <a:latin typeface="HP001 4 hàng" panose="020B0603050302020204" pitchFamily="34" charset="0"/>
                <a:ea typeface="Arial-Rounded" panose="020B0500000000000000" pitchFamily="34" charset="0"/>
                <a:cs typeface="Arial-Rounded" panose="020B0500000000000000" pitchFamily="34" charset="0"/>
              </a:rPr>
              <a:t>ε</a:t>
            </a:r>
            <a:r>
              <a:rPr lang="en-US" sz="2400" b="1">
                <a:solidFill>
                  <a:prstClr val="white"/>
                </a:solidFill>
                <a:latin typeface="HP001 4 hàng" panose="020B0603050302020204" pitchFamily="34" charset="0"/>
                <a:ea typeface="Arial-Rounded" panose="020B0500000000000000" pitchFamily="34" charset="0"/>
                <a:cs typeface="Arial-Rounded" panose="020B0500000000000000" pitchFamily="34" charset="0"/>
              </a:rPr>
              <a:t>ìm w</a:t>
            </a:r>
            <a:r>
              <a:rPr lang="el-GR" sz="2400" b="1">
                <a:solidFill>
                  <a:prstClr val="white"/>
                </a:solidFill>
                <a:latin typeface="HP001 4 hàng" panose="020B0603050302020204" pitchFamily="34" charset="0"/>
                <a:ea typeface="Arial-Rounded" panose="020B0500000000000000" pitchFamily="34" charset="0"/>
                <a:cs typeface="Arial-Rounded" panose="020B0500000000000000" pitchFamily="34" charset="0"/>
              </a:rPr>
              <a:t>θ</a:t>
            </a:r>
            <a:r>
              <a:rPr lang="en-US" sz="2400" b="1">
                <a:solidFill>
                  <a:prstClr val="white"/>
                </a:solidFill>
                <a:latin typeface="HP001 4 hàng" panose="020B0603050302020204" pitchFamily="34" charset="0"/>
                <a:ea typeface="Arial-Rounded" panose="020B0500000000000000" pitchFamily="34" charset="0"/>
                <a:cs typeface="Arial-Rounded" panose="020B0500000000000000" pitchFamily="34" charset="0"/>
              </a:rPr>
              <a:t>ỉm. TǗı là Ǉừ đó, gấu </a:t>
            </a:r>
            <a:r>
              <a:rPr lang="el-GR" sz="2400" b="1">
                <a:solidFill>
                  <a:prstClr val="white"/>
                </a:solidFill>
                <a:latin typeface="HP001 4 hàng" panose="020B0603050302020204" pitchFamily="34" charset="0"/>
                <a:ea typeface="Arial-Rounded" panose="020B0500000000000000" pitchFamily="34" charset="0"/>
                <a:cs typeface="Arial-Rounded" panose="020B0500000000000000" pitchFamily="34" charset="0"/>
              </a:rPr>
              <a:t>ε</a:t>
            </a:r>
            <a:r>
              <a:rPr lang="en-US" sz="2400" b="1">
                <a:solidFill>
                  <a:prstClr val="white"/>
                </a:solidFill>
                <a:latin typeface="HP001 4 hàng" panose="020B0603050302020204" pitchFamily="34" charset="0"/>
                <a:ea typeface="Arial-Rounded" panose="020B0500000000000000" pitchFamily="34" charset="0"/>
                <a:cs typeface="Arial-Rounded" panose="020B0500000000000000" pitchFamily="34" charset="0"/>
              </a:rPr>
              <a:t>ỉ juū là gấu </a:t>
            </a:r>
            <a:r>
              <a:rPr lang="el-GR" sz="2400" b="1">
                <a:solidFill>
                  <a:prstClr val="white"/>
                </a:solidFill>
                <a:latin typeface="HP001 4 hàng" panose="020B0603050302020204" pitchFamily="34" charset="0"/>
                <a:ea typeface="Arial-Rounded" panose="020B0500000000000000" pitchFamily="34" charset="0"/>
                <a:cs typeface="Arial-Rounded" panose="020B0500000000000000" pitchFamily="34" charset="0"/>
              </a:rPr>
              <a:t>κ</a:t>
            </a:r>
            <a:r>
              <a:rPr lang="en-US" sz="2400" b="1">
                <a:solidFill>
                  <a:prstClr val="white"/>
                </a:solidFill>
                <a:latin typeface="HP001 4 hàng" panose="020B0603050302020204" pitchFamily="34" charset="0"/>
                <a:ea typeface="Arial-Rounded" panose="020B0500000000000000" pitchFamily="34" charset="0"/>
                <a:cs typeface="Arial-Rounded" panose="020B0500000000000000" pitchFamily="34" charset="0"/>
              </a:rPr>
              <a:t>ċ.</a:t>
            </a:r>
            <a:endParaRPr kumimoji="0" lang="vi-VN"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 name="TextBox 1">
            <a:extLst>
              <a:ext uri="{FF2B5EF4-FFF2-40B4-BE49-F238E27FC236}">
                <a16:creationId xmlns:a16="http://schemas.microsoft.com/office/drawing/2014/main" id="{F29B3C51-9D85-E93C-C15E-D18731466372}"/>
              </a:ext>
            </a:extLst>
          </p:cNvPr>
          <p:cNvSpPr txBox="1"/>
          <p:nvPr/>
        </p:nvSpPr>
        <p:spPr>
          <a:xfrm>
            <a:off x="7411621" y="3649307"/>
            <a:ext cx="3884736" cy="461665"/>
          </a:xfrm>
          <a:prstGeom prst="rect">
            <a:avLst/>
          </a:prstGeom>
          <a:noFill/>
        </p:spPr>
        <p:txBody>
          <a:bodyPr wrap="square" rtlCol="0">
            <a:spAutoFit/>
          </a:bodyPr>
          <a:lstStyle/>
          <a:p>
            <a:pPr lvl="0" indent="361950" algn="just">
              <a:spcAft>
                <a:spcPts val="500"/>
              </a:spcAft>
            </a:pPr>
            <a:r>
              <a:rPr lang="en-US" sz="2400" b="1">
                <a:solidFill>
                  <a:prstClr val="white"/>
                </a:solidFill>
                <a:latin typeface="HP001 4 hàng" panose="020B0603050302020204" pitchFamily="34" charset="0"/>
                <a:ea typeface="Arial-Rounded" panose="020B0500000000000000" pitchFamily="34" charset="0"/>
                <a:cs typeface="Arial-Rounded" panose="020B0500000000000000" pitchFamily="34" charset="0"/>
              </a:rPr>
              <a:t>(</a:t>
            </a:r>
            <a:r>
              <a:rPr lang="vi-VN" sz="2400" b="1">
                <a:solidFill>
                  <a:prstClr val="white"/>
                </a:solidFill>
                <a:latin typeface="HP001 4 hàng" panose="020B0603050302020204" pitchFamily="34" charset="0"/>
                <a:ea typeface="Arial-Rounded" panose="020B0500000000000000" pitchFamily="34" charset="0"/>
                <a:cs typeface="Arial-Rounded" panose="020B0500000000000000" pitchFamily="34" charset="0"/>
              </a:rPr>
              <a:t>T</a:t>
            </a:r>
            <a:r>
              <a:rPr lang="el-GR" sz="2400" b="1">
                <a:solidFill>
                  <a:prstClr val="white"/>
                </a:solidFill>
                <a:latin typeface="HP001 4 hàng" panose="020B0603050302020204" pitchFamily="34" charset="0"/>
                <a:ea typeface="Arial-Rounded" panose="020B0500000000000000" pitchFamily="34" charset="0"/>
                <a:cs typeface="Arial-Rounded" panose="020B0500000000000000" pitchFamily="34" charset="0"/>
              </a:rPr>
              <a:t>Β΄</a:t>
            </a:r>
            <a:r>
              <a:rPr lang="vi-VN" sz="2400" b="1">
                <a:solidFill>
                  <a:prstClr val="white"/>
                </a:solidFill>
                <a:latin typeface="HP001 4 hàng" panose="020B0603050302020204" pitchFamily="34" charset="0"/>
                <a:ea typeface="Arial-Rounded" panose="020B0500000000000000" pitchFamily="34" charset="0"/>
                <a:cs typeface="Arial-Rounded" panose="020B0500000000000000" pitchFamily="34" charset="0"/>
              </a:rPr>
              <a:t>o Bùi V</a:t>
            </a:r>
            <a:r>
              <a:rPr lang="el-GR" sz="2400" b="1">
                <a:solidFill>
                  <a:prstClr val="white"/>
                </a:solidFill>
                <a:latin typeface="HP001 4 hàng" panose="020B0603050302020204" pitchFamily="34" charset="0"/>
                <a:ea typeface="Arial-Rounded" panose="020B0500000000000000" pitchFamily="34" charset="0"/>
                <a:cs typeface="Arial-Rounded" panose="020B0500000000000000" pitchFamily="34" charset="0"/>
              </a:rPr>
              <a:t>Η</a:t>
            </a:r>
            <a:r>
              <a:rPr lang="vi-VN" sz="2400" b="1">
                <a:solidFill>
                  <a:prstClr val="white"/>
                </a:solidFill>
                <a:latin typeface="HP001 4 hàng" panose="020B0603050302020204" pitchFamily="34" charset="0"/>
                <a:ea typeface="Arial-Rounded" panose="020B0500000000000000" pitchFamily="34" charset="0"/>
                <a:cs typeface="Arial-Rounded" panose="020B0500000000000000" pitchFamily="34" charset="0"/>
              </a:rPr>
              <a:t>İ</a:t>
            </a:r>
            <a:r>
              <a:rPr lang="el-GR" sz="2400" b="1">
                <a:solidFill>
                  <a:prstClr val="white"/>
                </a:solidFill>
                <a:latin typeface="HP001 4 hàng" panose="020B0603050302020204" pitchFamily="34" charset="0"/>
                <a:ea typeface="Arial-Rounded" panose="020B0500000000000000" pitchFamily="34" charset="0"/>
                <a:cs typeface="Arial-Rounded" panose="020B0500000000000000" pitchFamily="34" charset="0"/>
              </a:rPr>
              <a:t>Ι </a:t>
            </a:r>
            <a:r>
              <a:rPr lang="vi-VN" sz="2400" b="1">
                <a:solidFill>
                  <a:prstClr val="white"/>
                </a:solidFill>
                <a:latin typeface="HP001 4 hàng" panose="020B0603050302020204" pitchFamily="34" charset="0"/>
                <a:ea typeface="Arial-Rounded" panose="020B0500000000000000" pitchFamily="34" charset="0"/>
                <a:cs typeface="Arial-Rounded" panose="020B0500000000000000" pitchFamily="34" charset="0"/>
              </a:rPr>
              <a:t>Hà</a:t>
            </a:r>
            <a:r>
              <a:rPr lang="en-US" sz="2400" b="1">
                <a:solidFill>
                  <a:prstClr val="white"/>
                </a:solidFill>
                <a:latin typeface="HP001 4 hàng" panose="020B0603050302020204" pitchFamily="34" charset="0"/>
                <a:ea typeface="Arial-Rounded" panose="020B0500000000000000" pitchFamily="34" charset="0"/>
                <a:cs typeface="Arial-Rounded" panose="020B0500000000000000" pitchFamily="34" charset="0"/>
              </a:rPr>
              <a:t>)</a:t>
            </a:r>
            <a:endParaRPr kumimoji="0" lang="vi-VN" sz="24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1927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1751070" y="-595"/>
            <a:ext cx="13943070" cy="7643924"/>
            <a:chOff x="-1751070" y="-595"/>
            <a:chExt cx="13943070" cy="7643924"/>
          </a:xfrm>
        </p:grpSpPr>
        <p:sp>
          <p:nvSpPr>
            <p:cNvPr id="28" name="任意多边形 27"/>
            <p:cNvSpPr/>
            <p:nvPr/>
          </p:nvSpPr>
          <p:spPr>
            <a:xfrm flipV="1">
              <a:off x="-1057" y="-595"/>
              <a:ext cx="12193057" cy="204370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9" name="任意多边形 28"/>
            <p:cNvSpPr/>
            <p:nvPr/>
          </p:nvSpPr>
          <p:spPr>
            <a:xfrm flipH="1">
              <a:off x="-10495" y="5744112"/>
              <a:ext cx="12193057" cy="111388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0" name="图片 29"/>
            <p:cNvPicPr>
              <a:picLocks noChangeAspect="1"/>
            </p:cNvPicPr>
            <p:nvPr/>
          </p:nvPicPr>
          <p:blipFill>
            <a:blip r:embed="rId3"/>
            <a:stretch>
              <a:fillRect/>
            </a:stretch>
          </p:blipFill>
          <p:spPr>
            <a:xfrm flipH="1">
              <a:off x="0" y="-594"/>
              <a:ext cx="3200677" cy="6858594"/>
            </a:xfrm>
            <a:prstGeom prst="rect">
              <a:avLst/>
            </a:prstGeom>
          </p:spPr>
        </p:pic>
        <p:pic>
          <p:nvPicPr>
            <p:cNvPr id="31" name="图片 30"/>
            <p:cNvPicPr>
              <a:picLocks noChangeAspect="1"/>
            </p:cNvPicPr>
            <p:nvPr/>
          </p:nvPicPr>
          <p:blipFill>
            <a:blip r:embed="rId4"/>
            <a:stretch>
              <a:fillRect/>
            </a:stretch>
          </p:blipFill>
          <p:spPr>
            <a:xfrm flipH="1">
              <a:off x="-1751070" y="1979654"/>
              <a:ext cx="4426080" cy="5663675"/>
            </a:xfrm>
            <a:prstGeom prst="rect">
              <a:avLst/>
            </a:prstGeom>
          </p:spPr>
        </p:pic>
      </p:grpSp>
      <p:grpSp>
        <p:nvGrpSpPr>
          <p:cNvPr id="46" name="组合 45"/>
          <p:cNvGrpSpPr/>
          <p:nvPr/>
        </p:nvGrpSpPr>
        <p:grpSpPr>
          <a:xfrm flipH="1">
            <a:off x="10321219" y="-416616"/>
            <a:ext cx="2144564" cy="1858297"/>
            <a:chOff x="-272172" y="-429972"/>
            <a:chExt cx="2144564" cy="1858297"/>
          </a:xfrm>
        </p:grpSpPr>
        <p:pic>
          <p:nvPicPr>
            <p:cNvPr id="47" name="图片 46"/>
            <p:cNvPicPr>
              <a:picLocks noChangeAspect="1"/>
            </p:cNvPicPr>
            <p:nvPr/>
          </p:nvPicPr>
          <p:blipFill rotWithShape="1">
            <a:blip r:embed="rId5"/>
            <a:srcRect l="20258" t="20188" r="22652" b="24369"/>
            <a:stretch/>
          </p:blipFill>
          <p:spPr>
            <a:xfrm flipH="1">
              <a:off x="-30150" y="-429972"/>
              <a:ext cx="1902542" cy="1858297"/>
            </a:xfrm>
            <a:prstGeom prst="rect">
              <a:avLst/>
            </a:prstGeom>
          </p:spPr>
        </p:pic>
        <p:pic>
          <p:nvPicPr>
            <p:cNvPr id="48" name="图片 47"/>
            <p:cNvPicPr>
              <a:picLocks noChangeAspect="1"/>
            </p:cNvPicPr>
            <p:nvPr/>
          </p:nvPicPr>
          <p:blipFill rotWithShape="1">
            <a:blip r:embed="rId5"/>
            <a:srcRect l="20258" t="20188" r="22652" b="24369"/>
            <a:stretch/>
          </p:blipFill>
          <p:spPr>
            <a:xfrm rot="2796470" flipH="1">
              <a:off x="-283864" y="63082"/>
              <a:ext cx="1005513" cy="982129"/>
            </a:xfrm>
            <a:prstGeom prst="rect">
              <a:avLst/>
            </a:prstGeom>
          </p:spPr>
        </p:pic>
      </p:grpSp>
      <p:sp>
        <p:nvSpPr>
          <p:cNvPr id="3" name="TextBox 2">
            <a:extLst>
              <a:ext uri="{FF2B5EF4-FFF2-40B4-BE49-F238E27FC236}">
                <a16:creationId xmlns:a16="http://schemas.microsoft.com/office/drawing/2014/main" id="{1A030809-7C2D-443E-8044-A3492C676C12}"/>
              </a:ext>
            </a:extLst>
          </p:cNvPr>
          <p:cNvSpPr txBox="1"/>
          <p:nvPr/>
        </p:nvSpPr>
        <p:spPr>
          <a:xfrm>
            <a:off x="4739825" y="275114"/>
            <a:ext cx="4251500"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C000">
                    <a:lumMod val="50000"/>
                  </a:srgbClr>
                </a:solidFill>
                <a:effectLst>
                  <a:glow rad="63500">
                    <a:srgbClr val="FFC000">
                      <a:satMod val="175000"/>
                      <a:alpha val="40000"/>
                    </a:srgbClr>
                  </a:glow>
                </a:effectLst>
                <a:uLnTx/>
                <a:uFillTx/>
                <a:latin typeface="Coiny" panose="02000903060500060000" pitchFamily="2" charset="0"/>
                <a:ea typeface="+mn-ea"/>
                <a:cs typeface="Calibri" panose="020F0502020204030204" pitchFamily="34" charset="0"/>
              </a:rPr>
              <a:t>Lưu</a:t>
            </a:r>
            <a:r>
              <a:rPr kumimoji="0" lang="en-US" sz="3200" b="0" i="0" u="none" strike="noStrike" kern="1200" cap="none" spc="0" normalizeH="0" baseline="0" noProof="0" dirty="0">
                <a:ln>
                  <a:noFill/>
                </a:ln>
                <a:solidFill>
                  <a:srgbClr val="FFC000">
                    <a:lumMod val="50000"/>
                  </a:srgbClr>
                </a:solidFill>
                <a:effectLst>
                  <a:glow rad="63500">
                    <a:srgbClr val="FFC000">
                      <a:satMod val="175000"/>
                      <a:alpha val="40000"/>
                    </a:srgbClr>
                  </a:glow>
                </a:effectLst>
                <a:uLnTx/>
                <a:uFillTx/>
                <a:latin typeface="Coiny" panose="02000903060500060000" pitchFamily="2" charset="0"/>
                <a:ea typeface="+mn-ea"/>
                <a:cs typeface="Calibri" panose="020F0502020204030204" pitchFamily="34" charset="0"/>
              </a:rPr>
              <a:t> ý </a:t>
            </a:r>
            <a:r>
              <a:rPr kumimoji="0" lang="en-US" sz="3200" b="0" i="0" u="none" strike="noStrike" kern="1200" cap="none" spc="0" normalizeH="0" baseline="0" noProof="0" dirty="0" err="1">
                <a:ln>
                  <a:noFill/>
                </a:ln>
                <a:solidFill>
                  <a:srgbClr val="FFC000">
                    <a:lumMod val="50000"/>
                  </a:srgbClr>
                </a:solidFill>
                <a:effectLst>
                  <a:glow rad="63500">
                    <a:srgbClr val="FFC000">
                      <a:satMod val="175000"/>
                      <a:alpha val="40000"/>
                    </a:srgbClr>
                  </a:glow>
                </a:effectLst>
                <a:uLnTx/>
                <a:uFillTx/>
                <a:latin typeface="Coiny" panose="02000903060500060000" pitchFamily="2" charset="0"/>
                <a:ea typeface="+mn-ea"/>
                <a:cs typeface="Calibri" panose="020F0502020204030204" pitchFamily="34" charset="0"/>
              </a:rPr>
              <a:t>khi</a:t>
            </a:r>
            <a:r>
              <a:rPr kumimoji="0" lang="en-US" sz="3200" b="0" i="0" u="none" strike="noStrike" kern="1200" cap="none" spc="0" normalizeH="0" baseline="0" noProof="0" dirty="0">
                <a:ln>
                  <a:noFill/>
                </a:ln>
                <a:solidFill>
                  <a:srgbClr val="FFC000">
                    <a:lumMod val="50000"/>
                  </a:srgbClr>
                </a:solidFill>
                <a:effectLst>
                  <a:glow rad="63500">
                    <a:srgbClr val="FFC000">
                      <a:satMod val="175000"/>
                      <a:alpha val="40000"/>
                    </a:srgbClr>
                  </a:glow>
                </a:effectLst>
                <a:uLnTx/>
                <a:uFillTx/>
                <a:latin typeface="Coiny" panose="02000903060500060000" pitchFamily="2" charset="0"/>
                <a:ea typeface="+mn-ea"/>
                <a:cs typeface="Calibri" panose="020F0502020204030204" pitchFamily="34" charset="0"/>
              </a:rPr>
              <a:t> </a:t>
            </a:r>
            <a:r>
              <a:rPr kumimoji="0" lang="en-US" sz="3200" b="0" i="0" u="none" strike="noStrike" kern="1200" cap="none" spc="0" normalizeH="0" baseline="0" noProof="0" dirty="0" err="1">
                <a:ln>
                  <a:noFill/>
                </a:ln>
                <a:solidFill>
                  <a:srgbClr val="FFC000">
                    <a:lumMod val="50000"/>
                  </a:srgbClr>
                </a:solidFill>
                <a:effectLst>
                  <a:glow rad="63500">
                    <a:srgbClr val="FFC000">
                      <a:satMod val="175000"/>
                      <a:alpha val="40000"/>
                    </a:srgbClr>
                  </a:glow>
                </a:effectLst>
                <a:uLnTx/>
                <a:uFillTx/>
                <a:latin typeface="Coiny" panose="02000903060500060000" pitchFamily="2" charset="0"/>
                <a:ea typeface="+mn-ea"/>
                <a:cs typeface="Calibri" panose="020F0502020204030204" pitchFamily="34" charset="0"/>
              </a:rPr>
              <a:t>trình</a:t>
            </a:r>
            <a:r>
              <a:rPr kumimoji="0" lang="en-US" sz="3200" b="0" i="0" u="none" strike="noStrike" kern="1200" cap="none" spc="0" normalizeH="0" baseline="0" noProof="0" dirty="0">
                <a:ln>
                  <a:noFill/>
                </a:ln>
                <a:solidFill>
                  <a:srgbClr val="FFC000">
                    <a:lumMod val="50000"/>
                  </a:srgbClr>
                </a:solidFill>
                <a:effectLst>
                  <a:glow rad="63500">
                    <a:srgbClr val="FFC000">
                      <a:satMod val="175000"/>
                      <a:alpha val="40000"/>
                    </a:srgbClr>
                  </a:glow>
                </a:effectLst>
                <a:uLnTx/>
                <a:uFillTx/>
                <a:latin typeface="Coiny" panose="02000903060500060000" pitchFamily="2" charset="0"/>
                <a:ea typeface="+mn-ea"/>
                <a:cs typeface="Calibri" panose="020F0502020204030204" pitchFamily="34" charset="0"/>
              </a:rPr>
              <a:t> </a:t>
            </a:r>
            <a:r>
              <a:rPr kumimoji="0" lang="en-US" sz="3200" b="0" i="0" u="none" strike="noStrike" kern="1200" cap="none" spc="0" normalizeH="0" baseline="0" noProof="0" dirty="0" err="1">
                <a:ln>
                  <a:noFill/>
                </a:ln>
                <a:solidFill>
                  <a:srgbClr val="FFC000">
                    <a:lumMod val="50000"/>
                  </a:srgbClr>
                </a:solidFill>
                <a:effectLst>
                  <a:glow rad="63500">
                    <a:srgbClr val="FFC000">
                      <a:satMod val="175000"/>
                      <a:alpha val="40000"/>
                    </a:srgbClr>
                  </a:glow>
                </a:effectLst>
                <a:uLnTx/>
                <a:uFillTx/>
                <a:latin typeface="Coiny" panose="02000903060500060000" pitchFamily="2" charset="0"/>
                <a:ea typeface="+mn-ea"/>
                <a:cs typeface="Calibri" panose="020F0502020204030204" pitchFamily="34" charset="0"/>
              </a:rPr>
              <a:t>bày</a:t>
            </a:r>
            <a:endParaRPr kumimoji="0" lang="en-US" sz="3200" b="0" i="0" u="none" strike="noStrike" kern="1200" cap="none" spc="0" normalizeH="0" baseline="0" noProof="0" dirty="0">
              <a:ln>
                <a:noFill/>
              </a:ln>
              <a:solidFill>
                <a:srgbClr val="FFC000">
                  <a:lumMod val="50000"/>
                </a:srgbClr>
              </a:solidFill>
              <a:effectLst>
                <a:glow rad="63500">
                  <a:srgbClr val="FFC000">
                    <a:satMod val="175000"/>
                    <a:alpha val="40000"/>
                  </a:srgbClr>
                </a:glow>
              </a:effectLst>
              <a:uLnTx/>
              <a:uFillTx/>
              <a:latin typeface="Coiny" panose="02000903060500060000" pitchFamily="2" charset="0"/>
              <a:ea typeface="+mn-ea"/>
              <a:cs typeface="Calibri" panose="020F0502020204030204" pitchFamily="34" charset="0"/>
            </a:endParaRPr>
          </a:p>
        </p:txBody>
      </p:sp>
      <p:pic>
        <p:nvPicPr>
          <p:cNvPr id="49" name="Picture 48">
            <a:extLst>
              <a:ext uri="{FF2B5EF4-FFF2-40B4-BE49-F238E27FC236}">
                <a16:creationId xmlns:a16="http://schemas.microsoft.com/office/drawing/2014/main" id="{BA503267-A6B1-4438-B8F3-9600E3A43738}"/>
              </a:ext>
            </a:extLst>
          </p:cNvPr>
          <p:cNvPicPr>
            <a:picLocks noChangeAspect="1"/>
          </p:cNvPicPr>
          <p:nvPr/>
        </p:nvPicPr>
        <p:blipFill>
          <a:blip r:embed="rId6">
            <a:duotone>
              <a:schemeClr val="accent6">
                <a:shade val="45000"/>
                <a:satMod val="135000"/>
              </a:schemeClr>
              <a:prstClr val="white"/>
            </a:duotone>
          </a:blip>
          <a:stretch>
            <a:fillRect/>
          </a:stretch>
        </p:blipFill>
        <p:spPr>
          <a:xfrm>
            <a:off x="2965219" y="2861897"/>
            <a:ext cx="1152114" cy="537654"/>
          </a:xfrm>
          <a:prstGeom prst="rect">
            <a:avLst/>
          </a:prstGeom>
        </p:spPr>
      </p:pic>
      <p:sp>
        <p:nvSpPr>
          <p:cNvPr id="50" name="Rectangle 49">
            <a:extLst>
              <a:ext uri="{FF2B5EF4-FFF2-40B4-BE49-F238E27FC236}">
                <a16:creationId xmlns:a16="http://schemas.microsoft.com/office/drawing/2014/main" id="{B66ABE27-204C-49E4-A581-CD42734C7439}"/>
              </a:ext>
            </a:extLst>
          </p:cNvPr>
          <p:cNvSpPr/>
          <p:nvPr/>
        </p:nvSpPr>
        <p:spPr>
          <a:xfrm>
            <a:off x="2182586" y="3308837"/>
            <a:ext cx="1965987"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70AD47">
                    <a:lumMod val="50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Lùi</a:t>
            </a:r>
            <a:r>
              <a:rPr kumimoji="0" lang="en-US" sz="32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err="1">
                <a:ln>
                  <a:noFill/>
                </a:ln>
                <a:solidFill>
                  <a:srgbClr val="70AD47">
                    <a:lumMod val="50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vào</a:t>
            </a:r>
            <a:r>
              <a:rPr kumimoji="0" lang="en-US" sz="3200" b="0" i="0" u="none" strike="noStrike" kern="1200" cap="none" spc="0" normalizeH="0" baseline="0" noProof="0">
                <a:ln>
                  <a:noFill/>
                </a:ln>
                <a:solidFill>
                  <a:srgbClr val="70AD47">
                    <a:lumMod val="50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 1 ô</a:t>
            </a:r>
            <a:endParaRPr kumimoji="0" lang="en-US" sz="32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endParaRPr>
          </a:p>
        </p:txBody>
      </p:sp>
      <p:pic>
        <p:nvPicPr>
          <p:cNvPr id="51" name="Picture 50">
            <a:extLst>
              <a:ext uri="{FF2B5EF4-FFF2-40B4-BE49-F238E27FC236}">
                <a16:creationId xmlns:a16="http://schemas.microsoft.com/office/drawing/2014/main" id="{DBAA6EAD-7D69-42FD-9A9D-4AE1856B6731}"/>
              </a:ext>
            </a:extLst>
          </p:cNvPr>
          <p:cNvPicPr>
            <a:picLocks noChangeAspect="1"/>
          </p:cNvPicPr>
          <p:nvPr/>
        </p:nvPicPr>
        <p:blipFill>
          <a:blip r:embed="rId7"/>
          <a:stretch>
            <a:fillRect/>
          </a:stretch>
        </p:blipFill>
        <p:spPr>
          <a:xfrm>
            <a:off x="4951747" y="2459134"/>
            <a:ext cx="5556648" cy="3775684"/>
          </a:xfrm>
          <a:prstGeom prst="rect">
            <a:avLst/>
          </a:prstGeom>
        </p:spPr>
      </p:pic>
      <p:pic>
        <p:nvPicPr>
          <p:cNvPr id="52" name="Picture 51">
            <a:extLst>
              <a:ext uri="{FF2B5EF4-FFF2-40B4-BE49-F238E27FC236}">
                <a16:creationId xmlns:a16="http://schemas.microsoft.com/office/drawing/2014/main" id="{8BD58C19-9D50-404B-B31F-571EC2B0577D}"/>
              </a:ext>
            </a:extLst>
          </p:cNvPr>
          <p:cNvPicPr>
            <a:picLocks noChangeAspect="1"/>
          </p:cNvPicPr>
          <p:nvPr/>
        </p:nvPicPr>
        <p:blipFill>
          <a:blip r:embed="rId8"/>
          <a:stretch>
            <a:fillRect/>
          </a:stretch>
        </p:blipFill>
        <p:spPr>
          <a:xfrm>
            <a:off x="4979223" y="2914075"/>
            <a:ext cx="475529" cy="428137"/>
          </a:xfrm>
          <a:prstGeom prst="rect">
            <a:avLst/>
          </a:prstGeom>
        </p:spPr>
      </p:pic>
      <p:sp>
        <p:nvSpPr>
          <p:cNvPr id="19" name="Rectangle 18">
            <a:extLst>
              <a:ext uri="{FF2B5EF4-FFF2-40B4-BE49-F238E27FC236}">
                <a16:creationId xmlns:a16="http://schemas.microsoft.com/office/drawing/2014/main" id="{3599B40F-A546-47F9-B0C2-B3154076C51B}"/>
              </a:ext>
            </a:extLst>
          </p:cNvPr>
          <p:cNvSpPr/>
          <p:nvPr/>
        </p:nvSpPr>
        <p:spPr>
          <a:xfrm>
            <a:off x="5383263" y="2969401"/>
            <a:ext cx="4996881" cy="584775"/>
          </a:xfrm>
          <a:prstGeom prst="rect">
            <a:avLst/>
          </a:prstGeom>
        </p:spPr>
        <p:txBody>
          <a:bodyPr wrap="none">
            <a:spAutoFit/>
          </a:bodyPr>
          <a:lstStyle/>
          <a:p>
            <a:pPr lvl="0" defTabSz="457200">
              <a:defRPr/>
            </a:pPr>
            <a:r>
              <a:rPr lang="vi-VN" sz="3200" b="1">
                <a:solidFill>
                  <a:schemeClr val="tx1">
                    <a:lumMod val="50000"/>
                  </a:schemeClr>
                </a:solidFill>
                <a:latin typeface="HP001 4 hàng" panose="020B0603050302020204" pitchFamily="34" charset="0"/>
                <a:ea typeface="Arial-Rounded" panose="020B0500000000000000" pitchFamily="34" charset="0"/>
                <a:cs typeface="Arial-Rounded" panose="020B0500000000000000" pitchFamily="34" charset="0"/>
              </a:rPr>
              <a:t>Có jŎ </a:t>
            </a:r>
            <a:r>
              <a:rPr lang="el-GR" sz="3200" b="1">
                <a:solidFill>
                  <a:schemeClr val="tx1">
                    <a:lumMod val="50000"/>
                  </a:schemeClr>
                </a:solidFill>
                <a:latin typeface="HP001 4 hàng" panose="020B0603050302020204" pitchFamily="34" charset="0"/>
                <a:ea typeface="Arial-Rounded" panose="020B0500000000000000" pitchFamily="34" charset="0"/>
                <a:cs typeface="Arial-Rounded" panose="020B0500000000000000" pitchFamily="34" charset="0"/>
              </a:rPr>
              <a:t>ε</a:t>
            </a:r>
            <a:r>
              <a:rPr lang="vi-VN" sz="3200" b="1">
                <a:solidFill>
                  <a:schemeClr val="tx1">
                    <a:lumMod val="50000"/>
                  </a:schemeClr>
                </a:solidFill>
                <a:latin typeface="HP001 4 hàng" panose="020B0603050302020204" pitchFamily="34" charset="0"/>
                <a:ea typeface="Arial-Rounded" panose="020B0500000000000000" pitchFamily="34" charset="0"/>
                <a:cs typeface="Arial-Rounded" panose="020B0500000000000000" pitchFamily="34" charset="0"/>
              </a:rPr>
              <a:t>ú gấu ǟất </a:t>
            </a:r>
            <a:r>
              <a:rPr lang="el-GR" sz="3200" b="1">
                <a:solidFill>
                  <a:schemeClr val="tx1">
                    <a:lumMod val="50000"/>
                  </a:schemeClr>
                </a:solidFill>
                <a:latin typeface="HP001 4 hàng" panose="020B0603050302020204" pitchFamily="34" charset="0"/>
                <a:ea typeface="Arial-Rounded" panose="020B0500000000000000" pitchFamily="34" charset="0"/>
                <a:cs typeface="Arial-Rounded" panose="020B0500000000000000" pitchFamily="34" charset="0"/>
              </a:rPr>
              <a:t>κ</a:t>
            </a:r>
            <a:r>
              <a:rPr lang="vi-VN" sz="3200" b="1">
                <a:solidFill>
                  <a:schemeClr val="tx1">
                    <a:lumMod val="50000"/>
                  </a:schemeClr>
                </a:solidFill>
                <a:latin typeface="HP001 4 hàng" panose="020B0603050302020204" pitchFamily="34" charset="0"/>
                <a:ea typeface="Arial-Rounded" panose="020B0500000000000000" pitchFamily="34" charset="0"/>
                <a:cs typeface="Arial-Rounded" panose="020B0500000000000000" pitchFamily="34" charset="0"/>
              </a:rPr>
              <a:t>í</a:t>
            </a:r>
            <a:r>
              <a:rPr lang="el-GR" sz="3200" b="1">
                <a:solidFill>
                  <a:schemeClr val="tx1">
                    <a:lumMod val="50000"/>
                  </a:schemeClr>
                </a:solidFill>
                <a:latin typeface="HP001 4 hàng" panose="020B0603050302020204" pitchFamily="34" charset="0"/>
                <a:ea typeface="Arial-Rounded" panose="020B0500000000000000" pitchFamily="34" charset="0"/>
                <a:cs typeface="Arial-Rounded" panose="020B0500000000000000" pitchFamily="34" charset="0"/>
              </a:rPr>
              <a:t>ε</a:t>
            </a:r>
            <a:r>
              <a:rPr lang="en-US" sz="3200" b="1">
                <a:solidFill>
                  <a:schemeClr val="tx1">
                    <a:lumMod val="50000"/>
                  </a:schemeClr>
                </a:solidFill>
                <a:latin typeface="HP001 4 hàng" panose="020B0603050302020204" pitchFamily="34" charset="0"/>
                <a:ea typeface="Arial-Rounded" panose="020B0500000000000000" pitchFamily="34" charset="0"/>
                <a:cs typeface="Arial-Rounded" panose="020B0500000000000000" pitchFamily="34" charset="0"/>
              </a:rPr>
              <a:t>….</a:t>
            </a:r>
            <a:endParaRPr kumimoji="0" lang="en-US" sz="3200" b="1" i="0" u="none" strike="noStrike" kern="1200" cap="none" spc="0" normalizeH="0" baseline="0" noProof="0" dirty="0">
              <a:ln>
                <a:noFill/>
              </a:ln>
              <a:solidFill>
                <a:schemeClr val="tx1">
                  <a:lumMod val="50000"/>
                </a:schemeClr>
              </a:solidFill>
              <a:effectLst/>
              <a:uLnTx/>
              <a:uFillTx/>
              <a:latin typeface="HP001 4 hàng" panose="020B0603050302020204" pitchFamily="34" charset="0"/>
              <a:ea typeface="HP001" panose="020B0603050302020204" pitchFamily="34" charset="0"/>
              <a:cs typeface="Calibri" panose="020F0502020204030204" pitchFamily="34" charset="0"/>
            </a:endParaRPr>
          </a:p>
        </p:txBody>
      </p:sp>
    </p:spTree>
    <p:extLst>
      <p:ext uri="{BB962C8B-B14F-4D97-AF65-F5344CB8AC3E}">
        <p14:creationId xmlns:p14="http://schemas.microsoft.com/office/powerpoint/2010/main" val="21981579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 calcmode="lin" valueType="num">
                                      <p:cBhvr additive="base">
                                        <p:cTn id="12" dur="500" fill="hold"/>
                                        <p:tgtEl>
                                          <p:spTgt spid="50"/>
                                        </p:tgtEl>
                                        <p:attrNameLst>
                                          <p:attrName>ppt_x</p:attrName>
                                        </p:attrNameLst>
                                      </p:cBhvr>
                                      <p:tavLst>
                                        <p:tav tm="0">
                                          <p:val>
                                            <p:strVal val="#ppt_x"/>
                                          </p:val>
                                        </p:tav>
                                        <p:tav tm="100000">
                                          <p:val>
                                            <p:strVal val="#ppt_x"/>
                                          </p:val>
                                        </p:tav>
                                      </p:tavLst>
                                    </p:anim>
                                    <p:anim calcmode="lin" valueType="num">
                                      <p:cBhvr additive="base">
                                        <p:cTn id="13" dur="500" fill="hold"/>
                                        <p:tgtEl>
                                          <p:spTgt spid="50"/>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500" fill="hold"/>
                                        <p:tgtEl>
                                          <p:spTgt spid="49"/>
                                        </p:tgtEl>
                                        <p:attrNameLst>
                                          <p:attrName>ppt_x</p:attrName>
                                        </p:attrNameLst>
                                      </p:cBhvr>
                                      <p:tavLst>
                                        <p:tav tm="0">
                                          <p:val>
                                            <p:strVal val="#ppt_x"/>
                                          </p:val>
                                        </p:tav>
                                        <p:tav tm="100000">
                                          <p:val>
                                            <p:strVal val="#ppt_x"/>
                                          </p:val>
                                        </p:tav>
                                      </p:tavLst>
                                    </p:anim>
                                    <p:anim calcmode="lin" valueType="num">
                                      <p:cBhvr additive="base">
                                        <p:cTn id="17" dur="500" fill="hold"/>
                                        <p:tgtEl>
                                          <p:spTgt spid="49"/>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additive="base">
                                        <p:cTn id="20" dur="500" fill="hold"/>
                                        <p:tgtEl>
                                          <p:spTgt spid="52"/>
                                        </p:tgtEl>
                                        <p:attrNameLst>
                                          <p:attrName>ppt_x</p:attrName>
                                        </p:attrNameLst>
                                      </p:cBhvr>
                                      <p:tavLst>
                                        <p:tav tm="0">
                                          <p:val>
                                            <p:strVal val="#ppt_x"/>
                                          </p:val>
                                        </p:tav>
                                        <p:tav tm="100000">
                                          <p:val>
                                            <p:strVal val="#ppt_x"/>
                                          </p:val>
                                        </p:tav>
                                      </p:tavLst>
                                    </p:anim>
                                    <p:anim calcmode="lin" valueType="num">
                                      <p:cBhvr additive="base">
                                        <p:cTn id="21"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0"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图片 39"/>
          <p:cNvPicPr>
            <a:picLocks noChangeAspect="1"/>
          </p:cNvPicPr>
          <p:nvPr/>
        </p:nvPicPr>
        <p:blipFill>
          <a:blip r:embed="rId3"/>
          <a:stretch>
            <a:fillRect/>
          </a:stretch>
        </p:blipFill>
        <p:spPr>
          <a:xfrm>
            <a:off x="-1057" y="2712361"/>
            <a:ext cx="12193057" cy="4145639"/>
          </a:xfrm>
          <a:prstGeom prst="rect">
            <a:avLst/>
          </a:prstGeom>
        </p:spPr>
      </p:pic>
      <p:grpSp>
        <p:nvGrpSpPr>
          <p:cNvPr id="2" name="组合 1"/>
          <p:cNvGrpSpPr/>
          <p:nvPr/>
        </p:nvGrpSpPr>
        <p:grpSpPr>
          <a:xfrm>
            <a:off x="2198838" y="-6329"/>
            <a:ext cx="7418455" cy="1591453"/>
            <a:chOff x="3562538" y="-43319"/>
            <a:chExt cx="6379796" cy="1036890"/>
          </a:xfrm>
        </p:grpSpPr>
        <p:grpSp>
          <p:nvGrpSpPr>
            <p:cNvPr id="35" name="组合 34"/>
            <p:cNvGrpSpPr/>
            <p:nvPr/>
          </p:nvGrpSpPr>
          <p:grpSpPr>
            <a:xfrm>
              <a:off x="3562538" y="-43319"/>
              <a:ext cx="5252849" cy="1036890"/>
              <a:chOff x="2072664" y="2866785"/>
              <a:chExt cx="4409098" cy="941580"/>
            </a:xfrm>
          </p:grpSpPr>
          <p:pic>
            <p:nvPicPr>
              <p:cNvPr id="12" name="图片 11"/>
              <p:cNvPicPr>
                <a:picLocks noChangeAspect="1"/>
              </p:cNvPicPr>
              <p:nvPr/>
            </p:nvPicPr>
            <p:blipFill>
              <a:blip r:embed="rId4"/>
              <a:stretch>
                <a:fillRect/>
              </a:stretch>
            </p:blipFill>
            <p:spPr>
              <a:xfrm rot="1207112" flipH="1">
                <a:off x="2072664" y="2866785"/>
                <a:ext cx="1544656" cy="930843"/>
              </a:xfrm>
              <a:prstGeom prst="rect">
                <a:avLst/>
              </a:prstGeom>
            </p:spPr>
          </p:pic>
          <p:grpSp>
            <p:nvGrpSpPr>
              <p:cNvPr id="34" name="组合 33"/>
              <p:cNvGrpSpPr/>
              <p:nvPr/>
            </p:nvGrpSpPr>
            <p:grpSpPr>
              <a:xfrm>
                <a:off x="3197491" y="3060132"/>
                <a:ext cx="3284271" cy="748233"/>
                <a:chOff x="3197491" y="3060132"/>
                <a:chExt cx="3284271" cy="748233"/>
              </a:xfrm>
            </p:grpSpPr>
            <p:grpSp>
              <p:nvGrpSpPr>
                <p:cNvPr id="20" name="组合 19"/>
                <p:cNvGrpSpPr/>
                <p:nvPr/>
              </p:nvGrpSpPr>
              <p:grpSpPr>
                <a:xfrm>
                  <a:off x="3752849" y="3114655"/>
                  <a:ext cx="2728913" cy="693710"/>
                  <a:chOff x="3752849" y="3114655"/>
                  <a:chExt cx="2728913" cy="693710"/>
                </a:xfrm>
              </p:grpSpPr>
              <p:sp>
                <p:nvSpPr>
                  <p:cNvPr id="15" name="任意多边形 14"/>
                  <p:cNvSpPr/>
                  <p:nvPr/>
                </p:nvSpPr>
                <p:spPr>
                  <a:xfrm flipH="1">
                    <a:off x="5810250" y="3301157"/>
                    <a:ext cx="671512" cy="507208"/>
                  </a:xfrm>
                  <a:custGeom>
                    <a:avLst/>
                    <a:gdLst>
                      <a:gd name="connsiteX0" fmla="*/ 0 w 671512"/>
                      <a:gd name="connsiteY0" fmla="*/ 0 h 507206"/>
                      <a:gd name="connsiteX1" fmla="*/ 671512 w 671512"/>
                      <a:gd name="connsiteY1" fmla="*/ 0 h 507206"/>
                      <a:gd name="connsiteX2" fmla="*/ 671512 w 671512"/>
                      <a:gd name="connsiteY2" fmla="*/ 507206 h 507206"/>
                      <a:gd name="connsiteX3" fmla="*/ 0 w 671512"/>
                      <a:gd name="connsiteY3" fmla="*/ 507206 h 507206"/>
                      <a:gd name="connsiteX4" fmla="*/ 253603 w 671512"/>
                      <a:gd name="connsiteY4" fmla="*/ 253603 h 507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512" h="507206">
                        <a:moveTo>
                          <a:pt x="0" y="0"/>
                        </a:moveTo>
                        <a:lnTo>
                          <a:pt x="671512" y="0"/>
                        </a:lnTo>
                        <a:lnTo>
                          <a:pt x="671512" y="507206"/>
                        </a:lnTo>
                        <a:lnTo>
                          <a:pt x="0" y="507206"/>
                        </a:lnTo>
                        <a:lnTo>
                          <a:pt x="253603" y="253603"/>
                        </a:lnTo>
                        <a:close/>
                      </a:path>
                    </a:pathLst>
                  </a:custGeom>
                  <a:solidFill>
                    <a:srgbClr val="3B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7" name="直角三角形 16"/>
                  <p:cNvSpPr/>
                  <p:nvPr/>
                </p:nvSpPr>
                <p:spPr>
                  <a:xfrm rot="5400000">
                    <a:off x="5861363" y="3568037"/>
                    <a:ext cx="183524" cy="285749"/>
                  </a:xfrm>
                  <a:prstGeom prst="rtTriangle">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矩形 15"/>
                  <p:cNvSpPr/>
                  <p:nvPr/>
                </p:nvSpPr>
                <p:spPr>
                  <a:xfrm>
                    <a:off x="3752849" y="3114655"/>
                    <a:ext cx="2343151" cy="501516"/>
                  </a:xfrm>
                  <a:prstGeom prst="rect">
                    <a:avLst/>
                  </a:prstGeom>
                  <a:solidFill>
                    <a:srgbClr val="3B5D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32" name="等腰三角形 31"/>
                <p:cNvSpPr/>
                <p:nvPr/>
              </p:nvSpPr>
              <p:spPr>
                <a:xfrm rot="16200000">
                  <a:off x="3162058" y="3150088"/>
                  <a:ext cx="513779" cy="442913"/>
                </a:xfrm>
                <a:prstGeom prst="triangl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3" name="圆角矩形 32"/>
                <p:cNvSpPr/>
                <p:nvPr/>
              </p:nvSpPr>
              <p:spPr>
                <a:xfrm>
                  <a:off x="3597124" y="3060132"/>
                  <a:ext cx="155725" cy="59656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grpSp>
        <p:sp>
          <p:nvSpPr>
            <p:cNvPr id="18" name="文本框 17"/>
            <p:cNvSpPr txBox="1"/>
            <p:nvPr/>
          </p:nvSpPr>
          <p:spPr>
            <a:xfrm>
              <a:off x="5577282" y="342996"/>
              <a:ext cx="4365052" cy="3408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Calibri" panose="020F0502020204030204" pitchFamily="34" charset="0"/>
                  <a:ea typeface="印品溜溜圆" panose="02000000000000000000" pitchFamily="2" charset="-122"/>
                  <a:cs typeface="Calibri" panose="020F0502020204030204" pitchFamily="34" charset="0"/>
                </a:rPr>
                <a:t>Lưu</a:t>
              </a:r>
              <a:r>
                <a:rPr kumimoji="0" lang="en-US" altLang="zh-CN"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Calibri" panose="020F0502020204030204" pitchFamily="34" charset="0"/>
                  <a:ea typeface="印品溜溜圆" panose="02000000000000000000" pitchFamily="2" charset="-122"/>
                  <a:cs typeface="Calibri" panose="020F0502020204030204" pitchFamily="34" charset="0"/>
                </a:rPr>
                <a:t> ý </a:t>
              </a: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Calibri" panose="020F0502020204030204" pitchFamily="34" charset="0"/>
                  <a:ea typeface="印品溜溜圆" panose="02000000000000000000" pitchFamily="2" charset="-122"/>
                  <a:cs typeface="Calibri" panose="020F0502020204030204" pitchFamily="34" charset="0"/>
                </a:rPr>
                <a:t>tư</a:t>
              </a:r>
              <a:r>
                <a:rPr kumimoji="0" lang="en-US" altLang="zh-CN"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Calibri" panose="020F0502020204030204" pitchFamily="34" charset="0"/>
                  <a:ea typeface="印品溜溜圆" panose="02000000000000000000" pitchFamily="2" charset="-122"/>
                  <a:cs typeface="Calibri" panose="020F0502020204030204" pitchFamily="34" charset="0"/>
                </a:rPr>
                <a:t> </a:t>
              </a: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Calibri" panose="020F0502020204030204" pitchFamily="34" charset="0"/>
                  <a:ea typeface="印品溜溜圆" panose="02000000000000000000" pitchFamily="2" charset="-122"/>
                  <a:cs typeface="Calibri" panose="020F0502020204030204" pitchFamily="34" charset="0"/>
                </a:rPr>
                <a:t>thế</a:t>
              </a:r>
              <a:r>
                <a:rPr kumimoji="0" lang="en-US" altLang="zh-CN"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Calibri" panose="020F0502020204030204" pitchFamily="34" charset="0"/>
                  <a:ea typeface="印品溜溜圆" panose="02000000000000000000" pitchFamily="2" charset="-122"/>
                  <a:cs typeface="Calibri" panose="020F0502020204030204" pitchFamily="34" charset="0"/>
                </a:rPr>
                <a:t> </a:t>
              </a: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Calibri" panose="020F0502020204030204" pitchFamily="34" charset="0"/>
                  <a:ea typeface="印品溜溜圆" panose="02000000000000000000" pitchFamily="2" charset="-122"/>
                  <a:cs typeface="Calibri" panose="020F0502020204030204" pitchFamily="34" charset="0"/>
                </a:rPr>
                <a:t>ngồi</a:t>
              </a:r>
              <a:r>
                <a:rPr kumimoji="0" lang="en-US" altLang="zh-CN"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Calibri" panose="020F0502020204030204" pitchFamily="34" charset="0"/>
                  <a:ea typeface="印品溜溜圆" panose="02000000000000000000" pitchFamily="2" charset="-122"/>
                  <a:cs typeface="Calibri" panose="020F0502020204030204" pitchFamily="34" charset="0"/>
                </a:rPr>
                <a:t> </a:t>
              </a: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Calibri" panose="020F0502020204030204" pitchFamily="34" charset="0"/>
                  <a:ea typeface="印品溜溜圆" panose="02000000000000000000" pitchFamily="2" charset="-122"/>
                  <a:cs typeface="Calibri" panose="020F0502020204030204" pitchFamily="34" charset="0"/>
                </a:rPr>
                <a:t>viết</a:t>
              </a:r>
              <a:endParaRPr kumimoji="0" lang="zh-CN" altLang="en-US"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Calibri" panose="020F0502020204030204" pitchFamily="34" charset="0"/>
                <a:ea typeface="印品溜溜圆" panose="02000000000000000000" pitchFamily="2" charset="-122"/>
                <a:cs typeface="Calibri" panose="020F0502020204030204" pitchFamily="34" charset="0"/>
              </a:endParaRPr>
            </a:p>
          </p:txBody>
        </p:sp>
      </p:grpSp>
      <p:grpSp>
        <p:nvGrpSpPr>
          <p:cNvPr id="19" name="组合 18"/>
          <p:cNvGrpSpPr/>
          <p:nvPr/>
        </p:nvGrpSpPr>
        <p:grpSpPr>
          <a:xfrm>
            <a:off x="-48487" y="-274449"/>
            <a:ext cx="12235943" cy="6890955"/>
            <a:chOff x="-44450" y="-32955"/>
            <a:chExt cx="12235943" cy="6890955"/>
          </a:xfrm>
        </p:grpSpPr>
        <p:pic>
          <p:nvPicPr>
            <p:cNvPr id="21" name="图片 20"/>
            <p:cNvPicPr>
              <a:picLocks noChangeAspect="1"/>
            </p:cNvPicPr>
            <p:nvPr/>
          </p:nvPicPr>
          <p:blipFill rotWithShape="1">
            <a:blip r:embed="rId5"/>
            <a:srcRect r="10008" b="29584"/>
            <a:stretch/>
          </p:blipFill>
          <p:spPr>
            <a:xfrm>
              <a:off x="-44450" y="4674078"/>
              <a:ext cx="2200275" cy="2183922"/>
            </a:xfrm>
            <a:prstGeom prst="rect">
              <a:avLst/>
            </a:prstGeom>
          </p:spPr>
        </p:pic>
        <p:pic>
          <p:nvPicPr>
            <p:cNvPr id="23" name="图片 22"/>
            <p:cNvPicPr>
              <a:picLocks noChangeAspect="1"/>
            </p:cNvPicPr>
            <p:nvPr/>
          </p:nvPicPr>
          <p:blipFill>
            <a:blip r:embed="rId6"/>
            <a:stretch>
              <a:fillRect/>
            </a:stretch>
          </p:blipFill>
          <p:spPr>
            <a:xfrm>
              <a:off x="8990816" y="-32955"/>
              <a:ext cx="3200677" cy="6858594"/>
            </a:xfrm>
            <a:prstGeom prst="rect">
              <a:avLst/>
            </a:prstGeom>
          </p:spPr>
        </p:pic>
      </p:grpSp>
      <p:grpSp>
        <p:nvGrpSpPr>
          <p:cNvPr id="36" name="组合 35"/>
          <p:cNvGrpSpPr/>
          <p:nvPr/>
        </p:nvGrpSpPr>
        <p:grpSpPr>
          <a:xfrm>
            <a:off x="-272172" y="-429972"/>
            <a:ext cx="2144564" cy="1858297"/>
            <a:chOff x="-272172" y="-429972"/>
            <a:chExt cx="2144564" cy="1858297"/>
          </a:xfrm>
        </p:grpSpPr>
        <p:pic>
          <p:nvPicPr>
            <p:cNvPr id="37" name="图片 36"/>
            <p:cNvPicPr>
              <a:picLocks noChangeAspect="1"/>
            </p:cNvPicPr>
            <p:nvPr/>
          </p:nvPicPr>
          <p:blipFill rotWithShape="1">
            <a:blip r:embed="rId7"/>
            <a:srcRect l="20258" t="20188" r="22652" b="24369"/>
            <a:stretch/>
          </p:blipFill>
          <p:spPr>
            <a:xfrm flipH="1">
              <a:off x="-30150" y="-429972"/>
              <a:ext cx="1902542" cy="1858297"/>
            </a:xfrm>
            <a:prstGeom prst="rect">
              <a:avLst/>
            </a:prstGeom>
          </p:spPr>
        </p:pic>
        <p:pic>
          <p:nvPicPr>
            <p:cNvPr id="39" name="图片 38"/>
            <p:cNvPicPr>
              <a:picLocks noChangeAspect="1"/>
            </p:cNvPicPr>
            <p:nvPr/>
          </p:nvPicPr>
          <p:blipFill rotWithShape="1">
            <a:blip r:embed="rId7"/>
            <a:srcRect l="20258" t="20188" r="22652" b="24369"/>
            <a:stretch/>
          </p:blipFill>
          <p:spPr>
            <a:xfrm rot="2796470" flipH="1">
              <a:off x="-283864" y="63082"/>
              <a:ext cx="1005513" cy="982129"/>
            </a:xfrm>
            <a:prstGeom prst="rect">
              <a:avLst/>
            </a:prstGeom>
          </p:spPr>
        </p:pic>
      </p:grpSp>
      <p:pic>
        <p:nvPicPr>
          <p:cNvPr id="42" name="Picture 18">
            <a:extLst>
              <a:ext uri="{FF2B5EF4-FFF2-40B4-BE49-F238E27FC236}">
                <a16:creationId xmlns:a16="http://schemas.microsoft.com/office/drawing/2014/main" id="{87BA0718-FD91-4BAF-BF16-6B23EA18B77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6569" y="1825218"/>
            <a:ext cx="4274100" cy="1013552"/>
          </a:xfrm>
          <a:prstGeom prst="rect">
            <a:avLst/>
          </a:prstGeom>
        </p:spPr>
      </p:pic>
      <p:sp>
        <p:nvSpPr>
          <p:cNvPr id="43" name="TextBox 42">
            <a:extLst>
              <a:ext uri="{FF2B5EF4-FFF2-40B4-BE49-F238E27FC236}">
                <a16:creationId xmlns:a16="http://schemas.microsoft.com/office/drawing/2014/main" id="{5F28A7EF-056D-4B3D-97AA-9A491B66975F}"/>
              </a:ext>
            </a:extLst>
          </p:cNvPr>
          <p:cNvSpPr txBox="1"/>
          <p:nvPr/>
        </p:nvSpPr>
        <p:spPr>
          <a:xfrm>
            <a:off x="559849" y="1849195"/>
            <a:ext cx="3347539"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err="1">
                <a:ln>
                  <a:noFill/>
                </a:ln>
                <a:solidFill>
                  <a:srgbClr val="70AD47">
                    <a:lumMod val="50000"/>
                  </a:srgbClr>
                </a:solidFill>
                <a:effectLst/>
                <a:uLnTx/>
                <a:uFillTx/>
                <a:latin typeface="Calibri" panose="020F0502020204030204" pitchFamily="34" charset="0"/>
                <a:ea typeface="+mn-ea"/>
                <a:cs typeface="Calibri" panose="020F0502020204030204" pitchFamily="34" charset="0"/>
                <a:sym typeface="Arial"/>
              </a:rPr>
              <a:t>Thẳng</a:t>
            </a:r>
            <a:r>
              <a:rPr kumimoji="0" lang="en-US" sz="2800" b="0" i="0" u="none" strike="noStrike" kern="0" cap="none" spc="0" normalizeH="0" baseline="0" noProof="0" dirty="0">
                <a:ln>
                  <a:noFill/>
                </a:ln>
                <a:solidFill>
                  <a:srgbClr val="70AD47">
                    <a:lumMod val="50000"/>
                  </a:srgbClr>
                </a:solidFill>
                <a:effectLst/>
                <a:uLnTx/>
                <a:uFillTx/>
                <a:latin typeface="Calibri" panose="020F0502020204030204" pitchFamily="34" charset="0"/>
                <a:ea typeface="+mn-ea"/>
                <a:cs typeface="Calibri" panose="020F0502020204030204" pitchFamily="34"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Calibri" panose="020F0502020204030204" pitchFamily="34" charset="0"/>
                <a:ea typeface="+mn-ea"/>
                <a:cs typeface="Calibri" panose="020F0502020204030204" pitchFamily="34" charset="0"/>
                <a:sym typeface="Arial"/>
              </a:rPr>
              <a:t>lưng</a:t>
            </a:r>
            <a:r>
              <a:rPr kumimoji="0" lang="en-US" sz="2800" b="0" i="0" u="none" strike="noStrike" kern="0" cap="none" spc="0" normalizeH="0" baseline="0" noProof="0" dirty="0">
                <a:ln>
                  <a:noFill/>
                </a:ln>
                <a:solidFill>
                  <a:srgbClr val="70AD47">
                    <a:lumMod val="50000"/>
                  </a:srgbClr>
                </a:solidFill>
                <a:effectLst/>
                <a:uLnTx/>
                <a:uFillTx/>
                <a:latin typeface="Calibri" panose="020F0502020204030204" pitchFamily="34" charset="0"/>
                <a:ea typeface="+mn-ea"/>
                <a:cs typeface="Calibri" panose="020F0502020204030204" pitchFamily="34"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Calibri" panose="020F0502020204030204" pitchFamily="34" charset="0"/>
                <a:ea typeface="+mn-ea"/>
                <a:cs typeface="Calibri" panose="020F0502020204030204" pitchFamily="34" charset="0"/>
                <a:sym typeface="Arial"/>
              </a:rPr>
              <a:t>chân</a:t>
            </a:r>
            <a:r>
              <a:rPr kumimoji="0" lang="en-US" sz="2800" b="0" i="0" u="none" strike="noStrike" kern="0" cap="none" spc="0" normalizeH="0" baseline="0" noProof="0" dirty="0">
                <a:ln>
                  <a:noFill/>
                </a:ln>
                <a:solidFill>
                  <a:srgbClr val="70AD47">
                    <a:lumMod val="50000"/>
                  </a:srgbClr>
                </a:solidFill>
                <a:effectLst/>
                <a:uLnTx/>
                <a:uFillTx/>
                <a:latin typeface="Calibri" panose="020F0502020204030204" pitchFamily="34" charset="0"/>
                <a:ea typeface="+mn-ea"/>
                <a:cs typeface="Calibri" panose="020F0502020204030204" pitchFamily="34"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Calibri" panose="020F0502020204030204" pitchFamily="34" charset="0"/>
                <a:ea typeface="+mn-ea"/>
                <a:cs typeface="Calibri" panose="020F0502020204030204" pitchFamily="34" charset="0"/>
                <a:sym typeface="Arial"/>
              </a:rPr>
              <a:t>đặt</a:t>
            </a:r>
            <a:r>
              <a:rPr kumimoji="0" lang="en-US" sz="2800" b="0" i="0" u="none" strike="noStrike" kern="0" cap="none" spc="0" normalizeH="0" baseline="0" noProof="0" dirty="0">
                <a:ln>
                  <a:noFill/>
                </a:ln>
                <a:solidFill>
                  <a:srgbClr val="70AD47">
                    <a:lumMod val="50000"/>
                  </a:srgbClr>
                </a:solidFill>
                <a:effectLst/>
                <a:uLnTx/>
                <a:uFillTx/>
                <a:latin typeface="Calibri" panose="020F0502020204030204" pitchFamily="34" charset="0"/>
                <a:ea typeface="+mn-ea"/>
                <a:cs typeface="Calibri" panose="020F0502020204030204" pitchFamily="34"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Calibri" panose="020F0502020204030204" pitchFamily="34" charset="0"/>
                <a:ea typeface="+mn-ea"/>
                <a:cs typeface="Calibri" panose="020F0502020204030204" pitchFamily="34" charset="0"/>
                <a:sym typeface="Arial"/>
              </a:rPr>
              <a:t>đúng</a:t>
            </a:r>
            <a:r>
              <a:rPr kumimoji="0" lang="en-US" sz="2800" b="0" i="0" u="none" strike="noStrike" kern="0" cap="none" spc="0" normalizeH="0" baseline="0" noProof="0" dirty="0">
                <a:ln>
                  <a:noFill/>
                </a:ln>
                <a:solidFill>
                  <a:srgbClr val="70AD47">
                    <a:lumMod val="50000"/>
                  </a:srgbClr>
                </a:solidFill>
                <a:effectLst/>
                <a:uLnTx/>
                <a:uFillTx/>
                <a:latin typeface="Calibri" panose="020F0502020204030204" pitchFamily="34" charset="0"/>
                <a:ea typeface="+mn-ea"/>
                <a:cs typeface="Calibri" panose="020F0502020204030204" pitchFamily="34"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Calibri" panose="020F0502020204030204" pitchFamily="34" charset="0"/>
                <a:ea typeface="+mn-ea"/>
                <a:cs typeface="Calibri" panose="020F0502020204030204" pitchFamily="34" charset="0"/>
                <a:sym typeface="Arial"/>
              </a:rPr>
              <a:t>vị</a:t>
            </a:r>
            <a:r>
              <a:rPr kumimoji="0" lang="en-US" sz="2800" b="0" i="0" u="none" strike="noStrike" kern="0" cap="none" spc="0" normalizeH="0" baseline="0" noProof="0" dirty="0">
                <a:ln>
                  <a:noFill/>
                </a:ln>
                <a:solidFill>
                  <a:srgbClr val="70AD47">
                    <a:lumMod val="50000"/>
                  </a:srgbClr>
                </a:solidFill>
                <a:effectLst/>
                <a:uLnTx/>
                <a:uFillTx/>
                <a:latin typeface="Calibri" panose="020F0502020204030204" pitchFamily="34" charset="0"/>
                <a:ea typeface="+mn-ea"/>
                <a:cs typeface="Calibri" panose="020F0502020204030204" pitchFamily="34"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Calibri" panose="020F0502020204030204" pitchFamily="34" charset="0"/>
                <a:ea typeface="+mn-ea"/>
                <a:cs typeface="Calibri" panose="020F0502020204030204" pitchFamily="34" charset="0"/>
                <a:sym typeface="Arial"/>
              </a:rPr>
              <a:t>trí</a:t>
            </a:r>
            <a:endParaRPr kumimoji="0" lang="en-US" sz="2800" b="0" i="0" u="none" strike="noStrike" kern="0" cap="none" spc="0" normalizeH="0" baseline="0" noProof="0" dirty="0">
              <a:ln>
                <a:noFill/>
              </a:ln>
              <a:solidFill>
                <a:srgbClr val="70AD47">
                  <a:lumMod val="50000"/>
                </a:srgbClr>
              </a:solidFill>
              <a:effectLst/>
              <a:uLnTx/>
              <a:uFillTx/>
              <a:latin typeface="Calibri" panose="020F0502020204030204" pitchFamily="34" charset="0"/>
              <a:ea typeface="+mn-ea"/>
              <a:cs typeface="Calibri" panose="020F0502020204030204" pitchFamily="34" charset="0"/>
              <a:sym typeface="Arial"/>
            </a:endParaRPr>
          </a:p>
        </p:txBody>
      </p:sp>
      <p:pic>
        <p:nvPicPr>
          <p:cNvPr id="44" name="Picture 18">
            <a:extLst>
              <a:ext uri="{FF2B5EF4-FFF2-40B4-BE49-F238E27FC236}">
                <a16:creationId xmlns:a16="http://schemas.microsoft.com/office/drawing/2014/main" id="{7F8B7EF2-9F41-47AA-8570-624DE136D4AA}"/>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694749" y="1819472"/>
            <a:ext cx="4274100" cy="1013552"/>
          </a:xfrm>
          <a:prstGeom prst="rect">
            <a:avLst/>
          </a:prstGeom>
        </p:spPr>
      </p:pic>
      <p:sp>
        <p:nvSpPr>
          <p:cNvPr id="45" name="TextBox 44">
            <a:extLst>
              <a:ext uri="{FF2B5EF4-FFF2-40B4-BE49-F238E27FC236}">
                <a16:creationId xmlns:a16="http://schemas.microsoft.com/office/drawing/2014/main" id="{E391306D-D053-44DF-8CBB-E7EC2820C79F}"/>
              </a:ext>
            </a:extLst>
          </p:cNvPr>
          <p:cNvSpPr txBox="1"/>
          <p:nvPr/>
        </p:nvSpPr>
        <p:spPr>
          <a:xfrm>
            <a:off x="7258612" y="1871832"/>
            <a:ext cx="3346698" cy="95410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4472C4">
                    <a:lumMod val="75000"/>
                  </a:srgbClr>
                </a:solidFill>
                <a:effectLst/>
                <a:uLnTx/>
                <a:uFillTx/>
                <a:latin typeface="Calibri" panose="020F0502020204030204" pitchFamily="34" charset="0"/>
                <a:ea typeface="微软雅黑"/>
                <a:cs typeface="Calibri" panose="020F0502020204030204" pitchFamily="34" charset="0"/>
              </a:rPr>
              <a:t>Khoảng</a:t>
            </a:r>
            <a:r>
              <a:rPr kumimoji="0" lang="en-US" sz="2800" b="0" i="0" u="none" strike="noStrike" kern="1200" cap="none" spc="0" normalizeH="0" baseline="0" noProof="0" dirty="0">
                <a:ln>
                  <a:noFill/>
                </a:ln>
                <a:solidFill>
                  <a:srgbClr val="4472C4">
                    <a:lumMod val="75000"/>
                  </a:srgbClr>
                </a:solidFill>
                <a:effectLst/>
                <a:uLnTx/>
                <a:uFillTx/>
                <a:latin typeface="Calibri" panose="020F0502020204030204" pitchFamily="34" charset="0"/>
                <a:ea typeface="微软雅黑"/>
                <a:cs typeface="Calibri" panose="020F0502020204030204" pitchFamily="34" charset="0"/>
              </a:rPr>
              <a:t> </a:t>
            </a:r>
            <a:r>
              <a:rPr kumimoji="0" lang="en-US" sz="2800" b="0" i="0" u="none" strike="noStrike" kern="1200" cap="none" spc="0" normalizeH="0" baseline="0" noProof="0" dirty="0" err="1">
                <a:ln>
                  <a:noFill/>
                </a:ln>
                <a:solidFill>
                  <a:srgbClr val="4472C4">
                    <a:lumMod val="75000"/>
                  </a:srgbClr>
                </a:solidFill>
                <a:effectLst/>
                <a:uLnTx/>
                <a:uFillTx/>
                <a:latin typeface="Calibri" panose="020F0502020204030204" pitchFamily="34" charset="0"/>
                <a:ea typeface="微软雅黑"/>
                <a:cs typeface="Calibri" panose="020F0502020204030204" pitchFamily="34" charset="0"/>
              </a:rPr>
              <a:t>cách</a:t>
            </a:r>
            <a:r>
              <a:rPr kumimoji="0" lang="en-US" sz="2800" b="0" i="0" u="none" strike="noStrike" kern="1200" cap="none" spc="0" normalizeH="0" baseline="0" noProof="0" dirty="0">
                <a:ln>
                  <a:noFill/>
                </a:ln>
                <a:solidFill>
                  <a:srgbClr val="4472C4">
                    <a:lumMod val="75000"/>
                  </a:srgbClr>
                </a:solidFill>
                <a:effectLst/>
                <a:uLnTx/>
                <a:uFillTx/>
                <a:latin typeface="Calibri" panose="020F0502020204030204" pitchFamily="34" charset="0"/>
                <a:ea typeface="微软雅黑"/>
                <a:cs typeface="Calibri" panose="020F0502020204030204" pitchFamily="34" charset="0"/>
              </a:rPr>
              <a:t> </a:t>
            </a:r>
            <a:r>
              <a:rPr kumimoji="0" lang="en-US" sz="2800" b="0" i="0" u="none" strike="noStrike" kern="1200" cap="none" spc="0" normalizeH="0" baseline="0" noProof="0" dirty="0" err="1">
                <a:ln>
                  <a:noFill/>
                </a:ln>
                <a:solidFill>
                  <a:srgbClr val="4472C4">
                    <a:lumMod val="75000"/>
                  </a:srgbClr>
                </a:solidFill>
                <a:effectLst/>
                <a:uLnTx/>
                <a:uFillTx/>
                <a:latin typeface="Calibri" panose="020F0502020204030204" pitchFamily="34" charset="0"/>
                <a:ea typeface="微软雅黑"/>
                <a:cs typeface="Calibri" panose="020F0502020204030204" pitchFamily="34" charset="0"/>
              </a:rPr>
              <a:t>từ</a:t>
            </a:r>
            <a:r>
              <a:rPr kumimoji="0" lang="en-US" sz="2800" b="0" i="0" u="none" strike="noStrike" kern="1200" cap="none" spc="0" normalizeH="0" baseline="0" noProof="0" dirty="0">
                <a:ln>
                  <a:noFill/>
                </a:ln>
                <a:solidFill>
                  <a:srgbClr val="4472C4">
                    <a:lumMod val="75000"/>
                  </a:srgbClr>
                </a:solidFill>
                <a:effectLst/>
                <a:uLnTx/>
                <a:uFillTx/>
                <a:latin typeface="Calibri" panose="020F0502020204030204" pitchFamily="34" charset="0"/>
                <a:ea typeface="微软雅黑"/>
                <a:cs typeface="Calibri" panose="020F0502020204030204" pitchFamily="34" charset="0"/>
              </a:rPr>
              <a:t> </a:t>
            </a:r>
            <a:r>
              <a:rPr kumimoji="0" lang="en-US" sz="2800" b="0" i="0" u="none" strike="noStrike" kern="1200" cap="none" spc="0" normalizeH="0" baseline="0" noProof="0" dirty="0" err="1">
                <a:ln>
                  <a:noFill/>
                </a:ln>
                <a:solidFill>
                  <a:srgbClr val="4472C4">
                    <a:lumMod val="75000"/>
                  </a:srgbClr>
                </a:solidFill>
                <a:effectLst/>
                <a:uLnTx/>
                <a:uFillTx/>
                <a:latin typeface="Calibri" panose="020F0502020204030204" pitchFamily="34" charset="0"/>
                <a:ea typeface="微软雅黑"/>
                <a:cs typeface="Calibri" panose="020F0502020204030204" pitchFamily="34" charset="0"/>
              </a:rPr>
              <a:t>mắt</a:t>
            </a:r>
            <a:r>
              <a:rPr kumimoji="0" lang="en-US" sz="2800" b="0" i="0" u="none" strike="noStrike" kern="1200" cap="none" spc="0" normalizeH="0" baseline="0" noProof="0" dirty="0">
                <a:ln>
                  <a:noFill/>
                </a:ln>
                <a:solidFill>
                  <a:srgbClr val="4472C4">
                    <a:lumMod val="75000"/>
                  </a:srgbClr>
                </a:solidFill>
                <a:effectLst/>
                <a:uLnTx/>
                <a:uFillTx/>
                <a:latin typeface="Calibri" panose="020F0502020204030204" pitchFamily="34" charset="0"/>
                <a:ea typeface="微软雅黑"/>
                <a:cs typeface="Calibri" panose="020F0502020204030204" pitchFamily="34" charset="0"/>
              </a:rPr>
              <a:t> </a:t>
            </a:r>
            <a:r>
              <a:rPr kumimoji="0" lang="en-US" sz="2800" b="0" i="0" u="none" strike="noStrike" kern="1200" cap="none" spc="0" normalizeH="0" baseline="0" noProof="0" dirty="0" err="1">
                <a:ln>
                  <a:noFill/>
                </a:ln>
                <a:solidFill>
                  <a:srgbClr val="4472C4">
                    <a:lumMod val="75000"/>
                  </a:srgbClr>
                </a:solidFill>
                <a:effectLst/>
                <a:uLnTx/>
                <a:uFillTx/>
                <a:latin typeface="Calibri" panose="020F0502020204030204" pitchFamily="34" charset="0"/>
                <a:ea typeface="微软雅黑"/>
                <a:cs typeface="Calibri" panose="020F0502020204030204" pitchFamily="34" charset="0"/>
              </a:rPr>
              <a:t>đến</a:t>
            </a:r>
            <a:r>
              <a:rPr kumimoji="0" lang="en-US" sz="2800" b="0" i="0" u="none" strike="noStrike" kern="1200" cap="none" spc="0" normalizeH="0" baseline="0" noProof="0" dirty="0">
                <a:ln>
                  <a:noFill/>
                </a:ln>
                <a:solidFill>
                  <a:srgbClr val="4472C4">
                    <a:lumMod val="75000"/>
                  </a:srgbClr>
                </a:solidFill>
                <a:effectLst/>
                <a:uLnTx/>
                <a:uFillTx/>
                <a:latin typeface="Calibri" panose="020F0502020204030204" pitchFamily="34" charset="0"/>
                <a:ea typeface="微软雅黑"/>
                <a:cs typeface="Calibri" panose="020F0502020204030204" pitchFamily="34" charset="0"/>
              </a:rPr>
              <a:t> </a:t>
            </a:r>
            <a:r>
              <a:rPr kumimoji="0" lang="en-US" sz="2800" b="0" i="0" u="none" strike="noStrike" kern="1200" cap="none" spc="0" normalizeH="0" baseline="0" noProof="0" dirty="0" err="1">
                <a:ln>
                  <a:noFill/>
                </a:ln>
                <a:solidFill>
                  <a:srgbClr val="4472C4">
                    <a:lumMod val="75000"/>
                  </a:srgbClr>
                </a:solidFill>
                <a:effectLst/>
                <a:uLnTx/>
                <a:uFillTx/>
                <a:latin typeface="Calibri" panose="020F0502020204030204" pitchFamily="34" charset="0"/>
                <a:ea typeface="微软雅黑"/>
                <a:cs typeface="Calibri" panose="020F0502020204030204" pitchFamily="34" charset="0"/>
              </a:rPr>
              <a:t>vở</a:t>
            </a:r>
            <a:r>
              <a:rPr kumimoji="0" lang="en-US" sz="2800" b="0" i="0" u="none" strike="noStrike" kern="1200" cap="none" spc="0" normalizeH="0" baseline="0" noProof="0" dirty="0">
                <a:ln>
                  <a:noFill/>
                </a:ln>
                <a:solidFill>
                  <a:srgbClr val="4472C4">
                    <a:lumMod val="75000"/>
                  </a:srgbClr>
                </a:solidFill>
                <a:effectLst/>
                <a:uLnTx/>
                <a:uFillTx/>
                <a:latin typeface="Calibri" panose="020F0502020204030204" pitchFamily="34" charset="0"/>
                <a:ea typeface="微软雅黑"/>
                <a:cs typeface="Calibri" panose="020F0502020204030204" pitchFamily="34" charset="0"/>
              </a:rPr>
              <a:t> 25 – </a:t>
            </a:r>
            <a:r>
              <a:rPr kumimoji="0" lang="en-US" sz="2800" b="0" i="0" u="none" strike="noStrike" kern="1200" cap="none" spc="0" normalizeH="0" baseline="0" noProof="0" dirty="0" err="1">
                <a:ln>
                  <a:noFill/>
                </a:ln>
                <a:solidFill>
                  <a:srgbClr val="4472C4">
                    <a:lumMod val="75000"/>
                  </a:srgbClr>
                </a:solidFill>
                <a:effectLst/>
                <a:uLnTx/>
                <a:uFillTx/>
                <a:latin typeface="Calibri" panose="020F0502020204030204" pitchFamily="34" charset="0"/>
                <a:ea typeface="微软雅黑"/>
                <a:cs typeface="Calibri" panose="020F0502020204030204" pitchFamily="34" charset="0"/>
              </a:rPr>
              <a:t>30cm</a:t>
            </a:r>
            <a:endParaRPr kumimoji="0" lang="en-US" sz="2800" b="0" i="0" u="none" strike="noStrike" kern="1200" cap="none" spc="0" normalizeH="0" baseline="0" noProof="0" dirty="0">
              <a:ln>
                <a:noFill/>
              </a:ln>
              <a:solidFill>
                <a:srgbClr val="4472C4">
                  <a:lumMod val="75000"/>
                </a:srgbClr>
              </a:solidFill>
              <a:effectLst/>
              <a:uLnTx/>
              <a:uFillTx/>
              <a:latin typeface="Calibri" panose="020F0502020204030204" pitchFamily="34" charset="0"/>
              <a:ea typeface="微软雅黑"/>
              <a:cs typeface="Calibri" panose="020F0502020204030204" pitchFamily="34" charset="0"/>
            </a:endParaRPr>
          </a:p>
        </p:txBody>
      </p:sp>
      <p:pic>
        <p:nvPicPr>
          <p:cNvPr id="46" name="Picture 18">
            <a:extLst>
              <a:ext uri="{FF2B5EF4-FFF2-40B4-BE49-F238E27FC236}">
                <a16:creationId xmlns:a16="http://schemas.microsoft.com/office/drawing/2014/main" id="{72A95FDD-6EC7-43B7-823A-2C34706F3D51}"/>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3532405" y="5323406"/>
            <a:ext cx="4274100" cy="1013552"/>
          </a:xfrm>
          <a:prstGeom prst="rect">
            <a:avLst/>
          </a:prstGeom>
        </p:spPr>
      </p:pic>
      <p:sp>
        <p:nvSpPr>
          <p:cNvPr id="47" name="TextBox 46">
            <a:extLst>
              <a:ext uri="{FF2B5EF4-FFF2-40B4-BE49-F238E27FC236}">
                <a16:creationId xmlns:a16="http://schemas.microsoft.com/office/drawing/2014/main" id="{EE1BB9E6-33C0-461B-BB4A-4B02DCC8AACB}"/>
              </a:ext>
            </a:extLst>
          </p:cNvPr>
          <p:cNvSpPr txBox="1"/>
          <p:nvPr/>
        </p:nvSpPr>
        <p:spPr>
          <a:xfrm>
            <a:off x="3994179" y="5346637"/>
            <a:ext cx="3178629" cy="95410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554335"/>
                </a:solidFill>
                <a:effectLst/>
                <a:uLnTx/>
                <a:uFillTx/>
                <a:latin typeface="Calibri" panose="020F0502020204030204" pitchFamily="34" charset="0"/>
                <a:ea typeface="微软雅黑"/>
                <a:cs typeface="Calibri" panose="020F0502020204030204" pitchFamily="34" charset="0"/>
              </a:rPr>
              <a:t>1 </a:t>
            </a:r>
            <a:r>
              <a:rPr kumimoji="0" lang="en-US" sz="2800" b="0" i="0" u="none" strike="noStrike" kern="1200" cap="none" spc="0" normalizeH="0" baseline="0" noProof="0" dirty="0" err="1">
                <a:ln>
                  <a:noFill/>
                </a:ln>
                <a:solidFill>
                  <a:srgbClr val="554335"/>
                </a:solidFill>
                <a:effectLst/>
                <a:uLnTx/>
                <a:uFillTx/>
                <a:latin typeface="Calibri" panose="020F0502020204030204" pitchFamily="34" charset="0"/>
                <a:ea typeface="微软雅黑"/>
                <a:cs typeface="Calibri" panose="020F0502020204030204" pitchFamily="34" charset="0"/>
              </a:rPr>
              <a:t>tay</a:t>
            </a:r>
            <a:r>
              <a:rPr kumimoji="0" lang="en-US" sz="2800" b="0" i="0" u="none" strike="noStrike" kern="1200" cap="none" spc="0" normalizeH="0" baseline="0" noProof="0" dirty="0">
                <a:ln>
                  <a:noFill/>
                </a:ln>
                <a:solidFill>
                  <a:srgbClr val="554335"/>
                </a:solidFill>
                <a:effectLst/>
                <a:uLnTx/>
                <a:uFillTx/>
                <a:latin typeface="Calibri" panose="020F0502020204030204" pitchFamily="34" charset="0"/>
                <a:ea typeface="微软雅黑"/>
                <a:cs typeface="Calibri" panose="020F0502020204030204" pitchFamily="34" charset="0"/>
              </a:rPr>
              <a:t> </a:t>
            </a:r>
            <a:r>
              <a:rPr kumimoji="0" lang="en-US" sz="2800" b="0" i="0" u="none" strike="noStrike" kern="1200" cap="none" spc="0" normalizeH="0" baseline="0" noProof="0" dirty="0" err="1">
                <a:ln>
                  <a:noFill/>
                </a:ln>
                <a:solidFill>
                  <a:srgbClr val="554335"/>
                </a:solidFill>
                <a:effectLst/>
                <a:uLnTx/>
                <a:uFillTx/>
                <a:latin typeface="Calibri" panose="020F0502020204030204" pitchFamily="34" charset="0"/>
                <a:ea typeface="微软雅黑"/>
                <a:cs typeface="Calibri" panose="020F0502020204030204" pitchFamily="34" charset="0"/>
              </a:rPr>
              <a:t>cầm</a:t>
            </a:r>
            <a:r>
              <a:rPr kumimoji="0" lang="en-US" sz="2800" b="0" i="0" u="none" strike="noStrike" kern="1200" cap="none" spc="0" normalizeH="0" baseline="0" noProof="0" dirty="0">
                <a:ln>
                  <a:noFill/>
                </a:ln>
                <a:solidFill>
                  <a:srgbClr val="554335"/>
                </a:solidFill>
                <a:effectLst/>
                <a:uLnTx/>
                <a:uFillTx/>
                <a:latin typeface="Calibri" panose="020F0502020204030204" pitchFamily="34" charset="0"/>
                <a:ea typeface="微软雅黑"/>
                <a:cs typeface="Calibri" panose="020F0502020204030204" pitchFamily="34" charset="0"/>
              </a:rPr>
              <a:t> </a:t>
            </a:r>
            <a:r>
              <a:rPr kumimoji="0" lang="en-US" sz="2800" b="0" i="0" u="none" strike="noStrike" kern="1200" cap="none" spc="0" normalizeH="0" baseline="0" noProof="0" dirty="0" err="1">
                <a:ln>
                  <a:noFill/>
                </a:ln>
                <a:solidFill>
                  <a:srgbClr val="554335"/>
                </a:solidFill>
                <a:effectLst/>
                <a:uLnTx/>
                <a:uFillTx/>
                <a:latin typeface="Calibri" panose="020F0502020204030204" pitchFamily="34" charset="0"/>
                <a:ea typeface="微软雅黑"/>
                <a:cs typeface="Calibri" panose="020F0502020204030204" pitchFamily="34" charset="0"/>
              </a:rPr>
              <a:t>viết</a:t>
            </a:r>
            <a:r>
              <a:rPr kumimoji="0" lang="en-US" sz="2800" b="0" i="0" u="none" strike="noStrike" kern="1200" cap="none" spc="0" normalizeH="0" baseline="0" noProof="0" dirty="0">
                <a:ln>
                  <a:noFill/>
                </a:ln>
                <a:solidFill>
                  <a:srgbClr val="554335"/>
                </a:solidFill>
                <a:effectLst/>
                <a:uLnTx/>
                <a:uFillTx/>
                <a:latin typeface="Calibri" panose="020F0502020204030204" pitchFamily="34" charset="0"/>
                <a:ea typeface="微软雅黑"/>
                <a:cs typeface="Calibri" panose="020F0502020204030204" pitchFamily="34" charset="0"/>
              </a:rPr>
              <a:t>, 1 </a:t>
            </a:r>
            <a:r>
              <a:rPr kumimoji="0" lang="en-US" sz="2800" b="0" i="0" u="none" strike="noStrike" kern="1200" cap="none" spc="0" normalizeH="0" baseline="0" noProof="0" dirty="0" err="1">
                <a:ln>
                  <a:noFill/>
                </a:ln>
                <a:solidFill>
                  <a:srgbClr val="554335"/>
                </a:solidFill>
                <a:effectLst/>
                <a:uLnTx/>
                <a:uFillTx/>
                <a:latin typeface="Calibri" panose="020F0502020204030204" pitchFamily="34" charset="0"/>
                <a:ea typeface="微软雅黑"/>
                <a:cs typeface="Calibri" panose="020F0502020204030204" pitchFamily="34" charset="0"/>
              </a:rPr>
              <a:t>tay</a:t>
            </a:r>
            <a:r>
              <a:rPr kumimoji="0" lang="en-US" sz="2800" b="0" i="0" u="none" strike="noStrike" kern="1200" cap="none" spc="0" normalizeH="0" baseline="0" noProof="0" dirty="0">
                <a:ln>
                  <a:noFill/>
                </a:ln>
                <a:solidFill>
                  <a:srgbClr val="554335"/>
                </a:solidFill>
                <a:effectLst/>
                <a:uLnTx/>
                <a:uFillTx/>
                <a:latin typeface="Calibri" panose="020F0502020204030204" pitchFamily="34" charset="0"/>
                <a:ea typeface="微软雅黑"/>
                <a:cs typeface="Calibri" panose="020F0502020204030204" pitchFamily="34" charset="0"/>
              </a:rPr>
              <a:t> </a:t>
            </a:r>
            <a:r>
              <a:rPr kumimoji="0" lang="en-US" sz="2800" b="0" i="0" u="none" strike="noStrike" kern="1200" cap="none" spc="0" normalizeH="0" baseline="0" noProof="0" dirty="0" err="1">
                <a:ln>
                  <a:noFill/>
                </a:ln>
                <a:solidFill>
                  <a:srgbClr val="554335"/>
                </a:solidFill>
                <a:effectLst/>
                <a:uLnTx/>
                <a:uFillTx/>
                <a:latin typeface="Calibri" panose="020F0502020204030204" pitchFamily="34" charset="0"/>
                <a:ea typeface="微软雅黑"/>
                <a:cs typeface="Calibri" panose="020F0502020204030204" pitchFamily="34" charset="0"/>
              </a:rPr>
              <a:t>giữ</a:t>
            </a:r>
            <a:r>
              <a:rPr kumimoji="0" lang="en-US" sz="2800" b="0" i="0" u="none" strike="noStrike" kern="1200" cap="none" spc="0" normalizeH="0" baseline="0" noProof="0" dirty="0">
                <a:ln>
                  <a:noFill/>
                </a:ln>
                <a:solidFill>
                  <a:srgbClr val="554335"/>
                </a:solidFill>
                <a:effectLst/>
                <a:uLnTx/>
                <a:uFillTx/>
                <a:latin typeface="Calibri" panose="020F0502020204030204" pitchFamily="34" charset="0"/>
                <a:ea typeface="微软雅黑"/>
                <a:cs typeface="Calibri" panose="020F0502020204030204" pitchFamily="34" charset="0"/>
              </a:rPr>
              <a:t> </a:t>
            </a:r>
            <a:r>
              <a:rPr kumimoji="0" lang="en-US" sz="2800" b="0" i="0" u="none" strike="noStrike" kern="1200" cap="none" spc="0" normalizeH="0" baseline="0" noProof="0" dirty="0" err="1">
                <a:ln>
                  <a:noFill/>
                </a:ln>
                <a:solidFill>
                  <a:srgbClr val="554335"/>
                </a:solidFill>
                <a:effectLst/>
                <a:uLnTx/>
                <a:uFillTx/>
                <a:latin typeface="Calibri" panose="020F0502020204030204" pitchFamily="34" charset="0"/>
                <a:ea typeface="微软雅黑"/>
                <a:cs typeface="Calibri" panose="020F0502020204030204" pitchFamily="34" charset="0"/>
              </a:rPr>
              <a:t>trang</a:t>
            </a:r>
            <a:r>
              <a:rPr kumimoji="0" lang="en-US" sz="2800" b="0" i="0" u="none" strike="noStrike" kern="1200" cap="none" spc="0" normalizeH="0" baseline="0" noProof="0" dirty="0">
                <a:ln>
                  <a:noFill/>
                </a:ln>
                <a:solidFill>
                  <a:srgbClr val="554335"/>
                </a:solidFill>
                <a:effectLst/>
                <a:uLnTx/>
                <a:uFillTx/>
                <a:latin typeface="Calibri" panose="020F0502020204030204" pitchFamily="34" charset="0"/>
                <a:ea typeface="微软雅黑"/>
                <a:cs typeface="Calibri" panose="020F0502020204030204" pitchFamily="34" charset="0"/>
              </a:rPr>
              <a:t> </a:t>
            </a:r>
            <a:r>
              <a:rPr kumimoji="0" lang="en-US" sz="2800" b="0" i="0" u="none" strike="noStrike" kern="1200" cap="none" spc="0" normalizeH="0" baseline="0" noProof="0" dirty="0" err="1">
                <a:ln>
                  <a:noFill/>
                </a:ln>
                <a:solidFill>
                  <a:srgbClr val="554335"/>
                </a:solidFill>
                <a:effectLst/>
                <a:uLnTx/>
                <a:uFillTx/>
                <a:latin typeface="Calibri" panose="020F0502020204030204" pitchFamily="34" charset="0"/>
                <a:ea typeface="微软雅黑"/>
                <a:cs typeface="Calibri" panose="020F0502020204030204" pitchFamily="34" charset="0"/>
              </a:rPr>
              <a:t>vở</a:t>
            </a:r>
            <a:endParaRPr kumimoji="0" lang="en-US" sz="2800" b="0" i="0" u="none" strike="noStrike" kern="1200" cap="none" spc="0" normalizeH="0" baseline="0" noProof="0" dirty="0">
              <a:ln>
                <a:noFill/>
              </a:ln>
              <a:solidFill>
                <a:srgbClr val="554335"/>
              </a:solidFill>
              <a:effectLst/>
              <a:uLnTx/>
              <a:uFillTx/>
              <a:latin typeface="Calibri" panose="020F0502020204030204" pitchFamily="34" charset="0"/>
              <a:ea typeface="微软雅黑"/>
              <a:cs typeface="Calibri" panose="020F0502020204030204" pitchFamily="34" charset="0"/>
            </a:endParaRPr>
          </a:p>
        </p:txBody>
      </p:sp>
      <p:pic>
        <p:nvPicPr>
          <p:cNvPr id="48" name="Picture 27">
            <a:extLst>
              <a:ext uri="{FF2B5EF4-FFF2-40B4-BE49-F238E27FC236}">
                <a16:creationId xmlns:a16="http://schemas.microsoft.com/office/drawing/2014/main" id="{EB3966D3-3CB1-4A0C-A500-557A038D1099}"/>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7306626" y="5257848"/>
            <a:ext cx="1013552" cy="1013552"/>
          </a:xfrm>
          <a:prstGeom prst="rect">
            <a:avLst/>
          </a:prstGeom>
          <a:effectLst>
            <a:glow rad="127000">
              <a:schemeClr val="accent4">
                <a:lumMod val="20000"/>
                <a:lumOff val="80000"/>
              </a:schemeClr>
            </a:glow>
          </a:effectLst>
        </p:spPr>
      </p:pic>
      <p:pic>
        <p:nvPicPr>
          <p:cNvPr id="49" name="Picture 27">
            <a:extLst>
              <a:ext uri="{FF2B5EF4-FFF2-40B4-BE49-F238E27FC236}">
                <a16:creationId xmlns:a16="http://schemas.microsoft.com/office/drawing/2014/main" id="{64585837-B4A7-4E9F-9AB9-B1E7DC45D66E}"/>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3874143" y="1789750"/>
            <a:ext cx="1013552" cy="1013552"/>
          </a:xfrm>
          <a:prstGeom prst="rect">
            <a:avLst/>
          </a:prstGeom>
          <a:effectLst>
            <a:glow rad="127000">
              <a:schemeClr val="accent4">
                <a:lumMod val="20000"/>
                <a:lumOff val="80000"/>
              </a:schemeClr>
            </a:glow>
          </a:effectLst>
        </p:spPr>
      </p:pic>
      <p:pic>
        <p:nvPicPr>
          <p:cNvPr id="50" name="Picture 27">
            <a:extLst>
              <a:ext uri="{FF2B5EF4-FFF2-40B4-BE49-F238E27FC236}">
                <a16:creationId xmlns:a16="http://schemas.microsoft.com/office/drawing/2014/main" id="{50162BB4-7644-4CEF-8D23-24437B362956}"/>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0491166" y="1723879"/>
            <a:ext cx="1013552" cy="1013552"/>
          </a:xfrm>
          <a:prstGeom prst="rect">
            <a:avLst/>
          </a:prstGeom>
          <a:effectLst>
            <a:glow rad="127000">
              <a:schemeClr val="accent4">
                <a:lumMod val="20000"/>
                <a:lumOff val="80000"/>
              </a:schemeClr>
            </a:glow>
          </a:effectLst>
        </p:spPr>
      </p:pic>
      <p:pic>
        <p:nvPicPr>
          <p:cNvPr id="30" name="Picture 2">
            <a:extLst>
              <a:ext uri="{FF2B5EF4-FFF2-40B4-BE49-F238E27FC236}">
                <a16:creationId xmlns:a16="http://schemas.microsoft.com/office/drawing/2014/main" id="{A89983C5-F342-4F11-8E77-7305156595B0}"/>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b="6927"/>
          <a:stretch/>
        </p:blipFill>
        <p:spPr>
          <a:xfrm>
            <a:off x="4475868" y="2175346"/>
            <a:ext cx="2540775" cy="2943529"/>
          </a:xfrm>
          <a:prstGeom prst="rect">
            <a:avLst/>
          </a:prstGeom>
        </p:spPr>
      </p:pic>
    </p:spTree>
    <p:extLst>
      <p:ext uri="{BB962C8B-B14F-4D97-AF65-F5344CB8AC3E}">
        <p14:creationId xmlns:p14="http://schemas.microsoft.com/office/powerpoint/2010/main" val="120584745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down)">
                                      <p:cBhvr>
                                        <p:cTn id="12" dur="580">
                                          <p:stCondLst>
                                            <p:cond delay="0"/>
                                          </p:stCondLst>
                                        </p:cTn>
                                        <p:tgtEl>
                                          <p:spTgt spid="49"/>
                                        </p:tgtEl>
                                      </p:cBhvr>
                                    </p:animEffect>
                                    <p:anim calcmode="lin" valueType="num">
                                      <p:cBhvr>
                                        <p:cTn id="13"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8" dur="26">
                                          <p:stCondLst>
                                            <p:cond delay="650"/>
                                          </p:stCondLst>
                                        </p:cTn>
                                        <p:tgtEl>
                                          <p:spTgt spid="49"/>
                                        </p:tgtEl>
                                      </p:cBhvr>
                                      <p:to x="100000" y="60000"/>
                                    </p:animScale>
                                    <p:animScale>
                                      <p:cBhvr>
                                        <p:cTn id="19" dur="166" decel="50000">
                                          <p:stCondLst>
                                            <p:cond delay="676"/>
                                          </p:stCondLst>
                                        </p:cTn>
                                        <p:tgtEl>
                                          <p:spTgt spid="49"/>
                                        </p:tgtEl>
                                      </p:cBhvr>
                                      <p:to x="100000" y="100000"/>
                                    </p:animScale>
                                    <p:animScale>
                                      <p:cBhvr>
                                        <p:cTn id="20" dur="26">
                                          <p:stCondLst>
                                            <p:cond delay="1312"/>
                                          </p:stCondLst>
                                        </p:cTn>
                                        <p:tgtEl>
                                          <p:spTgt spid="49"/>
                                        </p:tgtEl>
                                      </p:cBhvr>
                                      <p:to x="100000" y="80000"/>
                                    </p:animScale>
                                    <p:animScale>
                                      <p:cBhvr>
                                        <p:cTn id="21" dur="166" decel="50000">
                                          <p:stCondLst>
                                            <p:cond delay="1338"/>
                                          </p:stCondLst>
                                        </p:cTn>
                                        <p:tgtEl>
                                          <p:spTgt spid="49"/>
                                        </p:tgtEl>
                                      </p:cBhvr>
                                      <p:to x="100000" y="100000"/>
                                    </p:animScale>
                                    <p:animScale>
                                      <p:cBhvr>
                                        <p:cTn id="22" dur="26">
                                          <p:stCondLst>
                                            <p:cond delay="1642"/>
                                          </p:stCondLst>
                                        </p:cTn>
                                        <p:tgtEl>
                                          <p:spTgt spid="49"/>
                                        </p:tgtEl>
                                      </p:cBhvr>
                                      <p:to x="100000" y="90000"/>
                                    </p:animScale>
                                    <p:animScale>
                                      <p:cBhvr>
                                        <p:cTn id="23" dur="166" decel="50000">
                                          <p:stCondLst>
                                            <p:cond delay="1668"/>
                                          </p:stCondLst>
                                        </p:cTn>
                                        <p:tgtEl>
                                          <p:spTgt spid="49"/>
                                        </p:tgtEl>
                                      </p:cBhvr>
                                      <p:to x="100000" y="100000"/>
                                    </p:animScale>
                                    <p:animScale>
                                      <p:cBhvr>
                                        <p:cTn id="24" dur="26">
                                          <p:stCondLst>
                                            <p:cond delay="1808"/>
                                          </p:stCondLst>
                                        </p:cTn>
                                        <p:tgtEl>
                                          <p:spTgt spid="49"/>
                                        </p:tgtEl>
                                      </p:cBhvr>
                                      <p:to x="100000" y="95000"/>
                                    </p:animScale>
                                    <p:animScale>
                                      <p:cBhvr>
                                        <p:cTn id="25" dur="166" decel="50000">
                                          <p:stCondLst>
                                            <p:cond delay="1834"/>
                                          </p:stCondLst>
                                        </p:cTn>
                                        <p:tgtEl>
                                          <p:spTgt spid="49"/>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wipe(down)">
                                      <p:cBhvr>
                                        <p:cTn id="28" dur="580">
                                          <p:stCondLst>
                                            <p:cond delay="0"/>
                                          </p:stCondLst>
                                        </p:cTn>
                                        <p:tgtEl>
                                          <p:spTgt spid="43"/>
                                        </p:tgtEl>
                                      </p:cBhvr>
                                    </p:animEffect>
                                    <p:anim calcmode="lin" valueType="num">
                                      <p:cBhvr>
                                        <p:cTn id="29"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34" dur="26">
                                          <p:stCondLst>
                                            <p:cond delay="650"/>
                                          </p:stCondLst>
                                        </p:cTn>
                                        <p:tgtEl>
                                          <p:spTgt spid="43"/>
                                        </p:tgtEl>
                                      </p:cBhvr>
                                      <p:to x="100000" y="60000"/>
                                    </p:animScale>
                                    <p:animScale>
                                      <p:cBhvr>
                                        <p:cTn id="35" dur="166" decel="50000">
                                          <p:stCondLst>
                                            <p:cond delay="676"/>
                                          </p:stCondLst>
                                        </p:cTn>
                                        <p:tgtEl>
                                          <p:spTgt spid="43"/>
                                        </p:tgtEl>
                                      </p:cBhvr>
                                      <p:to x="100000" y="100000"/>
                                    </p:animScale>
                                    <p:animScale>
                                      <p:cBhvr>
                                        <p:cTn id="36" dur="26">
                                          <p:stCondLst>
                                            <p:cond delay="1312"/>
                                          </p:stCondLst>
                                        </p:cTn>
                                        <p:tgtEl>
                                          <p:spTgt spid="43"/>
                                        </p:tgtEl>
                                      </p:cBhvr>
                                      <p:to x="100000" y="80000"/>
                                    </p:animScale>
                                    <p:animScale>
                                      <p:cBhvr>
                                        <p:cTn id="37" dur="166" decel="50000">
                                          <p:stCondLst>
                                            <p:cond delay="1338"/>
                                          </p:stCondLst>
                                        </p:cTn>
                                        <p:tgtEl>
                                          <p:spTgt spid="43"/>
                                        </p:tgtEl>
                                      </p:cBhvr>
                                      <p:to x="100000" y="100000"/>
                                    </p:animScale>
                                    <p:animScale>
                                      <p:cBhvr>
                                        <p:cTn id="38" dur="26">
                                          <p:stCondLst>
                                            <p:cond delay="1642"/>
                                          </p:stCondLst>
                                        </p:cTn>
                                        <p:tgtEl>
                                          <p:spTgt spid="43"/>
                                        </p:tgtEl>
                                      </p:cBhvr>
                                      <p:to x="100000" y="90000"/>
                                    </p:animScale>
                                    <p:animScale>
                                      <p:cBhvr>
                                        <p:cTn id="39" dur="166" decel="50000">
                                          <p:stCondLst>
                                            <p:cond delay="1668"/>
                                          </p:stCondLst>
                                        </p:cTn>
                                        <p:tgtEl>
                                          <p:spTgt spid="43"/>
                                        </p:tgtEl>
                                      </p:cBhvr>
                                      <p:to x="100000" y="100000"/>
                                    </p:animScale>
                                    <p:animScale>
                                      <p:cBhvr>
                                        <p:cTn id="40" dur="26">
                                          <p:stCondLst>
                                            <p:cond delay="1808"/>
                                          </p:stCondLst>
                                        </p:cTn>
                                        <p:tgtEl>
                                          <p:spTgt spid="43"/>
                                        </p:tgtEl>
                                      </p:cBhvr>
                                      <p:to x="100000" y="95000"/>
                                    </p:animScale>
                                    <p:animScale>
                                      <p:cBhvr>
                                        <p:cTn id="41" dur="166" decel="50000">
                                          <p:stCondLst>
                                            <p:cond delay="1834"/>
                                          </p:stCondLst>
                                        </p:cTn>
                                        <p:tgtEl>
                                          <p:spTgt spid="43"/>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down)">
                                      <p:cBhvr>
                                        <p:cTn id="44" dur="580">
                                          <p:stCondLst>
                                            <p:cond delay="0"/>
                                          </p:stCondLst>
                                        </p:cTn>
                                        <p:tgtEl>
                                          <p:spTgt spid="42"/>
                                        </p:tgtEl>
                                      </p:cBhvr>
                                    </p:animEffect>
                                    <p:anim calcmode="lin" valueType="num">
                                      <p:cBhvr>
                                        <p:cTn id="45"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50" dur="26">
                                          <p:stCondLst>
                                            <p:cond delay="650"/>
                                          </p:stCondLst>
                                        </p:cTn>
                                        <p:tgtEl>
                                          <p:spTgt spid="42"/>
                                        </p:tgtEl>
                                      </p:cBhvr>
                                      <p:to x="100000" y="60000"/>
                                    </p:animScale>
                                    <p:animScale>
                                      <p:cBhvr>
                                        <p:cTn id="51" dur="166" decel="50000">
                                          <p:stCondLst>
                                            <p:cond delay="676"/>
                                          </p:stCondLst>
                                        </p:cTn>
                                        <p:tgtEl>
                                          <p:spTgt spid="42"/>
                                        </p:tgtEl>
                                      </p:cBhvr>
                                      <p:to x="100000" y="100000"/>
                                    </p:animScale>
                                    <p:animScale>
                                      <p:cBhvr>
                                        <p:cTn id="52" dur="26">
                                          <p:stCondLst>
                                            <p:cond delay="1312"/>
                                          </p:stCondLst>
                                        </p:cTn>
                                        <p:tgtEl>
                                          <p:spTgt spid="42"/>
                                        </p:tgtEl>
                                      </p:cBhvr>
                                      <p:to x="100000" y="80000"/>
                                    </p:animScale>
                                    <p:animScale>
                                      <p:cBhvr>
                                        <p:cTn id="53" dur="166" decel="50000">
                                          <p:stCondLst>
                                            <p:cond delay="1338"/>
                                          </p:stCondLst>
                                        </p:cTn>
                                        <p:tgtEl>
                                          <p:spTgt spid="42"/>
                                        </p:tgtEl>
                                      </p:cBhvr>
                                      <p:to x="100000" y="100000"/>
                                    </p:animScale>
                                    <p:animScale>
                                      <p:cBhvr>
                                        <p:cTn id="54" dur="26">
                                          <p:stCondLst>
                                            <p:cond delay="1642"/>
                                          </p:stCondLst>
                                        </p:cTn>
                                        <p:tgtEl>
                                          <p:spTgt spid="42"/>
                                        </p:tgtEl>
                                      </p:cBhvr>
                                      <p:to x="100000" y="90000"/>
                                    </p:animScale>
                                    <p:animScale>
                                      <p:cBhvr>
                                        <p:cTn id="55" dur="166" decel="50000">
                                          <p:stCondLst>
                                            <p:cond delay="1668"/>
                                          </p:stCondLst>
                                        </p:cTn>
                                        <p:tgtEl>
                                          <p:spTgt spid="42"/>
                                        </p:tgtEl>
                                      </p:cBhvr>
                                      <p:to x="100000" y="100000"/>
                                    </p:animScale>
                                    <p:animScale>
                                      <p:cBhvr>
                                        <p:cTn id="56" dur="26">
                                          <p:stCondLst>
                                            <p:cond delay="1808"/>
                                          </p:stCondLst>
                                        </p:cTn>
                                        <p:tgtEl>
                                          <p:spTgt spid="42"/>
                                        </p:tgtEl>
                                      </p:cBhvr>
                                      <p:to x="100000" y="95000"/>
                                    </p:animScale>
                                    <p:animScale>
                                      <p:cBhvr>
                                        <p:cTn id="57" dur="166" decel="50000">
                                          <p:stCondLst>
                                            <p:cond delay="1834"/>
                                          </p:stCondLst>
                                        </p:cTn>
                                        <p:tgtEl>
                                          <p:spTgt spid="42"/>
                                        </p:tgtEl>
                                      </p:cBhvr>
                                      <p:to x="100000" y="100000"/>
                                    </p:animScale>
                                  </p:childTnLst>
                                </p:cTn>
                              </p:par>
                            </p:childTnLst>
                          </p:cTn>
                        </p:par>
                      </p:childTnLst>
                    </p:cTn>
                  </p:par>
                  <p:par>
                    <p:cTn id="58" fill="hold">
                      <p:stCondLst>
                        <p:cond delay="indefinite"/>
                      </p:stCondLst>
                      <p:childTnLst>
                        <p:par>
                          <p:cTn id="59" fill="hold">
                            <p:stCondLst>
                              <p:cond delay="0"/>
                            </p:stCondLst>
                            <p:childTnLst>
                              <p:par>
                                <p:cTn id="60" presetID="26" presetClass="entr" presetSubtype="0" fill="hold" nodeType="click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80">
                                          <p:stCondLst>
                                            <p:cond delay="0"/>
                                          </p:stCondLst>
                                        </p:cTn>
                                        <p:tgtEl>
                                          <p:spTgt spid="44"/>
                                        </p:tgtEl>
                                      </p:cBhvr>
                                    </p:animEffect>
                                    <p:anim calcmode="lin" valueType="num">
                                      <p:cBhvr>
                                        <p:cTn id="63"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68" dur="26">
                                          <p:stCondLst>
                                            <p:cond delay="650"/>
                                          </p:stCondLst>
                                        </p:cTn>
                                        <p:tgtEl>
                                          <p:spTgt spid="44"/>
                                        </p:tgtEl>
                                      </p:cBhvr>
                                      <p:to x="100000" y="60000"/>
                                    </p:animScale>
                                    <p:animScale>
                                      <p:cBhvr>
                                        <p:cTn id="69" dur="166" decel="50000">
                                          <p:stCondLst>
                                            <p:cond delay="676"/>
                                          </p:stCondLst>
                                        </p:cTn>
                                        <p:tgtEl>
                                          <p:spTgt spid="44"/>
                                        </p:tgtEl>
                                      </p:cBhvr>
                                      <p:to x="100000" y="100000"/>
                                    </p:animScale>
                                    <p:animScale>
                                      <p:cBhvr>
                                        <p:cTn id="70" dur="26">
                                          <p:stCondLst>
                                            <p:cond delay="1312"/>
                                          </p:stCondLst>
                                        </p:cTn>
                                        <p:tgtEl>
                                          <p:spTgt spid="44"/>
                                        </p:tgtEl>
                                      </p:cBhvr>
                                      <p:to x="100000" y="80000"/>
                                    </p:animScale>
                                    <p:animScale>
                                      <p:cBhvr>
                                        <p:cTn id="71" dur="166" decel="50000">
                                          <p:stCondLst>
                                            <p:cond delay="1338"/>
                                          </p:stCondLst>
                                        </p:cTn>
                                        <p:tgtEl>
                                          <p:spTgt spid="44"/>
                                        </p:tgtEl>
                                      </p:cBhvr>
                                      <p:to x="100000" y="100000"/>
                                    </p:animScale>
                                    <p:animScale>
                                      <p:cBhvr>
                                        <p:cTn id="72" dur="26">
                                          <p:stCondLst>
                                            <p:cond delay="1642"/>
                                          </p:stCondLst>
                                        </p:cTn>
                                        <p:tgtEl>
                                          <p:spTgt spid="44"/>
                                        </p:tgtEl>
                                      </p:cBhvr>
                                      <p:to x="100000" y="90000"/>
                                    </p:animScale>
                                    <p:animScale>
                                      <p:cBhvr>
                                        <p:cTn id="73" dur="166" decel="50000">
                                          <p:stCondLst>
                                            <p:cond delay="1668"/>
                                          </p:stCondLst>
                                        </p:cTn>
                                        <p:tgtEl>
                                          <p:spTgt spid="44"/>
                                        </p:tgtEl>
                                      </p:cBhvr>
                                      <p:to x="100000" y="100000"/>
                                    </p:animScale>
                                    <p:animScale>
                                      <p:cBhvr>
                                        <p:cTn id="74" dur="26">
                                          <p:stCondLst>
                                            <p:cond delay="1808"/>
                                          </p:stCondLst>
                                        </p:cTn>
                                        <p:tgtEl>
                                          <p:spTgt spid="44"/>
                                        </p:tgtEl>
                                      </p:cBhvr>
                                      <p:to x="100000" y="95000"/>
                                    </p:animScale>
                                    <p:animScale>
                                      <p:cBhvr>
                                        <p:cTn id="75" dur="166" decel="50000">
                                          <p:stCondLst>
                                            <p:cond delay="1834"/>
                                          </p:stCondLst>
                                        </p:cTn>
                                        <p:tgtEl>
                                          <p:spTgt spid="44"/>
                                        </p:tgtEl>
                                      </p:cBhvr>
                                      <p:to x="100000" y="100000"/>
                                    </p:animScale>
                                  </p:childTnLst>
                                </p:cTn>
                              </p:par>
                              <p:par>
                                <p:cTn id="76" presetID="26" presetClass="entr" presetSubtype="0" fill="hold" grpId="0" nodeType="with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wipe(down)">
                                      <p:cBhvr>
                                        <p:cTn id="78" dur="580">
                                          <p:stCondLst>
                                            <p:cond delay="0"/>
                                          </p:stCondLst>
                                        </p:cTn>
                                        <p:tgtEl>
                                          <p:spTgt spid="45"/>
                                        </p:tgtEl>
                                      </p:cBhvr>
                                    </p:animEffect>
                                    <p:anim calcmode="lin" valueType="num">
                                      <p:cBhvr>
                                        <p:cTn id="79"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84" dur="26">
                                          <p:stCondLst>
                                            <p:cond delay="650"/>
                                          </p:stCondLst>
                                        </p:cTn>
                                        <p:tgtEl>
                                          <p:spTgt spid="45"/>
                                        </p:tgtEl>
                                      </p:cBhvr>
                                      <p:to x="100000" y="60000"/>
                                    </p:animScale>
                                    <p:animScale>
                                      <p:cBhvr>
                                        <p:cTn id="85" dur="166" decel="50000">
                                          <p:stCondLst>
                                            <p:cond delay="676"/>
                                          </p:stCondLst>
                                        </p:cTn>
                                        <p:tgtEl>
                                          <p:spTgt spid="45"/>
                                        </p:tgtEl>
                                      </p:cBhvr>
                                      <p:to x="100000" y="100000"/>
                                    </p:animScale>
                                    <p:animScale>
                                      <p:cBhvr>
                                        <p:cTn id="86" dur="26">
                                          <p:stCondLst>
                                            <p:cond delay="1312"/>
                                          </p:stCondLst>
                                        </p:cTn>
                                        <p:tgtEl>
                                          <p:spTgt spid="45"/>
                                        </p:tgtEl>
                                      </p:cBhvr>
                                      <p:to x="100000" y="80000"/>
                                    </p:animScale>
                                    <p:animScale>
                                      <p:cBhvr>
                                        <p:cTn id="87" dur="166" decel="50000">
                                          <p:stCondLst>
                                            <p:cond delay="1338"/>
                                          </p:stCondLst>
                                        </p:cTn>
                                        <p:tgtEl>
                                          <p:spTgt spid="45"/>
                                        </p:tgtEl>
                                      </p:cBhvr>
                                      <p:to x="100000" y="100000"/>
                                    </p:animScale>
                                    <p:animScale>
                                      <p:cBhvr>
                                        <p:cTn id="88" dur="26">
                                          <p:stCondLst>
                                            <p:cond delay="1642"/>
                                          </p:stCondLst>
                                        </p:cTn>
                                        <p:tgtEl>
                                          <p:spTgt spid="45"/>
                                        </p:tgtEl>
                                      </p:cBhvr>
                                      <p:to x="100000" y="90000"/>
                                    </p:animScale>
                                    <p:animScale>
                                      <p:cBhvr>
                                        <p:cTn id="89" dur="166" decel="50000">
                                          <p:stCondLst>
                                            <p:cond delay="1668"/>
                                          </p:stCondLst>
                                        </p:cTn>
                                        <p:tgtEl>
                                          <p:spTgt spid="45"/>
                                        </p:tgtEl>
                                      </p:cBhvr>
                                      <p:to x="100000" y="100000"/>
                                    </p:animScale>
                                    <p:animScale>
                                      <p:cBhvr>
                                        <p:cTn id="90" dur="26">
                                          <p:stCondLst>
                                            <p:cond delay="1808"/>
                                          </p:stCondLst>
                                        </p:cTn>
                                        <p:tgtEl>
                                          <p:spTgt spid="45"/>
                                        </p:tgtEl>
                                      </p:cBhvr>
                                      <p:to x="100000" y="95000"/>
                                    </p:animScale>
                                    <p:animScale>
                                      <p:cBhvr>
                                        <p:cTn id="91" dur="166" decel="50000">
                                          <p:stCondLst>
                                            <p:cond delay="1834"/>
                                          </p:stCondLst>
                                        </p:cTn>
                                        <p:tgtEl>
                                          <p:spTgt spid="45"/>
                                        </p:tgtEl>
                                      </p:cBhvr>
                                      <p:to x="100000" y="100000"/>
                                    </p:animScale>
                                  </p:childTnLst>
                                </p:cTn>
                              </p:par>
                              <p:par>
                                <p:cTn id="92" presetID="26"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down)">
                                      <p:cBhvr>
                                        <p:cTn id="94" dur="580">
                                          <p:stCondLst>
                                            <p:cond delay="0"/>
                                          </p:stCondLst>
                                        </p:cTn>
                                        <p:tgtEl>
                                          <p:spTgt spid="50"/>
                                        </p:tgtEl>
                                      </p:cBhvr>
                                    </p:animEffect>
                                    <p:anim calcmode="lin" valueType="num">
                                      <p:cBhvr>
                                        <p:cTn id="95"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00" dur="26">
                                          <p:stCondLst>
                                            <p:cond delay="650"/>
                                          </p:stCondLst>
                                        </p:cTn>
                                        <p:tgtEl>
                                          <p:spTgt spid="50"/>
                                        </p:tgtEl>
                                      </p:cBhvr>
                                      <p:to x="100000" y="60000"/>
                                    </p:animScale>
                                    <p:animScale>
                                      <p:cBhvr>
                                        <p:cTn id="101" dur="166" decel="50000">
                                          <p:stCondLst>
                                            <p:cond delay="676"/>
                                          </p:stCondLst>
                                        </p:cTn>
                                        <p:tgtEl>
                                          <p:spTgt spid="50"/>
                                        </p:tgtEl>
                                      </p:cBhvr>
                                      <p:to x="100000" y="100000"/>
                                    </p:animScale>
                                    <p:animScale>
                                      <p:cBhvr>
                                        <p:cTn id="102" dur="26">
                                          <p:stCondLst>
                                            <p:cond delay="1312"/>
                                          </p:stCondLst>
                                        </p:cTn>
                                        <p:tgtEl>
                                          <p:spTgt spid="50"/>
                                        </p:tgtEl>
                                      </p:cBhvr>
                                      <p:to x="100000" y="80000"/>
                                    </p:animScale>
                                    <p:animScale>
                                      <p:cBhvr>
                                        <p:cTn id="103" dur="166" decel="50000">
                                          <p:stCondLst>
                                            <p:cond delay="1338"/>
                                          </p:stCondLst>
                                        </p:cTn>
                                        <p:tgtEl>
                                          <p:spTgt spid="50"/>
                                        </p:tgtEl>
                                      </p:cBhvr>
                                      <p:to x="100000" y="100000"/>
                                    </p:animScale>
                                    <p:animScale>
                                      <p:cBhvr>
                                        <p:cTn id="104" dur="26">
                                          <p:stCondLst>
                                            <p:cond delay="1642"/>
                                          </p:stCondLst>
                                        </p:cTn>
                                        <p:tgtEl>
                                          <p:spTgt spid="50"/>
                                        </p:tgtEl>
                                      </p:cBhvr>
                                      <p:to x="100000" y="90000"/>
                                    </p:animScale>
                                    <p:animScale>
                                      <p:cBhvr>
                                        <p:cTn id="105" dur="166" decel="50000">
                                          <p:stCondLst>
                                            <p:cond delay="1668"/>
                                          </p:stCondLst>
                                        </p:cTn>
                                        <p:tgtEl>
                                          <p:spTgt spid="50"/>
                                        </p:tgtEl>
                                      </p:cBhvr>
                                      <p:to x="100000" y="100000"/>
                                    </p:animScale>
                                    <p:animScale>
                                      <p:cBhvr>
                                        <p:cTn id="106" dur="26">
                                          <p:stCondLst>
                                            <p:cond delay="1808"/>
                                          </p:stCondLst>
                                        </p:cTn>
                                        <p:tgtEl>
                                          <p:spTgt spid="50"/>
                                        </p:tgtEl>
                                      </p:cBhvr>
                                      <p:to x="100000" y="95000"/>
                                    </p:animScale>
                                    <p:animScale>
                                      <p:cBhvr>
                                        <p:cTn id="107" dur="166" decel="50000">
                                          <p:stCondLst>
                                            <p:cond delay="1834"/>
                                          </p:stCondLst>
                                        </p:cTn>
                                        <p:tgtEl>
                                          <p:spTgt spid="50"/>
                                        </p:tgtEl>
                                      </p:cBhvr>
                                      <p:to x="100000" y="100000"/>
                                    </p:animScale>
                                  </p:childTnLst>
                                </p:cTn>
                              </p:par>
                            </p:childTnLst>
                          </p:cTn>
                        </p:par>
                      </p:childTnLst>
                    </p:cTn>
                  </p:par>
                  <p:par>
                    <p:cTn id="108" fill="hold">
                      <p:stCondLst>
                        <p:cond delay="indefinite"/>
                      </p:stCondLst>
                      <p:childTnLst>
                        <p:par>
                          <p:cTn id="109" fill="hold">
                            <p:stCondLst>
                              <p:cond delay="0"/>
                            </p:stCondLst>
                            <p:childTnLst>
                              <p:par>
                                <p:cTn id="110" presetID="26" presetClass="entr" presetSubtype="0" fill="hold" nodeType="click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down)">
                                      <p:cBhvr>
                                        <p:cTn id="112" dur="580">
                                          <p:stCondLst>
                                            <p:cond delay="0"/>
                                          </p:stCondLst>
                                        </p:cTn>
                                        <p:tgtEl>
                                          <p:spTgt spid="48"/>
                                        </p:tgtEl>
                                      </p:cBhvr>
                                    </p:animEffect>
                                    <p:anim calcmode="lin" valueType="num">
                                      <p:cBhvr>
                                        <p:cTn id="113"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14"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15"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16"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117"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118" dur="26">
                                          <p:stCondLst>
                                            <p:cond delay="650"/>
                                          </p:stCondLst>
                                        </p:cTn>
                                        <p:tgtEl>
                                          <p:spTgt spid="48"/>
                                        </p:tgtEl>
                                      </p:cBhvr>
                                      <p:to x="100000" y="60000"/>
                                    </p:animScale>
                                    <p:animScale>
                                      <p:cBhvr>
                                        <p:cTn id="119" dur="166" decel="50000">
                                          <p:stCondLst>
                                            <p:cond delay="676"/>
                                          </p:stCondLst>
                                        </p:cTn>
                                        <p:tgtEl>
                                          <p:spTgt spid="48"/>
                                        </p:tgtEl>
                                      </p:cBhvr>
                                      <p:to x="100000" y="100000"/>
                                    </p:animScale>
                                    <p:animScale>
                                      <p:cBhvr>
                                        <p:cTn id="120" dur="26">
                                          <p:stCondLst>
                                            <p:cond delay="1312"/>
                                          </p:stCondLst>
                                        </p:cTn>
                                        <p:tgtEl>
                                          <p:spTgt spid="48"/>
                                        </p:tgtEl>
                                      </p:cBhvr>
                                      <p:to x="100000" y="80000"/>
                                    </p:animScale>
                                    <p:animScale>
                                      <p:cBhvr>
                                        <p:cTn id="121" dur="166" decel="50000">
                                          <p:stCondLst>
                                            <p:cond delay="1338"/>
                                          </p:stCondLst>
                                        </p:cTn>
                                        <p:tgtEl>
                                          <p:spTgt spid="48"/>
                                        </p:tgtEl>
                                      </p:cBhvr>
                                      <p:to x="100000" y="100000"/>
                                    </p:animScale>
                                    <p:animScale>
                                      <p:cBhvr>
                                        <p:cTn id="122" dur="26">
                                          <p:stCondLst>
                                            <p:cond delay="1642"/>
                                          </p:stCondLst>
                                        </p:cTn>
                                        <p:tgtEl>
                                          <p:spTgt spid="48"/>
                                        </p:tgtEl>
                                      </p:cBhvr>
                                      <p:to x="100000" y="90000"/>
                                    </p:animScale>
                                    <p:animScale>
                                      <p:cBhvr>
                                        <p:cTn id="123" dur="166" decel="50000">
                                          <p:stCondLst>
                                            <p:cond delay="1668"/>
                                          </p:stCondLst>
                                        </p:cTn>
                                        <p:tgtEl>
                                          <p:spTgt spid="48"/>
                                        </p:tgtEl>
                                      </p:cBhvr>
                                      <p:to x="100000" y="100000"/>
                                    </p:animScale>
                                    <p:animScale>
                                      <p:cBhvr>
                                        <p:cTn id="124" dur="26">
                                          <p:stCondLst>
                                            <p:cond delay="1808"/>
                                          </p:stCondLst>
                                        </p:cTn>
                                        <p:tgtEl>
                                          <p:spTgt spid="48"/>
                                        </p:tgtEl>
                                      </p:cBhvr>
                                      <p:to x="100000" y="95000"/>
                                    </p:animScale>
                                    <p:animScale>
                                      <p:cBhvr>
                                        <p:cTn id="125" dur="166" decel="50000">
                                          <p:stCondLst>
                                            <p:cond delay="1834"/>
                                          </p:stCondLst>
                                        </p:cTn>
                                        <p:tgtEl>
                                          <p:spTgt spid="48"/>
                                        </p:tgtEl>
                                      </p:cBhvr>
                                      <p:to x="100000" y="100000"/>
                                    </p:animScale>
                                  </p:childTnLst>
                                </p:cTn>
                              </p:par>
                              <p:par>
                                <p:cTn id="126" presetID="26" presetClass="entr" presetSubtype="0" fill="hold" grpId="0" nodeType="withEffect">
                                  <p:stCondLst>
                                    <p:cond delay="0"/>
                                  </p:stCondLst>
                                  <p:childTnLst>
                                    <p:set>
                                      <p:cBhvr>
                                        <p:cTn id="127" dur="1" fill="hold">
                                          <p:stCondLst>
                                            <p:cond delay="0"/>
                                          </p:stCondLst>
                                        </p:cTn>
                                        <p:tgtEl>
                                          <p:spTgt spid="47"/>
                                        </p:tgtEl>
                                        <p:attrNameLst>
                                          <p:attrName>style.visibility</p:attrName>
                                        </p:attrNameLst>
                                      </p:cBhvr>
                                      <p:to>
                                        <p:strVal val="visible"/>
                                      </p:to>
                                    </p:set>
                                    <p:animEffect transition="in" filter="wipe(down)">
                                      <p:cBhvr>
                                        <p:cTn id="128" dur="580">
                                          <p:stCondLst>
                                            <p:cond delay="0"/>
                                          </p:stCondLst>
                                        </p:cTn>
                                        <p:tgtEl>
                                          <p:spTgt spid="47"/>
                                        </p:tgtEl>
                                      </p:cBhvr>
                                    </p:animEffect>
                                    <p:anim calcmode="lin" valueType="num">
                                      <p:cBhvr>
                                        <p:cTn id="129"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130"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131"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132"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133"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134" dur="26">
                                          <p:stCondLst>
                                            <p:cond delay="650"/>
                                          </p:stCondLst>
                                        </p:cTn>
                                        <p:tgtEl>
                                          <p:spTgt spid="47"/>
                                        </p:tgtEl>
                                      </p:cBhvr>
                                      <p:to x="100000" y="60000"/>
                                    </p:animScale>
                                    <p:animScale>
                                      <p:cBhvr>
                                        <p:cTn id="135" dur="166" decel="50000">
                                          <p:stCondLst>
                                            <p:cond delay="676"/>
                                          </p:stCondLst>
                                        </p:cTn>
                                        <p:tgtEl>
                                          <p:spTgt spid="47"/>
                                        </p:tgtEl>
                                      </p:cBhvr>
                                      <p:to x="100000" y="100000"/>
                                    </p:animScale>
                                    <p:animScale>
                                      <p:cBhvr>
                                        <p:cTn id="136" dur="26">
                                          <p:stCondLst>
                                            <p:cond delay="1312"/>
                                          </p:stCondLst>
                                        </p:cTn>
                                        <p:tgtEl>
                                          <p:spTgt spid="47"/>
                                        </p:tgtEl>
                                      </p:cBhvr>
                                      <p:to x="100000" y="80000"/>
                                    </p:animScale>
                                    <p:animScale>
                                      <p:cBhvr>
                                        <p:cTn id="137" dur="166" decel="50000">
                                          <p:stCondLst>
                                            <p:cond delay="1338"/>
                                          </p:stCondLst>
                                        </p:cTn>
                                        <p:tgtEl>
                                          <p:spTgt spid="47"/>
                                        </p:tgtEl>
                                      </p:cBhvr>
                                      <p:to x="100000" y="100000"/>
                                    </p:animScale>
                                    <p:animScale>
                                      <p:cBhvr>
                                        <p:cTn id="138" dur="26">
                                          <p:stCondLst>
                                            <p:cond delay="1642"/>
                                          </p:stCondLst>
                                        </p:cTn>
                                        <p:tgtEl>
                                          <p:spTgt spid="47"/>
                                        </p:tgtEl>
                                      </p:cBhvr>
                                      <p:to x="100000" y="90000"/>
                                    </p:animScale>
                                    <p:animScale>
                                      <p:cBhvr>
                                        <p:cTn id="139" dur="166" decel="50000">
                                          <p:stCondLst>
                                            <p:cond delay="1668"/>
                                          </p:stCondLst>
                                        </p:cTn>
                                        <p:tgtEl>
                                          <p:spTgt spid="47"/>
                                        </p:tgtEl>
                                      </p:cBhvr>
                                      <p:to x="100000" y="100000"/>
                                    </p:animScale>
                                    <p:animScale>
                                      <p:cBhvr>
                                        <p:cTn id="140" dur="26">
                                          <p:stCondLst>
                                            <p:cond delay="1808"/>
                                          </p:stCondLst>
                                        </p:cTn>
                                        <p:tgtEl>
                                          <p:spTgt spid="47"/>
                                        </p:tgtEl>
                                      </p:cBhvr>
                                      <p:to x="100000" y="95000"/>
                                    </p:animScale>
                                    <p:animScale>
                                      <p:cBhvr>
                                        <p:cTn id="141" dur="166" decel="50000">
                                          <p:stCondLst>
                                            <p:cond delay="1834"/>
                                          </p:stCondLst>
                                        </p:cTn>
                                        <p:tgtEl>
                                          <p:spTgt spid="47"/>
                                        </p:tgtEl>
                                      </p:cBhvr>
                                      <p:to x="100000" y="100000"/>
                                    </p:animScale>
                                  </p:childTnLst>
                                </p:cTn>
                              </p:par>
                              <p:par>
                                <p:cTn id="142" presetID="26" presetClass="entr" presetSubtype="0" fill="hold" nodeType="withEffect">
                                  <p:stCondLst>
                                    <p:cond delay="0"/>
                                  </p:stCondLst>
                                  <p:childTnLst>
                                    <p:set>
                                      <p:cBhvr>
                                        <p:cTn id="143" dur="1" fill="hold">
                                          <p:stCondLst>
                                            <p:cond delay="0"/>
                                          </p:stCondLst>
                                        </p:cTn>
                                        <p:tgtEl>
                                          <p:spTgt spid="46"/>
                                        </p:tgtEl>
                                        <p:attrNameLst>
                                          <p:attrName>style.visibility</p:attrName>
                                        </p:attrNameLst>
                                      </p:cBhvr>
                                      <p:to>
                                        <p:strVal val="visible"/>
                                      </p:to>
                                    </p:set>
                                    <p:animEffect transition="in" filter="wipe(down)">
                                      <p:cBhvr>
                                        <p:cTn id="144" dur="580">
                                          <p:stCondLst>
                                            <p:cond delay="0"/>
                                          </p:stCondLst>
                                        </p:cTn>
                                        <p:tgtEl>
                                          <p:spTgt spid="46"/>
                                        </p:tgtEl>
                                      </p:cBhvr>
                                    </p:animEffect>
                                    <p:anim calcmode="lin" valueType="num">
                                      <p:cBhvr>
                                        <p:cTn id="145"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146"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147"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148"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149"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150" dur="26">
                                          <p:stCondLst>
                                            <p:cond delay="650"/>
                                          </p:stCondLst>
                                        </p:cTn>
                                        <p:tgtEl>
                                          <p:spTgt spid="46"/>
                                        </p:tgtEl>
                                      </p:cBhvr>
                                      <p:to x="100000" y="60000"/>
                                    </p:animScale>
                                    <p:animScale>
                                      <p:cBhvr>
                                        <p:cTn id="151" dur="166" decel="50000">
                                          <p:stCondLst>
                                            <p:cond delay="676"/>
                                          </p:stCondLst>
                                        </p:cTn>
                                        <p:tgtEl>
                                          <p:spTgt spid="46"/>
                                        </p:tgtEl>
                                      </p:cBhvr>
                                      <p:to x="100000" y="100000"/>
                                    </p:animScale>
                                    <p:animScale>
                                      <p:cBhvr>
                                        <p:cTn id="152" dur="26">
                                          <p:stCondLst>
                                            <p:cond delay="1312"/>
                                          </p:stCondLst>
                                        </p:cTn>
                                        <p:tgtEl>
                                          <p:spTgt spid="46"/>
                                        </p:tgtEl>
                                      </p:cBhvr>
                                      <p:to x="100000" y="80000"/>
                                    </p:animScale>
                                    <p:animScale>
                                      <p:cBhvr>
                                        <p:cTn id="153" dur="166" decel="50000">
                                          <p:stCondLst>
                                            <p:cond delay="1338"/>
                                          </p:stCondLst>
                                        </p:cTn>
                                        <p:tgtEl>
                                          <p:spTgt spid="46"/>
                                        </p:tgtEl>
                                      </p:cBhvr>
                                      <p:to x="100000" y="100000"/>
                                    </p:animScale>
                                    <p:animScale>
                                      <p:cBhvr>
                                        <p:cTn id="154" dur="26">
                                          <p:stCondLst>
                                            <p:cond delay="1642"/>
                                          </p:stCondLst>
                                        </p:cTn>
                                        <p:tgtEl>
                                          <p:spTgt spid="46"/>
                                        </p:tgtEl>
                                      </p:cBhvr>
                                      <p:to x="100000" y="90000"/>
                                    </p:animScale>
                                    <p:animScale>
                                      <p:cBhvr>
                                        <p:cTn id="155" dur="166" decel="50000">
                                          <p:stCondLst>
                                            <p:cond delay="1668"/>
                                          </p:stCondLst>
                                        </p:cTn>
                                        <p:tgtEl>
                                          <p:spTgt spid="46"/>
                                        </p:tgtEl>
                                      </p:cBhvr>
                                      <p:to x="100000" y="100000"/>
                                    </p:animScale>
                                    <p:animScale>
                                      <p:cBhvr>
                                        <p:cTn id="156" dur="26">
                                          <p:stCondLst>
                                            <p:cond delay="1808"/>
                                          </p:stCondLst>
                                        </p:cTn>
                                        <p:tgtEl>
                                          <p:spTgt spid="46"/>
                                        </p:tgtEl>
                                      </p:cBhvr>
                                      <p:to x="100000" y="95000"/>
                                    </p:animScale>
                                    <p:animScale>
                                      <p:cBhvr>
                                        <p:cTn id="157" dur="166" decel="50000">
                                          <p:stCondLst>
                                            <p:cond delay="1834"/>
                                          </p:stCondLst>
                                        </p:cTn>
                                        <p:tgtEl>
                                          <p:spTgt spid="4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5" grpId="0"/>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44450" y="-32955"/>
            <a:ext cx="12235943" cy="6890955"/>
            <a:chOff x="-44450" y="-32955"/>
            <a:chExt cx="12235943" cy="6890955"/>
          </a:xfrm>
        </p:grpSpPr>
        <p:pic>
          <p:nvPicPr>
            <p:cNvPr id="19" name="图片 18"/>
            <p:cNvPicPr>
              <a:picLocks noChangeAspect="1"/>
            </p:cNvPicPr>
            <p:nvPr/>
          </p:nvPicPr>
          <p:blipFill rotWithShape="1">
            <a:blip r:embed="rId3"/>
            <a:srcRect r="10008" b="29584"/>
            <a:stretch/>
          </p:blipFill>
          <p:spPr>
            <a:xfrm>
              <a:off x="-44450" y="4674078"/>
              <a:ext cx="2200275" cy="2183922"/>
            </a:xfrm>
            <a:prstGeom prst="rect">
              <a:avLst/>
            </a:prstGeom>
          </p:spPr>
        </p:pic>
        <p:sp>
          <p:nvSpPr>
            <p:cNvPr id="21" name="任意多边形 20"/>
            <p:cNvSpPr/>
            <p:nvPr/>
          </p:nvSpPr>
          <p:spPr>
            <a:xfrm flipH="1">
              <a:off x="-10495" y="5744112"/>
              <a:ext cx="12193057" cy="111388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2" name="图片 21"/>
            <p:cNvPicPr>
              <a:picLocks noChangeAspect="1"/>
            </p:cNvPicPr>
            <p:nvPr/>
          </p:nvPicPr>
          <p:blipFill>
            <a:blip r:embed="rId4"/>
            <a:stretch>
              <a:fillRect/>
            </a:stretch>
          </p:blipFill>
          <p:spPr>
            <a:xfrm>
              <a:off x="8990816" y="-32955"/>
              <a:ext cx="3200677" cy="6858594"/>
            </a:xfrm>
            <a:prstGeom prst="rect">
              <a:avLst/>
            </a:prstGeom>
          </p:spPr>
        </p:pic>
      </p:grpSp>
      <p:grpSp>
        <p:nvGrpSpPr>
          <p:cNvPr id="48" name="组合 47"/>
          <p:cNvGrpSpPr/>
          <p:nvPr/>
        </p:nvGrpSpPr>
        <p:grpSpPr>
          <a:xfrm>
            <a:off x="-272172" y="-429972"/>
            <a:ext cx="2144564" cy="1858297"/>
            <a:chOff x="-272172" y="-429972"/>
            <a:chExt cx="2144564" cy="1858297"/>
          </a:xfrm>
        </p:grpSpPr>
        <p:pic>
          <p:nvPicPr>
            <p:cNvPr id="49" name="图片 48"/>
            <p:cNvPicPr>
              <a:picLocks noChangeAspect="1"/>
            </p:cNvPicPr>
            <p:nvPr/>
          </p:nvPicPr>
          <p:blipFill rotWithShape="1">
            <a:blip r:embed="rId5"/>
            <a:srcRect l="20258" t="20188" r="22652" b="24369"/>
            <a:stretch/>
          </p:blipFill>
          <p:spPr>
            <a:xfrm flipH="1">
              <a:off x="-30150" y="-429972"/>
              <a:ext cx="1902542" cy="1858297"/>
            </a:xfrm>
            <a:prstGeom prst="rect">
              <a:avLst/>
            </a:prstGeom>
          </p:spPr>
        </p:pic>
        <p:pic>
          <p:nvPicPr>
            <p:cNvPr id="50" name="图片 49"/>
            <p:cNvPicPr>
              <a:picLocks noChangeAspect="1"/>
            </p:cNvPicPr>
            <p:nvPr/>
          </p:nvPicPr>
          <p:blipFill rotWithShape="1">
            <a:blip r:embed="rId5"/>
            <a:srcRect l="20258" t="20188" r="22652" b="24369"/>
            <a:stretch/>
          </p:blipFill>
          <p:spPr>
            <a:xfrm rot="2796470" flipH="1">
              <a:off x="-283864" y="63082"/>
              <a:ext cx="1005513" cy="982129"/>
            </a:xfrm>
            <a:prstGeom prst="rect">
              <a:avLst/>
            </a:prstGeom>
          </p:spPr>
        </p:pic>
      </p:grpSp>
      <p:pic>
        <p:nvPicPr>
          <p:cNvPr id="20" name="Picture 10">
            <a:extLst>
              <a:ext uri="{FF2B5EF4-FFF2-40B4-BE49-F238E27FC236}">
                <a16:creationId xmlns:a16="http://schemas.microsoft.com/office/drawing/2014/main" id="{183CA52B-7CA6-4A4D-B21F-0EF7A6F862F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56973" y="2154155"/>
            <a:ext cx="4159632" cy="2582962"/>
          </a:xfrm>
          <a:prstGeom prst="rect">
            <a:avLst/>
          </a:prstGeom>
        </p:spPr>
      </p:pic>
      <p:pic>
        <p:nvPicPr>
          <p:cNvPr id="23" name="Picture 18">
            <a:extLst>
              <a:ext uri="{FF2B5EF4-FFF2-40B4-BE49-F238E27FC236}">
                <a16:creationId xmlns:a16="http://schemas.microsoft.com/office/drawing/2014/main" id="{E2F41A7C-D1BD-41FA-A91D-4A5858046BA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7824" y="4472931"/>
            <a:ext cx="1623524" cy="2346999"/>
          </a:xfrm>
          <a:prstGeom prst="rect">
            <a:avLst/>
          </a:prstGeom>
        </p:spPr>
      </p:pic>
      <p:sp>
        <p:nvSpPr>
          <p:cNvPr id="24" name="TextBox 23">
            <a:extLst>
              <a:ext uri="{FF2B5EF4-FFF2-40B4-BE49-F238E27FC236}">
                <a16:creationId xmlns:a16="http://schemas.microsoft.com/office/drawing/2014/main" id="{F61FAA03-E8C5-41E0-9E7A-1C64558513C7}"/>
              </a:ext>
            </a:extLst>
          </p:cNvPr>
          <p:cNvSpPr txBox="1"/>
          <p:nvPr/>
        </p:nvSpPr>
        <p:spPr>
          <a:xfrm>
            <a:off x="616650" y="2384735"/>
            <a:ext cx="3840278" cy="1754326"/>
          </a:xfrm>
          <a:prstGeom prst="rect">
            <a:avLst/>
          </a:prstGeom>
          <a:noFill/>
        </p:spPr>
        <p:txBody>
          <a:bodyPr wrap="square">
            <a:spAutoFit/>
          </a:bodyPr>
          <a:lstStyle/>
          <a:p>
            <a:pPr algn="ctr">
              <a:defRPr/>
            </a:pPr>
            <a:r>
              <a:rPr lang="nl-NL" sz="2400">
                <a:solidFill>
                  <a:schemeClr val="tx1">
                    <a:lumMod val="50000"/>
                  </a:schemeClr>
                </a:solidFill>
              </a:rPr>
              <a:t>Cùng nhau quan sát tranh, tìm từ chỉ sự vật, đặc điểm có</a:t>
            </a:r>
            <a:r>
              <a:rPr lang="nl-NL" sz="2400" b="1">
                <a:solidFill>
                  <a:schemeClr val="tx1">
                    <a:lumMod val="50000"/>
                  </a:schemeClr>
                </a:solidFill>
              </a:rPr>
              <a:t> </a:t>
            </a:r>
            <a:r>
              <a:rPr lang="nl-NL" sz="2400">
                <a:solidFill>
                  <a:schemeClr val="tx1">
                    <a:lumMod val="50000"/>
                  </a:schemeClr>
                </a:solidFill>
              </a:rPr>
              <a:t>tiếng bắt đầu bằng </a:t>
            </a:r>
            <a:r>
              <a:rPr lang="nl-NL" sz="2400" i="1">
                <a:solidFill>
                  <a:schemeClr val="tx1">
                    <a:lumMod val="50000"/>
                  </a:schemeClr>
                </a:solidFill>
              </a:rPr>
              <a:t>s</a:t>
            </a:r>
            <a:r>
              <a:rPr lang="nl-NL" sz="2400">
                <a:solidFill>
                  <a:schemeClr val="tx1">
                    <a:lumMod val="50000"/>
                  </a:schemeClr>
                </a:solidFill>
              </a:rPr>
              <a:t> hay </a:t>
            </a:r>
            <a:r>
              <a:rPr lang="nl-NL" sz="2400" i="1">
                <a:solidFill>
                  <a:schemeClr val="tx1">
                    <a:lumMod val="50000"/>
                  </a:schemeClr>
                </a:solidFill>
              </a:rPr>
              <a:t>x ( ẩn trong tranh)</a:t>
            </a:r>
            <a:r>
              <a:rPr lang="en-US" sz="3600" dirty="0">
                <a:solidFill>
                  <a:schemeClr val="tx1">
                    <a:lumMod val="50000"/>
                  </a:schemeClr>
                </a:solidFill>
                <a:latin typeface="Patrick Hand" panose="00000500000000000000" pitchFamily="2" charset="0"/>
              </a:rPr>
              <a:t>.</a:t>
            </a:r>
            <a:endParaRPr lang="en-US" sz="2400">
              <a:solidFill>
                <a:schemeClr val="tx1">
                  <a:lumMod val="50000"/>
                </a:schemeClr>
              </a:solidFill>
            </a:endParaRPr>
          </a:p>
        </p:txBody>
      </p:sp>
      <p:pic>
        <p:nvPicPr>
          <p:cNvPr id="25" name="图片 15">
            <a:extLst>
              <a:ext uri="{FF2B5EF4-FFF2-40B4-BE49-F238E27FC236}">
                <a16:creationId xmlns:a16="http://schemas.microsoft.com/office/drawing/2014/main" id="{749445BA-4C3A-411A-9EAC-FE3EEC7CABE0}"/>
              </a:ext>
            </a:extLst>
          </p:cNvPr>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9737081">
            <a:off x="369835" y="-62377"/>
            <a:ext cx="988549" cy="1290605"/>
          </a:xfrm>
          <a:prstGeom prst="rect">
            <a:avLst/>
          </a:prstGeom>
        </p:spPr>
      </p:pic>
      <p:sp>
        <p:nvSpPr>
          <p:cNvPr id="26" name="TextBox 25">
            <a:extLst>
              <a:ext uri="{FF2B5EF4-FFF2-40B4-BE49-F238E27FC236}">
                <a16:creationId xmlns:a16="http://schemas.microsoft.com/office/drawing/2014/main" id="{8BCB18A5-2CB4-4D02-9F96-D88624A6800E}"/>
              </a:ext>
            </a:extLst>
          </p:cNvPr>
          <p:cNvSpPr txBox="1"/>
          <p:nvPr/>
        </p:nvSpPr>
        <p:spPr>
          <a:xfrm>
            <a:off x="1377422" y="195163"/>
            <a:ext cx="7991661"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029" sz="3600" b="1" i="0" u="none" strike="noStrike" kern="1200" cap="none" spc="0" normalizeH="0" baseline="0" noProof="0">
                <a:ln w="22225">
                  <a:solidFill>
                    <a:srgbClr val="ED7D31"/>
                  </a:solidFill>
                  <a:prstDash val="solid"/>
                </a:ln>
                <a:solidFill>
                  <a:srgbClr val="ED7D31">
                    <a:lumMod val="40000"/>
                    <a:lumOff val="60000"/>
                  </a:srgbClr>
                </a:solidFill>
                <a:effectLst/>
                <a:uLnTx/>
                <a:uFillTx/>
                <a:latin typeface="Coiny" panose="02000903060500060000" pitchFamily="2" charset="0"/>
                <a:ea typeface="Times New Roman" panose="02020603050405020304" pitchFamily="18" charset="0"/>
                <a:cs typeface="+mn-cs"/>
              </a:rPr>
              <a:t>2. Làm bài tập a hoặc b</a:t>
            </a:r>
            <a:endParaRPr kumimoji="0" lang="en-US" sz="36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oiny" panose="02000903060500060000" pitchFamily="2" charset="0"/>
              <a:ea typeface="+mn-ea"/>
              <a:cs typeface="+mn-cs"/>
            </a:endParaRPr>
          </a:p>
        </p:txBody>
      </p:sp>
      <p:pic>
        <p:nvPicPr>
          <p:cNvPr id="27" name="Picture 11">
            <a:extLst>
              <a:ext uri="{FF2B5EF4-FFF2-40B4-BE49-F238E27FC236}">
                <a16:creationId xmlns:a16="http://schemas.microsoft.com/office/drawing/2014/main" id="{9791373A-92EC-412B-A026-734C9A75C4C4}"/>
              </a:ext>
            </a:extLst>
          </p:cNvPr>
          <p:cNvPicPr>
            <a:picLocks noChangeAspect="1"/>
          </p:cNvPicPr>
          <p:nvPr/>
        </p:nvPicPr>
        <p:blipFill>
          <a:blip r:embed="rId11">
            <a:duotone>
              <a:prstClr val="black"/>
              <a:schemeClr val="accent2">
                <a:tint val="45000"/>
                <a:satMod val="400000"/>
              </a:schemeClr>
            </a:duotone>
          </a:blip>
          <a:srcRect/>
          <a:stretch>
            <a:fillRect/>
          </a:stretch>
        </p:blipFill>
        <p:spPr>
          <a:xfrm>
            <a:off x="1997233" y="586384"/>
            <a:ext cx="9031169" cy="1508408"/>
          </a:xfrm>
          <a:prstGeom prst="rect">
            <a:avLst/>
          </a:prstGeom>
        </p:spPr>
      </p:pic>
      <p:pic>
        <p:nvPicPr>
          <p:cNvPr id="29" name="Picture 11">
            <a:extLst>
              <a:ext uri="{FF2B5EF4-FFF2-40B4-BE49-F238E27FC236}">
                <a16:creationId xmlns:a16="http://schemas.microsoft.com/office/drawing/2014/main" id="{9958EB1E-6805-4500-A373-118DC0DCD30C}"/>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4505594" y="1820068"/>
            <a:ext cx="7229434" cy="5423792"/>
          </a:xfrm>
          <a:prstGeom prst="rect">
            <a:avLst/>
          </a:prstGeom>
          <a:effectLst>
            <a:glow rad="63500">
              <a:schemeClr val="accent2">
                <a:satMod val="175000"/>
                <a:alpha val="40000"/>
              </a:schemeClr>
            </a:glow>
          </a:effectLst>
        </p:spPr>
      </p:pic>
      <p:sp>
        <p:nvSpPr>
          <p:cNvPr id="32" name="TextBox 31">
            <a:extLst>
              <a:ext uri="{FF2B5EF4-FFF2-40B4-BE49-F238E27FC236}">
                <a16:creationId xmlns:a16="http://schemas.microsoft.com/office/drawing/2014/main" id="{ADAC403F-F56B-480D-847C-018F7A68D8D6}"/>
              </a:ext>
            </a:extLst>
          </p:cNvPr>
          <p:cNvSpPr txBox="1"/>
          <p:nvPr/>
        </p:nvSpPr>
        <p:spPr>
          <a:xfrm>
            <a:off x="3024679" y="955316"/>
            <a:ext cx="722943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b="1">
                <a:effectLst/>
                <a:latin typeface="Times New Roman" panose="02020603050405020304" pitchFamily="18" charset="0"/>
                <a:ea typeface="Times New Roman" panose="02020603050405020304" pitchFamily="18" charset="0"/>
              </a:rPr>
              <a:t>a. Tìm từ chỉ sự vật, đặc điểm có tiếng đầu bắt đầu bằng s hoặc x.</a:t>
            </a:r>
            <a:endParaRPr kumimoji="0" lang="en-US" sz="4000" b="0" i="0" u="none" strike="noStrike" kern="1200" cap="none" spc="0" normalizeH="0" baseline="0" noProof="0" dirty="0">
              <a:ln>
                <a:noFill/>
              </a:ln>
              <a:solidFill>
                <a:srgbClr val="70AD47">
                  <a:lumMod val="75000"/>
                </a:srgbClr>
              </a:solidFill>
              <a:effectLst/>
              <a:uLnTx/>
              <a:uFillTx/>
              <a:latin typeface="Baloo" panose="03080902040302020200" pitchFamily="66" charset="0"/>
              <a:ea typeface="+mn-ea"/>
              <a:cs typeface="Baloo" panose="03080902040302020200" pitchFamily="66" charset="0"/>
            </a:endParaRPr>
          </a:p>
        </p:txBody>
      </p:sp>
      <p:pic>
        <p:nvPicPr>
          <p:cNvPr id="3" name="Picture 2">
            <a:extLst>
              <a:ext uri="{FF2B5EF4-FFF2-40B4-BE49-F238E27FC236}">
                <a16:creationId xmlns:a16="http://schemas.microsoft.com/office/drawing/2014/main" id="{D89A5EFA-F2CA-C9F0-CE4A-745F1EEE0FE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286736" y="2463724"/>
            <a:ext cx="5214872" cy="3955392"/>
          </a:xfrm>
          <a:prstGeom prst="ellipse">
            <a:avLst/>
          </a:prstGeom>
          <a:ln>
            <a:noFill/>
          </a:ln>
          <a:effectLst>
            <a:softEdge rad="112500"/>
          </a:effectLst>
        </p:spPr>
      </p:pic>
    </p:spTree>
    <p:extLst>
      <p:ext uri="{BB962C8B-B14F-4D97-AF65-F5344CB8AC3E}">
        <p14:creationId xmlns:p14="http://schemas.microsoft.com/office/powerpoint/2010/main" val="24410041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55E8258E-48F1-4E18-9E55-2839FD815F5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42106"/>
            <a:ext cx="12192000" cy="6858000"/>
          </a:xfrm>
          <a:prstGeom prst="rect">
            <a:avLst/>
          </a:prstGeom>
        </p:spPr>
      </p:pic>
      <p:sp>
        <p:nvSpPr>
          <p:cNvPr id="6" name="矩形 5"/>
          <p:cNvSpPr/>
          <p:nvPr/>
        </p:nvSpPr>
        <p:spPr>
          <a:xfrm>
            <a:off x="4355806" y="2277118"/>
            <a:ext cx="7021032" cy="1323439"/>
          </a:xfrm>
          <a:prstGeom prst="rect">
            <a:avLst/>
          </a:prstGeom>
          <a:noFill/>
        </p:spPr>
        <p:txBody>
          <a:bodyPr wrap="square" rtlCol="0">
            <a:spAutoFit/>
          </a:bodyPr>
          <a:lstStyle/>
          <a:p>
            <a:pPr lvl="0" algn="ctr" defTabSz="457200">
              <a:defRPr/>
            </a:pPr>
            <a:r>
              <a:rPr lang="en-US" altLang="zh-CN" sz="4000" b="1" dirty="0">
                <a:ln w="47625" cmpd="thinThick">
                  <a:solidFill>
                    <a:srgbClr val="C00000"/>
                  </a:solidFill>
                </a:ln>
                <a:solidFill>
                  <a:srgbClr val="FFC000"/>
                </a:solidFill>
                <a:latin typeface="Coiny" panose="02000903060500060000" pitchFamily="2" charset="0"/>
                <a:ea typeface="微软雅黑" panose="020B0503020204020204" charset="-122"/>
              </a:rPr>
              <a:t>3</a:t>
            </a:r>
            <a:r>
              <a:rPr lang="en-US" altLang="zh-CN" sz="4000" b="1">
                <a:ln w="47625" cmpd="thinThick">
                  <a:solidFill>
                    <a:srgbClr val="C00000"/>
                  </a:solidFill>
                </a:ln>
                <a:solidFill>
                  <a:srgbClr val="FFC000"/>
                </a:solidFill>
                <a:latin typeface="Coiny" panose="02000903060500060000" pitchFamily="2" charset="0"/>
                <a:ea typeface="微软雅黑" panose="020B0503020204020204" charset="-122"/>
              </a:rPr>
              <a:t>. </a:t>
            </a:r>
            <a:r>
              <a:rPr lang="nl-NL" sz="4000" b="1">
                <a:ln w="47625" cmpd="thinThick">
                  <a:solidFill>
                    <a:srgbClr val="C00000"/>
                  </a:solidFill>
                </a:ln>
                <a:solidFill>
                  <a:srgbClr val="FFC000"/>
                </a:solidFill>
                <a:latin typeface="Coiny" panose="02000903060500060000" pitchFamily="2" charset="0"/>
                <a:ea typeface="微软雅黑" panose="020B0503020204020204" charset="-122"/>
              </a:rPr>
              <a:t>Đặt 2 câu với từ ngữ vừa tìm được ở bài tập 2</a:t>
            </a:r>
            <a:endParaRPr lang="en-US" altLang="zh-CN" sz="4000" b="1" dirty="0">
              <a:ln w="47625" cmpd="thinThick">
                <a:solidFill>
                  <a:srgbClr val="C00000"/>
                </a:solidFill>
              </a:ln>
              <a:solidFill>
                <a:srgbClr val="FFC000"/>
              </a:solidFill>
              <a:latin typeface="Coiny" panose="02000903060500060000" pitchFamily="2" charset="0"/>
              <a:ea typeface="微软雅黑" panose="020B0503020204020204" charset="-122"/>
            </a:endParaRPr>
          </a:p>
        </p:txBody>
      </p:sp>
      <p:pic>
        <p:nvPicPr>
          <p:cNvPr id="4" name="图片 3" descr="图片包含 LEGO, 玩具&#10;&#10;已生成极高可信度的说明">
            <a:extLst>
              <a:ext uri="{FF2B5EF4-FFF2-40B4-BE49-F238E27FC236}">
                <a16:creationId xmlns:a16="http://schemas.microsoft.com/office/drawing/2014/main" id="{4E11DDF2-A4C1-4A3E-94A7-7D2DCDE1D5A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58831" y="1215169"/>
            <a:ext cx="2255937" cy="2255937"/>
          </a:xfrm>
          <a:prstGeom prst="rect">
            <a:avLst/>
          </a:prstGeom>
        </p:spPr>
      </p:pic>
      <p:pic>
        <p:nvPicPr>
          <p:cNvPr id="10" name="图片 9">
            <a:extLst>
              <a:ext uri="{FF2B5EF4-FFF2-40B4-BE49-F238E27FC236}">
                <a16:creationId xmlns:a16="http://schemas.microsoft.com/office/drawing/2014/main" id="{560F390E-CC45-4818-89F9-BDFCD7FB45B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475406" y="42106"/>
            <a:ext cx="1371224" cy="1213990"/>
          </a:xfrm>
          <a:prstGeom prst="rect">
            <a:avLst/>
          </a:prstGeom>
        </p:spPr>
      </p:pic>
    </p:spTree>
    <p:extLst>
      <p:ext uri="{BB962C8B-B14F-4D97-AF65-F5344CB8AC3E}">
        <p14:creationId xmlns:p14="http://schemas.microsoft.com/office/powerpoint/2010/main" val="37764526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0" presetClass="path" presetSubtype="0" accel="50000" decel="50000" fill="hold" nodeType="afterEffect">
                                  <p:stCondLst>
                                    <p:cond delay="0"/>
                                  </p:stCondLst>
                                  <p:childTnLst>
                                    <p:animMotion origin="layout" path="M -0.03021 0.03171 L -0.03021 0.03194 C -0.03034 0.0324 -0.03086 0.04676 -0.03164 0.05 C -0.03255 0.05301 -0.03451 0.05856 -0.03451 0.05879 C -0.03477 0.06041 -0.0349 0.06273 -0.03529 0.06435 C -0.03555 0.06597 -0.03659 0.06689 -0.03659 0.06875 C -0.03724 0.07384 -0.03698 0.07939 -0.03737 0.08449 C -0.0375 0.08611 -0.03789 0.08726 -0.03802 0.08865 C -0.03828 0.11111 -0.03854 0.13379 -0.0388 0.15625 C -0.03907 0.16851 -0.0392 0.18125 -0.03946 0.19351 C -0.03959 0.19513 -0.03985 0.19652 -0.04024 0.19768 C -0.04102 0.20092 -0.04167 0.20439 -0.04297 0.20648 L -0.04519 0.20926 C -0.04779 0.21713 -0.04519 0.21041 -0.0487 0.21643 C -0.05222 0.22245 -0.04922 0.21967 -0.053 0.22222 C -0.05365 0.22361 -0.0543 0.22546 -0.05508 0.22638 C -0.05573 0.22731 -0.05664 0.22708 -0.05716 0.22801 C -0.05873 0.22963 -0.06029 0.23125 -0.06146 0.23356 C -0.06211 0.23518 -0.06276 0.23703 -0.06354 0.23796 C -0.06498 0.23958 -0.06784 0.24074 -0.06784 0.24097 C -0.06849 0.24236 -0.06914 0.24421 -0.06992 0.24513 C -0.07136 0.24676 -0.07422 0.24791 -0.07422 0.24814 C -0.07552 0.25069 -0.07683 0.2537 -0.07839 0.25509 C -0.07943 0.25601 -0.08047 0.25601 -0.08125 0.25648 C -0.08216 0.25717 -0.08282 0.25763 -0.08347 0.2581 C -0.08451 0.25902 -0.08529 0.26018 -0.0862 0.26088 C -0.08854 0.26296 -0.08933 0.2625 -0.09193 0.26365 C -0.09271 0.26435 -0.09336 0.26504 -0.09401 0.26527 C -0.09545 0.26597 -0.09701 0.2662 -0.09831 0.26666 C -0.09909 0.26713 -0.09974 0.26782 -0.10039 0.26805 C -0.1013 0.26875 -0.10235 0.26898 -0.10326 0.26944 C -0.10391 0.27037 -0.10495 0.27129 -0.10534 0.27245 C -0.10586 0.27361 -0.10586 0.27546 -0.10612 0.27662 C -0.10651 0.27824 -0.10703 0.27963 -0.10742 0.28101 C -0.10769 0.28472 -0.10795 0.28865 -0.10821 0.29236 C -0.10847 0.29421 -0.10886 0.29537 -0.10886 0.29676 C -0.10938 0.32361 -0.10899 0.35023 -0.10964 0.37708 C -0.10977 0.37893 -0.11055 0.38032 -0.11107 0.38148 C -0.11237 0.38449 -0.1138 0.38842 -0.11602 0.38865 C -0.12565 0.38958 -0.13529 0.38958 -0.14505 0.39004 C -0.14597 0.39051 -0.14688 0.39097 -0.14792 0.39143 C -0.14857 0.39189 -0.14922 0.39259 -0.15 0.39282 C -0.1517 0.39375 -0.15417 0.39398 -0.1556 0.39583 C -0.15651 0.39676 -0.15703 0.39791 -0.15782 0.39861 C -0.15873 0.39953 -0.15964 0.39953 -0.16068 0.4 C -0.16198 0.40092 -0.16341 0.40208 -0.16485 0.40301 L -0.16693 0.40439 C -0.16771 0.40486 -0.16836 0.40578 -0.16914 0.40578 C -0.17266 0.40671 -0.17513 0.40694 -0.17839 0.40856 C -0.17904 0.40926 -0.17969 0.40995 -0.18047 0.41018 C -0.18138 0.41088 -0.18229 0.41111 -0.18334 0.41157 C -0.18399 0.41203 -0.18464 0.41273 -0.18542 0.41296 C -0.18659 0.41365 -0.18776 0.41388 -0.18894 0.41435 C -0.18985 0.41527 -0.19089 0.41666 -0.1918 0.41736 C -0.19245 0.41805 -0.19336 0.41782 -0.19388 0.41875 C -0.19479 0.42037 -0.19532 0.42245 -0.1961 0.42453 C -0.19805 0.43657 -0.19727 0.42986 -0.1961 0.45463 C -0.1961 0.45625 -0.19571 0.45763 -0.19532 0.45879 C -0.1944 0.46296 -0.19349 0.46435 -0.1918 0.46759 C -0.18998 0.47847 -0.19245 0.46504 -0.18972 0.47615 C -0.18685 0.48796 -0.19167 0.47245 -0.1875 0.48472 C -0.18724 0.48912 -0.18711 0.49328 -0.18685 0.49768 C -0.18659 0.50439 -0.18672 0.51134 -0.18607 0.51759 C -0.18594 0.51921 -0.18581 0.51481 -0.18542 0.51342 C -0.18503 0.51203 -0.18464 0.51018 -0.18399 0.50902 C -0.18034 0.50324 -0.18295 0.51203 -0.18112 0.50486 L -0.18047 0.50324 L -0.18047 0.5037 " pathEditMode="relative" rAng="0" ptsTypes="AAAAAAAAAAAAAAAAAAAAAAAAAAAAAAAAAAAAAAAAAAAAAAAAAAAAAAAAAAAAAAAAAAAA">
                                      <p:cBhvr>
                                        <p:cTn id="12" dur="2000" fill="hold"/>
                                        <p:tgtEl>
                                          <p:spTgt spid="10"/>
                                        </p:tgtEl>
                                        <p:attrNameLst>
                                          <p:attrName>ppt_x</p:attrName>
                                          <p:attrName>ppt_y</p:attrName>
                                        </p:attrNameLst>
                                      </p:cBhvr>
                                      <p:rCtr x="-8359" y="24306"/>
                                    </p:animMotion>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44450" y="-32955"/>
            <a:ext cx="12235943" cy="6890955"/>
            <a:chOff x="-44450" y="-32955"/>
            <a:chExt cx="12235943" cy="6890955"/>
          </a:xfrm>
        </p:grpSpPr>
        <p:sp>
          <p:nvSpPr>
            <p:cNvPr id="21" name="任意多边形 20"/>
            <p:cNvSpPr/>
            <p:nvPr/>
          </p:nvSpPr>
          <p:spPr>
            <a:xfrm flipH="1">
              <a:off x="-10495" y="5744112"/>
              <a:ext cx="12193057" cy="111388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9" name="图片 18"/>
            <p:cNvPicPr>
              <a:picLocks noChangeAspect="1"/>
            </p:cNvPicPr>
            <p:nvPr/>
          </p:nvPicPr>
          <p:blipFill rotWithShape="1">
            <a:blip r:embed="rId3"/>
            <a:srcRect r="10008" b="29584"/>
            <a:stretch/>
          </p:blipFill>
          <p:spPr>
            <a:xfrm>
              <a:off x="-44450" y="4674078"/>
              <a:ext cx="2200275" cy="2183922"/>
            </a:xfrm>
            <a:prstGeom prst="rect">
              <a:avLst/>
            </a:prstGeom>
          </p:spPr>
        </p:pic>
        <p:pic>
          <p:nvPicPr>
            <p:cNvPr id="22" name="图片 21"/>
            <p:cNvPicPr>
              <a:picLocks noChangeAspect="1"/>
            </p:cNvPicPr>
            <p:nvPr/>
          </p:nvPicPr>
          <p:blipFill>
            <a:blip r:embed="rId4"/>
            <a:stretch>
              <a:fillRect/>
            </a:stretch>
          </p:blipFill>
          <p:spPr>
            <a:xfrm>
              <a:off x="8990816" y="-32955"/>
              <a:ext cx="3200677" cy="6858594"/>
            </a:xfrm>
            <a:prstGeom prst="rect">
              <a:avLst/>
            </a:prstGeom>
          </p:spPr>
        </p:pic>
      </p:grpSp>
      <p:grpSp>
        <p:nvGrpSpPr>
          <p:cNvPr id="48" name="组合 47"/>
          <p:cNvGrpSpPr/>
          <p:nvPr/>
        </p:nvGrpSpPr>
        <p:grpSpPr>
          <a:xfrm>
            <a:off x="-272172" y="-429972"/>
            <a:ext cx="2144564" cy="1858297"/>
            <a:chOff x="-272172" y="-429972"/>
            <a:chExt cx="2144564" cy="1858297"/>
          </a:xfrm>
        </p:grpSpPr>
        <p:pic>
          <p:nvPicPr>
            <p:cNvPr id="49" name="图片 48"/>
            <p:cNvPicPr>
              <a:picLocks noChangeAspect="1"/>
            </p:cNvPicPr>
            <p:nvPr/>
          </p:nvPicPr>
          <p:blipFill rotWithShape="1">
            <a:blip r:embed="rId5"/>
            <a:srcRect l="20258" t="20188" r="22652" b="24369"/>
            <a:stretch/>
          </p:blipFill>
          <p:spPr>
            <a:xfrm flipH="1">
              <a:off x="-30150" y="-429972"/>
              <a:ext cx="1902542" cy="1858297"/>
            </a:xfrm>
            <a:prstGeom prst="rect">
              <a:avLst/>
            </a:prstGeom>
          </p:spPr>
        </p:pic>
        <p:pic>
          <p:nvPicPr>
            <p:cNvPr id="50" name="图片 49"/>
            <p:cNvPicPr>
              <a:picLocks noChangeAspect="1"/>
            </p:cNvPicPr>
            <p:nvPr/>
          </p:nvPicPr>
          <p:blipFill rotWithShape="1">
            <a:blip r:embed="rId5"/>
            <a:srcRect l="20258" t="20188" r="22652" b="24369"/>
            <a:stretch/>
          </p:blipFill>
          <p:spPr>
            <a:xfrm rot="2796470" flipH="1">
              <a:off x="-283864" y="63082"/>
              <a:ext cx="1005513" cy="982129"/>
            </a:xfrm>
            <a:prstGeom prst="rect">
              <a:avLst/>
            </a:prstGeom>
          </p:spPr>
        </p:pic>
      </p:grpSp>
      <p:pic>
        <p:nvPicPr>
          <p:cNvPr id="25" name="图片 15">
            <a:extLst>
              <a:ext uri="{FF2B5EF4-FFF2-40B4-BE49-F238E27FC236}">
                <a16:creationId xmlns:a16="http://schemas.microsoft.com/office/drawing/2014/main" id="{749445BA-4C3A-411A-9EAC-FE3EEC7CABE0}"/>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9737081">
            <a:off x="369835" y="-62377"/>
            <a:ext cx="988549" cy="1290605"/>
          </a:xfrm>
          <a:prstGeom prst="rect">
            <a:avLst/>
          </a:prstGeom>
        </p:spPr>
      </p:pic>
      <p:pic>
        <p:nvPicPr>
          <p:cNvPr id="3" name="Picture 2">
            <a:extLst>
              <a:ext uri="{FF2B5EF4-FFF2-40B4-BE49-F238E27FC236}">
                <a16:creationId xmlns:a16="http://schemas.microsoft.com/office/drawing/2014/main" id="{A8F1579F-793A-4E11-A52A-78C84B894167}"/>
              </a:ext>
            </a:extLst>
          </p:cNvPr>
          <p:cNvPicPr>
            <a:picLocks noChangeAspect="1"/>
          </p:cNvPicPr>
          <p:nvPr/>
        </p:nvPicPr>
        <p:blipFill>
          <a:blip r:embed="rId7"/>
          <a:stretch>
            <a:fillRect/>
          </a:stretch>
        </p:blipFill>
        <p:spPr>
          <a:xfrm>
            <a:off x="1620395" y="2095016"/>
            <a:ext cx="9591675" cy="2276475"/>
          </a:xfrm>
          <a:prstGeom prst="rect">
            <a:avLst/>
          </a:prstGeom>
        </p:spPr>
      </p:pic>
      <p:grpSp>
        <p:nvGrpSpPr>
          <p:cNvPr id="4" name="Group 3">
            <a:extLst>
              <a:ext uri="{FF2B5EF4-FFF2-40B4-BE49-F238E27FC236}">
                <a16:creationId xmlns:a16="http://schemas.microsoft.com/office/drawing/2014/main" id="{0877AAC3-2D0E-4DB4-8DCB-51C26A6F9A75}"/>
              </a:ext>
            </a:extLst>
          </p:cNvPr>
          <p:cNvGrpSpPr/>
          <p:nvPr/>
        </p:nvGrpSpPr>
        <p:grpSpPr>
          <a:xfrm>
            <a:off x="1620395" y="4237902"/>
            <a:ext cx="2907138" cy="1508408"/>
            <a:chOff x="1620395" y="3087733"/>
            <a:chExt cx="2907138" cy="1508408"/>
          </a:xfrm>
        </p:grpSpPr>
        <p:pic>
          <p:nvPicPr>
            <p:cNvPr id="28" name="Picture 11">
              <a:extLst>
                <a:ext uri="{FF2B5EF4-FFF2-40B4-BE49-F238E27FC236}">
                  <a16:creationId xmlns:a16="http://schemas.microsoft.com/office/drawing/2014/main" id="{589F0741-79B0-4F66-9ED7-BCA9959E2645}"/>
                </a:ext>
              </a:extLst>
            </p:cNvPr>
            <p:cNvPicPr>
              <a:picLocks noChangeAspect="1"/>
            </p:cNvPicPr>
            <p:nvPr/>
          </p:nvPicPr>
          <p:blipFill>
            <a:blip r:embed="rId8">
              <a:duotone>
                <a:prstClr val="black"/>
                <a:schemeClr val="accent2">
                  <a:tint val="45000"/>
                  <a:satMod val="400000"/>
                </a:schemeClr>
              </a:duotone>
            </a:blip>
            <a:srcRect/>
            <a:stretch>
              <a:fillRect/>
            </a:stretch>
          </p:blipFill>
          <p:spPr>
            <a:xfrm>
              <a:off x="1620395" y="3087733"/>
              <a:ext cx="2611363" cy="1508408"/>
            </a:xfrm>
            <a:prstGeom prst="rect">
              <a:avLst/>
            </a:prstGeom>
          </p:spPr>
        </p:pic>
        <p:sp>
          <p:nvSpPr>
            <p:cNvPr id="39" name="TextBox 38">
              <a:extLst>
                <a:ext uri="{FF2B5EF4-FFF2-40B4-BE49-F238E27FC236}">
                  <a16:creationId xmlns:a16="http://schemas.microsoft.com/office/drawing/2014/main" id="{B4FD25DA-73BB-4FB6-A76E-8ACEAB93D8D7}"/>
                </a:ext>
              </a:extLst>
            </p:cNvPr>
            <p:cNvSpPr txBox="1"/>
            <p:nvPr/>
          </p:nvSpPr>
          <p:spPr>
            <a:xfrm>
              <a:off x="2066962" y="3549549"/>
              <a:ext cx="2460571"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029" sz="3200" b="1" i="0" u="none" strike="noStrike" kern="1200" cap="none" spc="0" normalizeH="0" baseline="0" noProof="0" dirty="0" err="1">
                  <a:ln>
                    <a:noFill/>
                  </a:ln>
                  <a:solidFill>
                    <a:srgbClr val="70AD47">
                      <a:lumMod val="75000"/>
                    </a:srgbClr>
                  </a:solidFill>
                  <a:effectLst/>
                  <a:uLnTx/>
                  <a:uFillTx/>
                  <a:latin typeface="Baloo" panose="03080902040302020200" pitchFamily="66" charset="0"/>
                  <a:ea typeface="Times New Roman" panose="02020603050405020304" pitchFamily="18" charset="0"/>
                  <a:cs typeface="Baloo" panose="03080902040302020200" pitchFamily="66" charset="0"/>
                </a:rPr>
                <a:t>ngoắc</a:t>
              </a:r>
              <a:r>
                <a:rPr kumimoji="0" lang="en-029" sz="3200" b="1" i="0" u="none" strike="noStrike" kern="1200" cap="none" spc="0" normalizeH="0" baseline="0" noProof="0" dirty="0">
                  <a:ln>
                    <a:noFill/>
                  </a:ln>
                  <a:solidFill>
                    <a:srgbClr val="70AD47">
                      <a:lumMod val="75000"/>
                    </a:srgbClr>
                  </a:solidFill>
                  <a:effectLst/>
                  <a:uLnTx/>
                  <a:uFillTx/>
                  <a:latin typeface="Baloo" panose="03080902040302020200" pitchFamily="66" charset="0"/>
                  <a:ea typeface="Times New Roman" panose="02020603050405020304" pitchFamily="18" charset="0"/>
                  <a:cs typeface="Baloo" panose="03080902040302020200" pitchFamily="66" charset="0"/>
                </a:rPr>
                <a:t> </a:t>
              </a:r>
              <a:r>
                <a:rPr kumimoji="0" lang="en-029" sz="3200" b="1" i="0" u="none" strike="noStrike" kern="1200" cap="none" spc="0" normalizeH="0" baseline="0" noProof="0" dirty="0" err="1">
                  <a:ln>
                    <a:noFill/>
                  </a:ln>
                  <a:solidFill>
                    <a:srgbClr val="70AD47">
                      <a:lumMod val="75000"/>
                    </a:srgbClr>
                  </a:solidFill>
                  <a:effectLst/>
                  <a:uLnTx/>
                  <a:uFillTx/>
                  <a:latin typeface="Baloo" panose="03080902040302020200" pitchFamily="66" charset="0"/>
                  <a:ea typeface="Times New Roman" panose="02020603050405020304" pitchFamily="18" charset="0"/>
                  <a:cs typeface="Baloo" panose="03080902040302020200" pitchFamily="66" charset="0"/>
                </a:rPr>
                <a:t>tay</a:t>
              </a:r>
              <a:endParaRPr kumimoji="0" lang="en-US" sz="3200" b="0" i="0" u="none" strike="noStrike" kern="1200" cap="none" spc="0" normalizeH="0" baseline="0" noProof="0" dirty="0">
                <a:ln>
                  <a:noFill/>
                </a:ln>
                <a:solidFill>
                  <a:srgbClr val="70AD47">
                    <a:lumMod val="75000"/>
                  </a:srgbClr>
                </a:solidFill>
                <a:effectLst/>
                <a:uLnTx/>
                <a:uFillTx/>
                <a:latin typeface="Baloo" panose="03080902040302020200" pitchFamily="66" charset="0"/>
                <a:ea typeface="+mn-ea"/>
                <a:cs typeface="Baloo" panose="03080902040302020200" pitchFamily="66" charset="0"/>
              </a:endParaRPr>
            </a:p>
          </p:txBody>
        </p:sp>
      </p:grpSp>
      <p:grpSp>
        <p:nvGrpSpPr>
          <p:cNvPr id="40" name="Group 39">
            <a:extLst>
              <a:ext uri="{FF2B5EF4-FFF2-40B4-BE49-F238E27FC236}">
                <a16:creationId xmlns:a16="http://schemas.microsoft.com/office/drawing/2014/main" id="{A4837025-1BB2-46F7-BD8A-017F5D270AE8}"/>
              </a:ext>
            </a:extLst>
          </p:cNvPr>
          <p:cNvGrpSpPr/>
          <p:nvPr/>
        </p:nvGrpSpPr>
        <p:grpSpPr>
          <a:xfrm>
            <a:off x="4187793" y="4237902"/>
            <a:ext cx="2873303" cy="1508408"/>
            <a:chOff x="1620395" y="3087733"/>
            <a:chExt cx="2873303" cy="1508408"/>
          </a:xfrm>
        </p:grpSpPr>
        <p:pic>
          <p:nvPicPr>
            <p:cNvPr id="41" name="Picture 11">
              <a:extLst>
                <a:ext uri="{FF2B5EF4-FFF2-40B4-BE49-F238E27FC236}">
                  <a16:creationId xmlns:a16="http://schemas.microsoft.com/office/drawing/2014/main" id="{0549AC81-A908-4759-ADF1-9DAC2251231A}"/>
                </a:ext>
              </a:extLst>
            </p:cNvPr>
            <p:cNvPicPr>
              <a:picLocks noChangeAspect="1"/>
            </p:cNvPicPr>
            <p:nvPr/>
          </p:nvPicPr>
          <p:blipFill>
            <a:blip r:embed="rId8">
              <a:duotone>
                <a:prstClr val="black"/>
                <a:schemeClr val="accent2">
                  <a:tint val="45000"/>
                  <a:satMod val="400000"/>
                </a:schemeClr>
              </a:duotone>
            </a:blip>
            <a:srcRect/>
            <a:stretch>
              <a:fillRect/>
            </a:stretch>
          </p:blipFill>
          <p:spPr>
            <a:xfrm>
              <a:off x="1620395" y="3087733"/>
              <a:ext cx="2611363" cy="1508408"/>
            </a:xfrm>
            <a:prstGeom prst="rect">
              <a:avLst/>
            </a:prstGeom>
          </p:spPr>
        </p:pic>
        <p:sp>
          <p:nvSpPr>
            <p:cNvPr id="42" name="TextBox 41">
              <a:extLst>
                <a:ext uri="{FF2B5EF4-FFF2-40B4-BE49-F238E27FC236}">
                  <a16:creationId xmlns:a16="http://schemas.microsoft.com/office/drawing/2014/main" id="{345B7105-E349-4DF1-BA3E-BE3FF2870B3F}"/>
                </a:ext>
              </a:extLst>
            </p:cNvPr>
            <p:cNvSpPr txBox="1"/>
            <p:nvPr/>
          </p:nvSpPr>
          <p:spPr>
            <a:xfrm>
              <a:off x="2033127" y="3549549"/>
              <a:ext cx="2460571"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029" sz="3200" b="1" i="0" u="none" strike="noStrike" kern="1200" cap="none" spc="0" normalizeH="0" baseline="0" noProof="0" dirty="0" err="1">
                  <a:ln>
                    <a:noFill/>
                  </a:ln>
                  <a:solidFill>
                    <a:srgbClr val="70AD47">
                      <a:lumMod val="75000"/>
                    </a:srgbClr>
                  </a:solidFill>
                  <a:effectLst/>
                  <a:uLnTx/>
                  <a:uFillTx/>
                  <a:latin typeface="Baloo" panose="03080902040302020200" pitchFamily="66" charset="0"/>
                  <a:ea typeface="Times New Roman" panose="02020603050405020304" pitchFamily="18" charset="0"/>
                  <a:cs typeface="Baloo" panose="03080902040302020200" pitchFamily="66" charset="0"/>
                </a:rPr>
                <a:t>lắng</a:t>
              </a:r>
              <a:r>
                <a:rPr kumimoji="0" lang="en-029" sz="3200" b="1" i="0" u="none" strike="noStrike" kern="1200" cap="none" spc="0" normalizeH="0" baseline="0" noProof="0" dirty="0">
                  <a:ln>
                    <a:noFill/>
                  </a:ln>
                  <a:solidFill>
                    <a:srgbClr val="70AD47">
                      <a:lumMod val="75000"/>
                    </a:srgbClr>
                  </a:solidFill>
                  <a:effectLst/>
                  <a:uLnTx/>
                  <a:uFillTx/>
                  <a:latin typeface="Baloo" panose="03080902040302020200" pitchFamily="66" charset="0"/>
                  <a:ea typeface="Times New Roman" panose="02020603050405020304" pitchFamily="18" charset="0"/>
                  <a:cs typeface="Baloo" panose="03080902040302020200" pitchFamily="66" charset="0"/>
                </a:rPr>
                <a:t> </a:t>
              </a:r>
              <a:r>
                <a:rPr kumimoji="0" lang="en-029" sz="3200" b="1" i="0" u="none" strike="noStrike" kern="1200" cap="none" spc="0" normalizeH="0" baseline="0" noProof="0" dirty="0" err="1">
                  <a:ln>
                    <a:noFill/>
                  </a:ln>
                  <a:solidFill>
                    <a:srgbClr val="70AD47">
                      <a:lumMod val="75000"/>
                    </a:srgbClr>
                  </a:solidFill>
                  <a:effectLst/>
                  <a:uLnTx/>
                  <a:uFillTx/>
                  <a:latin typeface="Baloo" panose="03080902040302020200" pitchFamily="66" charset="0"/>
                  <a:ea typeface="Times New Roman" panose="02020603050405020304" pitchFamily="18" charset="0"/>
                  <a:cs typeface="Baloo" panose="03080902040302020200" pitchFamily="66" charset="0"/>
                </a:rPr>
                <a:t>nghe</a:t>
              </a:r>
              <a:endParaRPr kumimoji="0" lang="en-US" sz="3200" b="0" i="0" u="none" strike="noStrike" kern="1200" cap="none" spc="0" normalizeH="0" baseline="0" noProof="0" dirty="0">
                <a:ln>
                  <a:noFill/>
                </a:ln>
                <a:solidFill>
                  <a:srgbClr val="70AD47">
                    <a:lumMod val="75000"/>
                  </a:srgbClr>
                </a:solidFill>
                <a:effectLst/>
                <a:uLnTx/>
                <a:uFillTx/>
                <a:latin typeface="Baloo" panose="03080902040302020200" pitchFamily="66" charset="0"/>
                <a:ea typeface="+mn-ea"/>
                <a:cs typeface="Baloo" panose="03080902040302020200" pitchFamily="66" charset="0"/>
              </a:endParaRPr>
            </a:p>
          </p:txBody>
        </p:sp>
      </p:grpSp>
      <p:sp>
        <p:nvSpPr>
          <p:cNvPr id="43" name="矩形 5">
            <a:extLst>
              <a:ext uri="{FF2B5EF4-FFF2-40B4-BE49-F238E27FC236}">
                <a16:creationId xmlns:a16="http://schemas.microsoft.com/office/drawing/2014/main" id="{6A7E612A-C17B-4E04-8295-85D50043D6C2}"/>
              </a:ext>
            </a:extLst>
          </p:cNvPr>
          <p:cNvSpPr/>
          <p:nvPr/>
        </p:nvSpPr>
        <p:spPr>
          <a:xfrm>
            <a:off x="1758368" y="156024"/>
            <a:ext cx="7757771" cy="1384995"/>
          </a:xfrm>
          <a:prstGeom prst="rect">
            <a:avLst/>
          </a:prstGeom>
          <a:noFill/>
        </p:spPr>
        <p:txBody>
          <a:bodyPr wrap="square" rtlCol="0">
            <a:spAutoFit/>
          </a:bodyPr>
          <a:lstStyle/>
          <a:p>
            <a:pPr lvl="0" algn="ctr" defTabSz="457200">
              <a:defRPr/>
            </a:pP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3.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Tìm</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và</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viết</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từ</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ngữ</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có</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tiếng</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bắt</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đầu</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bằng</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ng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hoặc</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ngh</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chỉ</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hoạt</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động</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của</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các</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bạn</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nhỏ</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trong</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tranh</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en-US" altLang="zh-CN" sz="2800" b="1" dirty="0">
              <a:ln w="47625" cmpd="thinThick">
                <a:solidFill>
                  <a:srgbClr val="C00000"/>
                </a:solidFill>
              </a:ln>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44" name="Group 43">
            <a:extLst>
              <a:ext uri="{FF2B5EF4-FFF2-40B4-BE49-F238E27FC236}">
                <a16:creationId xmlns:a16="http://schemas.microsoft.com/office/drawing/2014/main" id="{C18C55B4-CE38-496F-8887-459DE22F5F2B}"/>
              </a:ext>
            </a:extLst>
          </p:cNvPr>
          <p:cNvGrpSpPr/>
          <p:nvPr/>
        </p:nvGrpSpPr>
        <p:grpSpPr>
          <a:xfrm>
            <a:off x="6562824" y="4203343"/>
            <a:ext cx="2873303" cy="1508408"/>
            <a:chOff x="1620395" y="3087733"/>
            <a:chExt cx="2873303" cy="1508408"/>
          </a:xfrm>
        </p:grpSpPr>
        <p:pic>
          <p:nvPicPr>
            <p:cNvPr id="45" name="Picture 11">
              <a:extLst>
                <a:ext uri="{FF2B5EF4-FFF2-40B4-BE49-F238E27FC236}">
                  <a16:creationId xmlns:a16="http://schemas.microsoft.com/office/drawing/2014/main" id="{24FA548F-A3B7-4877-B3BD-C1F797A21E90}"/>
                </a:ext>
              </a:extLst>
            </p:cNvPr>
            <p:cNvPicPr>
              <a:picLocks noChangeAspect="1"/>
            </p:cNvPicPr>
            <p:nvPr/>
          </p:nvPicPr>
          <p:blipFill>
            <a:blip r:embed="rId8">
              <a:duotone>
                <a:prstClr val="black"/>
                <a:schemeClr val="accent2">
                  <a:tint val="45000"/>
                  <a:satMod val="400000"/>
                </a:schemeClr>
              </a:duotone>
            </a:blip>
            <a:srcRect/>
            <a:stretch>
              <a:fillRect/>
            </a:stretch>
          </p:blipFill>
          <p:spPr>
            <a:xfrm>
              <a:off x="1620395" y="3087733"/>
              <a:ext cx="2611363" cy="1508408"/>
            </a:xfrm>
            <a:prstGeom prst="rect">
              <a:avLst/>
            </a:prstGeom>
          </p:spPr>
        </p:pic>
        <p:sp>
          <p:nvSpPr>
            <p:cNvPr id="46" name="TextBox 45">
              <a:extLst>
                <a:ext uri="{FF2B5EF4-FFF2-40B4-BE49-F238E27FC236}">
                  <a16:creationId xmlns:a16="http://schemas.microsoft.com/office/drawing/2014/main" id="{173E37F9-45D4-4F92-B4A7-6186F0F0D1B5}"/>
                </a:ext>
              </a:extLst>
            </p:cNvPr>
            <p:cNvSpPr txBox="1"/>
            <p:nvPr/>
          </p:nvSpPr>
          <p:spPr>
            <a:xfrm>
              <a:off x="2033127" y="3549549"/>
              <a:ext cx="2460571"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029" sz="3200" b="1" i="0" u="none" strike="noStrike" kern="1200" cap="none" spc="0" normalizeH="0" baseline="0" noProof="0" dirty="0" err="1">
                  <a:ln>
                    <a:noFill/>
                  </a:ln>
                  <a:solidFill>
                    <a:srgbClr val="70AD47">
                      <a:lumMod val="75000"/>
                    </a:srgbClr>
                  </a:solidFill>
                  <a:effectLst/>
                  <a:uLnTx/>
                  <a:uFillTx/>
                  <a:latin typeface="Baloo" panose="03080902040302020200" pitchFamily="66" charset="0"/>
                  <a:ea typeface="Times New Roman" panose="02020603050405020304" pitchFamily="18" charset="0"/>
                  <a:cs typeface="Baloo" panose="03080902040302020200" pitchFamily="66" charset="0"/>
                </a:rPr>
                <a:t>suy</a:t>
              </a:r>
              <a:r>
                <a:rPr kumimoji="0" lang="en-029" sz="3200" b="1" i="0" u="none" strike="noStrike" kern="1200" cap="none" spc="0" normalizeH="0" baseline="0" noProof="0" dirty="0">
                  <a:ln>
                    <a:noFill/>
                  </a:ln>
                  <a:solidFill>
                    <a:srgbClr val="70AD47">
                      <a:lumMod val="75000"/>
                    </a:srgbClr>
                  </a:solidFill>
                  <a:effectLst/>
                  <a:uLnTx/>
                  <a:uFillTx/>
                  <a:latin typeface="Baloo" panose="03080902040302020200" pitchFamily="66" charset="0"/>
                  <a:ea typeface="Times New Roman" panose="02020603050405020304" pitchFamily="18" charset="0"/>
                  <a:cs typeface="Baloo" panose="03080902040302020200" pitchFamily="66" charset="0"/>
                </a:rPr>
                <a:t> </a:t>
              </a:r>
              <a:r>
                <a:rPr kumimoji="0" lang="en-029" sz="3200" b="1" i="0" u="none" strike="noStrike" kern="1200" cap="none" spc="0" normalizeH="0" baseline="0" noProof="0" dirty="0" err="1">
                  <a:ln>
                    <a:noFill/>
                  </a:ln>
                  <a:solidFill>
                    <a:srgbClr val="70AD47">
                      <a:lumMod val="75000"/>
                    </a:srgbClr>
                  </a:solidFill>
                  <a:effectLst/>
                  <a:uLnTx/>
                  <a:uFillTx/>
                  <a:latin typeface="Baloo" panose="03080902040302020200" pitchFamily="66" charset="0"/>
                  <a:ea typeface="Times New Roman" panose="02020603050405020304" pitchFamily="18" charset="0"/>
                  <a:cs typeface="Baloo" panose="03080902040302020200" pitchFamily="66" charset="0"/>
                </a:rPr>
                <a:t>nghĩ</a:t>
              </a:r>
              <a:endParaRPr kumimoji="0" lang="en-US" sz="3200" b="0" i="0" u="none" strike="noStrike" kern="1200" cap="none" spc="0" normalizeH="0" baseline="0" noProof="0" dirty="0">
                <a:ln>
                  <a:noFill/>
                </a:ln>
                <a:solidFill>
                  <a:srgbClr val="70AD47">
                    <a:lumMod val="75000"/>
                  </a:srgbClr>
                </a:solidFill>
                <a:effectLst/>
                <a:uLnTx/>
                <a:uFillTx/>
                <a:latin typeface="Baloo" panose="03080902040302020200" pitchFamily="66" charset="0"/>
                <a:ea typeface="+mn-ea"/>
                <a:cs typeface="Baloo" panose="03080902040302020200" pitchFamily="66" charset="0"/>
              </a:endParaRPr>
            </a:p>
          </p:txBody>
        </p:sp>
      </p:grpSp>
      <p:grpSp>
        <p:nvGrpSpPr>
          <p:cNvPr id="47" name="Group 46">
            <a:extLst>
              <a:ext uri="{FF2B5EF4-FFF2-40B4-BE49-F238E27FC236}">
                <a16:creationId xmlns:a16="http://schemas.microsoft.com/office/drawing/2014/main" id="{06C0FB40-ADC9-4A62-92AC-D026FB2820FD}"/>
              </a:ext>
            </a:extLst>
          </p:cNvPr>
          <p:cNvGrpSpPr/>
          <p:nvPr/>
        </p:nvGrpSpPr>
        <p:grpSpPr>
          <a:xfrm>
            <a:off x="9006496" y="4230943"/>
            <a:ext cx="2873303" cy="1508408"/>
            <a:chOff x="1620395" y="3087733"/>
            <a:chExt cx="2873303" cy="1508408"/>
          </a:xfrm>
        </p:grpSpPr>
        <p:pic>
          <p:nvPicPr>
            <p:cNvPr id="51" name="Picture 11">
              <a:extLst>
                <a:ext uri="{FF2B5EF4-FFF2-40B4-BE49-F238E27FC236}">
                  <a16:creationId xmlns:a16="http://schemas.microsoft.com/office/drawing/2014/main" id="{00F29E9A-1310-42F5-86E0-3E63603D1C78}"/>
                </a:ext>
              </a:extLst>
            </p:cNvPr>
            <p:cNvPicPr>
              <a:picLocks noChangeAspect="1"/>
            </p:cNvPicPr>
            <p:nvPr/>
          </p:nvPicPr>
          <p:blipFill>
            <a:blip r:embed="rId8">
              <a:duotone>
                <a:prstClr val="black"/>
                <a:schemeClr val="accent2">
                  <a:tint val="45000"/>
                  <a:satMod val="400000"/>
                </a:schemeClr>
              </a:duotone>
            </a:blip>
            <a:srcRect/>
            <a:stretch>
              <a:fillRect/>
            </a:stretch>
          </p:blipFill>
          <p:spPr>
            <a:xfrm>
              <a:off x="1620395" y="3087733"/>
              <a:ext cx="2611363" cy="1508408"/>
            </a:xfrm>
            <a:prstGeom prst="rect">
              <a:avLst/>
            </a:prstGeom>
          </p:spPr>
        </p:pic>
        <p:sp>
          <p:nvSpPr>
            <p:cNvPr id="52" name="TextBox 51">
              <a:extLst>
                <a:ext uri="{FF2B5EF4-FFF2-40B4-BE49-F238E27FC236}">
                  <a16:creationId xmlns:a16="http://schemas.microsoft.com/office/drawing/2014/main" id="{FEF297B4-1163-4CB9-9E0C-80449BAFF5E7}"/>
                </a:ext>
              </a:extLst>
            </p:cNvPr>
            <p:cNvSpPr txBox="1"/>
            <p:nvPr/>
          </p:nvSpPr>
          <p:spPr>
            <a:xfrm>
              <a:off x="2033127" y="3549549"/>
              <a:ext cx="2460571"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029" sz="3200" b="1" dirty="0">
                  <a:solidFill>
                    <a:srgbClr val="70AD47">
                      <a:lumMod val="75000"/>
                    </a:srgbClr>
                  </a:solidFill>
                  <a:latin typeface="Baloo" panose="03080902040302020200" pitchFamily="66" charset="0"/>
                  <a:ea typeface="Times New Roman" panose="02020603050405020304" pitchFamily="18" charset="0"/>
                  <a:cs typeface="Baloo" panose="03080902040302020200" pitchFamily="66" charset="0"/>
                </a:rPr>
                <a:t>n</a:t>
              </a:r>
              <a:r>
                <a:rPr kumimoji="0" lang="en-029" sz="3200" b="1" i="0" u="none" strike="noStrike" kern="1200" cap="none" spc="0" normalizeH="0" baseline="0" noProof="0" dirty="0" err="1">
                  <a:ln>
                    <a:noFill/>
                  </a:ln>
                  <a:solidFill>
                    <a:srgbClr val="70AD47">
                      <a:lumMod val="75000"/>
                    </a:srgbClr>
                  </a:solidFill>
                  <a:effectLst/>
                  <a:uLnTx/>
                  <a:uFillTx/>
                  <a:latin typeface="Baloo" panose="03080902040302020200" pitchFamily="66" charset="0"/>
                  <a:ea typeface="Times New Roman" panose="02020603050405020304" pitchFamily="18" charset="0"/>
                  <a:cs typeface="Baloo" panose="03080902040302020200" pitchFamily="66" charset="0"/>
                </a:rPr>
                <a:t>gẩng</a:t>
              </a:r>
              <a:r>
                <a:rPr kumimoji="0" lang="en-029" sz="3200" b="1" i="0" u="none" strike="noStrike" kern="1200" cap="none" spc="0" normalizeH="0" baseline="0" noProof="0" dirty="0">
                  <a:ln>
                    <a:noFill/>
                  </a:ln>
                  <a:solidFill>
                    <a:srgbClr val="70AD47">
                      <a:lumMod val="75000"/>
                    </a:srgbClr>
                  </a:solidFill>
                  <a:effectLst/>
                  <a:uLnTx/>
                  <a:uFillTx/>
                  <a:latin typeface="Baloo" panose="03080902040302020200" pitchFamily="66" charset="0"/>
                  <a:ea typeface="Times New Roman" panose="02020603050405020304" pitchFamily="18" charset="0"/>
                  <a:cs typeface="Baloo" panose="03080902040302020200" pitchFamily="66" charset="0"/>
                </a:rPr>
                <a:t> </a:t>
              </a:r>
              <a:r>
                <a:rPr kumimoji="0" lang="en-029" sz="3200" b="1" i="0" u="none" strike="noStrike" kern="1200" cap="none" spc="0" normalizeH="0" baseline="0" noProof="0" dirty="0" err="1">
                  <a:ln>
                    <a:noFill/>
                  </a:ln>
                  <a:solidFill>
                    <a:srgbClr val="70AD47">
                      <a:lumMod val="75000"/>
                    </a:srgbClr>
                  </a:solidFill>
                  <a:effectLst/>
                  <a:uLnTx/>
                  <a:uFillTx/>
                  <a:latin typeface="Baloo" panose="03080902040302020200" pitchFamily="66" charset="0"/>
                  <a:ea typeface="Times New Roman" panose="02020603050405020304" pitchFamily="18" charset="0"/>
                  <a:cs typeface="Baloo" panose="03080902040302020200" pitchFamily="66" charset="0"/>
                </a:rPr>
                <a:t>đầu</a:t>
              </a:r>
              <a:endParaRPr kumimoji="0" lang="en-US" sz="3200" b="0" i="0" u="none" strike="noStrike" kern="1200" cap="none" spc="0" normalizeH="0" baseline="0" noProof="0" dirty="0">
                <a:ln>
                  <a:noFill/>
                </a:ln>
                <a:solidFill>
                  <a:srgbClr val="70AD47">
                    <a:lumMod val="75000"/>
                  </a:srgbClr>
                </a:solidFill>
                <a:effectLst/>
                <a:uLnTx/>
                <a:uFillTx/>
                <a:latin typeface="Baloo" panose="03080902040302020200" pitchFamily="66" charset="0"/>
                <a:ea typeface="+mn-ea"/>
                <a:cs typeface="Baloo" panose="03080902040302020200" pitchFamily="66" charset="0"/>
              </a:endParaRPr>
            </a:p>
          </p:txBody>
        </p:sp>
      </p:grpSp>
    </p:spTree>
    <p:extLst>
      <p:ext uri="{BB962C8B-B14F-4D97-AF65-F5344CB8AC3E}">
        <p14:creationId xmlns:p14="http://schemas.microsoft.com/office/powerpoint/2010/main" val="18452494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0"/>
                                        </p:tgtEl>
                                        <p:attrNameLst>
                                          <p:attrName>style.visibility</p:attrName>
                                        </p:attrNameLst>
                                      </p:cBhvr>
                                      <p:to>
                                        <p:strVal val="visible"/>
                                      </p:to>
                                    </p:set>
                                    <p:anim calcmode="lin" valueType="num">
                                      <p:cBhvr additive="base">
                                        <p:cTn id="18" dur="500" fill="hold"/>
                                        <p:tgtEl>
                                          <p:spTgt spid="40"/>
                                        </p:tgtEl>
                                        <p:attrNameLst>
                                          <p:attrName>ppt_x</p:attrName>
                                        </p:attrNameLst>
                                      </p:cBhvr>
                                      <p:tavLst>
                                        <p:tav tm="0">
                                          <p:val>
                                            <p:strVal val="#ppt_x"/>
                                          </p:val>
                                        </p:tav>
                                        <p:tav tm="100000">
                                          <p:val>
                                            <p:strVal val="#ppt_x"/>
                                          </p:val>
                                        </p:tav>
                                      </p:tavLst>
                                    </p:anim>
                                    <p:anim calcmode="lin" valueType="num">
                                      <p:cBhvr additive="base">
                                        <p:cTn id="19"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4"/>
                                        </p:tgtEl>
                                        <p:attrNameLst>
                                          <p:attrName>style.visibility</p:attrName>
                                        </p:attrNameLst>
                                      </p:cBhvr>
                                      <p:to>
                                        <p:strVal val="visible"/>
                                      </p:to>
                                    </p:set>
                                    <p:anim calcmode="lin" valueType="num">
                                      <p:cBhvr additive="base">
                                        <p:cTn id="24" dur="500" fill="hold"/>
                                        <p:tgtEl>
                                          <p:spTgt spid="44"/>
                                        </p:tgtEl>
                                        <p:attrNameLst>
                                          <p:attrName>ppt_x</p:attrName>
                                        </p:attrNameLst>
                                      </p:cBhvr>
                                      <p:tavLst>
                                        <p:tav tm="0">
                                          <p:val>
                                            <p:strVal val="#ppt_x"/>
                                          </p:val>
                                        </p:tav>
                                        <p:tav tm="100000">
                                          <p:val>
                                            <p:strVal val="#ppt_x"/>
                                          </p:val>
                                        </p:tav>
                                      </p:tavLst>
                                    </p:anim>
                                    <p:anim calcmode="lin" valueType="num">
                                      <p:cBhvr additive="base">
                                        <p:cTn id="25"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7"/>
                                        </p:tgtEl>
                                        <p:attrNameLst>
                                          <p:attrName>style.visibility</p:attrName>
                                        </p:attrNameLst>
                                      </p:cBhvr>
                                      <p:to>
                                        <p:strVal val="visible"/>
                                      </p:to>
                                    </p:set>
                                    <p:anim calcmode="lin" valueType="num">
                                      <p:cBhvr additive="base">
                                        <p:cTn id="30" dur="500" fill="hold"/>
                                        <p:tgtEl>
                                          <p:spTgt spid="47"/>
                                        </p:tgtEl>
                                        <p:attrNameLst>
                                          <p:attrName>ppt_x</p:attrName>
                                        </p:attrNameLst>
                                      </p:cBhvr>
                                      <p:tavLst>
                                        <p:tav tm="0">
                                          <p:val>
                                            <p:strVal val="#ppt_x"/>
                                          </p:val>
                                        </p:tav>
                                        <p:tav tm="100000">
                                          <p:val>
                                            <p:strVal val="#ppt_x"/>
                                          </p:val>
                                        </p:tav>
                                      </p:tavLst>
                                    </p:anim>
                                    <p:anim calcmode="lin" valueType="num">
                                      <p:cBhvr additive="base">
                                        <p:cTn id="31"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2">
      <a:dk1>
        <a:srgbClr val="3F3F3F"/>
      </a:dk1>
      <a:lt1>
        <a:sysClr val="window" lastClr="FFFFFF"/>
      </a:lt1>
      <a:dk2>
        <a:srgbClr val="FFFFFF"/>
      </a:dk2>
      <a:lt2>
        <a:srgbClr val="E7E6E6"/>
      </a:lt2>
      <a:accent1>
        <a:srgbClr val="554335"/>
      </a:accent1>
      <a:accent2>
        <a:srgbClr val="FFC000"/>
      </a:accent2>
      <a:accent3>
        <a:srgbClr val="8496B0"/>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自定义 2">
      <a:dk1>
        <a:srgbClr val="3F3F3F"/>
      </a:dk1>
      <a:lt1>
        <a:sysClr val="window" lastClr="FFFFFF"/>
      </a:lt1>
      <a:dk2>
        <a:srgbClr val="FFFFFF"/>
      </a:dk2>
      <a:lt2>
        <a:srgbClr val="E7E6E6"/>
      </a:lt2>
      <a:accent1>
        <a:srgbClr val="554335"/>
      </a:accent1>
      <a:accent2>
        <a:srgbClr val="FFC000"/>
      </a:accent2>
      <a:accent3>
        <a:srgbClr val="8496B0"/>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TotalTime>
  <Words>393</Words>
  <Application>Microsoft Office PowerPoint</Application>
  <PresentationFormat>Widescreen</PresentationFormat>
  <Paragraphs>43</Paragraphs>
  <Slides>10</Slides>
  <Notes>9</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10</vt:i4>
      </vt:variant>
    </vt:vector>
  </HeadingPairs>
  <TitlesOfParts>
    <vt:vector size="27" baseType="lpstr">
      <vt:lpstr>等线</vt:lpstr>
      <vt:lpstr>等线 Light</vt:lpstr>
      <vt:lpstr>微软雅黑</vt:lpstr>
      <vt:lpstr>Arial</vt:lpstr>
      <vt:lpstr>Arial-Rounded</vt:lpstr>
      <vt:lpstr>Baloo</vt:lpstr>
      <vt:lpstr>Calibri</vt:lpstr>
      <vt:lpstr>Coiny</vt:lpstr>
      <vt:lpstr>HP001 4 hàng</vt:lpstr>
      <vt:lpstr>Patrick Hand</vt:lpstr>
      <vt:lpstr>Times New Roman</vt:lpstr>
      <vt:lpstr>UTM Avo</vt:lpstr>
      <vt:lpstr>字魂70号-灵悦黑体</vt:lpstr>
      <vt:lpstr>1_Office Theme</vt:lpstr>
      <vt:lpstr>Office 主题​​</vt:lpstr>
      <vt:lpstr>1_Office 主题​​</vt:lpstr>
      <vt:lpstr>千图网海量PPT模板www.58pic.com​​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Thảo Nguyễn</cp:lastModifiedBy>
  <cp:revision>25</cp:revision>
  <dcterms:created xsi:type="dcterms:W3CDTF">2022-06-13T02:36:19Z</dcterms:created>
  <dcterms:modified xsi:type="dcterms:W3CDTF">2026-03-19T15:36:13Z</dcterms:modified>
</cp:coreProperties>
</file>