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2" r:id="rId4"/>
  </p:sldMasterIdLst>
  <p:notesMasterIdLst>
    <p:notesMasterId r:id="rId14"/>
  </p:notesMasterIdLst>
  <p:sldIdLst>
    <p:sldId id="745" r:id="rId5"/>
    <p:sldId id="750" r:id="rId6"/>
    <p:sldId id="758" r:id="rId7"/>
    <p:sldId id="759" r:id="rId8"/>
    <p:sldId id="761" r:id="rId9"/>
    <p:sldId id="762" r:id="rId10"/>
    <p:sldId id="365" r:id="rId11"/>
    <p:sldId id="763" r:id="rId12"/>
    <p:sldId id="34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48" autoAdjust="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Nguyễn" userId="9ec3e4e99a16812e" providerId="LiveId" clId="{5B32BB24-3E4D-42A2-BF0E-63019DA42C90}"/>
    <pc:docChg chg="custSel delSld modSld delMainMaster">
      <pc:chgData name="Thảo Nguyễn" userId="9ec3e4e99a16812e" providerId="LiveId" clId="{5B32BB24-3E4D-42A2-BF0E-63019DA42C90}" dt="2026-03-19T14:49:53.616" v="10" actId="47"/>
      <pc:docMkLst>
        <pc:docMk/>
      </pc:docMkLst>
      <pc:sldChg chg="del">
        <pc:chgData name="Thảo Nguyễn" userId="9ec3e4e99a16812e" providerId="LiveId" clId="{5B32BB24-3E4D-42A2-BF0E-63019DA42C90}" dt="2026-03-19T14:31:52.638" v="1" actId="47"/>
        <pc:sldMkLst>
          <pc:docMk/>
          <pc:sldMk cId="3955688632" sldId="278"/>
        </pc:sldMkLst>
      </pc:sldChg>
      <pc:sldChg chg="del">
        <pc:chgData name="Thảo Nguyễn" userId="9ec3e4e99a16812e" providerId="LiveId" clId="{5B32BB24-3E4D-42A2-BF0E-63019DA42C90}" dt="2026-03-19T14:49:51.032" v="9" actId="47"/>
        <pc:sldMkLst>
          <pc:docMk/>
          <pc:sldMk cId="3377501156" sldId="284"/>
        </pc:sldMkLst>
      </pc:sldChg>
      <pc:sldChg chg="del">
        <pc:chgData name="Thảo Nguyễn" userId="9ec3e4e99a16812e" providerId="LiveId" clId="{5B32BB24-3E4D-42A2-BF0E-63019DA42C90}" dt="2026-03-19T14:49:53.616" v="10" actId="47"/>
        <pc:sldMkLst>
          <pc:docMk/>
          <pc:sldMk cId="3058962441" sldId="403"/>
        </pc:sldMkLst>
      </pc:sldChg>
      <pc:sldChg chg="del">
        <pc:chgData name="Thảo Nguyễn" userId="9ec3e4e99a16812e" providerId="LiveId" clId="{5B32BB24-3E4D-42A2-BF0E-63019DA42C90}" dt="2026-03-19T14:49:01.567" v="6" actId="47"/>
        <pc:sldMkLst>
          <pc:docMk/>
          <pc:sldMk cId="426016881" sldId="407"/>
        </pc:sldMkLst>
      </pc:sldChg>
      <pc:sldChg chg="del">
        <pc:chgData name="Thảo Nguyễn" userId="9ec3e4e99a16812e" providerId="LiveId" clId="{5B32BB24-3E4D-42A2-BF0E-63019DA42C90}" dt="2026-03-19T14:31:56.153" v="3" actId="47"/>
        <pc:sldMkLst>
          <pc:docMk/>
          <pc:sldMk cId="4103886639" sldId="722"/>
        </pc:sldMkLst>
      </pc:sldChg>
      <pc:sldChg chg="delSp mod">
        <pc:chgData name="Thảo Nguyễn" userId="9ec3e4e99a16812e" providerId="LiveId" clId="{5B32BB24-3E4D-42A2-BF0E-63019DA42C90}" dt="2026-03-19T14:31:59.696" v="4" actId="478"/>
        <pc:sldMkLst>
          <pc:docMk/>
          <pc:sldMk cId="1624111004" sldId="745"/>
        </pc:sldMkLst>
        <pc:spChg chg="del">
          <ac:chgData name="Thảo Nguyễn" userId="9ec3e4e99a16812e" providerId="LiveId" clId="{5B32BB24-3E4D-42A2-BF0E-63019DA42C90}" dt="2026-03-19T14:31:59.696" v="4" actId="478"/>
          <ac:spMkLst>
            <pc:docMk/>
            <pc:sldMk cId="1624111004" sldId="745"/>
            <ac:spMk id="14" creationId="{9C836CE6-8FC5-4B91-8DDB-8F7B7CFBB100}"/>
          </ac:spMkLst>
        </pc:spChg>
      </pc:sldChg>
      <pc:sldChg chg="del">
        <pc:chgData name="Thảo Nguyễn" userId="9ec3e4e99a16812e" providerId="LiveId" clId="{5B32BB24-3E4D-42A2-BF0E-63019DA42C90}" dt="2026-03-19T14:31:51.216" v="0" actId="47"/>
        <pc:sldMkLst>
          <pc:docMk/>
          <pc:sldMk cId="968020121" sldId="746"/>
        </pc:sldMkLst>
      </pc:sldChg>
      <pc:sldChg chg="del">
        <pc:chgData name="Thảo Nguyễn" userId="9ec3e4e99a16812e" providerId="LiveId" clId="{5B32BB24-3E4D-42A2-BF0E-63019DA42C90}" dt="2026-03-19T14:31:55.573" v="2" actId="47"/>
        <pc:sldMkLst>
          <pc:docMk/>
          <pc:sldMk cId="839140745" sldId="748"/>
        </pc:sldMkLst>
      </pc:sldChg>
      <pc:sldChg chg="del">
        <pc:chgData name="Thảo Nguyễn" userId="9ec3e4e99a16812e" providerId="LiveId" clId="{5B32BB24-3E4D-42A2-BF0E-63019DA42C90}" dt="2026-03-19T14:32:30.665" v="5" actId="47"/>
        <pc:sldMkLst>
          <pc:docMk/>
          <pc:sldMk cId="2055770275" sldId="751"/>
        </pc:sldMkLst>
      </pc:sldChg>
      <pc:sldChg chg="del">
        <pc:chgData name="Thảo Nguyễn" userId="9ec3e4e99a16812e" providerId="LiveId" clId="{5B32BB24-3E4D-42A2-BF0E-63019DA42C90}" dt="2026-03-19T14:49:40.216" v="7" actId="47"/>
        <pc:sldMkLst>
          <pc:docMk/>
          <pc:sldMk cId="695435895" sldId="757"/>
        </pc:sldMkLst>
      </pc:sldChg>
      <pc:sldChg chg="del">
        <pc:chgData name="Thảo Nguyễn" userId="9ec3e4e99a16812e" providerId="LiveId" clId="{5B32BB24-3E4D-42A2-BF0E-63019DA42C90}" dt="2026-03-19T14:49:46.839" v="8" actId="47"/>
        <pc:sldMkLst>
          <pc:docMk/>
          <pc:sldMk cId="745777734" sldId="760"/>
        </pc:sldMkLst>
      </pc:sldChg>
      <pc:sldMasterChg chg="del delSldLayout">
        <pc:chgData name="Thảo Nguyễn" userId="9ec3e4e99a16812e" providerId="LiveId" clId="{5B32BB24-3E4D-42A2-BF0E-63019DA42C90}" dt="2026-03-19T14:49:46.839" v="8" actId="47"/>
        <pc:sldMasterMkLst>
          <pc:docMk/>
          <pc:sldMasterMk cId="1624531795" sldId="2147483696"/>
        </pc:sldMasterMkLst>
        <pc:sldLayoutChg chg="del">
          <pc:chgData name="Thảo Nguyễn" userId="9ec3e4e99a16812e" providerId="LiveId" clId="{5B32BB24-3E4D-42A2-BF0E-63019DA42C90}" dt="2026-03-19T14:49:46.839" v="8" actId="47"/>
          <pc:sldLayoutMkLst>
            <pc:docMk/>
            <pc:sldMasterMk cId="1624531795" sldId="2147483696"/>
            <pc:sldLayoutMk cId="1235743231" sldId="2147483697"/>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3363217215" sldId="2147483698"/>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1618310056" sldId="2147483699"/>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1143342922" sldId="2147483700"/>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2121191331" sldId="2147483701"/>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2549795134" sldId="2147483702"/>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926768201" sldId="2147483703"/>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1399544030" sldId="2147483704"/>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1240989722" sldId="2147483705"/>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1312880536" sldId="2147483706"/>
          </pc:sldLayoutMkLst>
        </pc:sldLayoutChg>
        <pc:sldLayoutChg chg="del">
          <pc:chgData name="Thảo Nguyễn" userId="9ec3e4e99a16812e" providerId="LiveId" clId="{5B32BB24-3E4D-42A2-BF0E-63019DA42C90}" dt="2026-03-19T14:49:46.839" v="8" actId="47"/>
          <pc:sldLayoutMkLst>
            <pc:docMk/>
            <pc:sldMasterMk cId="1624531795" sldId="2147483696"/>
            <pc:sldLayoutMk cId="2861271082" sldId="2147483707"/>
          </pc:sldLayoutMkLst>
        </pc:sldLayoutChg>
      </pc:sldMasterChg>
      <pc:sldMasterChg chg="del delSldLayout">
        <pc:chgData name="Thảo Nguyễn" userId="9ec3e4e99a16812e" providerId="LiveId" clId="{5B32BB24-3E4D-42A2-BF0E-63019DA42C90}" dt="2026-03-19T14:49:53.616" v="10" actId="47"/>
        <pc:sldMasterMkLst>
          <pc:docMk/>
          <pc:sldMasterMk cId="1154153018" sldId="2147483708"/>
        </pc:sldMasterMkLst>
        <pc:sldLayoutChg chg="del">
          <pc:chgData name="Thảo Nguyễn" userId="9ec3e4e99a16812e" providerId="LiveId" clId="{5B32BB24-3E4D-42A2-BF0E-63019DA42C90}" dt="2026-03-19T14:49:53.616" v="10" actId="47"/>
          <pc:sldLayoutMkLst>
            <pc:docMk/>
            <pc:sldMasterMk cId="1154153018" sldId="2147483708"/>
            <pc:sldLayoutMk cId="1797791062" sldId="2147483709"/>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220832096" sldId="2147483710"/>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3669956663" sldId="2147483711"/>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2226478724" sldId="2147483712"/>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1972715750" sldId="2147483713"/>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2329742013" sldId="2147483714"/>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3759180569" sldId="2147483715"/>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4210700665" sldId="2147483716"/>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3076288508" sldId="2147483717"/>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1946282558" sldId="2147483718"/>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3439125205" sldId="2147483719"/>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1814455617" sldId="2147483720"/>
          </pc:sldLayoutMkLst>
        </pc:sldLayoutChg>
        <pc:sldLayoutChg chg="del">
          <pc:chgData name="Thảo Nguyễn" userId="9ec3e4e99a16812e" providerId="LiveId" clId="{5B32BB24-3E4D-42A2-BF0E-63019DA42C90}" dt="2026-03-19T14:49:53.616" v="10" actId="47"/>
          <pc:sldLayoutMkLst>
            <pc:docMk/>
            <pc:sldMasterMk cId="1154153018" sldId="2147483708"/>
            <pc:sldLayoutMk cId="2656082197" sldId="2147483721"/>
          </pc:sldLayoutMkLst>
        </pc:sldLayoutChg>
      </pc:sldMasterChg>
      <pc:sldMasterChg chg="delSldLayout">
        <pc:chgData name="Thảo Nguyễn" userId="9ec3e4e99a16812e" providerId="LiveId" clId="{5B32BB24-3E4D-42A2-BF0E-63019DA42C90}" dt="2026-03-19T14:49:01.567" v="6" actId="47"/>
        <pc:sldMasterMkLst>
          <pc:docMk/>
          <pc:sldMasterMk cId="2959163967" sldId="2147483722"/>
        </pc:sldMasterMkLst>
        <pc:sldLayoutChg chg="del">
          <pc:chgData name="Thảo Nguyễn" userId="9ec3e4e99a16812e" providerId="LiveId" clId="{5B32BB24-3E4D-42A2-BF0E-63019DA42C90}" dt="2026-03-19T14:49:01.567" v="6" actId="47"/>
          <pc:sldLayoutMkLst>
            <pc:docMk/>
            <pc:sldMasterMk cId="2959163967" sldId="2147483722"/>
            <pc:sldLayoutMk cId="104213635" sldId="214748372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EBA21-1093-4E1E-A712-892B185DF085}"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76DA8-46DD-436C-9218-8F3DD563E629}" type="slidenum">
              <a:rPr lang="en-US" smtClean="0"/>
              <a:t>‹#›</a:t>
            </a:fld>
            <a:endParaRPr lang="en-US"/>
          </a:p>
        </p:txBody>
      </p:sp>
    </p:spTree>
    <p:extLst>
      <p:ext uri="{BB962C8B-B14F-4D97-AF65-F5344CB8AC3E}">
        <p14:creationId xmlns:p14="http://schemas.microsoft.com/office/powerpoint/2010/main" val="193072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3072D-544F-4639-AE34-E4B8E6A73AA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4287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8500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03096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5036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847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207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230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4330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1261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83695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718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1388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7786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6589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19/03/2026</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1558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1487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5988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5657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0476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515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3653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4072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3072D-544F-4639-AE34-E4B8E6A73AA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2248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60068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2205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68430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3/19/2026</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6022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9434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2666483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2026/3/19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8689331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3072D-544F-4639-AE34-E4B8E6A73AA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9857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3072D-544F-4639-AE34-E4B8E6A73AA7}" type="datetimeFigureOut">
              <a:rPr lang="en-US" smtClean="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0648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3072D-544F-4639-AE34-E4B8E6A73AA7}" type="datetimeFigureOut">
              <a:rPr lang="en-US" smtClean="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19940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3072D-544F-4639-AE34-E4B8E6A73AA7}"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3271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40047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89507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theme" Target="../theme/theme4.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CEF7B1-CC9C-42C3-8668-ECCAD392A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39D3072D-544F-4639-AE34-E4B8E6A73AA7}" type="datetimeFigureOut">
              <a:rPr lang="en-US" smtClean="0"/>
              <a:t>3/19/2026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r>
              <a:rPr lang="en-US" dirty="0"/>
              <a:t>tranthao121004@gmail.com</a:t>
            </a:r>
          </a:p>
        </p:txBody>
      </p:sp>
    </p:spTree>
    <p:extLst>
      <p:ext uri="{BB962C8B-B14F-4D97-AF65-F5344CB8AC3E}">
        <p14:creationId xmlns:p14="http://schemas.microsoft.com/office/powerpoint/2010/main" val="82094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989874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812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9">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959163967"/>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26" r:id="rId3"/>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6" name="图片 46">
            <a:extLst>
              <a:ext uri="{FF2B5EF4-FFF2-40B4-BE49-F238E27FC236}">
                <a16:creationId xmlns:a16="http://schemas.microsoft.com/office/drawing/2014/main" id="{1325A9C4-E106-4C06-8F77-4A69B1AF0A51}"/>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233099" y="3256681"/>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a16="http://schemas.microsoft.com/office/drawing/2014/main" id="{614A7971-49E5-4DEE-865D-9BF857A2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2825" y="2428569"/>
            <a:ext cx="5051094" cy="505109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0" name="图片 2">
            <a:extLst>
              <a:ext uri="{FF2B5EF4-FFF2-40B4-BE49-F238E27FC236}">
                <a16:creationId xmlns:a16="http://schemas.microsoft.com/office/drawing/2014/main" id="{B7333CFD-DAE7-4732-9513-52D28D8C3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sp>
        <p:nvSpPr>
          <p:cNvPr id="11" name="文本框 15">
            <a:extLst>
              <a:ext uri="{FF2B5EF4-FFF2-40B4-BE49-F238E27FC236}">
                <a16:creationId xmlns:a16="http://schemas.microsoft.com/office/drawing/2014/main" id="{672D1DBF-E920-4B3F-8AD1-09054CE1AA8E}"/>
              </a:ext>
            </a:extLst>
          </p:cNvPr>
          <p:cNvSpPr txBox="1"/>
          <p:nvPr/>
        </p:nvSpPr>
        <p:spPr>
          <a:xfrm>
            <a:off x="1826451" y="7354215"/>
            <a:ext cx="7619181"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cs"/>
                <a:sym typeface="+mn-ea"/>
              </a:rPr>
              <a:t>Chủ đề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3462">
                  <a:solidFill>
                    <a:prstClr val="white"/>
                  </a:solidFill>
                  <a:prstDash val="solid"/>
                </a:ln>
                <a:solidFill>
                  <a:srgbClr val="FF000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AN TOÀN TRONG CUỘC SỐNG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TUẦN 5</a:t>
            </a:r>
            <a:endParaRPr kumimoji="0" lang="zh-CN" altLang="en-US" sz="6000" b="1" i="0" u="none" strike="noStrike" kern="1200" cap="none" spc="0" normalizeH="0" baseline="0" noProof="0" dirty="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endParaRPr>
          </a:p>
        </p:txBody>
      </p:sp>
      <p:pic>
        <p:nvPicPr>
          <p:cNvPr id="13" name="Picture 12">
            <a:extLst>
              <a:ext uri="{FF2B5EF4-FFF2-40B4-BE49-F238E27FC236}">
                <a16:creationId xmlns:a16="http://schemas.microsoft.com/office/drawing/2014/main" id="{426E8F38-55B0-41D5-96A3-59055A91C1A8}"/>
              </a:ext>
            </a:extLst>
          </p:cNvPr>
          <p:cNvPicPr>
            <a:picLocks noChangeAspect="1"/>
          </p:cNvPicPr>
          <p:nvPr/>
        </p:nvPicPr>
        <p:blipFill>
          <a:blip r:embed="rId10"/>
          <a:stretch>
            <a:fillRect/>
          </a:stretch>
        </p:blipFill>
        <p:spPr>
          <a:xfrm>
            <a:off x="3778178" y="1478243"/>
            <a:ext cx="4578493" cy="853514"/>
          </a:xfrm>
          <a:prstGeom prst="rect">
            <a:avLst/>
          </a:prstGeom>
        </p:spPr>
      </p:pic>
      <p:pic>
        <p:nvPicPr>
          <p:cNvPr id="15" name="Picture 14">
            <a:extLst>
              <a:ext uri="{FF2B5EF4-FFF2-40B4-BE49-F238E27FC236}">
                <a16:creationId xmlns:a16="http://schemas.microsoft.com/office/drawing/2014/main" id="{9F5644AA-D40E-4D39-88F8-FC6D25E8192F}"/>
              </a:ext>
            </a:extLst>
          </p:cNvPr>
          <p:cNvPicPr>
            <a:picLocks noChangeAspect="1"/>
          </p:cNvPicPr>
          <p:nvPr/>
        </p:nvPicPr>
        <p:blipFill>
          <a:blip r:embed="rId11"/>
          <a:stretch>
            <a:fillRect/>
          </a:stretch>
        </p:blipFill>
        <p:spPr>
          <a:xfrm>
            <a:off x="4563877" y="2120980"/>
            <a:ext cx="2816596" cy="1072989"/>
          </a:xfrm>
          <a:prstGeom prst="rect">
            <a:avLst/>
          </a:prstGeom>
        </p:spPr>
      </p:pic>
      <p:pic>
        <p:nvPicPr>
          <p:cNvPr id="19" name="Picture 18">
            <a:extLst>
              <a:ext uri="{FF2B5EF4-FFF2-40B4-BE49-F238E27FC236}">
                <a16:creationId xmlns:a16="http://schemas.microsoft.com/office/drawing/2014/main" id="{ED80DE82-6ED1-4D32-8A6A-1510154749F8}"/>
              </a:ext>
            </a:extLst>
          </p:cNvPr>
          <p:cNvPicPr>
            <a:picLocks noChangeAspect="1"/>
          </p:cNvPicPr>
          <p:nvPr/>
        </p:nvPicPr>
        <p:blipFill>
          <a:blip r:embed="rId12"/>
          <a:stretch>
            <a:fillRect/>
          </a:stretch>
        </p:blipFill>
        <p:spPr>
          <a:xfrm>
            <a:off x="2141614" y="2919540"/>
            <a:ext cx="8480271" cy="1457070"/>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6043266" y="2018602"/>
            <a:ext cx="5862983" cy="1532334"/>
            <a:chOff x="903320" y="1985271"/>
            <a:chExt cx="4290531" cy="4069468"/>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385016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Chia sẻ truyền thống quê hương em</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513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38BE5C-6C46-4C36-B3F0-89B0454CADF4}"/>
              </a:ext>
            </a:extLst>
          </p:cNvPr>
          <p:cNvGrpSpPr>
            <a:grpSpLocks/>
          </p:cNvGrpSpPr>
          <p:nvPr/>
        </p:nvGrpSpPr>
        <p:grpSpPr bwMode="auto">
          <a:xfrm>
            <a:off x="969963" y="527050"/>
            <a:ext cx="10240963" cy="1606549"/>
            <a:chOff x="970426" y="495842"/>
            <a:chExt cx="10240035" cy="1331720"/>
          </a:xfrm>
        </p:grpSpPr>
        <p:sp>
          <p:nvSpPr>
            <p:cNvPr id="6" name="Rectangle: Rounded Corners 28">
              <a:extLst>
                <a:ext uri="{FF2B5EF4-FFF2-40B4-BE49-F238E27FC236}">
                  <a16:creationId xmlns:a16="http://schemas.microsoft.com/office/drawing/2014/main" id="{4F45B26C-72F9-46B1-8CB6-A5B4F8A7889E}"/>
                </a:ext>
              </a:extLst>
            </p:cNvPr>
            <p:cNvSpPr/>
            <p:nvPr/>
          </p:nvSpPr>
          <p:spPr>
            <a:xfrm>
              <a:off x="1543461" y="773503"/>
              <a:ext cx="9667000" cy="1054059"/>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just">
                <a:lnSpc>
                  <a:spcPct val="120000"/>
                </a:lnSpc>
                <a:spcBef>
                  <a:spcPts val="0"/>
                </a:spcBef>
                <a:spcAft>
                  <a:spcPts val="0"/>
                </a:spcAft>
              </a:pP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a:t>
              </a:r>
              <a:r>
                <a:rPr lang="vi-VN"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viết ra giấy những gì mình nhớ được.</a:t>
              </a:r>
              <a:endPar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29">
              <a:extLst>
                <a:ext uri="{FF2B5EF4-FFF2-40B4-BE49-F238E27FC236}">
                  <a16:creationId xmlns:a16="http://schemas.microsoft.com/office/drawing/2014/main" id="{BE87E78A-ABDA-4E15-BF16-40B217D6C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426" y="495842"/>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EAD48069-AB77-4E32-8208-B28C5BA2B753}"/>
              </a:ext>
            </a:extLst>
          </p:cNvPr>
          <p:cNvPicPr>
            <a:picLocks noChangeAspect="1"/>
          </p:cNvPicPr>
          <p:nvPr/>
        </p:nvPicPr>
        <p:blipFill>
          <a:blip r:embed="rId3"/>
          <a:stretch>
            <a:fillRect/>
          </a:stretch>
        </p:blipFill>
        <p:spPr>
          <a:xfrm>
            <a:off x="2971436" y="3236662"/>
            <a:ext cx="8382727" cy="3621338"/>
          </a:xfrm>
          <a:prstGeom prst="rect">
            <a:avLst/>
          </a:prstGeom>
        </p:spPr>
      </p:pic>
    </p:spTree>
    <p:extLst>
      <p:ext uri="{BB962C8B-B14F-4D97-AF65-F5344CB8AC3E}">
        <p14:creationId xmlns:p14="http://schemas.microsoft.com/office/powerpoint/2010/main" val="2444372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b="1" dirty="0">
                  <a:solidFill>
                    <a:srgbClr val="0070C0"/>
                  </a:solidFill>
                  <a:cs typeface="Calibri" panose="020F0502020204030204" pitchFamily="34" charset="0"/>
                </a:rPr>
                <a:t>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a:t>
              </a:r>
              <a:r>
                <a:rPr lang="en-US" altLang="en-US" sz="3200" b="1" dirty="0" err="1">
                  <a:solidFill>
                    <a:srgbClr val="0070C0"/>
                  </a:solidFill>
                  <a:cs typeface="Calibri" panose="020F0502020204030204" pitchFamily="34" charset="0"/>
                </a:rPr>
                <a:t>iữ</a:t>
              </a:r>
              <a:r>
                <a:rPr lang="vi-VN" altLang="en-US" sz="3200" b="1" dirty="0">
                  <a:solidFill>
                    <a:srgbClr val="0070C0"/>
                  </a:solidFill>
                  <a:cs typeface="Calibri" panose="020F0502020204030204" pitchFamily="34" charset="0"/>
                </a:rPr>
                <a:t> nước. Chúng ta hãy cùng nhau tìm hiểu về những nét truyền thống của địa phương mình nhé.</a:t>
              </a:r>
              <a:endParaRPr lang="en-US" altLang="en-US" sz="3200" b="1" dirty="0">
                <a:solidFill>
                  <a:srgbClr val="0070C0"/>
                </a:solidFill>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104510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5534026" y="2018602"/>
            <a:ext cx="6372224" cy="3004019"/>
            <a:chOff x="903320" y="1985271"/>
            <a:chExt cx="4290531" cy="7977869"/>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65281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775856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Lập kế hoạch tìm hiểu một số nét truyền thống tại địa phương</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3905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 doll&#10;&#10;Description automatically generated">
            <a:extLst>
              <a:ext uri="{FF2B5EF4-FFF2-40B4-BE49-F238E27FC236}">
                <a16:creationId xmlns:a16="http://schemas.microsoft.com/office/drawing/2014/main" id="{8DF35391-EE11-4D18-9AC7-73B58F2F0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111" y="3324225"/>
            <a:ext cx="3801663" cy="2171700"/>
          </a:xfrm>
          <a:prstGeom prst="rect">
            <a:avLst/>
          </a:prstGeom>
        </p:spPr>
      </p:pic>
      <p:sp>
        <p:nvSpPr>
          <p:cNvPr id="3" name="Rectangle: Rounded Corners 2">
            <a:extLst>
              <a:ext uri="{FF2B5EF4-FFF2-40B4-BE49-F238E27FC236}">
                <a16:creationId xmlns:a16="http://schemas.microsoft.com/office/drawing/2014/main" id="{58ADB5BC-78E3-461C-8D31-D3BCBDB153FF}"/>
              </a:ext>
            </a:extLst>
          </p:cNvPr>
          <p:cNvSpPr/>
          <p:nvPr/>
        </p:nvSpPr>
        <p:spPr>
          <a:xfrm>
            <a:off x="251801" y="198710"/>
            <a:ext cx="9226496" cy="3106466"/>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sz="4800" dirty="0">
              <a:solidFill>
                <a:srgbClr val="00B050"/>
              </a:solidFill>
              <a:effectLst>
                <a:outerShdw blurRad="38100" dist="38100" dir="2700000" algn="tl">
                  <a:srgbClr val="000000">
                    <a:alpha val="43137"/>
                  </a:srgbClr>
                </a:outerShdw>
              </a:effectLst>
              <a:latin typeface="#9Slide05 SVNClementine" panose="020F0502020204030203" pitchFamily="34" charset="0"/>
            </a:endParaRPr>
          </a:p>
          <a:p>
            <a:pPr algn="ctr"/>
            <a:endParaRPr lang="en-US" dirty="0"/>
          </a:p>
        </p:txBody>
      </p:sp>
      <p:sp>
        <p:nvSpPr>
          <p:cNvPr id="4" name="TextBox 3">
            <a:extLst>
              <a:ext uri="{FF2B5EF4-FFF2-40B4-BE49-F238E27FC236}">
                <a16:creationId xmlns:a16="http://schemas.microsoft.com/office/drawing/2014/main" id="{6F25D01A-7DF9-4303-8198-35C5DE4C0AF8}"/>
              </a:ext>
            </a:extLst>
          </p:cNvPr>
          <p:cNvSpPr txBox="1"/>
          <p:nvPr/>
        </p:nvSpPr>
        <p:spPr>
          <a:xfrm>
            <a:off x="568277" y="457200"/>
            <a:ext cx="8709073" cy="2677656"/>
          </a:xfrm>
          <a:prstGeom prst="rect">
            <a:avLst/>
          </a:prstGeom>
          <a:noFill/>
        </p:spPr>
        <p:txBody>
          <a:bodyPr wrap="square" rtlCol="0">
            <a:spAutoFit/>
          </a:bodyPr>
          <a:lstStyle/>
          <a:p>
            <a:pPr marL="285750" indent="-285750">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Mỗi nhóm chọn 1 trong số 5 mục đã ghi trên bảng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yêu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nước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nghề</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lễ</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hội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Lựa chọn hình thức trình bày bài thu hoạch để chuẩn bị trước.</a:t>
            </a:r>
            <a:endParaRPr lang="en-US" sz="2800" b="1"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Phân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nhiệm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vụ</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từng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viên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trong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nhóm</a:t>
            </a:r>
            <a:r>
              <a:rPr lang="en-US" sz="2800" b="1" dirty="0">
                <a:solidFill>
                  <a:srgbClr val="0070C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234D82B1-6B98-470F-943F-BA31F0ED9293}"/>
              </a:ext>
            </a:extLst>
          </p:cNvPr>
          <p:cNvPicPr>
            <a:picLocks noChangeAspect="1"/>
          </p:cNvPicPr>
          <p:nvPr/>
        </p:nvPicPr>
        <p:blipFill>
          <a:blip r:embed="rId3"/>
          <a:stretch>
            <a:fillRect/>
          </a:stretch>
        </p:blipFill>
        <p:spPr>
          <a:xfrm>
            <a:off x="423862" y="3833812"/>
            <a:ext cx="7758164" cy="2938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578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495300"/>
            <a:ext cx="7691120" cy="53670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Vì sao nhóm lại chọn chủ đề đó?</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Nhóm phân công bạn nào làm gì? Kế hoạch của mỗi bạn về nhà sẽ làm gì?</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Các bạn có cần thêm sự hỗ trợ của người thân để hoàn thành nhiệm vụ không?</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Kế hoạch trình bày của nhóm thế nào? Các bạn cần những gì cho phần trình bày đó?</a:t>
            </a:r>
            <a:endParaRPr lang="en-US" sz="32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Tại địa phương có thể có nhiều truyền thống khác nhau, mỗi nhóm chọn một truyền thống để tìm hiểu rồi trình bày trước lớp. Như vậy, chúng ta sẽ biết được nhiều truyền thống khác nhau ở địa phương mình.</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794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280</Words>
  <Application>Microsoft Office PowerPoint</Application>
  <PresentationFormat>Widescreen</PresentationFormat>
  <Paragraphs>15</Paragraphs>
  <Slides>9</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vt:i4>
      </vt:variant>
    </vt:vector>
  </HeadingPairs>
  <TitlesOfParts>
    <vt:vector size="21" baseType="lpstr">
      <vt:lpstr>微软雅黑</vt:lpstr>
      <vt:lpstr>#9Slide05 SVNClementine</vt:lpstr>
      <vt:lpstr>#9Slide07 SVNAdam Gorry</vt:lpstr>
      <vt:lpstr>Arial</vt:lpstr>
      <vt:lpstr>Calibri</vt:lpstr>
      <vt:lpstr>Tahoma</vt:lpstr>
      <vt:lpstr>Wingdings</vt:lpstr>
      <vt:lpstr>小考拉体</vt:lpstr>
      <vt:lpstr>1_Office Theme</vt:lpstr>
      <vt:lpstr>3_Office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Thảo Nguyễn</cp:lastModifiedBy>
  <cp:revision>25</cp:revision>
  <dcterms:created xsi:type="dcterms:W3CDTF">2022-11-15T11:25:00Z</dcterms:created>
  <dcterms:modified xsi:type="dcterms:W3CDTF">2026-03-19T14:49:55Z</dcterms:modified>
</cp:coreProperties>
</file>