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83" r:id="rId3"/>
    <p:sldId id="296" r:id="rId4"/>
    <p:sldId id="298" r:id="rId5"/>
    <p:sldId id="301" r:id="rId6"/>
    <p:sldId id="302" r:id="rId7"/>
    <p:sldId id="258" r:id="rId8"/>
    <p:sldId id="300" r:id="rId9"/>
    <p:sldId id="261" r:id="rId10"/>
    <p:sldId id="303" r:id="rId11"/>
    <p:sldId id="304" r:id="rId12"/>
    <p:sldId id="292" r:id="rId13"/>
    <p:sldId id="299" r:id="rId14"/>
    <p:sldId id="32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custSel delSld modSld">
      <pc:chgData name="Thảo Nguyễn" userId="9ec3e4e99a16812e" providerId="LiveId" clId="{5B32BB24-3E4D-42A2-BF0E-63019DA42C90}" dt="2026-02-21T05:54:10.119" v="11" actId="47"/>
      <pc:docMkLst>
        <pc:docMk/>
      </pc:docMkLst>
      <pc:sldChg chg="del">
        <pc:chgData name="Thảo Nguyễn" userId="9ec3e4e99a16812e" providerId="LiveId" clId="{5B32BB24-3E4D-42A2-BF0E-63019DA42C90}" dt="2026-02-21T05:53:42.375" v="1" actId="47"/>
        <pc:sldMkLst>
          <pc:docMk/>
          <pc:sldMk cId="365510213" sldId="271"/>
        </pc:sldMkLst>
      </pc:sldChg>
      <pc:sldChg chg="del">
        <pc:chgData name="Thảo Nguyễn" userId="9ec3e4e99a16812e" providerId="LiveId" clId="{5B32BB24-3E4D-42A2-BF0E-63019DA42C90}" dt="2026-02-21T05:53:41.523" v="0" actId="47"/>
        <pc:sldMkLst>
          <pc:docMk/>
          <pc:sldMk cId="452093827" sldId="275"/>
        </pc:sldMkLst>
      </pc:sldChg>
      <pc:sldChg chg="del">
        <pc:chgData name="Thảo Nguyễn" userId="9ec3e4e99a16812e" providerId="LiveId" clId="{5B32BB24-3E4D-42A2-BF0E-63019DA42C90}" dt="2026-02-21T05:53:55.045" v="4" actId="47"/>
        <pc:sldMkLst>
          <pc:docMk/>
          <pc:sldMk cId="1689026316" sldId="286"/>
        </pc:sldMkLst>
      </pc:sldChg>
      <pc:sldChg chg="del">
        <pc:chgData name="Thảo Nguyễn" userId="9ec3e4e99a16812e" providerId="LiveId" clId="{5B32BB24-3E4D-42A2-BF0E-63019DA42C90}" dt="2026-02-21T05:53:56.271" v="5" actId="47"/>
        <pc:sldMkLst>
          <pc:docMk/>
          <pc:sldMk cId="2913832346" sldId="289"/>
        </pc:sldMkLst>
      </pc:sldChg>
      <pc:sldChg chg="delSp mod">
        <pc:chgData name="Thảo Nguyễn" userId="9ec3e4e99a16812e" providerId="LiveId" clId="{5B32BB24-3E4D-42A2-BF0E-63019DA42C90}" dt="2026-02-21T05:53:45.961" v="3" actId="478"/>
        <pc:sldMkLst>
          <pc:docMk/>
          <pc:sldMk cId="2727049466" sldId="290"/>
        </pc:sldMkLst>
        <pc:spChg chg="del">
          <ac:chgData name="Thảo Nguyễn" userId="9ec3e4e99a16812e" providerId="LiveId" clId="{5B32BB24-3E4D-42A2-BF0E-63019DA42C90}" dt="2026-02-21T05:53:45.961" v="3" actId="478"/>
          <ac:spMkLst>
            <pc:docMk/>
            <pc:sldMk cId="2727049466" sldId="290"/>
            <ac:spMk id="16" creationId="{491DBE5B-A312-42BD-936C-D18951799EA5}"/>
          </ac:spMkLst>
        </pc:spChg>
      </pc:sldChg>
      <pc:sldChg chg="del">
        <pc:chgData name="Thảo Nguyễn" userId="9ec3e4e99a16812e" providerId="LiveId" clId="{5B32BB24-3E4D-42A2-BF0E-63019DA42C90}" dt="2026-02-21T05:53:43.264" v="2" actId="47"/>
        <pc:sldMkLst>
          <pc:docMk/>
          <pc:sldMk cId="4169707794" sldId="295"/>
        </pc:sldMkLst>
      </pc:sldChg>
      <pc:sldChg chg="del">
        <pc:chgData name="Thảo Nguyễn" userId="9ec3e4e99a16812e" providerId="LiveId" clId="{5B32BB24-3E4D-42A2-BF0E-63019DA42C90}" dt="2026-02-21T05:54:04.003" v="7" actId="47"/>
        <pc:sldMkLst>
          <pc:docMk/>
          <pc:sldMk cId="1703829699" sldId="319"/>
        </pc:sldMkLst>
      </pc:sldChg>
      <pc:sldChg chg="del">
        <pc:chgData name="Thảo Nguyễn" userId="9ec3e4e99a16812e" providerId="LiveId" clId="{5B32BB24-3E4D-42A2-BF0E-63019DA42C90}" dt="2026-02-21T05:54:05.843" v="8" actId="47"/>
        <pc:sldMkLst>
          <pc:docMk/>
          <pc:sldMk cId="2190705444" sldId="320"/>
        </pc:sldMkLst>
      </pc:sldChg>
      <pc:sldChg chg="del">
        <pc:chgData name="Thảo Nguyễn" userId="9ec3e4e99a16812e" providerId="LiveId" clId="{5B32BB24-3E4D-42A2-BF0E-63019DA42C90}" dt="2026-02-21T05:54:06.419" v="9" actId="47"/>
        <pc:sldMkLst>
          <pc:docMk/>
          <pc:sldMk cId="591489646" sldId="321"/>
        </pc:sldMkLst>
      </pc:sldChg>
      <pc:sldChg chg="del">
        <pc:chgData name="Thảo Nguyễn" userId="9ec3e4e99a16812e" providerId="LiveId" clId="{5B32BB24-3E4D-42A2-BF0E-63019DA42C90}" dt="2026-02-21T05:54:10.119" v="11" actId="47"/>
        <pc:sldMkLst>
          <pc:docMk/>
          <pc:sldMk cId="3111477058" sldId="322"/>
        </pc:sldMkLst>
      </pc:sldChg>
      <pc:sldChg chg="del">
        <pc:chgData name="Thảo Nguyễn" userId="9ec3e4e99a16812e" providerId="LiveId" clId="{5B32BB24-3E4D-42A2-BF0E-63019DA42C90}" dt="2026-02-21T05:54:08.833" v="10" actId="47"/>
        <pc:sldMkLst>
          <pc:docMk/>
          <pc:sldMk cId="3609194111" sldId="323"/>
        </pc:sldMkLst>
      </pc:sldChg>
      <pc:sldChg chg="del">
        <pc:chgData name="Thảo Nguyễn" userId="9ec3e4e99a16812e" providerId="LiveId" clId="{5B32BB24-3E4D-42A2-BF0E-63019DA42C90}" dt="2026-02-21T05:53:57.718" v="6" actId="47"/>
        <pc:sldMkLst>
          <pc:docMk/>
          <pc:sldMk cId="1363982201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8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3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5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869087"/>
            <a:ext cx="2241239" cy="5624285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27" y="2017499"/>
            <a:ext cx="2499577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1DBE5B-A312-42BD-936C-D18951799EA5}"/>
              </a:ext>
            </a:extLst>
          </p:cNvPr>
          <p:cNvSpPr txBox="1"/>
          <p:nvPr/>
        </p:nvSpPr>
        <p:spPr>
          <a:xfrm>
            <a:off x="1397217" y="3377322"/>
            <a:ext cx="908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nhật, hình vuông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Chiều dài 8 m, chiều rộng 2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(8 + 2) x 2 = 20 (cm)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21664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Chiều dài 15 dm, chiều rộng 10 dm.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(15 + 10) x 2 = 100 (dm)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100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9531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EAD9702-DC2F-4AF9-B1DA-D274AD678322}"/>
              </a:ext>
            </a:extLst>
          </p:cNvPr>
          <p:cNvSpPr/>
          <p:nvPr/>
        </p:nvSpPr>
        <p:spPr>
          <a:xfrm>
            <a:off x="650240" y="772159"/>
            <a:ext cx="640080" cy="629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Toán lớp 3 trang 22 - Chu vi hình tam giác ,hình tứ giác, hình chữ nhật,  hình vuông - SGK Kết nối tri thức | SGK Toán 3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4" y="772159"/>
            <a:ext cx="62674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837544" y="4923573"/>
            <a:ext cx="1087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Nam cần dùng bao nhiêu que tính để sắp xếp thành một hình vuông có cạnh gồm 3 que tính như hình vẽ trên?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877" y="1540639"/>
            <a:ext cx="107663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FF0000"/>
                </a:solidFill>
                <a:latin typeface="+mj-lt"/>
              </a:rPr>
              <a:t>Số que tính để xếp thành một hình vuông có cạnh gồm 3 que tính là: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         3 x 4 = 12 (que tính)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Vậy Nam cần 12 que tính để xếp thành một hình vuông có cạnh gồm 3 que tính như hình vẽ trên.</a:t>
            </a:r>
          </a:p>
          <a:p>
            <a:br>
              <a:rPr lang="vi-VN">
                <a:solidFill>
                  <a:srgbClr val="000000"/>
                </a:solidFill>
                <a:latin typeface="OpenSans"/>
              </a:rPr>
            </a:br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795" y="2699989"/>
            <a:ext cx="647648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6" y="1271588"/>
            <a:ext cx="9197168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11892"/>
            <a:ext cx="6011943" cy="334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456" y="1852270"/>
            <a:ext cx="5100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ABCD 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1932" y="3144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770" y="3935612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1932" y="39356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902541" y="4800306"/>
            <a:ext cx="8967020" cy="1312607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chiều dài cộng chiều rộng (cùng đơn vị đo) rồi nhân với 2.</a:t>
            </a:r>
          </a:p>
        </p:txBody>
      </p:sp>
    </p:spTree>
    <p:extLst>
      <p:ext uri="{BB962C8B-B14F-4D97-AF65-F5344CB8AC3E}">
        <p14:creationId xmlns:p14="http://schemas.microsoft.com/office/powerpoint/2010/main" val="10197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3064" y="1615439"/>
            <a:ext cx="6280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vuông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519" y="2441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+ 5 + 5 = 5 = 20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4812" y="3223261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8733" y="3237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x 4 = 20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73991" y="4607720"/>
            <a:ext cx="8967020" cy="1312607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tính chu vi hình vuông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lấy độ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dài một cạnh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với 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" y="796112"/>
            <a:ext cx="481179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70560" y="743038"/>
            <a:ext cx="2082800" cy="769441"/>
            <a:chOff x="670560" y="743038"/>
            <a:chExt cx="208280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391920" y="743038"/>
              <a:ext cx="1361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pic>
        <p:nvPicPr>
          <p:cNvPr id="1026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596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9" y="207445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1888" y="3126659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8120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73264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650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Chiều dài 6 cm, chiều rộng 4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          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Bài giải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 + 4) x 2 = 20 (cm)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489</Words>
  <Application>Microsoft Office PowerPoint</Application>
  <PresentationFormat>Widescreen</PresentationFormat>
  <Paragraphs>74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OpenSans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Nguyễn</cp:lastModifiedBy>
  <cp:revision>51</cp:revision>
  <dcterms:created xsi:type="dcterms:W3CDTF">2022-07-15T05:41:18Z</dcterms:created>
  <dcterms:modified xsi:type="dcterms:W3CDTF">2026-02-21T05:54:13Z</dcterms:modified>
</cp:coreProperties>
</file>