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4" r:id="rId4"/>
    <p:sldId id="266" r:id="rId5"/>
    <p:sldId id="272" r:id="rId6"/>
    <p:sldId id="274" r:id="rId7"/>
    <p:sldId id="278" r:id="rId8"/>
    <p:sldId id="280" r:id="rId9"/>
    <p:sldId id="294" r:id="rId10"/>
    <p:sldId id="283" r:id="rId11"/>
    <p:sldId id="296" r:id="rId12"/>
    <p:sldId id="287" r:id="rId13"/>
    <p:sldId id="305" r:id="rId14"/>
    <p:sldId id="306" r:id="rId15"/>
    <p:sldId id="297" r:id="rId16"/>
    <p:sldId id="291" r:id="rId17"/>
    <p:sldId id="307" r:id="rId18"/>
    <p:sldId id="290" r:id="rId19"/>
    <p:sldId id="309" r:id="rId20"/>
    <p:sldId id="310" r:id="rId21"/>
    <p:sldId id="300" r:id="rId22"/>
    <p:sldId id="301" r:id="rId23"/>
    <p:sldId id="302" r:id="rId24"/>
    <p:sldId id="311" r:id="rId25"/>
    <p:sldId id="303" r:id="rId26"/>
    <p:sldId id="304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9A4C7-7D8E-426E-A62B-B5685F42867E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D000A-9120-4706-9C61-4F0814BFA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9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D775-24DA-401A-9772-1534819F029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B094-01D6-4F6C-9D26-CD40777D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D775-24DA-401A-9772-1534819F029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B094-01D6-4F6C-9D26-CD40777D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3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D775-24DA-401A-9772-1534819F029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B094-01D6-4F6C-9D26-CD40777D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86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D775-24DA-401A-9772-1534819F029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B094-01D6-4F6C-9D26-CD40777D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9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D775-24DA-401A-9772-1534819F029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B094-01D6-4F6C-9D26-CD40777D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8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D775-24DA-401A-9772-1534819F029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B094-01D6-4F6C-9D26-CD40777D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6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D775-24DA-401A-9772-1534819F029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B094-01D6-4F6C-9D26-CD40777D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6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D775-24DA-401A-9772-1534819F029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B094-01D6-4F6C-9D26-CD40777D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3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D775-24DA-401A-9772-1534819F029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B094-01D6-4F6C-9D26-CD40777D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8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D775-24DA-401A-9772-1534819F029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B094-01D6-4F6C-9D26-CD40777D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D775-24DA-401A-9772-1534819F029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B094-01D6-4F6C-9D26-CD40777D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9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D775-24DA-401A-9772-1534819F029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B094-01D6-4F6C-9D26-CD40777D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2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D775-24DA-401A-9772-1534819F029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5B094-01D6-4F6C-9D26-CD40777D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6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0.png"/><Relationship Id="rId7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4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 hình nền màu hồng dễ thương cho các nàng mơ mộ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0247">
            <a:off x="1210847" y="548556"/>
            <a:ext cx="10182493" cy="64257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4587"/>
            <a:ext cx="12192000" cy="39234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106" y="2971990"/>
            <a:ext cx="8517131" cy="38860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905000" y="129194"/>
            <a:ext cx="8536172" cy="744104"/>
          </a:xfrm>
          <a:prstGeom prst="rect">
            <a:avLst/>
          </a:prstGeom>
          <a:noFill/>
        </p:spPr>
        <p:txBody>
          <a:bodyPr wrap="square" lIns="66349" tIns="33174" rIns="66349" bIns="33174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PHÒNG GIÁO DỤC ĐÀO  TẠO QUẬN LONG BIÊN</a:t>
            </a:r>
          </a:p>
          <a:p>
            <a:pPr algn="ctr"/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4614" y="1032999"/>
            <a:ext cx="79106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nay!</a:t>
            </a:r>
          </a:p>
        </p:txBody>
      </p:sp>
    </p:spTree>
    <p:extLst>
      <p:ext uri="{BB962C8B-B14F-4D97-AF65-F5344CB8AC3E}">
        <p14:creationId xmlns:p14="http://schemas.microsoft.com/office/powerpoint/2010/main" val="2781189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h Viết Bản Tự Kiểm Điểm Cá Nhân Đảng Viên Mới Nhất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18049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3D bằng giấy bìa màu</a:t>
            </a:r>
            <a:endParaRPr lang="en-US" altLang="en-US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48" y="1508760"/>
            <a:ext cx="4757928" cy="4757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6248" y="1737360"/>
            <a:ext cx="5248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sản phẩm đẹp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dáng đặc điểm các bộ phận con vật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vật đó được trang trí bằng các đường nét, chấm....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6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nk Wallpaper - 1920x1080 Wallpaper - teahub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1433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2596"/>
            <a:ext cx="12191999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14341" descr="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480" y="143786"/>
            <a:ext cx="9622464" cy="58420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823" y="4118477"/>
            <a:ext cx="3387064" cy="26528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13317" descr="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04883">
            <a:off x="10473755" y="-13193"/>
            <a:ext cx="1540687" cy="28791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C303B0-643E-4206-B366-005640E196C4}"/>
              </a:ext>
            </a:extLst>
          </p:cNvPr>
          <p:cNvSpPr txBox="1"/>
          <p:nvPr/>
        </p:nvSpPr>
        <p:spPr>
          <a:xfrm>
            <a:off x="1201479" y="1410260"/>
            <a:ext cx="96224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2. </a:t>
            </a:r>
            <a:r>
              <a:rPr lang="en-US" sz="6000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Kiến</a:t>
            </a:r>
            <a:r>
              <a:rPr lang="en-US" sz="6000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tạo</a:t>
            </a:r>
            <a:r>
              <a:rPr lang="en-US" sz="6000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kiến</a:t>
            </a:r>
            <a:r>
              <a:rPr lang="en-US" sz="6000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thức</a:t>
            </a:r>
            <a:r>
              <a:rPr lang="en-US" sz="6000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kĩ</a:t>
            </a:r>
            <a:r>
              <a:rPr lang="en-US" sz="6000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năng</a:t>
            </a:r>
            <a:endParaRPr lang="en-US" sz="6000" b="1" dirty="0">
              <a:solidFill>
                <a:srgbClr val="FF0000"/>
              </a:solidFill>
              <a:latin typeface="Snap ITC" panose="04040A07060A02020202" pitchFamily="82" charset="0"/>
              <a:cs typeface="Times New Roman" panose="02020603050405020304" pitchFamily="18" charset="0"/>
            </a:endParaRPr>
          </a:p>
        </p:txBody>
      </p:sp>
      <p:pic>
        <p:nvPicPr>
          <p:cNvPr id="10" name="图片 40965" descr="1-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977116" cy="65578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40964" descr="1-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6581" y="3701855"/>
            <a:ext cx="3428946" cy="27950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37" y="76647"/>
            <a:ext cx="1762760" cy="908050"/>
          </a:xfrm>
          <a:prstGeom prst="rect">
            <a:avLst/>
          </a:prstGeom>
          <a:noFill/>
        </p:spPr>
      </p:pic>
      <p:pic>
        <p:nvPicPr>
          <p:cNvPr id="16" name="Picture 1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369">
            <a:off x="8670089" y="73464"/>
            <a:ext cx="1762760" cy="90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5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h Viết Bản Tự Kiểm Điểm Cá Nhân Đảng Viên Mới Nhất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496" y="256840"/>
            <a:ext cx="10250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s</a:t>
            </a:r>
            <a:r>
              <a:rPr lang="en-US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3D  bằng giấy bìa màu trả lời câu hỏi?</a:t>
            </a:r>
            <a:endParaRPr lang="en-US" alt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" y="1304403"/>
            <a:ext cx="3428810" cy="4506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76" y="952866"/>
            <a:ext cx="5006848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76" y="3676292"/>
            <a:ext cx="5006848" cy="2815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37" y="1652420"/>
            <a:ext cx="32575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2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ách Viết Bản Tự Kiểm Điểm Cá Nhân Đảng Viên Mới Nhất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2427188"/>
            <a:ext cx="6096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 phẩm của em làm thành con vật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 điểm nào nổi bật?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  trang trí đường nét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 phẩm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 trí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con vật đúng đặc trưng 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175"/>
          <a:stretch/>
        </p:blipFill>
        <p:spPr>
          <a:xfrm>
            <a:off x="-529" y="-297"/>
            <a:ext cx="12193057" cy="68582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2032" y="1837944"/>
            <a:ext cx="82296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 phẩm của em làm thành con vật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 điểm nào nổi bật?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 trang trí đường nét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 phẩm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 trí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con vật đúng đặc trưng ?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175"/>
          <a:stretch/>
        </p:blipFill>
        <p:spPr>
          <a:xfrm>
            <a:off x="-529" y="-297"/>
            <a:ext cx="12193057" cy="68582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05272" y="2039112"/>
            <a:ext cx="5102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sản phẩm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đường nét, chấm màu.... tạo được đặc điểm hình ảnh con vật đó.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5272" y="1216152"/>
            <a:ext cx="207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44" y="877824"/>
            <a:ext cx="3800929" cy="48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nk Wallpaper - 1920x1080 Wallpaper - teahub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433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2596"/>
            <a:ext cx="12191999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0964" descr="1-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464" y="3942754"/>
            <a:ext cx="3604013" cy="2937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40965" descr="1-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2977116" cy="65578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81" y="446725"/>
            <a:ext cx="1762760" cy="908050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369">
            <a:off x="10373233" y="443542"/>
            <a:ext cx="1762760" cy="908050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29" y="-103980"/>
            <a:ext cx="8436985" cy="5284381"/>
          </a:xfrm>
          <a:prstGeom prst="rect">
            <a:avLst/>
          </a:prstGeom>
          <a:noFill/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645151" y="1517904"/>
            <a:ext cx="7013449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đường nét, chấm màu.... tạo được đặc điểm hình ảnh con vật đó.</a:t>
            </a:r>
            <a:endParaRPr lang="en-US" sz="3200" b="1" i="1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4340" descr="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9693" y="4726898"/>
            <a:ext cx="2675646" cy="209568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36421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h Viết Bản Tự Kiểm Điểm Cá Nhân Đảng Viên Mới Nhất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1659292"/>
            <a:ext cx="3584678" cy="239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99" y="961719"/>
            <a:ext cx="2816244" cy="4010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29" y="987755"/>
            <a:ext cx="2735218" cy="39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9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ách Viết Bản Tự Kiểm Điểm Cá Nhân Đảng Viên Mới Nhất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ách Viết Bản Tự Kiểm Điểm Cá Nhân Đảng Viên Mới Nhất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39" y="1606572"/>
            <a:ext cx="2870938" cy="4151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085" y="1606572"/>
            <a:ext cx="2903060" cy="4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5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h Viết Bản Tự Kiểm Điểm Cá Nhân Đảng Viên Mới Nhất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19512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trang trí bằng đường nét, chấm...</a:t>
            </a:r>
            <a:endParaRPr lang="en-US" altLang="en-US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5" y="1908720"/>
            <a:ext cx="325755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79" y="2273808"/>
            <a:ext cx="4286250" cy="3219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86" y="1741070"/>
            <a:ext cx="3161956" cy="375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h Viết Bản Tự Kiểm Điểm Cá Nhân Đảng Viên Mới Nhất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trang trí bằng đường nét, chấm...</a:t>
            </a:r>
            <a:endParaRPr lang="en-US" altLang="en-US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" y="1824990"/>
            <a:ext cx="3810000" cy="339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1824990"/>
            <a:ext cx="3368040" cy="3368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73" y="1824990"/>
            <a:ext cx="3608614" cy="33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X6ft (m 1.25x2) màu hồng gỗ ván chụp ảnh sàn phông nền background ảnh nền  xưởng hình nền trang trí D 9603|backdrop background|backdrop printbackdrop  fabric - Ali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241312" y="152843"/>
            <a:ext cx="5645888" cy="1782282"/>
          </a:xfrm>
          <a:prstGeom prst="cloudCallout">
            <a:avLst>
              <a:gd name="adj1" fmla="val -67711"/>
              <a:gd name="adj2" fmla="val 122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" y="1676953"/>
            <a:ext cx="5097758" cy="5181047"/>
          </a:xfrm>
          <a:prstGeom prst="rect">
            <a:avLst/>
          </a:prstGeom>
        </p:spPr>
      </p:pic>
      <p:sp>
        <p:nvSpPr>
          <p:cNvPr id="11" name="文本框 10248"/>
          <p:cNvSpPr txBox="1"/>
          <p:nvPr/>
        </p:nvSpPr>
        <p:spPr>
          <a:xfrm>
            <a:off x="1212906" y="561477"/>
            <a:ext cx="3614275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6000" dirty="0" err="1">
                <a:solidFill>
                  <a:schemeClr val="bg1"/>
                </a:solidFill>
                <a:latin typeface="Broadway" panose="04040905080B02020502" pitchFamily="82" charset="0"/>
                <a:ea typeface="宋体" panose="02010600030101010101" pitchFamily="2" charset="-122"/>
              </a:rPr>
              <a:t>Trò</a:t>
            </a:r>
            <a:r>
              <a:rPr lang="en-US" altLang="zh-CN" sz="6000" dirty="0">
                <a:solidFill>
                  <a:schemeClr val="bg1"/>
                </a:solidFill>
                <a:latin typeface="Broadway" panose="04040905080B02020502" pitchFamily="82" charset="0"/>
                <a:ea typeface="宋体" panose="02010600030101010101" pitchFamily="2" charset="-122"/>
              </a:rPr>
              <a:t> </a:t>
            </a:r>
            <a:r>
              <a:rPr lang="en-US" altLang="zh-CN" sz="6000" dirty="0" err="1">
                <a:solidFill>
                  <a:schemeClr val="bg1"/>
                </a:solidFill>
                <a:latin typeface="Broadway" panose="04040905080B02020502" pitchFamily="82" charset="0"/>
                <a:ea typeface="宋体" panose="02010600030101010101" pitchFamily="2" charset="-122"/>
              </a:rPr>
              <a:t>chơi</a:t>
            </a:r>
            <a:endParaRPr lang="zh-CN" altLang="en-US" sz="6000" dirty="0">
              <a:solidFill>
                <a:schemeClr val="bg1"/>
              </a:solidFill>
              <a:latin typeface="Broadway" panose="04040905080B02020502" pitchFamily="82" charset="0"/>
              <a:ea typeface="宋体" panose="02010600030101010101" pitchFamily="2" charset="-122"/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3298751" y="2496602"/>
            <a:ext cx="8282763" cy="4336611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ách Viết Bản Tự Kiểm Điểm Cá Nhân Đảng Viên Mới Nhất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4" y="690753"/>
            <a:ext cx="3382985" cy="3599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19" y="690753"/>
            <a:ext cx="3564044" cy="3564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50" y="750675"/>
            <a:ext cx="4639791" cy="34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60 Background powerpoint ý tưởng | hình ảnh, hình nền, foo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806995" y="1031358"/>
            <a:ext cx="6411433" cy="2934586"/>
          </a:xfrm>
          <a:prstGeom prst="cloudCallout">
            <a:avLst>
              <a:gd name="adj1" fmla="val -4913"/>
              <a:gd name="adj2" fmla="val 7300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0913" y="1447800"/>
            <a:ext cx="5932966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3. </a:t>
            </a:r>
            <a:r>
              <a:rPr lang="en-US" altLang="en-US" sz="5000" b="1" dirty="0" err="1">
                <a:solidFill>
                  <a:srgbClr val="FF0000"/>
                </a:solidFill>
                <a:latin typeface="Footlight MT Light" panose="0204060206030A020304" pitchFamily="18" charset="0"/>
              </a:rPr>
              <a:t>Luyện</a:t>
            </a:r>
            <a:r>
              <a:rPr lang="en-US" altLang="en-US" sz="5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Footlight MT Light" panose="0204060206030A020304" pitchFamily="18" charset="0"/>
              </a:rPr>
              <a:t>tập</a:t>
            </a:r>
            <a:r>
              <a:rPr lang="en-US" altLang="en-US" sz="5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000" b="1" dirty="0" err="1">
                <a:solidFill>
                  <a:srgbClr val="FF0000"/>
                </a:solidFill>
                <a:latin typeface="Footlight MT Light" panose="0204060206030A020304" pitchFamily="18" charset="0"/>
              </a:rPr>
              <a:t>sáng</a:t>
            </a:r>
            <a:r>
              <a:rPr lang="en-US" altLang="en-US" sz="5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Footlight MT Light" panose="0204060206030A020304" pitchFamily="18" charset="0"/>
              </a:rPr>
              <a:t>tạo</a:t>
            </a:r>
            <a:endParaRPr lang="en-US" altLang="en-US" sz="50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54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7 Wallpaper ý tưởng | khung ảnh, hình ả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22205" y="2466751"/>
            <a:ext cx="8389088" cy="1896907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 HÀNH - SÁNG TẠO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nét, chấm....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73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 ideas de Arte para niños | arte para niños, decoración de unas, maquetas  de ecosiste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3"/>
          <p:cNvSpPr/>
          <p:nvPr/>
        </p:nvSpPr>
        <p:spPr>
          <a:xfrm>
            <a:off x="1020726" y="1557216"/>
            <a:ext cx="10260418" cy="3004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thân,bạn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+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2140319" y="0"/>
            <a:ext cx="7432159" cy="1339702"/>
          </a:xfrm>
          <a:prstGeom prst="cloudCallout">
            <a:avLst>
              <a:gd name="adj1" fmla="val -12816"/>
              <a:gd name="adj2" fmla="val 6254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2200" y="367729"/>
            <a:ext cx="7510278" cy="60424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itchFamily="18" charset="0"/>
              </a:rPr>
              <a:t>4. PHÂN TÍCH- ĐÁNH GIÁ</a:t>
            </a:r>
          </a:p>
        </p:txBody>
      </p:sp>
    </p:spTree>
    <p:extLst>
      <p:ext uri="{BB962C8B-B14F-4D97-AF65-F5344CB8AC3E}">
        <p14:creationId xmlns:p14="http://schemas.microsoft.com/office/powerpoint/2010/main" val="32539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2 ideas de Arte para niños | arte para niños, decoración de unas, maquetas  de ecosiste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195183" y="0"/>
            <a:ext cx="7432159" cy="1339702"/>
          </a:xfrm>
          <a:prstGeom prst="cloudCallout">
            <a:avLst>
              <a:gd name="adj1" fmla="val -12816"/>
              <a:gd name="adj2" fmla="val 6254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itchFamily="18" charset="0"/>
              </a:rPr>
              <a:t>5. vận dụng</a:t>
            </a:r>
            <a:endParaRPr lang="en-GB" sz="4000" b="1" dirty="0">
              <a:solidFill>
                <a:srgbClr val="FF0000"/>
              </a:solidFill>
              <a:latin typeface="Algerian" panose="04020705040A02060702" pitchFamily="82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6816" y="2276856"/>
            <a:ext cx="8631936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7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artoon Children 1 - 1300 X 909 | Cartoon kids, Blank sign, School 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20456" y="2966485"/>
            <a:ext cx="8856921" cy="36257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7174"/>
          <p:cNvSpPr txBox="1"/>
          <p:nvPr/>
        </p:nvSpPr>
        <p:spPr>
          <a:xfrm>
            <a:off x="4338086" y="3065441"/>
            <a:ext cx="3077163" cy="542690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Goudy Stout" panose="0202090407030B020401" pitchFamily="18" charset="0"/>
                <a:cs typeface="Times New Roman" pitchFamily="18" charset="0"/>
              </a:rPr>
              <a:t>DẶN DÒ</a:t>
            </a:r>
            <a:endParaRPr lang="zh-CN" altLang="en-US" sz="3200" b="1" dirty="0">
              <a:solidFill>
                <a:srgbClr val="FF0000"/>
              </a:solidFill>
              <a:latin typeface="Goudy Stout" panose="0202090407030B020401" pitchFamily="18" charset="0"/>
              <a:cs typeface="Times New Roman" pitchFamily="18" charset="0"/>
            </a:endParaRPr>
          </a:p>
        </p:txBody>
      </p:sp>
      <p:sp>
        <p:nvSpPr>
          <p:cNvPr id="6" name="文本框 7174"/>
          <p:cNvSpPr txBox="1"/>
          <p:nvPr/>
        </p:nvSpPr>
        <p:spPr>
          <a:xfrm>
            <a:off x="1637414" y="3707087"/>
            <a:ext cx="8623004" cy="1773797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dùng: g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các-tông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6575">
              <a:spcBef>
                <a:spcPct val="50000"/>
              </a:spcBef>
            </a:pPr>
            <a:r>
              <a:rPr lang="vi-VN" altLang="zh-C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zh-C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Ống đựng bút tiện dụng</a:t>
            </a:r>
            <a:endParaRPr lang="zh-CN" alt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0" y="0"/>
            <a:ext cx="1967023" cy="1531087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7-Point Star 3"/>
          <p:cNvSpPr/>
          <p:nvPr/>
        </p:nvSpPr>
        <p:spPr>
          <a:xfrm>
            <a:off x="10590029" y="127592"/>
            <a:ext cx="1601972" cy="1297172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/>
          <p:cNvSpPr/>
          <p:nvPr/>
        </p:nvSpPr>
        <p:spPr>
          <a:xfrm>
            <a:off x="3083442" y="244549"/>
            <a:ext cx="531628" cy="425302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9232605" y="563527"/>
            <a:ext cx="531628" cy="425302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6792432" y="16199"/>
            <a:ext cx="531628" cy="425302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7-Point Star 11"/>
          <p:cNvSpPr/>
          <p:nvPr/>
        </p:nvSpPr>
        <p:spPr>
          <a:xfrm>
            <a:off x="11135427" y="3336786"/>
            <a:ext cx="531628" cy="425302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-1" y="2039679"/>
            <a:ext cx="531628" cy="425302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127591" y="5784112"/>
            <a:ext cx="1158949" cy="967562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7-Point Star 14"/>
          <p:cNvSpPr/>
          <p:nvPr/>
        </p:nvSpPr>
        <p:spPr>
          <a:xfrm>
            <a:off x="10667594" y="5674110"/>
            <a:ext cx="1379094" cy="1183890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127591" y="4963317"/>
            <a:ext cx="754912" cy="613012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7-Point Star 16"/>
          <p:cNvSpPr/>
          <p:nvPr/>
        </p:nvSpPr>
        <p:spPr>
          <a:xfrm>
            <a:off x="11244133" y="4779336"/>
            <a:ext cx="754912" cy="613012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8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rowd Children Cartoon With Blank Sign Royalty Free Cliparts, Vectors, And  Stock Illustration. Image 35858839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73620" y="2902688"/>
            <a:ext cx="8697432" cy="21158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Xin </a:t>
            </a:r>
            <a:r>
              <a:rPr lang="en-US" sz="6000" b="1" dirty="0" err="1">
                <a:solidFill>
                  <a:srgbClr val="FF0000"/>
                </a:solidFill>
                <a:latin typeface="Footlight MT Light" panose="0204060206030A020304" pitchFamily="18" charset="0"/>
              </a:rPr>
              <a:t>chào</a:t>
            </a:r>
            <a:r>
              <a:rPr lang="en-US" sz="6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Footlight MT Light" panose="0204060206030A020304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Footlight MT Light" panose="0204060206030A020304" pitchFamily="18" charset="0"/>
              </a:rPr>
              <a:t>hẹn</a:t>
            </a:r>
            <a:r>
              <a:rPr lang="en-US" sz="6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Footlight MT Light" panose="0204060206030A020304" pitchFamily="18" charset="0"/>
              </a:rPr>
              <a:t>gặp</a:t>
            </a:r>
            <a:r>
              <a:rPr lang="en-US" sz="6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Footlight MT Light" panose="0204060206030A020304" pitchFamily="18" charset="0"/>
              </a:rPr>
              <a:t>lại</a:t>
            </a:r>
            <a:r>
              <a:rPr lang="en-US" sz="6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!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116958" y="106326"/>
            <a:ext cx="1456662" cy="1244009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0735338" y="127590"/>
            <a:ext cx="1456662" cy="1244009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1690578" y="287079"/>
            <a:ext cx="712380" cy="659219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1305955" y="4359348"/>
            <a:ext cx="712380" cy="659219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9193620" y="127590"/>
            <a:ext cx="712380" cy="659219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32909" y="3432545"/>
            <a:ext cx="712380" cy="659219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16958" y="1350335"/>
            <a:ext cx="712380" cy="659219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0022959" y="127591"/>
            <a:ext cx="577702" cy="48909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232296" y="3545"/>
            <a:ext cx="577702" cy="48909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-3546" y="4524152"/>
            <a:ext cx="577702" cy="48909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0" y="2016643"/>
            <a:ext cx="577702" cy="48909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1266970" y="3436088"/>
            <a:ext cx="577702" cy="48909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1614298" y="2593457"/>
            <a:ext cx="577702" cy="48909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3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90" y="214566"/>
            <a:ext cx="12192000" cy="6858000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>
            <a:fillRect/>
          </a:stretch>
        </p:blipFill>
        <p:spPr>
          <a:xfrm>
            <a:off x="2339163" y="3125973"/>
            <a:ext cx="7091916" cy="3732028"/>
          </a:xfrm>
          <a:prstGeom prst="rect">
            <a:avLst/>
          </a:prstGeom>
        </p:spPr>
      </p:pic>
      <p:sp>
        <p:nvSpPr>
          <p:cNvPr id="6" name="文本框 11"/>
          <p:cNvSpPr txBox="1"/>
          <p:nvPr/>
        </p:nvSpPr>
        <p:spPr>
          <a:xfrm>
            <a:off x="2785731" y="1275189"/>
            <a:ext cx="765544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vi-VN" altLang="zh-CN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 ngộ nghĩnh</a:t>
            </a:r>
            <a:r>
              <a:rPr lang="en-US" altLang="zh-CN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4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zh-CN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zh-CN" altLang="en-US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4283149" y="301329"/>
            <a:ext cx="3625702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5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zh-CN" sz="5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zh-CN" sz="5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zh-CN" altLang="en-US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7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PowerPoint đẹp và chuyên nghiệp - Phụ Kiện MacBook Chính H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0"/>
            <a:ext cx="12143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11"/>
          <p:cNvSpPr txBox="1"/>
          <p:nvPr/>
        </p:nvSpPr>
        <p:spPr>
          <a:xfrm>
            <a:off x="24446" y="0"/>
            <a:ext cx="4351758" cy="7605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5915">
              <a:spcBef>
                <a:spcPct val="50000"/>
              </a:spcBef>
            </a:pPr>
            <a:r>
              <a:rPr lang="en-US" altLang="zh-CN" sz="4342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zh-CN" sz="4342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42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4342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42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zh-CN" sz="4342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42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zh-CN" altLang="en-US" sz="4342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47" y="481603"/>
            <a:ext cx="3231131" cy="279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49845" y="937504"/>
            <a:ext cx="2006169" cy="179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29" y="3368518"/>
            <a:ext cx="2455813" cy="348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0362">
            <a:off x="5334679" y="4428373"/>
            <a:ext cx="3231180" cy="167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0081">
            <a:off x="8800136" y="2780982"/>
            <a:ext cx="2178723" cy="242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12570" y="663676"/>
            <a:ext cx="2592067" cy="210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74" y="3012079"/>
            <a:ext cx="2931177" cy="156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Sách - Học Mĩ Thuật Lớp 3 Theo Định Hướng Phát Triển Năng Lực | Shopee Việt  Nam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715564"/>
            <a:ext cx="2598682" cy="2236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9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32139" b="27501"/>
          <a:stretch/>
        </p:blipFill>
        <p:spPr>
          <a:xfrm>
            <a:off x="5" y="0"/>
            <a:ext cx="12167552" cy="6844249"/>
          </a:xfrm>
          <a:prstGeom prst="rect">
            <a:avLst/>
          </a:prstGeom>
        </p:spPr>
      </p:pic>
      <p:pic>
        <p:nvPicPr>
          <p:cNvPr id="5" name="图片 13318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2107475"/>
            <a:ext cx="12167549" cy="47505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3317" descr="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3017" y="942109"/>
            <a:ext cx="1539631" cy="28771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158" y="2185850"/>
            <a:ext cx="2594139" cy="4318763"/>
          </a:xfrm>
          <a:prstGeom prst="rect">
            <a:avLst/>
          </a:prstGeom>
        </p:spPr>
      </p:pic>
      <p:pic>
        <p:nvPicPr>
          <p:cNvPr id="11" name="Picture 10" descr="Novo Modelo PPT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3" t="4285" r="3710" b="3690"/>
          <a:stretch/>
        </p:blipFill>
        <p:spPr bwMode="auto">
          <a:xfrm>
            <a:off x="2307771" y="452846"/>
            <a:ext cx="7837715" cy="4963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C303B0-643E-4206-B366-005640E196C4}"/>
              </a:ext>
            </a:extLst>
          </p:cNvPr>
          <p:cNvSpPr txBox="1"/>
          <p:nvPr/>
        </p:nvSpPr>
        <p:spPr>
          <a:xfrm>
            <a:off x="2518180" y="1336759"/>
            <a:ext cx="7453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      </a:t>
            </a:r>
            <a:r>
              <a:rPr lang="en-US" dirty="0"/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/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5"/>
          <p:cNvSpPr/>
          <p:nvPr/>
        </p:nvSpPr>
        <p:spPr>
          <a:xfrm>
            <a:off x="3036791" y="618943"/>
            <a:ext cx="6347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 cầu </a:t>
            </a:r>
            <a:r>
              <a:rPr lang="en-US" altLang="zh-CN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zh-CN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altLang="zh-CN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628900" y="2574053"/>
            <a:ext cx="6705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FF0000"/>
                </a:solidFill>
                <a:latin typeface="Snap ITC" panose="04040A07060A02020202" pitchFamily="82" charset="0"/>
              </a:rPr>
              <a:t>Ôn</a:t>
            </a:r>
            <a:r>
              <a:rPr lang="en-US" altLang="en-US" sz="7200" b="1" dirty="0">
                <a:solidFill>
                  <a:srgbClr val="FF00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Snap ITC" panose="04040A07060A02020202" pitchFamily="82" charset="0"/>
              </a:rPr>
              <a:t>bài</a:t>
            </a:r>
            <a:r>
              <a:rPr lang="en-US" altLang="en-US" sz="7200" b="1" dirty="0">
                <a:solidFill>
                  <a:srgbClr val="FF00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Snap ITC" panose="04040A07060A02020202" pitchFamily="82" charset="0"/>
              </a:rPr>
              <a:t>cũ</a:t>
            </a:r>
            <a:endParaRPr lang="en-US" altLang="en-US" sz="7200" b="1" dirty="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175"/>
          <a:stretch/>
        </p:blipFill>
        <p:spPr>
          <a:xfrm>
            <a:off x="-529" y="-297"/>
            <a:ext cx="12193057" cy="6858297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21100" y="954346"/>
            <a:ext cx="4610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</a:rPr>
              <a:t>Hãy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trả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lời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hỏi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8950" y="1616335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84832" y="2493764"/>
            <a:ext cx="8973027" cy="1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9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C303B0-643E-4206-B366-005640E196C4}"/>
              </a:ext>
            </a:extLst>
          </p:cNvPr>
          <p:cNvSpPr txBox="1"/>
          <p:nvPr/>
        </p:nvSpPr>
        <p:spPr>
          <a:xfrm>
            <a:off x="3102636" y="2105561"/>
            <a:ext cx="6861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1.Khám </a:t>
            </a:r>
            <a:r>
              <a:rPr lang="en-US" sz="8000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Snap ITC" panose="04040A07060A020202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3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h Viết Bản Tự Kiểm Điểm Cá Nhân Đảng Viên Mới Nhất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13019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tạo hình 3D  bằng giấy bìa màu</a:t>
            </a:r>
            <a:endParaRPr lang="en-US" altLang="en-US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1009739"/>
            <a:ext cx="3968496" cy="5607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07024" y="2468880"/>
            <a:ext cx="608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ấn tượng sản phẩm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82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780503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717</Words>
  <Application>Microsoft Office PowerPoint</Application>
  <PresentationFormat>Widescreen</PresentationFormat>
  <Paragraphs>59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Algerian</vt:lpstr>
      <vt:lpstr>Arial</vt:lpstr>
      <vt:lpstr>Broadway</vt:lpstr>
      <vt:lpstr>Calibri</vt:lpstr>
      <vt:lpstr>Calibri Light</vt:lpstr>
      <vt:lpstr>Footlight MT Light</vt:lpstr>
      <vt:lpstr>Goudy Stout</vt:lpstr>
      <vt:lpstr>Snap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THU AN</cp:lastModifiedBy>
  <cp:revision>82</cp:revision>
  <dcterms:created xsi:type="dcterms:W3CDTF">2021-09-20T06:08:00Z</dcterms:created>
  <dcterms:modified xsi:type="dcterms:W3CDTF">2026-01-14T03:08:24Z</dcterms:modified>
</cp:coreProperties>
</file>