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6" r:id="rId4"/>
    <p:sldMasterId id="2147483728" r:id="rId5"/>
    <p:sldMasterId id="2147483740" r:id="rId6"/>
    <p:sldMasterId id="2147483752" r:id="rId7"/>
    <p:sldMasterId id="2147483764" r:id="rId8"/>
  </p:sldMasterIdLst>
  <p:notesMasterIdLst>
    <p:notesMasterId r:id="rId30"/>
  </p:notesMasterIdLst>
  <p:sldIdLst>
    <p:sldId id="2695" r:id="rId9"/>
    <p:sldId id="2689" r:id="rId10"/>
    <p:sldId id="2690" r:id="rId11"/>
    <p:sldId id="2691" r:id="rId12"/>
    <p:sldId id="2692" r:id="rId13"/>
    <p:sldId id="2693" r:id="rId14"/>
    <p:sldId id="307" r:id="rId15"/>
    <p:sldId id="258" r:id="rId16"/>
    <p:sldId id="2698" r:id="rId17"/>
    <p:sldId id="332" r:id="rId18"/>
    <p:sldId id="2696" r:id="rId19"/>
    <p:sldId id="2697" r:id="rId20"/>
    <p:sldId id="337" r:id="rId21"/>
    <p:sldId id="338" r:id="rId22"/>
    <p:sldId id="339" r:id="rId23"/>
    <p:sldId id="340" r:id="rId24"/>
    <p:sldId id="313" r:id="rId25"/>
    <p:sldId id="341" r:id="rId26"/>
    <p:sldId id="343" r:id="rId27"/>
    <p:sldId id="342" r:id="rId28"/>
    <p:sldId id="26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9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106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58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85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533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2802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01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28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08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01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2642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3563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731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730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949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9103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154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9035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77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39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74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1528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3B97EFD-7825-45B2-9A0F-7CC39E5BAE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4351138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2026/3/19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7.png"/><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8.gif"/><Relationship Id="rId12" Type="http://schemas.openxmlformats.org/officeDocument/2006/relationships/image" Target="../media/image4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gif"/><Relationship Id="rId4" Type="http://schemas.openxmlformats.org/officeDocument/2006/relationships/notesSlide" Target="../notesSlides/notesSlide15.xml"/><Relationship Id="rId9" Type="http://schemas.microsoft.com/office/2007/relationships/hdphoto" Target="../media/hdphoto2.wdp"/><Relationship Id="rId14"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9.gif"/><Relationship Id="rId5" Type="http://schemas.openxmlformats.org/officeDocument/2006/relationships/slide" Target="slide4.xml"/><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80.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102.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7.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429139B-E412-9473-3340-A1C3ACAD5A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pic>
        <p:nvPicPr>
          <p:cNvPr id="3" name="Picture 2">
            <a:extLst>
              <a:ext uri="{FF2B5EF4-FFF2-40B4-BE49-F238E27FC236}">
                <a16:creationId xmlns:a16="http://schemas.microsoft.com/office/drawing/2014/main" id="{C1AE5204-BB5A-3DD0-BE88-D027BB0E6F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2" y="844117"/>
            <a:ext cx="7981547"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toán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để</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5721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pic>
        <p:nvPicPr>
          <p:cNvPr id="2" name="Picture 1">
            <a:extLst>
              <a:ext uri="{FF2B5EF4-FFF2-40B4-BE49-F238E27FC236}">
                <a16:creationId xmlns:a16="http://schemas.microsoft.com/office/drawing/2014/main" id="{0B887595-47E3-3FA2-86D1-9C67089E0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103090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pic>
        <p:nvPicPr>
          <p:cNvPr id="3" name="Picture 2">
            <a:extLst>
              <a:ext uri="{FF2B5EF4-FFF2-40B4-BE49-F238E27FC236}">
                <a16:creationId xmlns:a16="http://schemas.microsoft.com/office/drawing/2014/main" id="{76BBD4D4-7E8F-CB5A-718F-00F4BBF2DF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46834575"/>
              </p:ext>
            </p:extLst>
          </p:nvPr>
        </p:nvGraphicFramePr>
        <p:xfrm>
          <a:off x="952499" y="847725"/>
          <a:ext cx="10496550" cy="5246687"/>
        </p:xfrm>
        <a:graphic>
          <a:graphicData uri="http://schemas.openxmlformats.org/drawingml/2006/table">
            <a:tbl>
              <a:tblPr/>
              <a:tblGrid>
                <a:gridCol w="4479615">
                  <a:extLst>
                    <a:ext uri="{9D8B030D-6E8A-4147-A177-3AD203B41FA5}">
                      <a16:colId xmlns:a16="http://schemas.microsoft.com/office/drawing/2014/main" val="966986752"/>
                    </a:ext>
                  </a:extLst>
                </a:gridCol>
                <a:gridCol w="1815741">
                  <a:extLst>
                    <a:ext uri="{9D8B030D-6E8A-4147-A177-3AD203B41FA5}">
                      <a16:colId xmlns:a16="http://schemas.microsoft.com/office/drawing/2014/main" val="1917084125"/>
                    </a:ext>
                  </a:extLst>
                </a:gridCol>
                <a:gridCol w="4201194">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810250" y="1971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458075" y="1590675"/>
            <a:ext cx="3819525" cy="1569660"/>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1</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3819 &lt;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820 nên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 không có trong thùng. Vậy bác Trí không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800725" y="356235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562849" y="3228975"/>
            <a:ext cx="3429001" cy="1569660"/>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bác Đức đã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824 nên chú Dũng không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800725" y="50387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248525" y="4867275"/>
            <a:ext cx="4124325" cy="1200329"/>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trong thùng có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822 nên chú Dũng có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822.</a:t>
            </a:r>
            <a:endParaRPr lang="en-US" sz="24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685BE25-37EB-3B6D-EBFB-8CE1BD14F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37A2B2B-E1CC-88E8-09FC-CC401AA51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pic>
        <p:nvPicPr>
          <p:cNvPr id="3" name="Picture 2">
            <a:extLst>
              <a:ext uri="{FF2B5EF4-FFF2-40B4-BE49-F238E27FC236}">
                <a16:creationId xmlns:a16="http://schemas.microsoft.com/office/drawing/2014/main" id="{35D358D7-CF9B-4EC5-DB26-45D47AC17F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ngày</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tháng</a:t>
            </a:r>
            <a:r>
              <a:rPr lang="en-US" sz="3200" b="1" kern="0" dirty="0">
                <a:solidFill>
                  <a:srgbClr val="000000"/>
                </a:solidFill>
                <a:latin typeface="Calibri" panose="020F0502020204030204" pitchFamily="34" charset="0"/>
                <a:cs typeface="Calibri" panose="020F0502020204030204" pitchFamily="34" charset="0"/>
                <a:sym typeface="Arial"/>
              </a:rPr>
              <a:t> 3 </a:t>
            </a:r>
            <a:r>
              <a:rPr lang="en-US" sz="3200" b="1" kern="0" dirty="0" err="1">
                <a:solidFill>
                  <a:srgbClr val="000000"/>
                </a:solidFill>
                <a:latin typeface="Calibri" panose="020F0502020204030204" pitchFamily="34" charset="0"/>
                <a:cs typeface="Calibri" panose="020F0502020204030204" pitchFamily="34" charset="0"/>
                <a:sym typeface="Arial"/>
              </a:rPr>
              <a:t>năm</a:t>
            </a:r>
            <a:r>
              <a:rPr lang="en-US" sz="3200" b="1" kern="0">
                <a:solidFill>
                  <a:srgbClr val="000000"/>
                </a:solidFill>
                <a:latin typeface="Calibri" panose="020F0502020204030204" pitchFamily="34" charset="0"/>
                <a:cs typeface="Calibri" panose="020F0502020204030204" pitchFamily="34" charset="0"/>
                <a:sym typeface="Arial"/>
              </a:rPr>
              <a:t> 2026</a:t>
            </a:r>
            <a:endParaRPr lang="en-US" sz="3200" b="1" kern="0" dirty="0">
              <a:solidFill>
                <a:srgbClr val="00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pic>
        <p:nvPicPr>
          <p:cNvPr id="6" name="Picture 5">
            <a:extLst>
              <a:ext uri="{FF2B5EF4-FFF2-40B4-BE49-F238E27FC236}">
                <a16:creationId xmlns:a16="http://schemas.microsoft.com/office/drawing/2014/main" id="{29A6DB1E-1FF3-B950-1B09-085422201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8081" y="476907"/>
            <a:ext cx="1407459" cy="1423811"/>
          </a:xfrm>
          <a:prstGeom prst="rect">
            <a:avLst/>
          </a:prstGeom>
        </p:spPr>
      </p:pic>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34" name="Rounded Rectangle 16">
            <a:extLst>
              <a:ext uri="{FF2B5EF4-FFF2-40B4-BE49-F238E27FC236}">
                <a16:creationId xmlns:a16="http://schemas.microsoft.com/office/drawing/2014/main" id="{7856D5F4-38FD-4EC1-8F42-CE10FEEA4B63}"/>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1510" name="Google Shape;1510;p42"/>
          <p:cNvGrpSpPr/>
          <p:nvPr/>
        </p:nvGrpSpPr>
        <p:grpSpPr>
          <a:xfrm rot="-263184">
            <a:off x="-257195" y="3836203"/>
            <a:ext cx="1441987" cy="2971005"/>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20" name="Google Shape;1520;p42"/>
          <p:cNvGrpSpPr/>
          <p:nvPr/>
        </p:nvGrpSpPr>
        <p:grpSpPr>
          <a:xfrm flipH="1">
            <a:off x="10029061" y="1321274"/>
            <a:ext cx="2119588" cy="5190447"/>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1" name="Google Shape;3538;p41">
            <a:extLst>
              <a:ext uri="{FF2B5EF4-FFF2-40B4-BE49-F238E27FC236}">
                <a16:creationId xmlns:a16="http://schemas.microsoft.com/office/drawing/2014/main" id="{E1454F0E-FFDD-43C5-901F-0B7D20514EB1}"/>
              </a:ext>
            </a:extLst>
          </p:cNvPr>
          <p:cNvSpPr txBox="1">
            <a:spLocks/>
          </p:cNvSpPr>
          <p:nvPr/>
        </p:nvSpPr>
        <p:spPr>
          <a:xfrm>
            <a:off x="1687043" y="1316218"/>
            <a:ext cx="8085607"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lgn="just" defTabSz="1219170">
              <a:buClr>
                <a:srgbClr val="000000"/>
              </a:buClr>
              <a:defRPr/>
            </a:pP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 Biết cách phân tích cấu tạo số, cách đọc và cách viết các số có năm chữ số và số 100 000.</a:t>
            </a:r>
          </a:p>
          <a:p>
            <a:pPr marL="0" indent="0" algn="just" defTabSz="1219170">
              <a:buClr>
                <a:srgbClr val="000000"/>
              </a:buClr>
              <a:defRPr/>
            </a:pPr>
            <a:r>
              <a:rPr lang="en-US"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Làm quen với cách làm tròn số và làm tròn được một số đến hàng nghìn và hàng chục nghìn.</a:t>
            </a:r>
            <a:endParaRPr lang="vi-VN" sz="3200" kern="0" dirty="0">
              <a:solidFill>
                <a:sysClr val="windowText" lastClr="00000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827728BF-E774-4C4F-978A-8C97A3F5C338}"/>
              </a:ext>
            </a:extLst>
          </p:cNvPr>
          <p:cNvGrpSpPr/>
          <p:nvPr/>
        </p:nvGrpSpPr>
        <p:grpSpPr>
          <a:xfrm>
            <a:off x="421599" y="1165958"/>
            <a:ext cx="1464000" cy="1356265"/>
            <a:chOff x="311152" y="743043"/>
            <a:chExt cx="767840" cy="751670"/>
          </a:xfrm>
        </p:grpSpPr>
        <p:sp>
          <p:nvSpPr>
            <p:cNvPr id="43" name="Google Shape;4265;p49">
              <a:extLst>
                <a:ext uri="{FF2B5EF4-FFF2-40B4-BE49-F238E27FC236}">
                  <a16:creationId xmlns:a16="http://schemas.microsoft.com/office/drawing/2014/main" id="{2AADDBB1-1208-4406-9456-688CD8E1F3EC}"/>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66;p49">
              <a:extLst>
                <a:ext uri="{FF2B5EF4-FFF2-40B4-BE49-F238E27FC236}">
                  <a16:creationId xmlns:a16="http://schemas.microsoft.com/office/drawing/2014/main" id="{BE9FBB21-1796-470B-BF31-8441954445B0}"/>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67;p49">
              <a:extLst>
                <a:ext uri="{FF2B5EF4-FFF2-40B4-BE49-F238E27FC236}">
                  <a16:creationId xmlns:a16="http://schemas.microsoft.com/office/drawing/2014/main" id="{DE27A435-1604-4A8D-A3D7-F66F91A0EF59}"/>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68;p49">
              <a:extLst>
                <a:ext uri="{FF2B5EF4-FFF2-40B4-BE49-F238E27FC236}">
                  <a16:creationId xmlns:a16="http://schemas.microsoft.com/office/drawing/2014/main" id="{BC61380F-F891-4D12-8BC4-250331684160}"/>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47" name="Google Shape;4269;p49">
              <a:extLst>
                <a:ext uri="{FF2B5EF4-FFF2-40B4-BE49-F238E27FC236}">
                  <a16:creationId xmlns:a16="http://schemas.microsoft.com/office/drawing/2014/main" id="{AEBEF3D5-AF66-42FB-B2D0-ABFCC43B7E2F}"/>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70;p49">
              <a:extLst>
                <a:ext uri="{FF2B5EF4-FFF2-40B4-BE49-F238E27FC236}">
                  <a16:creationId xmlns:a16="http://schemas.microsoft.com/office/drawing/2014/main" id="{F608CB4D-51F3-4197-B370-7C56591ECEB7}"/>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71;p49">
              <a:extLst>
                <a:ext uri="{FF2B5EF4-FFF2-40B4-BE49-F238E27FC236}">
                  <a16:creationId xmlns:a16="http://schemas.microsoft.com/office/drawing/2014/main" id="{A97492D6-E4AF-46EE-B601-FB75B98728F1}"/>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72;p49">
              <a:extLst>
                <a:ext uri="{FF2B5EF4-FFF2-40B4-BE49-F238E27FC236}">
                  <a16:creationId xmlns:a16="http://schemas.microsoft.com/office/drawing/2014/main" id="{F2B70E5C-2DD2-460D-97CD-E3A4D0864BF5}"/>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73;p49">
              <a:extLst>
                <a:ext uri="{FF2B5EF4-FFF2-40B4-BE49-F238E27FC236}">
                  <a16:creationId xmlns:a16="http://schemas.microsoft.com/office/drawing/2014/main" id="{5CD073D2-7510-4845-81EF-2B59D3304C0B}"/>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74;p49">
              <a:extLst>
                <a:ext uri="{FF2B5EF4-FFF2-40B4-BE49-F238E27FC236}">
                  <a16:creationId xmlns:a16="http://schemas.microsoft.com/office/drawing/2014/main" id="{EFF9610E-45E5-4287-8777-8470C518487C}"/>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275;p49">
              <a:extLst>
                <a:ext uri="{FF2B5EF4-FFF2-40B4-BE49-F238E27FC236}">
                  <a16:creationId xmlns:a16="http://schemas.microsoft.com/office/drawing/2014/main" id="{4C2306C1-7687-4D83-8FE9-E7040F2C33EE}"/>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276;p49">
              <a:extLst>
                <a:ext uri="{FF2B5EF4-FFF2-40B4-BE49-F238E27FC236}">
                  <a16:creationId xmlns:a16="http://schemas.microsoft.com/office/drawing/2014/main" id="{BFC8F243-EDE6-47BA-AD27-7C411DE681EA}"/>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277;p49">
              <a:extLst>
                <a:ext uri="{FF2B5EF4-FFF2-40B4-BE49-F238E27FC236}">
                  <a16:creationId xmlns:a16="http://schemas.microsoft.com/office/drawing/2014/main" id="{7176C13E-984E-4006-AD2E-CFF5A6D8C978}"/>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5" name="Google Shape;4278;p49">
              <a:extLst>
                <a:ext uri="{FF2B5EF4-FFF2-40B4-BE49-F238E27FC236}">
                  <a16:creationId xmlns:a16="http://schemas.microsoft.com/office/drawing/2014/main" id="{4FA7DA8D-73A4-4D54-9A37-0AA9329D929C}"/>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6" name="Google Shape;4279;p49">
              <a:extLst>
                <a:ext uri="{FF2B5EF4-FFF2-40B4-BE49-F238E27FC236}">
                  <a16:creationId xmlns:a16="http://schemas.microsoft.com/office/drawing/2014/main" id="{F663A97C-86AD-44D0-AA9E-7A1B152918FC}"/>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80;p49">
              <a:extLst>
                <a:ext uri="{FF2B5EF4-FFF2-40B4-BE49-F238E27FC236}">
                  <a16:creationId xmlns:a16="http://schemas.microsoft.com/office/drawing/2014/main" id="{8B40CCDB-D377-4979-A11C-2621F353AB14}"/>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81;p49">
              <a:extLst>
                <a:ext uri="{FF2B5EF4-FFF2-40B4-BE49-F238E27FC236}">
                  <a16:creationId xmlns:a16="http://schemas.microsoft.com/office/drawing/2014/main" id="{543E3CB0-0A8A-4D86-8216-866BB6FF4642}"/>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82;p49">
              <a:extLst>
                <a:ext uri="{FF2B5EF4-FFF2-40B4-BE49-F238E27FC236}">
                  <a16:creationId xmlns:a16="http://schemas.microsoft.com/office/drawing/2014/main" id="{9660EDB3-239A-4F1E-BDA6-0A3162EEA0F2}"/>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0" name="Google Shape;4283;p49">
              <a:extLst>
                <a:ext uri="{FF2B5EF4-FFF2-40B4-BE49-F238E27FC236}">
                  <a16:creationId xmlns:a16="http://schemas.microsoft.com/office/drawing/2014/main" id="{7AAFFB22-E34E-406E-8D08-C9D4CCCB5DFA}"/>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84;p49">
              <a:extLst>
                <a:ext uri="{FF2B5EF4-FFF2-40B4-BE49-F238E27FC236}">
                  <a16:creationId xmlns:a16="http://schemas.microsoft.com/office/drawing/2014/main" id="{5183DDCF-3060-4219-912E-0C70A2DB5D42}"/>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85;p49">
              <a:extLst>
                <a:ext uri="{FF2B5EF4-FFF2-40B4-BE49-F238E27FC236}">
                  <a16:creationId xmlns:a16="http://schemas.microsoft.com/office/drawing/2014/main" id="{516E8E1E-08AB-4CFE-AAAD-EB14899B7DB3}"/>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86;p49">
              <a:extLst>
                <a:ext uri="{FF2B5EF4-FFF2-40B4-BE49-F238E27FC236}">
                  <a16:creationId xmlns:a16="http://schemas.microsoft.com/office/drawing/2014/main" id="{263E3887-FE2C-4367-8450-2C3D5ED4BEF4}"/>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87;p49">
              <a:extLst>
                <a:ext uri="{FF2B5EF4-FFF2-40B4-BE49-F238E27FC236}">
                  <a16:creationId xmlns:a16="http://schemas.microsoft.com/office/drawing/2014/main" id="{EBC374B0-3471-41D2-B51C-09A4E980B9AA}"/>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88;p49">
              <a:extLst>
                <a:ext uri="{FF2B5EF4-FFF2-40B4-BE49-F238E27FC236}">
                  <a16:creationId xmlns:a16="http://schemas.microsoft.com/office/drawing/2014/main" id="{4C05B05E-46B2-4AFF-8498-67E1AA7788F4}"/>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89;p49">
              <a:extLst>
                <a:ext uri="{FF2B5EF4-FFF2-40B4-BE49-F238E27FC236}">
                  <a16:creationId xmlns:a16="http://schemas.microsoft.com/office/drawing/2014/main" id="{A9840857-2E59-4029-ACAF-01E38370AFBA}"/>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90;p49">
              <a:extLst>
                <a:ext uri="{FF2B5EF4-FFF2-40B4-BE49-F238E27FC236}">
                  <a16:creationId xmlns:a16="http://schemas.microsoft.com/office/drawing/2014/main" id="{0E4020DC-651B-4CE5-AA55-3316921216E1}"/>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91;p49">
              <a:extLst>
                <a:ext uri="{FF2B5EF4-FFF2-40B4-BE49-F238E27FC236}">
                  <a16:creationId xmlns:a16="http://schemas.microsoft.com/office/drawing/2014/main" id="{9E2962C4-8166-4D8D-A714-C725A48D96AB}"/>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92;p49">
              <a:extLst>
                <a:ext uri="{FF2B5EF4-FFF2-40B4-BE49-F238E27FC236}">
                  <a16:creationId xmlns:a16="http://schemas.microsoft.com/office/drawing/2014/main" id="{7AEAB42A-470B-4274-8183-3E5453CBA4D9}"/>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93;p49">
              <a:extLst>
                <a:ext uri="{FF2B5EF4-FFF2-40B4-BE49-F238E27FC236}">
                  <a16:creationId xmlns:a16="http://schemas.microsoft.com/office/drawing/2014/main" id="{F8C9931A-586A-4BA6-BF9E-7B664222DCC6}"/>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94;p49">
              <a:extLst>
                <a:ext uri="{FF2B5EF4-FFF2-40B4-BE49-F238E27FC236}">
                  <a16:creationId xmlns:a16="http://schemas.microsoft.com/office/drawing/2014/main" id="{DE2036FD-D765-4F75-94E6-5B34CA3A0EBA}"/>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95;p49">
              <a:extLst>
                <a:ext uri="{FF2B5EF4-FFF2-40B4-BE49-F238E27FC236}">
                  <a16:creationId xmlns:a16="http://schemas.microsoft.com/office/drawing/2014/main" id="{30FE0F2A-5338-40DC-95F9-607335BEC12B}"/>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96;p49">
              <a:extLst>
                <a:ext uri="{FF2B5EF4-FFF2-40B4-BE49-F238E27FC236}">
                  <a16:creationId xmlns:a16="http://schemas.microsoft.com/office/drawing/2014/main" id="{58F34BB7-CD21-4A43-ADCE-F866E199EFDB}"/>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97;p49">
              <a:extLst>
                <a:ext uri="{FF2B5EF4-FFF2-40B4-BE49-F238E27FC236}">
                  <a16:creationId xmlns:a16="http://schemas.microsoft.com/office/drawing/2014/main" id="{506AD7DE-93C3-4F9B-8CCF-F1478DB8AF8E}"/>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98;p49">
              <a:extLst>
                <a:ext uri="{FF2B5EF4-FFF2-40B4-BE49-F238E27FC236}">
                  <a16:creationId xmlns:a16="http://schemas.microsoft.com/office/drawing/2014/main" id="{D3113D21-F571-40AB-ADBA-53535C479088}"/>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99;p49">
              <a:extLst>
                <a:ext uri="{FF2B5EF4-FFF2-40B4-BE49-F238E27FC236}">
                  <a16:creationId xmlns:a16="http://schemas.microsoft.com/office/drawing/2014/main" id="{54A78C30-7932-480E-90D2-517EA5FE17CF}"/>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300;p49">
              <a:extLst>
                <a:ext uri="{FF2B5EF4-FFF2-40B4-BE49-F238E27FC236}">
                  <a16:creationId xmlns:a16="http://schemas.microsoft.com/office/drawing/2014/main" id="{ECD81AEC-14E4-4500-A9FE-F7CB374BDD42}"/>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301;p49">
              <a:extLst>
                <a:ext uri="{FF2B5EF4-FFF2-40B4-BE49-F238E27FC236}">
                  <a16:creationId xmlns:a16="http://schemas.microsoft.com/office/drawing/2014/main" id="{8AB45DC7-8637-4C30-B6CF-C5C41F15755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302;p49">
              <a:extLst>
                <a:ext uri="{FF2B5EF4-FFF2-40B4-BE49-F238E27FC236}">
                  <a16:creationId xmlns:a16="http://schemas.microsoft.com/office/drawing/2014/main" id="{AF88429A-83CB-4A48-BF0C-74DEB49FB56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303;p49">
              <a:extLst>
                <a:ext uri="{FF2B5EF4-FFF2-40B4-BE49-F238E27FC236}">
                  <a16:creationId xmlns:a16="http://schemas.microsoft.com/office/drawing/2014/main" id="{8FA8DF50-7E73-4529-8126-98AFB360C811}"/>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304;p49">
              <a:extLst>
                <a:ext uri="{FF2B5EF4-FFF2-40B4-BE49-F238E27FC236}">
                  <a16:creationId xmlns:a16="http://schemas.microsoft.com/office/drawing/2014/main" id="{74ED425E-962A-4CE6-8988-182032EE85F4}"/>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92" name="Google Shape;4264;p49">
            <a:extLst>
              <a:ext uri="{FF2B5EF4-FFF2-40B4-BE49-F238E27FC236}">
                <a16:creationId xmlns:a16="http://schemas.microsoft.com/office/drawing/2014/main" id="{7438B5A9-F70E-4098-B54E-9C8694D56814}"/>
              </a:ext>
            </a:extLst>
          </p:cNvPr>
          <p:cNvGrpSpPr/>
          <p:nvPr/>
        </p:nvGrpSpPr>
        <p:grpSpPr>
          <a:xfrm>
            <a:off x="10324855" y="4255126"/>
            <a:ext cx="1480051" cy="1656748"/>
            <a:chOff x="4359100" y="1077450"/>
            <a:chExt cx="549125" cy="525575"/>
          </a:xfrm>
        </p:grpSpPr>
        <p:sp>
          <p:nvSpPr>
            <p:cNvPr id="93" name="Google Shape;4265;p49">
              <a:extLst>
                <a:ext uri="{FF2B5EF4-FFF2-40B4-BE49-F238E27FC236}">
                  <a16:creationId xmlns:a16="http://schemas.microsoft.com/office/drawing/2014/main" id="{82573308-AF71-4D0E-940E-170BDA3F24B0}"/>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66;p49">
              <a:extLst>
                <a:ext uri="{FF2B5EF4-FFF2-40B4-BE49-F238E27FC236}">
                  <a16:creationId xmlns:a16="http://schemas.microsoft.com/office/drawing/2014/main" id="{A1513BE0-02FA-4308-9203-DC953C433229}"/>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67;p49">
              <a:extLst>
                <a:ext uri="{FF2B5EF4-FFF2-40B4-BE49-F238E27FC236}">
                  <a16:creationId xmlns:a16="http://schemas.microsoft.com/office/drawing/2014/main" id="{DEE71279-D18B-4B89-8F05-979ECFC5A704}"/>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68;p49">
              <a:extLst>
                <a:ext uri="{FF2B5EF4-FFF2-40B4-BE49-F238E27FC236}">
                  <a16:creationId xmlns:a16="http://schemas.microsoft.com/office/drawing/2014/main" id="{7C3FD06B-751D-4E2D-9186-43E49D873C51}"/>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97" name="Google Shape;4269;p49">
              <a:extLst>
                <a:ext uri="{FF2B5EF4-FFF2-40B4-BE49-F238E27FC236}">
                  <a16:creationId xmlns:a16="http://schemas.microsoft.com/office/drawing/2014/main" id="{3AE8C186-C594-45D0-8088-C1AFD0E72E4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70;p49">
              <a:extLst>
                <a:ext uri="{FF2B5EF4-FFF2-40B4-BE49-F238E27FC236}">
                  <a16:creationId xmlns:a16="http://schemas.microsoft.com/office/drawing/2014/main" id="{E4852405-C8AD-4BB3-908B-29E09EDF4CE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71;p49">
              <a:extLst>
                <a:ext uri="{FF2B5EF4-FFF2-40B4-BE49-F238E27FC236}">
                  <a16:creationId xmlns:a16="http://schemas.microsoft.com/office/drawing/2014/main" id="{E9EFB4FF-11FF-4286-8B06-0ACE40166DF7}"/>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72;p49">
              <a:extLst>
                <a:ext uri="{FF2B5EF4-FFF2-40B4-BE49-F238E27FC236}">
                  <a16:creationId xmlns:a16="http://schemas.microsoft.com/office/drawing/2014/main" id="{385CCCE0-792E-458D-8A4A-3B3EF7BA5B55}"/>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273;p49">
              <a:extLst>
                <a:ext uri="{FF2B5EF4-FFF2-40B4-BE49-F238E27FC236}">
                  <a16:creationId xmlns:a16="http://schemas.microsoft.com/office/drawing/2014/main" id="{CD8785BA-D776-41B5-92C9-D9A9310C926B}"/>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274;p49">
              <a:extLst>
                <a:ext uri="{FF2B5EF4-FFF2-40B4-BE49-F238E27FC236}">
                  <a16:creationId xmlns:a16="http://schemas.microsoft.com/office/drawing/2014/main" id="{E5B0A450-B5E3-4536-96D2-1DC1594F825E}"/>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275;p49">
              <a:extLst>
                <a:ext uri="{FF2B5EF4-FFF2-40B4-BE49-F238E27FC236}">
                  <a16:creationId xmlns:a16="http://schemas.microsoft.com/office/drawing/2014/main" id="{A371CF6B-F4AC-4573-A5B9-7CF8AB1E4E39}"/>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276;p49">
              <a:extLst>
                <a:ext uri="{FF2B5EF4-FFF2-40B4-BE49-F238E27FC236}">
                  <a16:creationId xmlns:a16="http://schemas.microsoft.com/office/drawing/2014/main" id="{A2D6E812-0A00-4DA6-A72B-3ABE0B0B4549}"/>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277;p49">
              <a:extLst>
                <a:ext uri="{FF2B5EF4-FFF2-40B4-BE49-F238E27FC236}">
                  <a16:creationId xmlns:a16="http://schemas.microsoft.com/office/drawing/2014/main" id="{383AA598-193B-4382-8A02-A8C5BF3AD45B}"/>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6" name="Google Shape;4278;p49">
              <a:extLst>
                <a:ext uri="{FF2B5EF4-FFF2-40B4-BE49-F238E27FC236}">
                  <a16:creationId xmlns:a16="http://schemas.microsoft.com/office/drawing/2014/main" id="{06C1A677-7E11-4FF1-A80F-A2E78983E2B2}"/>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7" name="Google Shape;4279;p49">
              <a:extLst>
                <a:ext uri="{FF2B5EF4-FFF2-40B4-BE49-F238E27FC236}">
                  <a16:creationId xmlns:a16="http://schemas.microsoft.com/office/drawing/2014/main" id="{C1778E87-0BF7-4355-A7BA-E975604C7FB1}"/>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8" name="Google Shape;4280;p49">
              <a:extLst>
                <a:ext uri="{FF2B5EF4-FFF2-40B4-BE49-F238E27FC236}">
                  <a16:creationId xmlns:a16="http://schemas.microsoft.com/office/drawing/2014/main" id="{A0C2C001-D922-4A4F-ABE0-6881C3A1F52B}"/>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9" name="Google Shape;4281;p49">
              <a:extLst>
                <a:ext uri="{FF2B5EF4-FFF2-40B4-BE49-F238E27FC236}">
                  <a16:creationId xmlns:a16="http://schemas.microsoft.com/office/drawing/2014/main" id="{2E3579DD-29D7-4F29-967F-DF19A3A017D7}"/>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0" name="Google Shape;4282;p49">
              <a:extLst>
                <a:ext uri="{FF2B5EF4-FFF2-40B4-BE49-F238E27FC236}">
                  <a16:creationId xmlns:a16="http://schemas.microsoft.com/office/drawing/2014/main" id="{A7BCAA2E-E628-449E-A8B9-278F69856FE3}"/>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1" name="Google Shape;4283;p49">
              <a:extLst>
                <a:ext uri="{FF2B5EF4-FFF2-40B4-BE49-F238E27FC236}">
                  <a16:creationId xmlns:a16="http://schemas.microsoft.com/office/drawing/2014/main" id="{316D9BC2-7936-4E6D-9C7E-0045A9B3D40F}"/>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2" name="Google Shape;4284;p49">
              <a:extLst>
                <a:ext uri="{FF2B5EF4-FFF2-40B4-BE49-F238E27FC236}">
                  <a16:creationId xmlns:a16="http://schemas.microsoft.com/office/drawing/2014/main" id="{E1E48D55-BCAC-41E2-85ED-1EABB85798A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3" name="Google Shape;4285;p49">
              <a:extLst>
                <a:ext uri="{FF2B5EF4-FFF2-40B4-BE49-F238E27FC236}">
                  <a16:creationId xmlns:a16="http://schemas.microsoft.com/office/drawing/2014/main" id="{66883AA7-1F85-4892-9178-4E9031720604}"/>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4" name="Google Shape;4286;p49">
              <a:extLst>
                <a:ext uri="{FF2B5EF4-FFF2-40B4-BE49-F238E27FC236}">
                  <a16:creationId xmlns:a16="http://schemas.microsoft.com/office/drawing/2014/main" id="{913019C4-2752-4082-BBBB-C80BC8C479B2}"/>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5" name="Google Shape;4287;p49">
              <a:extLst>
                <a:ext uri="{FF2B5EF4-FFF2-40B4-BE49-F238E27FC236}">
                  <a16:creationId xmlns:a16="http://schemas.microsoft.com/office/drawing/2014/main" id="{4A61F0DB-84DB-4867-898B-C2ABA6418FC1}"/>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6" name="Google Shape;4288;p49">
              <a:extLst>
                <a:ext uri="{FF2B5EF4-FFF2-40B4-BE49-F238E27FC236}">
                  <a16:creationId xmlns:a16="http://schemas.microsoft.com/office/drawing/2014/main" id="{9D837F50-429D-442A-A7DC-74DA3865A021}"/>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7" name="Google Shape;4289;p49">
              <a:extLst>
                <a:ext uri="{FF2B5EF4-FFF2-40B4-BE49-F238E27FC236}">
                  <a16:creationId xmlns:a16="http://schemas.microsoft.com/office/drawing/2014/main" id="{DF7AB3F1-353A-4DC5-8686-8CF76898F5E5}"/>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8" name="Google Shape;4290;p49">
              <a:extLst>
                <a:ext uri="{FF2B5EF4-FFF2-40B4-BE49-F238E27FC236}">
                  <a16:creationId xmlns:a16="http://schemas.microsoft.com/office/drawing/2014/main" id="{C9FDA66D-4F82-44F3-ACB0-051CD1244F3D}"/>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9" name="Google Shape;4291;p49">
              <a:extLst>
                <a:ext uri="{FF2B5EF4-FFF2-40B4-BE49-F238E27FC236}">
                  <a16:creationId xmlns:a16="http://schemas.microsoft.com/office/drawing/2014/main" id="{9D52204B-40AB-4680-854C-AE1CEA2ACFE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0" name="Google Shape;4292;p49">
              <a:extLst>
                <a:ext uri="{FF2B5EF4-FFF2-40B4-BE49-F238E27FC236}">
                  <a16:creationId xmlns:a16="http://schemas.microsoft.com/office/drawing/2014/main" id="{BE1E234C-66F5-4CB3-AC49-34D75988DCC9}"/>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1" name="Google Shape;4293;p49">
              <a:extLst>
                <a:ext uri="{FF2B5EF4-FFF2-40B4-BE49-F238E27FC236}">
                  <a16:creationId xmlns:a16="http://schemas.microsoft.com/office/drawing/2014/main" id="{022FDED5-1D56-489C-A323-14369E049CCF}"/>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2" name="Google Shape;4294;p49">
              <a:extLst>
                <a:ext uri="{FF2B5EF4-FFF2-40B4-BE49-F238E27FC236}">
                  <a16:creationId xmlns:a16="http://schemas.microsoft.com/office/drawing/2014/main" id="{A74F8098-1ABF-4C58-9466-04553A85BC4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3" name="Google Shape;4295;p49">
              <a:extLst>
                <a:ext uri="{FF2B5EF4-FFF2-40B4-BE49-F238E27FC236}">
                  <a16:creationId xmlns:a16="http://schemas.microsoft.com/office/drawing/2014/main" id="{87A499D3-42F9-4245-B82F-D883F1F1DABE}"/>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4" name="Google Shape;4296;p49">
              <a:extLst>
                <a:ext uri="{FF2B5EF4-FFF2-40B4-BE49-F238E27FC236}">
                  <a16:creationId xmlns:a16="http://schemas.microsoft.com/office/drawing/2014/main" id="{7BB6166B-BA5F-4601-8BEB-6D9E1FEE38C7}"/>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5" name="Google Shape;4297;p49">
              <a:extLst>
                <a:ext uri="{FF2B5EF4-FFF2-40B4-BE49-F238E27FC236}">
                  <a16:creationId xmlns:a16="http://schemas.microsoft.com/office/drawing/2014/main" id="{BD7A55DC-E1B4-4669-9EE6-73E1F73B713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6" name="Google Shape;4298;p49">
              <a:extLst>
                <a:ext uri="{FF2B5EF4-FFF2-40B4-BE49-F238E27FC236}">
                  <a16:creationId xmlns:a16="http://schemas.microsoft.com/office/drawing/2014/main" id="{C80FD5A8-48C2-45D4-A0A6-7A4723DB979C}"/>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7" name="Google Shape;4299;p49">
              <a:extLst>
                <a:ext uri="{FF2B5EF4-FFF2-40B4-BE49-F238E27FC236}">
                  <a16:creationId xmlns:a16="http://schemas.microsoft.com/office/drawing/2014/main" id="{C9D0BE69-C602-4A7A-9E21-0A3FCF7EA527}"/>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8" name="Google Shape;4300;p49">
              <a:extLst>
                <a:ext uri="{FF2B5EF4-FFF2-40B4-BE49-F238E27FC236}">
                  <a16:creationId xmlns:a16="http://schemas.microsoft.com/office/drawing/2014/main" id="{6082B364-F8C0-4625-A503-A5C7FDC86B84}"/>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9" name="Google Shape;4301;p49">
              <a:extLst>
                <a:ext uri="{FF2B5EF4-FFF2-40B4-BE49-F238E27FC236}">
                  <a16:creationId xmlns:a16="http://schemas.microsoft.com/office/drawing/2014/main" id="{2DDE26B4-1DF3-4A0D-BEF2-786A233576E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0" name="Google Shape;4302;p49">
              <a:extLst>
                <a:ext uri="{FF2B5EF4-FFF2-40B4-BE49-F238E27FC236}">
                  <a16:creationId xmlns:a16="http://schemas.microsoft.com/office/drawing/2014/main" id="{23F2B5EC-AA47-476B-A0F2-EBF6734AB4E7}"/>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1" name="Google Shape;4303;p49">
              <a:extLst>
                <a:ext uri="{FF2B5EF4-FFF2-40B4-BE49-F238E27FC236}">
                  <a16:creationId xmlns:a16="http://schemas.microsoft.com/office/drawing/2014/main" id="{11A8C610-57AA-4E96-A4D7-24A28B173056}"/>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2" name="Google Shape;4304;p49">
              <a:extLst>
                <a:ext uri="{FF2B5EF4-FFF2-40B4-BE49-F238E27FC236}">
                  <a16:creationId xmlns:a16="http://schemas.microsoft.com/office/drawing/2014/main" id="{631DCD42-3FB8-4382-93B4-91C9B57FE0C8}"/>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5" name="Picture 4">
            <a:extLst>
              <a:ext uri="{FF2B5EF4-FFF2-40B4-BE49-F238E27FC236}">
                <a16:creationId xmlns:a16="http://schemas.microsoft.com/office/drawing/2014/main" id="{837027FA-E198-4E89-86FF-EB4469237593}"/>
              </a:ext>
            </a:extLst>
          </p:cNvPr>
          <p:cNvPicPr>
            <a:picLocks noChangeAspect="1"/>
          </p:cNvPicPr>
          <p:nvPr/>
        </p:nvPicPr>
        <p:blipFill>
          <a:blip r:embed="rId3"/>
          <a:stretch>
            <a:fillRect/>
          </a:stretch>
        </p:blipFill>
        <p:spPr>
          <a:xfrm>
            <a:off x="237903" y="271194"/>
            <a:ext cx="11355800" cy="1430652"/>
          </a:xfrm>
          <a:prstGeom prst="rect">
            <a:avLst/>
          </a:prstGeom>
        </p:spPr>
      </p:pic>
    </p:spTree>
    <p:extLst>
      <p:ext uri="{BB962C8B-B14F-4D97-AF65-F5344CB8AC3E}">
        <p14:creationId xmlns:p14="http://schemas.microsoft.com/office/powerpoint/2010/main" val="67911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515</Words>
  <Application>Microsoft Office PowerPoint</Application>
  <PresentationFormat>Widescreen</PresentationFormat>
  <Paragraphs>68</Paragraphs>
  <Slides>21</Slides>
  <Notes>15</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21</vt:i4>
      </vt:variant>
    </vt:vector>
  </HeadingPairs>
  <TitlesOfParts>
    <vt:vector size="45" baseType="lpstr">
      <vt:lpstr>等线</vt:lpstr>
      <vt:lpstr>等线 Light</vt:lpstr>
      <vt:lpstr>Arial</vt:lpstr>
      <vt:lpstr>Calibri</vt:lpstr>
      <vt:lpstr>Cambria</vt:lpstr>
      <vt:lpstr>Gochi Hand</vt:lpstr>
      <vt:lpstr>Lato</vt:lpstr>
      <vt:lpstr>Livvic</vt:lpstr>
      <vt:lpstr>Nunito</vt:lpstr>
      <vt:lpstr>Nunito SemiBold</vt:lpstr>
      <vt:lpstr>Open Sans</vt:lpstr>
      <vt:lpstr>Patrick Hand</vt:lpstr>
      <vt:lpstr>Roboto</vt:lpstr>
      <vt:lpstr>Roboto Condensed Light</vt:lpstr>
      <vt:lpstr>UTM Alberta Heavy</vt:lpstr>
      <vt:lpstr>UTM Guanine</vt:lpstr>
      <vt:lpstr>Farm Animals Day by Slidesgo</vt:lpstr>
      <vt:lpstr>1_Farm Animals Day by Slidesgo</vt:lpstr>
      <vt:lpstr>Weltkindertag! by Slidego</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Ngan Ha</cp:lastModifiedBy>
  <cp:revision>34</cp:revision>
  <dcterms:created xsi:type="dcterms:W3CDTF">2022-11-26T13:02:04Z</dcterms:created>
  <dcterms:modified xsi:type="dcterms:W3CDTF">2026-03-19T05:22:57Z</dcterms:modified>
</cp:coreProperties>
</file>