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59" r:id="rId4"/>
    <p:sldId id="290" r:id="rId5"/>
    <p:sldId id="292" r:id="rId6"/>
    <p:sldId id="335" r:id="rId7"/>
    <p:sldId id="293"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4660"/>
  </p:normalViewPr>
  <p:slideViewPr>
    <p:cSldViewPr snapToGrid="0">
      <p:cViewPr>
        <p:scale>
          <a:sx n="82" d="100"/>
          <a:sy n="82" d="100"/>
        </p:scale>
        <p:origin x="900" y="42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2/23/2026</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2026/2/23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2/23/2026</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a:latin typeface="Arial" panose="020B0604020202020204" pitchFamily="34" charset="0"/>
                <a:cs typeface="Arial" panose="020B0604020202020204" pitchFamily="34" charset="0"/>
              </a:rPr>
              <a:t>……</a:t>
            </a:r>
            <a:r>
              <a:rPr lang="en-US" sz="2400" smtClean="0">
                <a:latin typeface="Arial" panose="020B0604020202020204" pitchFamily="34" charset="0"/>
                <a:cs typeface="Arial" panose="020B0604020202020204" pitchFamily="34" charset="0"/>
              </a:rPr>
              <a:t>năm</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2026</a:t>
            </a:r>
            <a:endParaRPr lang="en-US"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
        <p:nvSpPr>
          <p:cNvPr id="18" name="TextBox 17">
            <a:extLst>
              <a:ext uri="{FF2B5EF4-FFF2-40B4-BE49-F238E27FC236}">
                <a16:creationId xmlns:a16="http://schemas.microsoft.com/office/drawing/2014/main" id="{69AB8782-E03C-4B05-AD3B-0B51B38DA483}"/>
              </a:ext>
            </a:extLst>
          </p:cNvPr>
          <p:cNvSpPr txBox="1"/>
          <p:nvPr/>
        </p:nvSpPr>
        <p:spPr>
          <a:xfrm>
            <a:off x="4985658" y="6090947"/>
            <a:ext cx="6139542" cy="369332"/>
          </a:xfrm>
          <a:prstGeom prst="rect">
            <a:avLst/>
          </a:prstGeom>
          <a:noFill/>
        </p:spPr>
        <p:txBody>
          <a:bodyPr wrap="square">
            <a:spAutoFit/>
          </a:bodyPr>
          <a:lstStyle/>
          <a:p>
            <a:r>
              <a:rPr lang="vi-VN" dirty="0"/>
              <a:t>Hương Thảo – Zalo 0972115126</a:t>
            </a:r>
            <a:endParaRPr lang="en-US" dirty="0"/>
          </a:p>
        </p:txBody>
      </p:sp>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364</Words>
  <Application>Microsoft Office PowerPoint</Application>
  <PresentationFormat>Widescreen</PresentationFormat>
  <Paragraphs>28</Paragraphs>
  <Slides>18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27</cp:revision>
  <dcterms:created xsi:type="dcterms:W3CDTF">2022-10-26T08:23:54Z</dcterms:created>
  <dcterms:modified xsi:type="dcterms:W3CDTF">2026-02-23T08:52:59Z</dcterms:modified>
</cp:coreProperties>
</file>