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</p:sldMasterIdLst>
  <p:notesMasterIdLst>
    <p:notesMasterId r:id="rId19"/>
  </p:notesMasterIdLst>
  <p:sldIdLst>
    <p:sldId id="431" r:id="rId4"/>
    <p:sldId id="427" r:id="rId5"/>
    <p:sldId id="375" r:id="rId6"/>
    <p:sldId id="395" r:id="rId7"/>
    <p:sldId id="376" r:id="rId8"/>
    <p:sldId id="407" r:id="rId9"/>
    <p:sldId id="368" r:id="rId10"/>
    <p:sldId id="369" r:id="rId11"/>
    <p:sldId id="686" r:id="rId12"/>
    <p:sldId id="412" r:id="rId13"/>
    <p:sldId id="411" r:id="rId14"/>
    <p:sldId id="410" r:id="rId15"/>
    <p:sldId id="428" r:id="rId16"/>
    <p:sldId id="415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năm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….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2940129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sX0" fmla="*/ 0 w 4180116"/>
                  <a:gd name="csY0" fmla="*/ 0 h 1301193"/>
                  <a:gd name="csX1" fmla="*/ 471756 w 4180116"/>
                  <a:gd name="csY1" fmla="*/ 0 h 1301193"/>
                  <a:gd name="csX2" fmla="*/ 1152518 w 4180116"/>
                  <a:gd name="csY2" fmla="*/ 0 h 1301193"/>
                  <a:gd name="csX3" fmla="*/ 1666075 w 4180116"/>
                  <a:gd name="csY3" fmla="*/ 0 h 1301193"/>
                  <a:gd name="csX4" fmla="*/ 2263234 w 4180116"/>
                  <a:gd name="csY4" fmla="*/ 0 h 1301193"/>
                  <a:gd name="csX5" fmla="*/ 2943996 w 4180116"/>
                  <a:gd name="csY5" fmla="*/ 0 h 1301193"/>
                  <a:gd name="csX6" fmla="*/ 3624758 w 4180116"/>
                  <a:gd name="csY6" fmla="*/ 0 h 1301193"/>
                  <a:gd name="csX7" fmla="*/ 4180116 w 4180116"/>
                  <a:gd name="csY7" fmla="*/ 0 h 1301193"/>
                  <a:gd name="csX8" fmla="*/ 4180116 w 4180116"/>
                  <a:gd name="csY8" fmla="*/ 433731 h 1301193"/>
                  <a:gd name="csX9" fmla="*/ 4180116 w 4180116"/>
                  <a:gd name="csY9" fmla="*/ 867462 h 1301193"/>
                  <a:gd name="csX10" fmla="*/ 4180116 w 4180116"/>
                  <a:gd name="csY10" fmla="*/ 1301193 h 1301193"/>
                  <a:gd name="csX11" fmla="*/ 3624758 w 4180116"/>
                  <a:gd name="csY11" fmla="*/ 1301193 h 1301193"/>
                  <a:gd name="csX12" fmla="*/ 3027598 w 4180116"/>
                  <a:gd name="csY12" fmla="*/ 1301193 h 1301193"/>
                  <a:gd name="csX13" fmla="*/ 2388638 w 4180116"/>
                  <a:gd name="csY13" fmla="*/ 1301193 h 1301193"/>
                  <a:gd name="csX14" fmla="*/ 1791478 w 4180116"/>
                  <a:gd name="csY14" fmla="*/ 1301193 h 1301193"/>
                  <a:gd name="csX15" fmla="*/ 1110717 w 4180116"/>
                  <a:gd name="csY15" fmla="*/ 1301193 h 1301193"/>
                  <a:gd name="csX16" fmla="*/ 513557 w 4180116"/>
                  <a:gd name="csY16" fmla="*/ 1301193 h 1301193"/>
                  <a:gd name="csX17" fmla="*/ 0 w 4180116"/>
                  <a:gd name="csY17" fmla="*/ 1301193 h 1301193"/>
                  <a:gd name="csX18" fmla="*/ 0 w 4180116"/>
                  <a:gd name="csY18" fmla="*/ 893486 h 1301193"/>
                  <a:gd name="csX19" fmla="*/ 0 w 4180116"/>
                  <a:gd name="csY19" fmla="*/ 485779 h 1301193"/>
                  <a:gd name="csX20" fmla="*/ 0 w 4180116"/>
                  <a:gd name="csY20" fmla="*/ 0 h 1301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66984" y="652452"/>
              <a:ext cx="4212186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5568696" y="2423160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vi-VN" sz="32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72 : 8 = 9 (thùng)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268452"/>
              <a:ext cx="3644007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86786" y="1234847"/>
            <a:ext cx="5143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Nhằm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nâng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tin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cậy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lượng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phục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đạt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3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36C55FE-9CEE-40D0-96E9-34B3CD47EC84}"/>
              </a:ext>
            </a:extLst>
          </p:cNvPr>
          <p:cNvGrpSpPr/>
          <p:nvPr/>
        </p:nvGrpSpPr>
        <p:grpSpPr>
          <a:xfrm>
            <a:off x="4338510" y="2067181"/>
            <a:ext cx="3799650" cy="1015663"/>
            <a:chOff x="3646968" y="2573079"/>
            <a:chExt cx="3799650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3E166FF-4977-4736-AF2E-F1567A624DD8}"/>
                </a:ext>
              </a:extLst>
            </p:cNvPr>
            <p:cNvSpPr/>
            <p:nvPr/>
          </p:nvSpPr>
          <p:spPr>
            <a:xfrm>
              <a:off x="5537436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253192-42CC-4720-B89C-87151AB6C680}"/>
              </a:ext>
            </a:extLst>
          </p:cNvPr>
          <p:cNvSpPr/>
          <p:nvPr/>
        </p:nvSpPr>
        <p:spPr>
          <a:xfrm>
            <a:off x="6223379" y="2237655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ED2B-878F-4C2A-BA55-60EC72A8F551}"/>
              </a:ext>
            </a:extLst>
          </p:cNvPr>
          <p:cNvSpPr txBox="1"/>
          <p:nvPr/>
        </p:nvSpPr>
        <p:spPr>
          <a:xfrm>
            <a:off x="2093976" y="3319272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1137284"/>
            <a:ext cx="53804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sX0" fmla="*/ 0 w 4180116"/>
                  <a:gd name="csY0" fmla="*/ 0 h 1301193"/>
                  <a:gd name="csX1" fmla="*/ 471756 w 4180116"/>
                  <a:gd name="csY1" fmla="*/ 0 h 1301193"/>
                  <a:gd name="csX2" fmla="*/ 1152518 w 4180116"/>
                  <a:gd name="csY2" fmla="*/ 0 h 1301193"/>
                  <a:gd name="csX3" fmla="*/ 1666075 w 4180116"/>
                  <a:gd name="csY3" fmla="*/ 0 h 1301193"/>
                  <a:gd name="csX4" fmla="*/ 2263234 w 4180116"/>
                  <a:gd name="csY4" fmla="*/ 0 h 1301193"/>
                  <a:gd name="csX5" fmla="*/ 2943996 w 4180116"/>
                  <a:gd name="csY5" fmla="*/ 0 h 1301193"/>
                  <a:gd name="csX6" fmla="*/ 3624758 w 4180116"/>
                  <a:gd name="csY6" fmla="*/ 0 h 1301193"/>
                  <a:gd name="csX7" fmla="*/ 4180116 w 4180116"/>
                  <a:gd name="csY7" fmla="*/ 0 h 1301193"/>
                  <a:gd name="csX8" fmla="*/ 4180116 w 4180116"/>
                  <a:gd name="csY8" fmla="*/ 433731 h 1301193"/>
                  <a:gd name="csX9" fmla="*/ 4180116 w 4180116"/>
                  <a:gd name="csY9" fmla="*/ 867462 h 1301193"/>
                  <a:gd name="csX10" fmla="*/ 4180116 w 4180116"/>
                  <a:gd name="csY10" fmla="*/ 1301193 h 1301193"/>
                  <a:gd name="csX11" fmla="*/ 3624758 w 4180116"/>
                  <a:gd name="csY11" fmla="*/ 1301193 h 1301193"/>
                  <a:gd name="csX12" fmla="*/ 3027598 w 4180116"/>
                  <a:gd name="csY12" fmla="*/ 1301193 h 1301193"/>
                  <a:gd name="csX13" fmla="*/ 2388638 w 4180116"/>
                  <a:gd name="csY13" fmla="*/ 1301193 h 1301193"/>
                  <a:gd name="csX14" fmla="*/ 1791478 w 4180116"/>
                  <a:gd name="csY14" fmla="*/ 1301193 h 1301193"/>
                  <a:gd name="csX15" fmla="*/ 1110717 w 4180116"/>
                  <a:gd name="csY15" fmla="*/ 1301193 h 1301193"/>
                  <a:gd name="csX16" fmla="*/ 513557 w 4180116"/>
                  <a:gd name="csY16" fmla="*/ 1301193 h 1301193"/>
                  <a:gd name="csX17" fmla="*/ 0 w 4180116"/>
                  <a:gd name="csY17" fmla="*/ 1301193 h 1301193"/>
                  <a:gd name="csX18" fmla="*/ 0 w 4180116"/>
                  <a:gd name="csY18" fmla="*/ 893486 h 1301193"/>
                  <a:gd name="csX19" fmla="*/ 0 w 4180116"/>
                  <a:gd name="csY19" fmla="*/ 485779 h 1301193"/>
                  <a:gd name="csX20" fmla="*/ 0 w 4180116"/>
                  <a:gd name="csY20" fmla="*/ 0 h 1301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Sang </a:t>
              </a:r>
              <a:r>
                <a:rPr lang="vi-VN" sz="3733" b="1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này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trình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giao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566551" y="2463103"/>
            <a:ext cx="404317" cy="2663981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A1834E0-170A-41D4-9300-540299168DA1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5F8EF77B-76E9-4747-8874-96899A7D8595}"/>
              </a:ext>
            </a:extLst>
          </p:cNvPr>
          <p:cNvSpPr txBox="1"/>
          <p:nvPr/>
        </p:nvSpPr>
        <p:spPr>
          <a:xfrm>
            <a:off x="8598979" y="747742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F7C48BFE-135D-4983-8475-0C0DE5A476E1}"/>
              </a:ext>
            </a:extLst>
          </p:cNvPr>
          <p:cNvSpPr txBox="1"/>
          <p:nvPr/>
        </p:nvSpPr>
        <p:spPr>
          <a:xfrm>
            <a:off x="6225372" y="5877750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D9E3BB30-BA9F-4F43-8C33-9EA2D0BE1E20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615AED4-ECFC-4B83-8EBD-00422EFA6B43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B747C798-6253-4E6D-9895-5BA14E2E0966}"/>
              </a:ext>
            </a:extLst>
          </p:cNvPr>
          <p:cNvSpPr txBox="1"/>
          <p:nvPr/>
        </p:nvSpPr>
        <p:spPr>
          <a:xfrm>
            <a:off x="8482452" y="46805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sX0" fmla="*/ 0 w 4180116"/>
                  <a:gd name="csY0" fmla="*/ 0 h 1301193"/>
                  <a:gd name="csX1" fmla="*/ 471756 w 4180116"/>
                  <a:gd name="csY1" fmla="*/ 0 h 1301193"/>
                  <a:gd name="csX2" fmla="*/ 1152518 w 4180116"/>
                  <a:gd name="csY2" fmla="*/ 0 h 1301193"/>
                  <a:gd name="csX3" fmla="*/ 1666075 w 4180116"/>
                  <a:gd name="csY3" fmla="*/ 0 h 1301193"/>
                  <a:gd name="csX4" fmla="*/ 2263234 w 4180116"/>
                  <a:gd name="csY4" fmla="*/ 0 h 1301193"/>
                  <a:gd name="csX5" fmla="*/ 2943996 w 4180116"/>
                  <a:gd name="csY5" fmla="*/ 0 h 1301193"/>
                  <a:gd name="csX6" fmla="*/ 3624758 w 4180116"/>
                  <a:gd name="csY6" fmla="*/ 0 h 1301193"/>
                  <a:gd name="csX7" fmla="*/ 4180116 w 4180116"/>
                  <a:gd name="csY7" fmla="*/ 0 h 1301193"/>
                  <a:gd name="csX8" fmla="*/ 4180116 w 4180116"/>
                  <a:gd name="csY8" fmla="*/ 433731 h 1301193"/>
                  <a:gd name="csX9" fmla="*/ 4180116 w 4180116"/>
                  <a:gd name="csY9" fmla="*/ 867462 h 1301193"/>
                  <a:gd name="csX10" fmla="*/ 4180116 w 4180116"/>
                  <a:gd name="csY10" fmla="*/ 1301193 h 1301193"/>
                  <a:gd name="csX11" fmla="*/ 3624758 w 4180116"/>
                  <a:gd name="csY11" fmla="*/ 1301193 h 1301193"/>
                  <a:gd name="csX12" fmla="*/ 3027598 w 4180116"/>
                  <a:gd name="csY12" fmla="*/ 1301193 h 1301193"/>
                  <a:gd name="csX13" fmla="*/ 2388638 w 4180116"/>
                  <a:gd name="csY13" fmla="*/ 1301193 h 1301193"/>
                  <a:gd name="csX14" fmla="*/ 1791478 w 4180116"/>
                  <a:gd name="csY14" fmla="*/ 1301193 h 1301193"/>
                  <a:gd name="csX15" fmla="*/ 1110717 w 4180116"/>
                  <a:gd name="csY15" fmla="*/ 1301193 h 1301193"/>
                  <a:gd name="csX16" fmla="*/ 513557 w 4180116"/>
                  <a:gd name="csY16" fmla="*/ 1301193 h 1301193"/>
                  <a:gd name="csX17" fmla="*/ 0 w 4180116"/>
                  <a:gd name="csY17" fmla="*/ 1301193 h 1301193"/>
                  <a:gd name="csX18" fmla="*/ 0 w 4180116"/>
                  <a:gd name="csY18" fmla="*/ 893486 h 1301193"/>
                  <a:gd name="csX19" fmla="*/ 0 w 4180116"/>
                  <a:gd name="csY19" fmla="*/ 485779 h 1301193"/>
                  <a:gd name="csX20" fmla="*/ 0 w 4180116"/>
                  <a:gd name="csY20" fmla="*/ 0 h 1301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Tìm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số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điện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thoại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liên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hệ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với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khách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chưa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được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trong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ngày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hôm nay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 thành bài tập 1</a:t>
              </a:r>
              <a:endParaRPr lang="en-US" sz="2933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630017" y="367631"/>
            <a:ext cx="954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libri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ysClr val="windowText" lastClr="000000"/>
                  </a:solidFill>
                  <a:latin typeface="Calibri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 x 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262872" y="261339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: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281160" y="315289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Chọn số là giá trị của mỗi biểu thức dưới đây: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1685925" y="25717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(34 + 66)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+ 100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</a:rPr>
              <a:t>= 7 x (5 x 2)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 x 10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591</Words>
  <Application>Microsoft Office PowerPoint</Application>
  <PresentationFormat>Widescreen</PresentationFormat>
  <Paragraphs>92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Coiny</vt:lpstr>
      <vt:lpstr>Karla</vt:lpstr>
      <vt:lpstr>Love Ya Like A Sister</vt:lpstr>
      <vt:lpstr>Patrick Hand</vt:lpstr>
      <vt:lpstr>Tahoma</vt:lpstr>
      <vt:lpstr>Times New Roman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Dao Ngan Ha</cp:lastModifiedBy>
  <cp:revision>31</cp:revision>
  <dcterms:created xsi:type="dcterms:W3CDTF">2022-09-24T23:54:01Z</dcterms:created>
  <dcterms:modified xsi:type="dcterms:W3CDTF">2026-01-20T14:55:37Z</dcterms:modified>
</cp:coreProperties>
</file>