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7.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 id="2147483676" r:id="rId2"/>
    <p:sldMasterId id="2147483689" r:id="rId3"/>
    <p:sldMasterId id="2147483713" r:id="rId4"/>
    <p:sldMasterId id="2147483719" r:id="rId5"/>
    <p:sldMasterId id="2147483733" r:id="rId6"/>
    <p:sldMasterId id="2147483737" r:id="rId7"/>
    <p:sldMasterId id="2147483740" r:id="rId8"/>
  </p:sldMasterIdLst>
  <p:notesMasterIdLst>
    <p:notesMasterId r:id="rId26"/>
  </p:notesMasterIdLst>
  <p:sldIdLst>
    <p:sldId id="376" r:id="rId9"/>
    <p:sldId id="257" r:id="rId10"/>
    <p:sldId id="324" r:id="rId11"/>
    <p:sldId id="2007577145" r:id="rId12"/>
    <p:sldId id="2007577146" r:id="rId13"/>
    <p:sldId id="2007577147" r:id="rId14"/>
    <p:sldId id="2007577148" r:id="rId15"/>
    <p:sldId id="260" r:id="rId16"/>
    <p:sldId id="2007577149" r:id="rId17"/>
    <p:sldId id="262" r:id="rId18"/>
    <p:sldId id="2007577139" r:id="rId19"/>
    <p:sldId id="382" r:id="rId20"/>
    <p:sldId id="2007577141" r:id="rId21"/>
    <p:sldId id="383" r:id="rId22"/>
    <p:sldId id="2007577142" r:id="rId23"/>
    <p:sldId id="2007577150" r:id="rId24"/>
    <p:sldId id="340"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1" d="100"/>
          <a:sy n="91" d="100"/>
        </p:scale>
        <p:origin x="534"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728BEF-9EA4-4B72-BB4F-3CE0FA98CFA0}" type="datetimeFigureOut">
              <a:rPr lang="en-US" smtClean="0"/>
              <a:t>3/10/2026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D0CC7-2EFF-494F-B6DD-C50EC4F4BA4F}" type="slidenum">
              <a:rPr lang="en-US" smtClean="0"/>
              <a:t>‹#›</a:t>
            </a:fld>
            <a:endParaRPr lang="en-US"/>
          </a:p>
        </p:txBody>
      </p:sp>
    </p:spTree>
    <p:extLst>
      <p:ext uri="{BB962C8B-B14F-4D97-AF65-F5344CB8AC3E}">
        <p14:creationId xmlns:p14="http://schemas.microsoft.com/office/powerpoint/2010/main" val="1353893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929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5864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2600" y="1279525"/>
            <a:ext cx="6138863" cy="3454400"/>
          </a:xfrm>
        </p:spPr>
      </p:sp>
      <p:sp>
        <p:nvSpPr>
          <p:cNvPr id="3" name="备注占位符 2"/>
          <p:cNvSpPr>
            <a:spLocks noGrp="1"/>
          </p:cNvSpPr>
          <p:nvPr>
            <p:ph type="body" idx="1"/>
          </p:nvPr>
        </p:nvSpPr>
        <p:spPr/>
        <p:txBody>
          <a:bodyPr/>
          <a:lstStyle/>
          <a:p>
            <a:pPr rtl="0">
              <a:spcBef>
                <a:spcPts val="0"/>
              </a:spcBef>
              <a:spcAft>
                <a:spcPts val="500"/>
              </a:spcAft>
            </a:pPr>
            <a:r>
              <a:rPr lang="vi-VN" sz="1800" b="0" i="0" u="none" strike="noStrike" dirty="0">
                <a:solidFill>
                  <a:srgbClr val="727700"/>
                </a:solidFill>
                <a:effectLst/>
                <a:latin typeface="Times New Roman" panose="02020603050405020304" pitchFamily="18" charset="0"/>
              </a:rPr>
              <a:t> Bài thơ Tiếng hạt nảy mầm là một bài thơ rất xúc động, viết về một lớp học đặc biệt: các bạn trong lớp học này là HS khiếm thính, các bạn không nghe được gì và vì thế các bạn cũng không nói được. Các em đọc bài thơ để biết cô giáo đã giúp các bạn học tập như thế nào.</a:t>
            </a:r>
            <a:endParaRPr lang="vi-VN" b="0" dirty="0">
              <a:effectLst/>
            </a:endParaRPr>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77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574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0723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9730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4012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8773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06AFE9-0DDE-4A1C-A6E9-42819EBF0C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2049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97246893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892598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39255336"/>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14442"/>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5006767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829497182"/>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336809"/>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514051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135317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0300368"/>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261660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1899AF0C-B4F6-8B2E-D3B1-3B92805A657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44446" y="0"/>
            <a:ext cx="1478843" cy="1478843"/>
          </a:xfrm>
          <a:prstGeom prst="rect">
            <a:avLst/>
          </a:prstGeom>
        </p:spPr>
      </p:pic>
    </p:spTree>
    <p:extLst>
      <p:ext uri="{BB962C8B-B14F-4D97-AF65-F5344CB8AC3E}">
        <p14:creationId xmlns:p14="http://schemas.microsoft.com/office/powerpoint/2010/main" val="380452439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5279205"/>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27786925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extLst>
      <p:ext uri="{BB962C8B-B14F-4D97-AF65-F5344CB8AC3E}">
        <p14:creationId xmlns:p14="http://schemas.microsoft.com/office/powerpoint/2010/main" val="4106257706"/>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36303"/>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4686375"/>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1445595"/>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787435952"/>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1847698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9133379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3258123517"/>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2187052"/>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560460622"/>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33751321"/>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204546815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641690885"/>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501480168"/>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2817272342"/>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796195238"/>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992249990"/>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7568470"/>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9463785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626456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3/10/2026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880762457"/>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7C64F-BB0E-46F2-9665-AC646217F765}"/>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2E8F543C-4C25-45DA-97C4-A4538DDE1BE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665E11B0-E8BD-4B09-ADC3-175AADECFCC9}"/>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5" name="Footer Placeholder 4">
            <a:extLst>
              <a:ext uri="{FF2B5EF4-FFF2-40B4-BE49-F238E27FC236}">
                <a16:creationId xmlns:a16="http://schemas.microsoft.com/office/drawing/2014/main" id="{ED897AC5-D535-47BC-98EF-3804FC64B9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0579B6-B31A-477C-9DB7-9D8E4F8756A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2890385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EDFF83-F809-42FF-9FEB-4BFFEAFAFC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89F5949-4E7E-48FF-B602-C5558D2FE6C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579CA-3D95-4D01-9CB8-86F627DEB89F}"/>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5" name="Footer Placeholder 4">
            <a:extLst>
              <a:ext uri="{FF2B5EF4-FFF2-40B4-BE49-F238E27FC236}">
                <a16:creationId xmlns:a16="http://schemas.microsoft.com/office/drawing/2014/main" id="{B61F4B45-0A24-449E-94DD-D8D1D64CFD4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03E3FE-901E-4C74-8D8B-C5A3C74A03C1}"/>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219729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FC0E-7026-45A2-B0CB-01DC12824A5E}"/>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D7A02222-9AE0-4290-B885-07CE16F79D34}"/>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41A188-0C64-4FCB-9638-303E11F4C2FC}"/>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5" name="Footer Placeholder 4">
            <a:extLst>
              <a:ext uri="{FF2B5EF4-FFF2-40B4-BE49-F238E27FC236}">
                <a16:creationId xmlns:a16="http://schemas.microsoft.com/office/drawing/2014/main" id="{A3B4011D-2A52-44D8-A9CB-662B504E69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137A55-3880-456A-B24C-F77EFAA37CA9}"/>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3698471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7C0B8-F44B-480B-8B3C-4D4197C758D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840D039-53DF-4570-ABF3-8379F690EE53}"/>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C527F3-8498-4AFA-BA4F-86F419B1F078}"/>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F7D2CA-F65A-4E17-85A6-1CD7FF6D1D2B}"/>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6" name="Footer Placeholder 5">
            <a:extLst>
              <a:ext uri="{FF2B5EF4-FFF2-40B4-BE49-F238E27FC236}">
                <a16:creationId xmlns:a16="http://schemas.microsoft.com/office/drawing/2014/main" id="{1DE8BC47-1ED5-4EC3-BE25-9EE69D6751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0DD507-0815-4267-8314-71B2BB48B6A7}"/>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07828283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C8962-4BAE-4FB7-A4EF-A3F478BED27D}"/>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E31A9A-4F6E-4F01-BFB4-0453C96172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C75B4B3A-B30A-4A45-A7DD-D34577EAB64C}"/>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BC11C-D7A1-4DE3-9AF3-B7AD14546AFB}"/>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7B64C53E-360E-46CC-AB85-CBD9F8B15B85}"/>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E511F0-5A9C-4734-BC7C-5DB736D2306B}"/>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8" name="Footer Placeholder 7">
            <a:extLst>
              <a:ext uri="{FF2B5EF4-FFF2-40B4-BE49-F238E27FC236}">
                <a16:creationId xmlns:a16="http://schemas.microsoft.com/office/drawing/2014/main" id="{A4E596FE-24F7-45C7-A6A6-8F4DEC6965E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B7F18C-EC0B-488B-A3B7-CD61FC9B8FC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6180665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095DF-BF10-4FC6-B18E-0F95402924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68D64AA-33B4-4DE5-BCA3-B928352CA40A}"/>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4" name="Footer Placeholder 3">
            <a:extLst>
              <a:ext uri="{FF2B5EF4-FFF2-40B4-BE49-F238E27FC236}">
                <a16:creationId xmlns:a16="http://schemas.microsoft.com/office/drawing/2014/main" id="{E761DD4D-614B-4D2D-94F9-85C596B158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2D72DA-95E2-43AC-B79E-94036A7E4A08}"/>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529980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5D94F4-4DCD-424E-A3B0-6CF388921A0F}"/>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3" name="Footer Placeholder 2">
            <a:extLst>
              <a:ext uri="{FF2B5EF4-FFF2-40B4-BE49-F238E27FC236}">
                <a16:creationId xmlns:a16="http://schemas.microsoft.com/office/drawing/2014/main" id="{5E4B59CF-2C0E-4116-AE7A-3F77E55D4C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73A3ED-8154-4E23-9794-36BF0262E1C2}"/>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40601921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93778D-5F70-4437-8D68-4FEB0E6F424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FB844B98-A5C7-4362-AA94-C5C0BB8A1C35}"/>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13C0BD-CE03-4A66-BCFE-2093D07B828A}"/>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E462CAC6-A985-4E51-9A17-1F3B80FD5129}"/>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6" name="Footer Placeholder 5">
            <a:extLst>
              <a:ext uri="{FF2B5EF4-FFF2-40B4-BE49-F238E27FC236}">
                <a16:creationId xmlns:a16="http://schemas.microsoft.com/office/drawing/2014/main" id="{BC9826F6-3C6F-4C6C-9C6D-57F61947E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FE6E47-C10C-4834-89D0-97D3186AC3EC}"/>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29883503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ADF18-CE41-4D1D-AD29-6406F59A997F}"/>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97173E0A-12FF-4C8C-B7E2-1B8E6C0D311B}"/>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DFE48B44-FA62-4BC6-9047-A8C80EE6A3F7}"/>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D84CA3DD-4DF7-49A3-8E16-7D25AB50202B}"/>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6" name="Footer Placeholder 5">
            <a:extLst>
              <a:ext uri="{FF2B5EF4-FFF2-40B4-BE49-F238E27FC236}">
                <a16:creationId xmlns:a16="http://schemas.microsoft.com/office/drawing/2014/main" id="{1F598B4B-9E5A-43C2-8C53-74D80624AB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D0094-9D12-4762-85AD-35F0DEBCD8A4}"/>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31861058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67837728"/>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ADD12-4488-44FC-AAF1-4722F5FF62E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B464E2A-1B7D-4E4A-A335-63A48B2BA6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A72AA6-1E99-41D0-969C-9A7795C4C052}"/>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5" name="Footer Placeholder 4">
            <a:extLst>
              <a:ext uri="{FF2B5EF4-FFF2-40B4-BE49-F238E27FC236}">
                <a16:creationId xmlns:a16="http://schemas.microsoft.com/office/drawing/2014/main" id="{852DA436-9EA7-4F04-8E6F-668600AE6DA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C4B2AC-3B32-41CF-8FC0-3C2E6FBE64A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7496613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E57572-F7CD-414A-B6E8-E8E9D3882456}"/>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A09426-A716-45F5-80F1-30E16024C32D}"/>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66112F-3784-49D9-80E9-B53CC3648D93}"/>
              </a:ext>
            </a:extLst>
          </p:cNvPr>
          <p:cNvSpPr>
            <a:spLocks noGrp="1"/>
          </p:cNvSpPr>
          <p:nvPr>
            <p:ph type="dt" sz="half" idx="10"/>
          </p:nvPr>
        </p:nvSpPr>
        <p:spPr/>
        <p:txBody>
          <a:bodyPr/>
          <a:lstStyle/>
          <a:p>
            <a:fld id="{858E4EFA-8564-4BBA-B33A-0AE029A904D5}" type="datetimeFigureOut">
              <a:rPr lang="en-US" smtClean="0"/>
              <a:t>3/10/2026</a:t>
            </a:fld>
            <a:endParaRPr lang="en-US"/>
          </a:p>
        </p:txBody>
      </p:sp>
      <p:sp>
        <p:nvSpPr>
          <p:cNvPr id="5" name="Footer Placeholder 4">
            <a:extLst>
              <a:ext uri="{FF2B5EF4-FFF2-40B4-BE49-F238E27FC236}">
                <a16:creationId xmlns:a16="http://schemas.microsoft.com/office/drawing/2014/main" id="{D785CC08-13F7-4C84-AF3B-0BCFE81696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5E4314-CDD8-4767-905F-A6C2114D0223}"/>
              </a:ext>
            </a:extLst>
          </p:cNvPr>
          <p:cNvSpPr>
            <a:spLocks noGrp="1"/>
          </p:cNvSpPr>
          <p:nvPr>
            <p:ph type="sldNum" sz="quarter" idx="12"/>
          </p:nvPr>
        </p:nvSpPr>
        <p:spPr/>
        <p:txBody>
          <a:bodyPr/>
          <a:lstStyle/>
          <a:p>
            <a:fld id="{6C44E4BE-4E6A-400A-8D15-49AD800E386C}" type="slidenum">
              <a:rPr lang="en-US" smtClean="0"/>
              <a:t>‹#›</a:t>
            </a:fld>
            <a:endParaRPr lang="en-US"/>
          </a:p>
        </p:txBody>
      </p:sp>
    </p:spTree>
    <p:extLst>
      <p:ext uri="{BB962C8B-B14F-4D97-AF65-F5344CB8AC3E}">
        <p14:creationId xmlns:p14="http://schemas.microsoft.com/office/powerpoint/2010/main" val="196422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30577097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2037"/>
            <a:ext cx="4368800" cy="308410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2117"/>
            <a:ext cx="4511964" cy="431856"/>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6017"/>
            <a:ext cx="4511964" cy="22849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8668"/>
            <a:ext cx="4488039" cy="1537136"/>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90689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50776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0300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9" name="图片 8" descr="图片包含 游戏机, 飞机, 绿色, 体育&#10;&#10;描述已自动生成">
            <a:extLst>
              <a:ext uri="{FF2B5EF4-FFF2-40B4-BE49-F238E27FC236}">
                <a16:creationId xmlns:a16="http://schemas.microsoft.com/office/drawing/2014/main" id="{4200E32B-C98D-445D-8DDB-64C3DEBCD7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图片 9" descr="图片包含 游戏机, 食物, 桌子, 围栏&#10;&#10;描述已自动生成">
            <a:extLst>
              <a:ext uri="{FF2B5EF4-FFF2-40B4-BE49-F238E27FC236}">
                <a16:creationId xmlns:a16="http://schemas.microsoft.com/office/drawing/2014/main" id="{F03BC052-EFE8-43CD-B322-AF45675463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 name="矩形: 圆角 10">
            <a:extLst>
              <a:ext uri="{FF2B5EF4-FFF2-40B4-BE49-F238E27FC236}">
                <a16:creationId xmlns:a16="http://schemas.microsoft.com/office/drawing/2014/main" id="{187BC0F8-59AE-41F2-8D20-3E6A6623C529}"/>
              </a:ext>
            </a:extLst>
          </p:cNvPr>
          <p:cNvSpPr/>
          <p:nvPr/>
        </p:nvSpPr>
        <p:spPr>
          <a:xfrm>
            <a:off x="435429" y="370114"/>
            <a:ext cx="11321142" cy="6117772"/>
          </a:xfrm>
          <a:custGeom>
            <a:avLst/>
            <a:gdLst>
              <a:gd name="connsiteX0" fmla="*/ 0 w 11321142"/>
              <a:gd name="connsiteY0" fmla="*/ 0 h 6117772"/>
              <a:gd name="connsiteX1" fmla="*/ 0 w 11321142"/>
              <a:gd name="connsiteY1" fmla="*/ 0 h 6117772"/>
              <a:gd name="connsiteX2" fmla="*/ 11321142 w 11321142"/>
              <a:gd name="connsiteY2" fmla="*/ 0 h 6117772"/>
              <a:gd name="connsiteX3" fmla="*/ 11321142 w 11321142"/>
              <a:gd name="connsiteY3" fmla="*/ 0 h 6117772"/>
              <a:gd name="connsiteX4" fmla="*/ 11321142 w 11321142"/>
              <a:gd name="connsiteY4" fmla="*/ 6117772 h 6117772"/>
              <a:gd name="connsiteX5" fmla="*/ 11321142 w 11321142"/>
              <a:gd name="connsiteY5" fmla="*/ 6117772 h 6117772"/>
              <a:gd name="connsiteX6" fmla="*/ 0 w 11321142"/>
              <a:gd name="connsiteY6" fmla="*/ 6117772 h 6117772"/>
              <a:gd name="connsiteX7" fmla="*/ 0 w 11321142"/>
              <a:gd name="connsiteY7" fmla="*/ 6117772 h 6117772"/>
              <a:gd name="connsiteX8" fmla="*/ 0 w 11321142"/>
              <a:gd name="connsiteY8" fmla="*/ 0 h 611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21142" h="6117772" fill="none" extrusionOk="0">
                <a:moveTo>
                  <a:pt x="0" y="0"/>
                </a:moveTo>
                <a:lnTo>
                  <a:pt x="0" y="0"/>
                </a:lnTo>
                <a:cubicBezTo>
                  <a:pt x="2216514" y="-126796"/>
                  <a:pt x="5915482" y="-73671"/>
                  <a:pt x="11321142" y="0"/>
                </a:cubicBezTo>
                <a:lnTo>
                  <a:pt x="11321142" y="0"/>
                </a:lnTo>
                <a:cubicBezTo>
                  <a:pt x="11447114" y="636508"/>
                  <a:pt x="11184798" y="3634682"/>
                  <a:pt x="11321142" y="6117772"/>
                </a:cubicBezTo>
                <a:lnTo>
                  <a:pt x="11321142" y="6117772"/>
                </a:lnTo>
                <a:cubicBezTo>
                  <a:pt x="7831853" y="6092813"/>
                  <a:pt x="3852703" y="6190885"/>
                  <a:pt x="0" y="6117772"/>
                </a:cubicBezTo>
                <a:lnTo>
                  <a:pt x="0" y="6117772"/>
                </a:lnTo>
                <a:cubicBezTo>
                  <a:pt x="4539" y="3374267"/>
                  <a:pt x="65979" y="929325"/>
                  <a:pt x="0" y="0"/>
                </a:cubicBezTo>
                <a:close/>
              </a:path>
              <a:path w="11321142" h="6117772" stroke="0" extrusionOk="0">
                <a:moveTo>
                  <a:pt x="0" y="0"/>
                </a:moveTo>
                <a:lnTo>
                  <a:pt x="0" y="0"/>
                </a:lnTo>
                <a:cubicBezTo>
                  <a:pt x="2045449" y="-159798"/>
                  <a:pt x="8682316" y="169519"/>
                  <a:pt x="11321142" y="0"/>
                </a:cubicBezTo>
                <a:lnTo>
                  <a:pt x="11321142" y="0"/>
                </a:lnTo>
                <a:cubicBezTo>
                  <a:pt x="11372939" y="2164741"/>
                  <a:pt x="11316300" y="4511909"/>
                  <a:pt x="11321142" y="6117772"/>
                </a:cubicBezTo>
                <a:lnTo>
                  <a:pt x="11321142" y="6117772"/>
                </a:lnTo>
                <a:cubicBezTo>
                  <a:pt x="6335346" y="6146268"/>
                  <a:pt x="4573023" y="6222196"/>
                  <a:pt x="0" y="6117772"/>
                </a:cubicBezTo>
                <a:lnTo>
                  <a:pt x="0" y="6117772"/>
                </a:lnTo>
                <a:cubicBezTo>
                  <a:pt x="-163603" y="3075327"/>
                  <a:pt x="76112" y="1260727"/>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prstGeom prst="roundRect">
                    <a:avLst>
                      <a:gd name="adj" fmla="val 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713787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D1BD0CE-707A-4D9D-906A-BC98020726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61A66F-33DC-4368-9374-A13A0BD8FD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4397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0D1BD0CE-707A-4D9D-906A-BC98020726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C461A66F-33DC-4368-9374-A13A0BD8FD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7401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71000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89344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45367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1724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22651280"/>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12548833"/>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E5983328-5D9C-4CDA-A4B0-8F0932BA2C1A}" type="datetimeFigureOut">
              <a:rPr lang="en-US" smtClean="0"/>
              <a:t>3/10/2026</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9208477" y="6364654"/>
            <a:ext cx="2743200" cy="365125"/>
          </a:xfrm>
          <a:prstGeom prst="rect">
            <a:avLst/>
          </a:prstGeom>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669125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4.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theme" Target="../theme/theme3.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8.xml"/><Relationship Id="rId7" Type="http://schemas.openxmlformats.org/officeDocument/2006/relationships/tags" Target="../tags/tag1.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theme" Target="../theme/theme4.xml"/><Relationship Id="rId5" Type="http://schemas.openxmlformats.org/officeDocument/2006/relationships/slideLayout" Target="../slideLayouts/slideLayout40.xml"/><Relationship Id="rId10" Type="http://schemas.openxmlformats.org/officeDocument/2006/relationships/image" Target="../media/image1.png"/><Relationship Id="rId4" Type="http://schemas.openxmlformats.org/officeDocument/2006/relationships/slideLayout" Target="../slideLayouts/slideLayout39.xml"/><Relationship Id="rId9" Type="http://schemas.openxmlformats.org/officeDocument/2006/relationships/tags" Target="../tags/tag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6.xml"/><Relationship Id="rId2" Type="http://schemas.openxmlformats.org/officeDocument/2006/relationships/slideLayout" Target="../slideLayouts/slideLayout55.xml"/><Relationship Id="rId1" Type="http://schemas.openxmlformats.org/officeDocument/2006/relationships/slideLayout" Target="../slideLayouts/slideLayout54.xml"/><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4" Type="http://schemas.openxmlformats.org/officeDocument/2006/relationships/image" Target="../media/image12.jpeg"/></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1.xml"/><Relationship Id="rId2" Type="http://schemas.openxmlformats.org/officeDocument/2006/relationships/slideLayout" Target="../slideLayouts/slideLayout60.xml"/><Relationship Id="rId1" Type="http://schemas.openxmlformats.org/officeDocument/2006/relationships/slideLayout" Target="../slideLayouts/slideLayout59.xml"/><Relationship Id="rId5" Type="http://schemas.openxmlformats.org/officeDocument/2006/relationships/image" Target="../media/image13.jpeg"/><Relationship Id="rId4"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2950638"/>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4"/>
          <a:stretch>
            <a:fillRect/>
          </a:stretch>
        </p:blipFill>
        <p:spPr>
          <a:xfrm>
            <a:off x="0" y="0"/>
            <a:ext cx="12192000" cy="6858000"/>
          </a:xfrm>
          <a:prstGeom prst="rect">
            <a:avLst/>
          </a:prstGeom>
          <a:noFill/>
          <a:ln w="9525">
            <a:noFill/>
          </a:ln>
        </p:spPr>
      </p:pic>
      <p:sp>
        <p:nvSpPr>
          <p:cNvPr id="3" name="Slide Number Placeholder 5">
            <a:extLst>
              <a:ext uri="{FF2B5EF4-FFF2-40B4-BE49-F238E27FC236}">
                <a16:creationId xmlns:a16="http://schemas.microsoft.com/office/drawing/2014/main" id="{8C22F03D-BA0B-4931-88C2-89039D37ED05}"/>
              </a:ext>
            </a:extLst>
          </p:cNvPr>
          <p:cNvSpPr>
            <a:spLocks noGrp="1"/>
          </p:cNvSpPr>
          <p:nvPr>
            <p:ph type="sldNum" sz="quarter" idx="4"/>
          </p:nvPr>
        </p:nvSpPr>
        <p:spPr>
          <a:xfrm>
            <a:off x="9448800" y="0"/>
            <a:ext cx="2743200" cy="365125"/>
          </a:xfrm>
          <a:prstGeom prst="rect">
            <a:avLst/>
          </a:prstGeom>
        </p:spPr>
        <p:txBody>
          <a:bodyPr vert="horz" lIns="91440" tIns="45720" rIns="91440" bIns="45720" rtlCol="0" anchor="ctr"/>
          <a:lstStyle>
            <a:lvl1pPr algn="r">
              <a:defRPr sz="1200">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2550820268"/>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ransition>
    <p:fade/>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Slide Number Placeholder 5">
            <a:extLst>
              <a:ext uri="{FF2B5EF4-FFF2-40B4-BE49-F238E27FC236}">
                <a16:creationId xmlns:a16="http://schemas.microsoft.com/office/drawing/2014/main" id="{88C4D264-9765-4D28-867D-94D15ECB589F}"/>
              </a:ext>
            </a:extLst>
          </p:cNvPr>
          <p:cNvSpPr>
            <a:spLocks noGrp="1"/>
          </p:cNvSpPr>
          <p:nvPr>
            <p:ph type="sldNum" sz="quarter" idx="4"/>
          </p:nvPr>
        </p:nvSpPr>
        <p:spPr>
          <a:xfrm>
            <a:off x="9208477" y="6364654"/>
            <a:ext cx="2743200" cy="365125"/>
          </a:xfrm>
          <a:prstGeom prst="rect">
            <a:avLst/>
          </a:prstGeom>
        </p:spPr>
        <p:txBody>
          <a:bodyPr vert="horz" lIns="91440" tIns="45720" rIns="91440" bIns="45720" rtlCol="0" anchor="ctr"/>
          <a:lstStyle>
            <a:lvl1pPr algn="r">
              <a:defRPr sz="1200">
                <a:solidFill>
                  <a:srgbClr val="7030A0"/>
                </a:solidFill>
              </a:defRPr>
            </a:lvl1pPr>
          </a:lstStyle>
          <a:p>
            <a:r>
              <a:rPr lang="en-US" dirty="0"/>
              <a:t>Design by: </a:t>
            </a:r>
            <a:r>
              <a:rPr lang="en-US" dirty="0" err="1"/>
              <a:t>Hương</a:t>
            </a:r>
            <a:r>
              <a:rPr lang="en-US" dirty="0"/>
              <a:t> </a:t>
            </a:r>
            <a:r>
              <a:rPr lang="en-US" dirty="0" err="1"/>
              <a:t>Thảo</a:t>
            </a:r>
            <a:endParaRPr lang="en-US" dirty="0"/>
          </a:p>
        </p:txBody>
      </p:sp>
    </p:spTree>
    <p:extLst>
      <p:ext uri="{BB962C8B-B14F-4D97-AF65-F5344CB8AC3E}">
        <p14:creationId xmlns:p14="http://schemas.microsoft.com/office/powerpoint/2010/main" val="3582764737"/>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round pink label with white text and a black background&#10;&#10;Description automatically generated">
            <a:extLst>
              <a:ext uri="{FF2B5EF4-FFF2-40B4-BE49-F238E27FC236}">
                <a16:creationId xmlns:a16="http://schemas.microsoft.com/office/drawing/2014/main" id="{55EC3CA3-CD2C-B5DE-559F-D184AC1CD9DB}"/>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644446" y="0"/>
            <a:ext cx="1478843" cy="1478843"/>
          </a:xfrm>
          <a:prstGeom prst="rect">
            <a:avLst/>
          </a:prstGeom>
        </p:spPr>
      </p:pic>
    </p:spTree>
    <p:extLst>
      <p:ext uri="{BB962C8B-B14F-4D97-AF65-F5344CB8AC3E}">
        <p14:creationId xmlns:p14="http://schemas.microsoft.com/office/powerpoint/2010/main" val="39932835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Lst>
  <p:transition>
    <p:fade/>
  </p:transition>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2D68548-5FBE-42C9-AE40-1A1507E8B14E}"/>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0825CAB-E290-477C-9E46-23261BD08D92}"/>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FEDF8F-EC68-4A76-9CEE-FA48721E9BDC}"/>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2CDA6D-F8D9-456F-A0BC-441A2D1EAC13}"/>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858E4EFA-8564-4BBA-B33A-0AE029A904D5}" type="datetimeFigureOut">
              <a:rPr lang="en-US" smtClean="0"/>
              <a:t>3/10/2026</a:t>
            </a:fld>
            <a:endParaRPr lang="en-US"/>
          </a:p>
        </p:txBody>
      </p:sp>
      <p:sp>
        <p:nvSpPr>
          <p:cNvPr id="5" name="Footer Placeholder 4">
            <a:extLst>
              <a:ext uri="{FF2B5EF4-FFF2-40B4-BE49-F238E27FC236}">
                <a16:creationId xmlns:a16="http://schemas.microsoft.com/office/drawing/2014/main" id="{A86DDA0E-7E05-499C-A487-85D1C5E1E4C6}"/>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831136E-7A47-43AB-B0D5-2CA7B2092207}"/>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6C44E4BE-4E6A-400A-8D15-49AD800E386C}" type="slidenum">
              <a:rPr lang="en-US" smtClean="0"/>
              <a:t>‹#›</a:t>
            </a:fld>
            <a:endParaRPr lang="en-US"/>
          </a:p>
        </p:txBody>
      </p:sp>
    </p:spTree>
    <p:extLst>
      <p:ext uri="{BB962C8B-B14F-4D97-AF65-F5344CB8AC3E}">
        <p14:creationId xmlns:p14="http://schemas.microsoft.com/office/powerpoint/2010/main" val="1070033364"/>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23295"/>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Lst>
  <p:txStyles>
    <p:titleStyle>
      <a:lvl1pPr algn="l" defTabSz="914400" rtl="0" eaLnBrk="1" latinLnBrk="0" hangingPunct="1">
        <a:lnSpc>
          <a:spcPct val="90000"/>
        </a:lnSpc>
        <a:spcBef>
          <a:spcPct val="0"/>
        </a:spcBef>
        <a:buNone/>
        <a:defRPr sz="4400" kern="1200">
          <a:solidFill>
            <a:schemeClr val="tx1"/>
          </a:solidFill>
          <a:latin typeface="思源黑体 Medium" panose="020B0600000000000000" pitchFamily="34" charset="-122"/>
          <a:ea typeface="思源黑体 Medium" panose="020B0600000000000000"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panose="020B0500000000000000" pitchFamily="34" charset="-122"/>
          <a:ea typeface="思源黑体" panose="020B0500000000000000"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panose="020B0500000000000000" pitchFamily="34" charset="-122"/>
          <a:ea typeface="思源黑体" panose="020B0500000000000000"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panose="020B0500000000000000" pitchFamily="34" charset="-122"/>
          <a:ea typeface="思源黑体" panose="020B0500000000000000"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panose="020B0500000000000000" pitchFamily="34" charset="-122"/>
          <a:ea typeface="思源黑体" panose="020B0500000000000000"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D1BD0CE-707A-4D9D-906A-BC980207267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C461A66F-33DC-4368-9374-A13A0BD8FD94}"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1504976"/>
      </p:ext>
    </p:extLst>
  </p:cSld>
  <p:clrMap bg1="lt1" tx1="dk1" bg2="lt2" tx2="dk2" accent1="accent1" accent2="accent2" accent3="accent3" accent4="accent4" accent5="accent5" accent6="accent6" hlink="hlink" folHlink="folHlink"/>
  <p:sldLayoutIdLst>
    <p:sldLayoutId id="2147483738" r:id="rId1"/>
    <p:sldLayoutId id="2147483739"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D80FFE2D-B3DE-4611-9E42-95E1D600962D}"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3/10/2026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50F75F8D-9889-4E02-B9D6-C8D09931616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0"/>
            <a:ext cx="12192000" cy="6857142"/>
          </a:xfrm>
          <a:prstGeom prst="rect">
            <a:avLst/>
          </a:prstGeom>
        </p:spPr>
      </p:pic>
    </p:spTree>
    <p:extLst>
      <p:ext uri="{BB962C8B-B14F-4D97-AF65-F5344CB8AC3E}">
        <p14:creationId xmlns:p14="http://schemas.microsoft.com/office/powerpoint/2010/main" val="2399989129"/>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15.png"/><Relationship Id="rId9" Type="http://schemas.openxmlformats.org/officeDocument/2006/relationships/image" Target="../media/image18.pn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58.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60.xml"/><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13" Type="http://schemas.openxmlformats.org/officeDocument/2006/relationships/image" Target="../media/image53.png"/><Relationship Id="rId18" Type="http://schemas.openxmlformats.org/officeDocument/2006/relationships/image" Target="../media/image47.svg"/><Relationship Id="rId3" Type="http://schemas.openxmlformats.org/officeDocument/2006/relationships/image" Target="../media/image14.png"/><Relationship Id="rId21" Type="http://schemas.openxmlformats.org/officeDocument/2006/relationships/image" Target="../media/image55.png"/><Relationship Id="rId7" Type="http://schemas.openxmlformats.org/officeDocument/2006/relationships/image" Target="../media/image51.png"/><Relationship Id="rId12" Type="http://schemas.openxmlformats.org/officeDocument/2006/relationships/image" Target="../media/image36.png"/><Relationship Id="rId17" Type="http://schemas.openxmlformats.org/officeDocument/2006/relationships/image" Target="../media/image39.png"/><Relationship Id="rId2" Type="http://schemas.openxmlformats.org/officeDocument/2006/relationships/notesSlide" Target="../notesSlides/notesSlide10.xml"/><Relationship Id="rId16" Type="http://schemas.openxmlformats.org/officeDocument/2006/relationships/image" Target="../media/image45.svg"/><Relationship Id="rId20" Type="http://schemas.openxmlformats.org/officeDocument/2006/relationships/image" Target="../media/image67.svg"/><Relationship Id="rId1" Type="http://schemas.openxmlformats.org/officeDocument/2006/relationships/slideLayout" Target="../slideLayouts/slideLayout36.xml"/><Relationship Id="rId6" Type="http://schemas.openxmlformats.org/officeDocument/2006/relationships/image" Target="../media/image16.svg"/><Relationship Id="rId11" Type="http://schemas.openxmlformats.org/officeDocument/2006/relationships/image" Target="../media/image63.svg"/><Relationship Id="rId5" Type="http://schemas.openxmlformats.org/officeDocument/2006/relationships/image" Target="../media/image15.png"/><Relationship Id="rId15" Type="http://schemas.openxmlformats.org/officeDocument/2006/relationships/image" Target="../media/image38.png"/><Relationship Id="rId10" Type="http://schemas.openxmlformats.org/officeDocument/2006/relationships/image" Target="../media/image52.png"/><Relationship Id="rId19" Type="http://schemas.openxmlformats.org/officeDocument/2006/relationships/image" Target="../media/image54.png"/><Relationship Id="rId4" Type="http://schemas.openxmlformats.org/officeDocument/2006/relationships/image" Target="../media/image50.emf"/><Relationship Id="rId9" Type="http://schemas.openxmlformats.org/officeDocument/2006/relationships/image" Target="../media/image16.png"/><Relationship Id="rId14" Type="http://schemas.openxmlformats.org/officeDocument/2006/relationships/image" Target="../media/image65.svg"/></Relationships>
</file>

<file path=ppt/slides/_rels/slide2.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28.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1.xml"/><Relationship Id="rId6" Type="http://schemas.openxmlformats.org/officeDocument/2006/relationships/image" Target="../media/image23.png"/><Relationship Id="rId11" Type="http://schemas.openxmlformats.org/officeDocument/2006/relationships/image" Target="../media/image27.png"/><Relationship Id="rId5" Type="http://schemas.openxmlformats.org/officeDocument/2006/relationships/image" Target="../media/image22.png"/><Relationship Id="rId10" Type="http://schemas.openxmlformats.org/officeDocument/2006/relationships/image" Target="../media/image26.emf"/><Relationship Id="rId4" Type="http://schemas.openxmlformats.org/officeDocument/2006/relationships/image" Target="../media/image21.png"/><Relationship Id="rId9" Type="http://schemas.openxmlformats.org/officeDocument/2006/relationships/image" Target="../media/image25.png"/><Relationship Id="rId14" Type="http://schemas.openxmlformats.org/officeDocument/2006/relationships/image" Target="../media/image29.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0.jpg"/><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11.png"/><Relationship Id="rId9" Type="http://schemas.openxmlformats.org/officeDocument/2006/relationships/image" Target="../media/image34.pn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54.xml"/><Relationship Id="rId6" Type="http://schemas.openxmlformats.org/officeDocument/2006/relationships/image" Target="../media/image35.jpeg"/><Relationship Id="rId5" Type="http://schemas.openxmlformats.org/officeDocument/2006/relationships/image" Target="../media/image3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5.xml"/><Relationship Id="rId1" Type="http://schemas.openxmlformats.org/officeDocument/2006/relationships/slideLayout" Target="../slideLayouts/slideLayout54.xml"/><Relationship Id="rId6" Type="http://schemas.openxmlformats.org/officeDocument/2006/relationships/image" Target="../media/image35.jpeg"/><Relationship Id="rId5" Type="http://schemas.openxmlformats.org/officeDocument/2006/relationships/image" Target="../media/image30.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54.xml"/><Relationship Id="rId6" Type="http://schemas.openxmlformats.org/officeDocument/2006/relationships/image" Target="../media/image35.jpeg"/><Relationship Id="rId5" Type="http://schemas.openxmlformats.org/officeDocument/2006/relationships/image" Target="../media/image30.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54.xml"/><Relationship Id="rId6" Type="http://schemas.openxmlformats.org/officeDocument/2006/relationships/image" Target="../media/image35.jpeg"/><Relationship Id="rId5" Type="http://schemas.openxmlformats.org/officeDocument/2006/relationships/image" Target="../media/image30.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4.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6.xml"/><Relationship Id="rId6" Type="http://schemas.openxmlformats.org/officeDocument/2006/relationships/image" Target="../media/image43.svg"/><Relationship Id="rId11" Type="http://schemas.openxmlformats.org/officeDocument/2006/relationships/image" Target="../media/image40.png"/><Relationship Id="rId5" Type="http://schemas.openxmlformats.org/officeDocument/2006/relationships/image" Target="../media/image37.png"/><Relationship Id="rId10" Type="http://schemas.openxmlformats.org/officeDocument/2006/relationships/image" Target="../media/image47.svg"/><Relationship Id="rId4" Type="http://schemas.openxmlformats.org/officeDocument/2006/relationships/image" Target="../media/image36.png"/><Relationship Id="rId9"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54.xml"/><Relationship Id="rId5" Type="http://schemas.openxmlformats.org/officeDocument/2006/relationships/image" Target="../media/image30.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4">
            <a:extLst>
              <a:ext uri="{96DAC541-7B7A-43D3-8B79-37D633B846F1}">
                <asvg:svgBlip xmlns:asvg="http://schemas.microsoft.com/office/drawing/2016/SVG/main" xmlns="" r:embed="rId5"/>
              </a:ext>
            </a:extLst>
          </a:blip>
          <a:srcRect l="5789" r="5789"/>
          <a:stretch/>
        </p:blipFill>
        <p:spPr>
          <a:xfrm>
            <a:off x="1" y="2590800"/>
            <a:ext cx="12192000" cy="4413169"/>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6"/>
          <a:stretch>
            <a:fillRect/>
          </a:stretch>
        </p:blipFill>
        <p:spPr>
          <a:xfrm>
            <a:off x="600206" y="602796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6"/>
          <a:stretch>
            <a:fillRect/>
          </a:stretch>
        </p:blipFill>
        <p:spPr>
          <a:xfrm>
            <a:off x="11216195" y="6057396"/>
            <a:ext cx="506012" cy="426757"/>
          </a:xfrm>
          <a:prstGeom prst="rect">
            <a:avLst/>
          </a:prstGeom>
        </p:spPr>
      </p:pic>
      <p:sp>
        <p:nvSpPr>
          <p:cNvPr id="13" name="Rectangle: Rounded Corners 12">
            <a:extLst>
              <a:ext uri="{FF2B5EF4-FFF2-40B4-BE49-F238E27FC236}">
                <a16:creationId xmlns:a16="http://schemas.microsoft.com/office/drawing/2014/main" id="{65D06B46-B39F-EE35-6491-6919612F0E9B}"/>
              </a:ext>
            </a:extLst>
          </p:cNvPr>
          <p:cNvSpPr/>
          <p:nvPr/>
        </p:nvSpPr>
        <p:spPr>
          <a:xfrm>
            <a:off x="1851951" y="513236"/>
            <a:ext cx="8488099" cy="5277963"/>
          </a:xfrm>
          <a:custGeom>
            <a:avLst/>
            <a:gdLst>
              <a:gd name="connsiteX0" fmla="*/ 0 w 8488099"/>
              <a:gd name="connsiteY0" fmla="*/ 879678 h 5277963"/>
              <a:gd name="connsiteX1" fmla="*/ 879678 w 8488099"/>
              <a:gd name="connsiteY1" fmla="*/ 0 h 5277963"/>
              <a:gd name="connsiteX2" fmla="*/ 7608421 w 8488099"/>
              <a:gd name="connsiteY2" fmla="*/ 0 h 5277963"/>
              <a:gd name="connsiteX3" fmla="*/ 8488099 w 8488099"/>
              <a:gd name="connsiteY3" fmla="*/ 879678 h 5277963"/>
              <a:gd name="connsiteX4" fmla="*/ 8488099 w 8488099"/>
              <a:gd name="connsiteY4" fmla="*/ 4398285 h 5277963"/>
              <a:gd name="connsiteX5" fmla="*/ 7608421 w 8488099"/>
              <a:gd name="connsiteY5" fmla="*/ 5277963 h 5277963"/>
              <a:gd name="connsiteX6" fmla="*/ 879678 w 8488099"/>
              <a:gd name="connsiteY6" fmla="*/ 5277963 h 5277963"/>
              <a:gd name="connsiteX7" fmla="*/ 0 w 8488099"/>
              <a:gd name="connsiteY7" fmla="*/ 4398285 h 5277963"/>
              <a:gd name="connsiteX8" fmla="*/ 0 w 8488099"/>
              <a:gd name="connsiteY8" fmla="*/ 879678 h 527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88099" h="5277963" fill="none" extrusionOk="0">
                <a:moveTo>
                  <a:pt x="0" y="879678"/>
                </a:moveTo>
                <a:cubicBezTo>
                  <a:pt x="-48617" y="350461"/>
                  <a:pt x="379540" y="9144"/>
                  <a:pt x="879678" y="0"/>
                </a:cubicBezTo>
                <a:cubicBezTo>
                  <a:pt x="3029850" y="-30893"/>
                  <a:pt x="5361247" y="99340"/>
                  <a:pt x="7608421" y="0"/>
                </a:cubicBezTo>
                <a:cubicBezTo>
                  <a:pt x="8100769" y="9764"/>
                  <a:pt x="8479798" y="406233"/>
                  <a:pt x="8488099" y="879678"/>
                </a:cubicBezTo>
                <a:cubicBezTo>
                  <a:pt x="8402521" y="2455764"/>
                  <a:pt x="8415735" y="3194179"/>
                  <a:pt x="8488099" y="4398285"/>
                </a:cubicBezTo>
                <a:cubicBezTo>
                  <a:pt x="8474738" y="4888906"/>
                  <a:pt x="8070147" y="5259303"/>
                  <a:pt x="7608421" y="5277963"/>
                </a:cubicBezTo>
                <a:cubicBezTo>
                  <a:pt x="5727709" y="5322031"/>
                  <a:pt x="3700167" y="5288229"/>
                  <a:pt x="879678" y="5277963"/>
                </a:cubicBezTo>
                <a:cubicBezTo>
                  <a:pt x="352323" y="5334496"/>
                  <a:pt x="27659" y="4866093"/>
                  <a:pt x="0" y="4398285"/>
                </a:cubicBezTo>
                <a:cubicBezTo>
                  <a:pt x="161883" y="3119103"/>
                  <a:pt x="71112" y="2099712"/>
                  <a:pt x="0" y="879678"/>
                </a:cubicBezTo>
                <a:close/>
              </a:path>
              <a:path w="8488099" h="5277963" stroke="0" extrusionOk="0">
                <a:moveTo>
                  <a:pt x="0" y="879678"/>
                </a:moveTo>
                <a:cubicBezTo>
                  <a:pt x="18310" y="408177"/>
                  <a:pt x="383130" y="-49125"/>
                  <a:pt x="879678" y="0"/>
                </a:cubicBezTo>
                <a:cubicBezTo>
                  <a:pt x="2598810" y="55113"/>
                  <a:pt x="4539897" y="-40744"/>
                  <a:pt x="7608421" y="0"/>
                </a:cubicBezTo>
                <a:cubicBezTo>
                  <a:pt x="8094712" y="-9815"/>
                  <a:pt x="8490783" y="363103"/>
                  <a:pt x="8488099" y="879678"/>
                </a:cubicBezTo>
                <a:cubicBezTo>
                  <a:pt x="8539771" y="2305789"/>
                  <a:pt x="8333323" y="3848160"/>
                  <a:pt x="8488099" y="4398285"/>
                </a:cubicBezTo>
                <a:cubicBezTo>
                  <a:pt x="8488008" y="4865400"/>
                  <a:pt x="8079352" y="5245669"/>
                  <a:pt x="7608421" y="5277963"/>
                </a:cubicBezTo>
                <a:cubicBezTo>
                  <a:pt x="4817615" y="5120838"/>
                  <a:pt x="3397848" y="5137460"/>
                  <a:pt x="879678" y="5277963"/>
                </a:cubicBezTo>
                <a:cubicBezTo>
                  <a:pt x="321802" y="5341093"/>
                  <a:pt x="-48553" y="4896421"/>
                  <a:pt x="0" y="4398285"/>
                </a:cubicBezTo>
                <a:cubicBezTo>
                  <a:pt x="-147270" y="3350136"/>
                  <a:pt x="164437" y="2003630"/>
                  <a:pt x="0" y="879678"/>
                </a:cubicBezTo>
                <a:close/>
              </a:path>
            </a:pathLst>
          </a:custGeom>
          <a:solidFill>
            <a:schemeClr val="bg1"/>
          </a:solidFill>
          <a:ln w="76200">
            <a:solidFill>
              <a:srgbClr val="ED7D31"/>
            </a:solidFill>
            <a:prstDash val="dash"/>
            <a:extLst>
              <a:ext uri="{C807C97D-BFC1-408E-A445-0C87EB9F89A2}">
                <ask:lineSketchStyleProps xmlns:ask="http://schemas.microsoft.com/office/drawing/2018/sketchyshapes" xmlns="" sd="201944153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6" name="Graphic 5">
            <a:extLst>
              <a:ext uri="{FF2B5EF4-FFF2-40B4-BE49-F238E27FC236}">
                <a16:creationId xmlns:a16="http://schemas.microsoft.com/office/drawing/2014/main" id="{21EBCB4A-2645-E3F6-1574-52C6A548806A}"/>
              </a:ext>
            </a:extLst>
          </p:cNvPr>
          <p:cNvPicPr>
            <a:picLocks noChangeAspect="1"/>
          </p:cNvPicPr>
          <p:nvPr/>
        </p:nvPicPr>
        <p:blipFill>
          <a:blip r:embed="rId7">
            <a:lum contrast="20000"/>
            <a:extLst>
              <a:ext uri="{96DAC541-7B7A-43D3-8B79-37D633B846F1}">
                <asvg:svgBlip xmlns:asvg="http://schemas.microsoft.com/office/drawing/2016/SVG/main" xmlns="" r:embed="rId8"/>
              </a:ext>
            </a:extLst>
          </a:blip>
          <a:stretch>
            <a:fillRect/>
          </a:stretch>
        </p:blipFill>
        <p:spPr>
          <a:xfrm>
            <a:off x="9977916" y="4195741"/>
            <a:ext cx="1613878" cy="2578493"/>
          </a:xfrm>
          <a:prstGeom prst="rect">
            <a:avLst/>
          </a:prstGeom>
        </p:spPr>
      </p:pic>
      <p:pic>
        <p:nvPicPr>
          <p:cNvPr id="3" name="Graphic 2">
            <a:extLst>
              <a:ext uri="{FF2B5EF4-FFF2-40B4-BE49-F238E27FC236}">
                <a16:creationId xmlns:a16="http://schemas.microsoft.com/office/drawing/2014/main" id="{DB5769BE-F938-BADE-D999-9597B099DA96}"/>
              </a:ext>
            </a:extLst>
          </p:cNvPr>
          <p:cNvPicPr>
            <a:picLocks noChangeAspect="1"/>
          </p:cNvPicPr>
          <p:nvPr/>
        </p:nvPicPr>
        <p:blipFill>
          <a:blip r:embed="rId9">
            <a:lum contrast="20000"/>
            <a:extLst>
              <a:ext uri="{96DAC541-7B7A-43D3-8B79-37D633B846F1}">
                <asvg:svgBlip xmlns:asvg="http://schemas.microsoft.com/office/drawing/2016/SVG/main" xmlns="" r:embed="rId10"/>
              </a:ext>
            </a:extLst>
          </a:blip>
          <a:stretch>
            <a:fillRect/>
          </a:stretch>
        </p:blipFill>
        <p:spPr>
          <a:xfrm>
            <a:off x="648482" y="4223718"/>
            <a:ext cx="1706423" cy="2522541"/>
          </a:xfrm>
          <a:prstGeom prst="rect">
            <a:avLst/>
          </a:prstGeom>
        </p:spPr>
      </p:pic>
      <p:pic>
        <p:nvPicPr>
          <p:cNvPr id="2" name="Picture 1">
            <a:extLst>
              <a:ext uri="{FF2B5EF4-FFF2-40B4-BE49-F238E27FC236}">
                <a16:creationId xmlns:a16="http://schemas.microsoft.com/office/drawing/2014/main" id="{CE32064F-41AD-491E-8739-D911F3EFDFBC}"/>
              </a:ext>
            </a:extLst>
          </p:cNvPr>
          <p:cNvPicPr>
            <a:picLocks noChangeAspect="1"/>
          </p:cNvPicPr>
          <p:nvPr/>
        </p:nvPicPr>
        <p:blipFill>
          <a:blip r:embed="rId11"/>
          <a:stretch>
            <a:fillRect/>
          </a:stretch>
        </p:blipFill>
        <p:spPr>
          <a:xfrm>
            <a:off x="1753425" y="410832"/>
            <a:ext cx="8486368" cy="5797798"/>
          </a:xfrm>
          <a:prstGeom prst="rect">
            <a:avLst/>
          </a:prstGeom>
        </p:spPr>
      </p:pic>
    </p:spTree>
    <p:extLst>
      <p:ext uri="{BB962C8B-B14F-4D97-AF65-F5344CB8AC3E}">
        <p14:creationId xmlns:p14="http://schemas.microsoft.com/office/powerpoint/2010/main" val="5233035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69" y="0"/>
            <a:ext cx="7444630" cy="5490688"/>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3" b="89934" l="4172" r="95456">
                        <a14:foregroundMark x1="8922" y1="48567" x2="10409" y2="55621"/>
                        <a14:foregroundMark x1="7022" y1="49890" x2="7022" y2="55621"/>
                        <a14:foregroundMark x1="7559" y1="76194" x2="18959" y2="74871"/>
                        <a14:foregroundMark x1="28418" y1="82954" x2="31805" y2="85672"/>
                        <a14:foregroundMark x1="33333" y1="78545" x2="35812" y2="79941"/>
                        <a14:foregroundMark x1="36762" y1="67450" x2="38455" y2="72520"/>
                        <a14:foregroundMark x1="40520" y1="66422" x2="41470" y2="69434"/>
                        <a14:foregroundMark x1="47708" y1="45555" x2="46964" y2="55621"/>
                        <a14:foregroundMark x1="69517" y1="18957" x2="73276" y2="75900"/>
                        <a14:foregroundMark x1="59645" y1="32403" x2="70838" y2="52976"/>
                        <a14:foregroundMark x1="73276" y1="44232" x2="75010" y2="50625"/>
                        <a14:foregroundMark x1="66667" y1="44893" x2="69145" y2="55621"/>
                        <a14:foregroundMark x1="64767" y1="77590" x2="67988" y2="75165"/>
                        <a14:foregroundMark x1="68195" y1="71859" x2="67617" y2="61719"/>
                        <a14:foregroundMark x1="55101" y1="49596" x2="57373" y2="55327"/>
                        <a14:foregroundMark x1="87691" y1="40485" x2="90541" y2="85672"/>
                        <a14:foregroundMark x1="83891" y1="68479" x2="76910" y2="83615"/>
                        <a14:foregroundMark x1="87485" y1="63777" x2="86534" y2="77884"/>
                        <a14:foregroundMark x1="93391" y1="78913" x2="93391" y2="83615"/>
                        <a14:foregroundMark x1="84469" y1="84276" x2="88269" y2="86334"/>
                      </a14:backgroundRemoval>
                    </a14:imgEffect>
                  </a14:imgLayer>
                </a14:imgProps>
              </a:ext>
              <a:ext uri="{28A0092B-C50C-407E-A947-70E740481C1C}">
                <a14:useLocalDpi xmlns:a14="http://schemas.microsoft.com/office/drawing/2010/main" val="0"/>
              </a:ext>
            </a:extLst>
          </a:blip>
          <a:stretch>
            <a:fillRect/>
          </a:stretch>
        </p:blipFill>
        <p:spPr>
          <a:xfrm>
            <a:off x="5225144" y="3310535"/>
            <a:ext cx="6858000" cy="3854562"/>
          </a:xfrm>
          <a:prstGeom prst="rect">
            <a:avLst/>
          </a:prstGeom>
        </p:spPr>
      </p:pic>
      <p:sp>
        <p:nvSpPr>
          <p:cNvPr id="4" name="TextBox 3"/>
          <p:cNvSpPr txBox="1"/>
          <p:nvPr/>
        </p:nvSpPr>
        <p:spPr>
          <a:xfrm>
            <a:off x="890757" y="2536338"/>
            <a:ext cx="623098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C000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K</a:t>
            </a:r>
            <a:r>
              <a:rPr kumimoji="0" lang="en-US" sz="6600" b="0" i="0" u="none" strike="noStrike" kern="1200" cap="none" spc="0" normalizeH="0" baseline="0" noProof="0" dirty="0">
                <a:ln>
                  <a:noFill/>
                </a:ln>
                <a:solidFill>
                  <a:srgbClr val="00B05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Ể</a:t>
            </a:r>
            <a:r>
              <a:rPr kumimoji="0" lang="en-US" sz="66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 </a:t>
            </a:r>
            <a:r>
              <a:rPr kumimoji="0" lang="en-US" sz="6600" b="0" i="0" u="none" strike="noStrike" kern="1200" cap="none" spc="0" normalizeH="0" baseline="0" noProof="0" dirty="0">
                <a:ln>
                  <a:noFill/>
                </a:ln>
                <a:solidFill>
                  <a:srgbClr val="CA37AD"/>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C</a:t>
            </a:r>
            <a:r>
              <a:rPr kumimoji="0" lang="en-US" sz="6600" b="0" i="0" u="none" strike="noStrike" kern="1200" cap="none" spc="0" normalizeH="0" baseline="0" noProof="0" dirty="0">
                <a:ln>
                  <a:noFill/>
                </a:ln>
                <a:solidFill>
                  <a:srgbClr val="00B0F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H</a:t>
            </a:r>
            <a:r>
              <a:rPr kumimoji="0" lang="en-US" sz="6600" b="0" i="0" u="none" strike="noStrike" kern="1200" cap="none" spc="0" normalizeH="0" baseline="0" noProof="0" dirty="0">
                <a:ln>
                  <a:noFill/>
                </a:ln>
                <a:solidFill>
                  <a:srgbClr val="FF00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U</a:t>
            </a:r>
            <a:r>
              <a:rPr kumimoji="0" lang="en-US" sz="6600" b="0" i="0" u="none" strike="noStrike" kern="1200" cap="none" spc="0" normalizeH="0" baseline="0" noProof="0" dirty="0">
                <a:ln>
                  <a:noFill/>
                </a:ln>
                <a:solidFill>
                  <a:srgbClr val="FFFF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Y</a:t>
            </a:r>
            <a:r>
              <a:rPr kumimoji="0" lang="en-US" sz="6600" b="0" i="0" u="none" strike="noStrike" kern="1200" cap="none" spc="0" normalizeH="0" baseline="0" noProof="0" dirty="0">
                <a:ln>
                  <a:noFill/>
                </a:ln>
                <a:solidFill>
                  <a:srgbClr val="70AD47">
                    <a:lumMod val="50000"/>
                  </a:srgbClr>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Ệ</a:t>
            </a:r>
            <a:r>
              <a:rPr kumimoji="0" lang="en-US" sz="6600" b="0" i="0" u="none" strike="noStrike" kern="1200" cap="none" spc="0" normalizeH="0" baseline="0" noProof="0" dirty="0">
                <a:ln>
                  <a:noFill/>
                </a:ln>
                <a:solidFill>
                  <a:srgbClr val="FFC000"/>
                </a:solidFill>
                <a:effectLst>
                  <a:outerShdw blurRad="50800" dist="38100" dir="2700000" algn="tl" rotWithShape="0">
                    <a:prstClr val="black">
                      <a:alpha val="40000"/>
                    </a:prstClr>
                  </a:outerShdw>
                </a:effectLst>
                <a:uLnTx/>
                <a:uFillTx/>
                <a:latin typeface="UTM Showcard" panose="02040603050506020204" pitchFamily="18" charset="0"/>
                <a:ea typeface="+mn-ea"/>
                <a:cs typeface="+mn-cs"/>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F4B249A-814A-478D-AAAA-E9741F316254}"/>
              </a:ext>
            </a:extLst>
          </p:cNvPr>
          <p:cNvPicPr>
            <a:picLocks noChangeAspect="1"/>
          </p:cNvPicPr>
          <p:nvPr/>
        </p:nvPicPr>
        <p:blipFill>
          <a:blip r:embed="rId3"/>
          <a:stretch>
            <a:fillRect/>
          </a:stretch>
        </p:blipFill>
        <p:spPr>
          <a:xfrm>
            <a:off x="3252173" y="1616149"/>
            <a:ext cx="2821654" cy="2812582"/>
          </a:xfrm>
          <a:prstGeom prst="rect">
            <a:avLst/>
          </a:prstGeom>
        </p:spPr>
      </p:pic>
      <p:pic>
        <p:nvPicPr>
          <p:cNvPr id="13" name="Picture 12">
            <a:extLst>
              <a:ext uri="{FF2B5EF4-FFF2-40B4-BE49-F238E27FC236}">
                <a16:creationId xmlns:a16="http://schemas.microsoft.com/office/drawing/2014/main" id="{CE554E77-4B08-4CD1-980A-3B5EE2B7D2D1}"/>
              </a:ext>
            </a:extLst>
          </p:cNvPr>
          <p:cNvPicPr>
            <a:picLocks noChangeAspect="1"/>
          </p:cNvPicPr>
          <p:nvPr/>
        </p:nvPicPr>
        <p:blipFill>
          <a:blip r:embed="rId4"/>
          <a:stretch>
            <a:fillRect/>
          </a:stretch>
        </p:blipFill>
        <p:spPr>
          <a:xfrm>
            <a:off x="6240435" y="1588607"/>
            <a:ext cx="2741442" cy="2840123"/>
          </a:xfrm>
          <a:prstGeom prst="rect">
            <a:avLst/>
          </a:prstGeom>
        </p:spPr>
      </p:pic>
      <p:pic>
        <p:nvPicPr>
          <p:cNvPr id="15" name="Picture 14">
            <a:extLst>
              <a:ext uri="{FF2B5EF4-FFF2-40B4-BE49-F238E27FC236}">
                <a16:creationId xmlns:a16="http://schemas.microsoft.com/office/drawing/2014/main" id="{D833B589-2502-4668-8277-D32B64360F01}"/>
              </a:ext>
            </a:extLst>
          </p:cNvPr>
          <p:cNvPicPr>
            <a:picLocks noChangeAspect="1"/>
          </p:cNvPicPr>
          <p:nvPr/>
        </p:nvPicPr>
        <p:blipFill>
          <a:blip r:embed="rId5"/>
          <a:stretch>
            <a:fillRect/>
          </a:stretch>
        </p:blipFill>
        <p:spPr>
          <a:xfrm>
            <a:off x="9126310" y="1554756"/>
            <a:ext cx="2897991" cy="2873974"/>
          </a:xfrm>
          <a:prstGeom prst="rect">
            <a:avLst/>
          </a:prstGeom>
        </p:spPr>
      </p:pic>
      <p:cxnSp>
        <p:nvCxnSpPr>
          <p:cNvPr id="25" name="Straight Connector 24">
            <a:extLst>
              <a:ext uri="{FF2B5EF4-FFF2-40B4-BE49-F238E27FC236}">
                <a16:creationId xmlns:a16="http://schemas.microsoft.com/office/drawing/2014/main" id="{055B9262-B95F-4A07-BBB1-B3E00DC016EA}"/>
              </a:ext>
            </a:extLst>
          </p:cNvPr>
          <p:cNvCxnSpPr>
            <a:cxnSpLocks/>
          </p:cNvCxnSpPr>
          <p:nvPr/>
        </p:nvCxnSpPr>
        <p:spPr>
          <a:xfrm flipH="1">
            <a:off x="3210125" y="1107964"/>
            <a:ext cx="72215" cy="382285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65CA6B2A-6902-476A-BFF2-E1910C145FFA}"/>
              </a:ext>
            </a:extLst>
          </p:cNvPr>
          <p:cNvCxnSpPr>
            <a:cxnSpLocks/>
          </p:cNvCxnSpPr>
          <p:nvPr/>
        </p:nvCxnSpPr>
        <p:spPr>
          <a:xfrm>
            <a:off x="6146042" y="1039254"/>
            <a:ext cx="0" cy="3891561"/>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84F309D-0E2C-4704-B14E-71D336573FF5}"/>
              </a:ext>
            </a:extLst>
          </p:cNvPr>
          <p:cNvCxnSpPr>
            <a:cxnSpLocks/>
          </p:cNvCxnSpPr>
          <p:nvPr/>
        </p:nvCxnSpPr>
        <p:spPr>
          <a:xfrm>
            <a:off x="9046098" y="1039254"/>
            <a:ext cx="0" cy="3891561"/>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473FB17-EFC1-418A-BB10-CDBC3C0168B5}"/>
              </a:ext>
            </a:extLst>
          </p:cNvPr>
          <p:cNvPicPr>
            <a:picLocks noChangeAspect="1"/>
          </p:cNvPicPr>
          <p:nvPr/>
        </p:nvPicPr>
        <p:blipFill>
          <a:blip r:embed="rId6"/>
          <a:stretch>
            <a:fillRect/>
          </a:stretch>
        </p:blipFill>
        <p:spPr>
          <a:xfrm>
            <a:off x="111878" y="1616149"/>
            <a:ext cx="3018036" cy="2906258"/>
          </a:xfrm>
          <a:prstGeom prst="rect">
            <a:avLst/>
          </a:prstGeom>
        </p:spPr>
      </p:pic>
      <p:sp>
        <p:nvSpPr>
          <p:cNvPr id="5" name="Cloud 4">
            <a:extLst>
              <a:ext uri="{FF2B5EF4-FFF2-40B4-BE49-F238E27FC236}">
                <a16:creationId xmlns:a16="http://schemas.microsoft.com/office/drawing/2014/main" id="{BC5F7967-A8D2-4A51-8717-222C0F785CD6}"/>
              </a:ext>
            </a:extLst>
          </p:cNvPr>
          <p:cNvSpPr/>
          <p:nvPr/>
        </p:nvSpPr>
        <p:spPr>
          <a:xfrm>
            <a:off x="1880942" y="4383779"/>
            <a:ext cx="9352342" cy="2207521"/>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chuyện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01623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fade">
                                      <p:cBhvr>
                                        <p:cTn id="9" dur="500"/>
                                        <p:tgtEl>
                                          <p:spTgt spid="10"/>
                                        </p:tgtEl>
                                      </p:cBhvr>
                                    </p:animEffect>
                                  </p:childTnLst>
                                </p:cTn>
                              </p:par>
                              <p:par>
                                <p:cTn id="10" presetID="10"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90625" y="4417203"/>
            <a:ext cx="10047351" cy="1734064"/>
          </a:xfrm>
          <a:prstGeom prst="rect">
            <a:avLst/>
          </a:prstGeom>
          <a:noFill/>
        </p:spPr>
        <p:txBody>
          <a:bodyPr wrap="square" rtlCol="0">
            <a:spAutoFit/>
          </a:bodyPr>
          <a:lstStyle/>
          <a:p>
            <a:pPr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Có một hạt giống nhỏ nằm ngủ yên trong l</a:t>
            </a:r>
            <a:r>
              <a:rPr lang="en-US" sz="2667" kern="0" dirty="0">
                <a:solidFill>
                  <a:srgbClr val="C00000"/>
                </a:solidFill>
                <a:latin typeface="Arial"/>
                <a:cs typeface="Arial"/>
                <a:sym typeface="Arial"/>
              </a:rPr>
              <a:t>ò</a:t>
            </a:r>
            <a:r>
              <a:rPr lang="vi-VN" sz="2667" kern="0" dirty="0">
                <a:solidFill>
                  <a:srgbClr val="C00000"/>
                </a:solidFill>
                <a:latin typeface="Arial"/>
                <a:cs typeface="Arial"/>
                <a:sym typeface="Arial"/>
              </a:rPr>
              <a:t>ng đất ẩm trên một quả đồi cao. Nhờ cô mây tưới nước mát và ông mặt trời chiếu nắng ầm, chồi non vươn mình lớn dần thành cây non. Chẳng bao lâu, cây non đã thành cây to, cao và khỏe mạnh.</a:t>
            </a:r>
          </a:p>
        </p:txBody>
      </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974" t="1712" r="-1"/>
          <a:stretch/>
        </p:blipFill>
        <p:spPr>
          <a:xfrm>
            <a:off x="4029517" y="527388"/>
            <a:ext cx="4072067" cy="3836702"/>
          </a:xfrm>
          <a:prstGeom prst="roundRect">
            <a:avLst>
              <a:gd name="adj" fmla="val 6181"/>
            </a:avLst>
          </a:prstGeom>
        </p:spPr>
      </p:pic>
    </p:spTree>
    <p:extLst>
      <p:ext uri="{BB962C8B-B14F-4D97-AF65-F5344CB8AC3E}">
        <p14:creationId xmlns:p14="http://schemas.microsoft.com/office/powerpoint/2010/main" val="13410100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28800" y="4204139"/>
            <a:ext cx="8504807" cy="1734064"/>
          </a:xfrm>
          <a:prstGeom prst="rect">
            <a:avLst/>
          </a:prstGeom>
          <a:noFill/>
        </p:spPr>
        <p:txBody>
          <a:bodyPr wrap="square" rtlCol="0">
            <a:spAutoFit/>
          </a:bodyPr>
          <a:lstStyle/>
          <a:p>
            <a:pPr lvl="0"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Sống một mình trên quả đồi rộng, cây to buồn lắm. Nó muốn có những cây khác làm bạn. Hiểu được mong ước của cây, ông mặt trời, cô mây, chị gió đã bàn bạc, nghĩ cách để giúp cây.</a:t>
            </a:r>
          </a:p>
        </p:txBody>
      </p:sp>
      <p:pic>
        <p:nvPicPr>
          <p:cNvPr id="6" name="Picture 5" descr="Screen Clipping"/>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4444876" y="500223"/>
            <a:ext cx="3735987" cy="3498328"/>
          </a:xfrm>
          <a:prstGeom prst="roundRect">
            <a:avLst>
              <a:gd name="adj" fmla="val 7973"/>
            </a:avLst>
          </a:prstGeom>
        </p:spPr>
      </p:pic>
    </p:spTree>
    <p:extLst>
      <p:ext uri="{BB962C8B-B14F-4D97-AF65-F5344CB8AC3E}">
        <p14:creationId xmlns:p14="http://schemas.microsoft.com/office/powerpoint/2010/main" val="3314511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10204" y="4344273"/>
            <a:ext cx="8377963" cy="1734064"/>
          </a:xfrm>
          <a:prstGeom prst="rect">
            <a:avLst/>
          </a:prstGeom>
          <a:noFill/>
        </p:spPr>
        <p:txBody>
          <a:bodyPr wrap="square" rtlCol="0">
            <a:spAutoFit/>
          </a:bodyPr>
          <a:lstStyle/>
          <a:p>
            <a:pPr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Chị gió bay đi kiếm những hạt giống nhỏ đem về gieo trên quả đồi. Cô mây tưới nước mát. Ông mặt trời chiếu nắng ấm… Thế là, chẳng bao lâu, những hạt giống nảy mầm, vươn mình và lớn lên…</a:t>
            </a:r>
          </a:p>
        </p:txBody>
      </p:sp>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r="54330"/>
          <a:stretch/>
        </p:blipFill>
        <p:spPr>
          <a:xfrm>
            <a:off x="4240846" y="455966"/>
            <a:ext cx="3915545" cy="3675523"/>
          </a:xfrm>
          <a:prstGeom prst="roundRect">
            <a:avLst>
              <a:gd name="adj" fmla="val 6657"/>
            </a:avLst>
          </a:prstGeom>
        </p:spPr>
      </p:pic>
    </p:spTree>
    <p:extLst>
      <p:ext uri="{BB962C8B-B14F-4D97-AF65-F5344CB8AC3E}">
        <p14:creationId xmlns:p14="http://schemas.microsoft.com/office/powerpoint/2010/main" val="26100210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8275" y="4344273"/>
            <a:ext cx="9676568" cy="1734064"/>
          </a:xfrm>
          <a:prstGeom prst="rect">
            <a:avLst/>
          </a:prstGeom>
          <a:noFill/>
        </p:spPr>
        <p:txBody>
          <a:bodyPr wrap="square" rtlCol="0">
            <a:spAutoFit/>
          </a:bodyPr>
          <a:lstStyle/>
          <a:p>
            <a:pPr lvl="0" algn="just" defTabSz="1219170">
              <a:buClr>
                <a:srgbClr val="000000"/>
              </a:buClr>
            </a:pPr>
            <a:r>
              <a:rPr lang="en-US" sz="2667" kern="0" dirty="0">
                <a:solidFill>
                  <a:srgbClr val="C00000"/>
                </a:solidFill>
                <a:latin typeface="Arial"/>
                <a:cs typeface="Arial"/>
                <a:sym typeface="Arial"/>
              </a:rPr>
              <a:t>   </a:t>
            </a:r>
            <a:r>
              <a:rPr lang="vi-VN" sz="2667" kern="0" dirty="0">
                <a:solidFill>
                  <a:srgbClr val="C00000"/>
                </a:solidFill>
                <a:latin typeface="Arial"/>
                <a:cs typeface="Arial"/>
                <a:sym typeface="Arial"/>
              </a:rPr>
              <a:t>Nhiều tháng năm trôi qua, giờ đây trên quả đồi đã có biết bao cây xanh luôn ở bên nhau và vươn lên giữa bầu trời xanh lộng gió. Hằng ngày, các chú chim sâu, gõ kiến, sơn ca… bay tới đậu trên những cành cây. Vừa bắt sâu vừa líu lo ca hát.</a:t>
            </a:r>
          </a:p>
        </p:txBody>
      </p:sp>
      <p:pic>
        <p:nvPicPr>
          <p:cNvPr id="2" name="Picture 1"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4560"/>
          <a:stretch/>
        </p:blipFill>
        <p:spPr>
          <a:xfrm>
            <a:off x="4148082" y="447089"/>
            <a:ext cx="3895836" cy="3675524"/>
          </a:xfrm>
          <a:prstGeom prst="roundRect">
            <a:avLst>
              <a:gd name="adj" fmla="val 6657"/>
            </a:avLst>
          </a:prstGeom>
        </p:spPr>
      </p:pic>
    </p:spTree>
    <p:extLst>
      <p:ext uri="{BB962C8B-B14F-4D97-AF65-F5344CB8AC3E}">
        <p14:creationId xmlns:p14="http://schemas.microsoft.com/office/powerpoint/2010/main" val="13433266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219" y="0"/>
            <a:ext cx="12499219" cy="7624119"/>
          </a:xfrm>
          <a:prstGeom prst="rect">
            <a:avLst/>
          </a:prstGeom>
        </p:spPr>
      </p:pic>
      <p:grpSp>
        <p:nvGrpSpPr>
          <p:cNvPr id="8" name="组合 11"/>
          <p:cNvGrpSpPr/>
          <p:nvPr/>
        </p:nvGrpSpPr>
        <p:grpSpPr>
          <a:xfrm rot="10800000">
            <a:off x="-16869" y="4684140"/>
            <a:ext cx="12231983" cy="2202195"/>
            <a:chOff x="-16409" y="-6727"/>
            <a:chExt cx="9125471" cy="1677790"/>
          </a:xfrm>
        </p:grpSpPr>
        <p:pic>
          <p:nvPicPr>
            <p:cNvPr id="9" name="图片 10"/>
            <p:cNvPicPr>
              <a:picLocks noChangeAspect="1"/>
            </p:cNvPicPr>
            <p:nvPr/>
          </p:nvPicPr>
          <p:blipFill rotWithShape="1">
            <a:blip r:embed="rId3" cstate="print">
              <a:duotone>
                <a:prstClr val="black"/>
                <a:srgbClr val="CAA6FB">
                  <a:tint val="45000"/>
                  <a:satMod val="400000"/>
                </a:srgbClr>
              </a:duotone>
              <a:extLst>
                <a:ext uri="{28A0092B-C50C-407E-A947-70E740481C1C}">
                  <a14:useLocalDpi xmlns:a14="http://schemas.microsoft.com/office/drawing/2010/main" val="0"/>
                </a:ext>
              </a:extLst>
            </a:blip>
            <a:srcRect r="-142" b="75633"/>
            <a:stretch>
              <a:fillRect/>
            </a:stretch>
          </p:blipFill>
          <p:spPr>
            <a:xfrm>
              <a:off x="-16409" y="0"/>
              <a:ext cx="4578044" cy="1671063"/>
            </a:xfrm>
            <a:prstGeom prst="rect">
              <a:avLst/>
            </a:prstGeom>
          </p:spPr>
        </p:pic>
        <p:pic>
          <p:nvPicPr>
            <p:cNvPr id="10" name="图片 22"/>
            <p:cNvPicPr>
              <a:picLocks noChangeAspect="1"/>
            </p:cNvPicPr>
            <p:nvPr/>
          </p:nvPicPr>
          <p:blipFill rotWithShape="1">
            <a:blip r:embed="rId3" cstate="print">
              <a:duotone>
                <a:prstClr val="black"/>
                <a:srgbClr val="CAA6FB">
                  <a:tint val="45000"/>
                  <a:satMod val="400000"/>
                </a:srgbClr>
              </a:duotone>
              <a:extLst>
                <a:ext uri="{28A0092B-C50C-407E-A947-70E740481C1C}">
                  <a14:useLocalDpi xmlns:a14="http://schemas.microsoft.com/office/drawing/2010/main" val="0"/>
                </a:ext>
              </a:extLst>
            </a:blip>
            <a:srcRect r="-142" b="75633"/>
            <a:stretch>
              <a:fillRect/>
            </a:stretch>
          </p:blipFill>
          <p:spPr>
            <a:xfrm flipH="1">
              <a:off x="4531018" y="-6727"/>
              <a:ext cx="4578044" cy="1671063"/>
            </a:xfrm>
            <a:prstGeom prst="rect">
              <a:avLst/>
            </a:prstGeom>
          </p:spPr>
        </p:pic>
      </p:gr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15527" y="-510441"/>
            <a:ext cx="2835585" cy="2835585"/>
          </a:xfrm>
          <a:prstGeom prst="rect">
            <a:avLst/>
          </a:prstGeom>
        </p:spPr>
      </p:pic>
      <p:sp>
        <p:nvSpPr>
          <p:cNvPr id="13" name="TextBox 12"/>
          <p:cNvSpPr txBox="1"/>
          <p:nvPr/>
        </p:nvSpPr>
        <p:spPr>
          <a:xfrm>
            <a:off x="2184521" y="1036397"/>
            <a:ext cx="7498749" cy="1569660"/>
          </a:xfrm>
          <a:prstGeom prst="rect">
            <a:avLst/>
          </a:prstGeom>
          <a:ln>
            <a:prstDash val="dashDot"/>
          </a:ln>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Làm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việc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nhóm</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đôi</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Thực</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hành</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kể</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nhau</a:t>
            </a:r>
            <a:r>
              <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4800" b="0" i="1"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nghe</a:t>
            </a:r>
            <a:endParaRPr kumimoji="0" lang="en-US" sz="4800" b="0" i="1"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4" name="TextBox 13"/>
          <p:cNvSpPr txBox="1"/>
          <p:nvPr/>
        </p:nvSpPr>
        <p:spPr>
          <a:xfrm>
            <a:off x="2191673" y="2915305"/>
            <a:ext cx="700074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Yêu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 </a:t>
            </a:r>
            <a:r>
              <a:rPr kumimoji="0" lang="en-US" sz="3200" b="1" i="0" u="none" strike="noStrike" kern="1200" cap="none" spc="0" normalizeH="0" baseline="0" noProof="0" dirty="0" err="1">
                <a:ln>
                  <a:noFill/>
                </a:ln>
                <a:solidFill>
                  <a:srgbClr val="ED7D31">
                    <a:lumMod val="75000"/>
                  </a:srgbClr>
                </a:solidFill>
                <a:effectLst/>
                <a:uLnTx/>
                <a:uFillTx/>
                <a:latin typeface="#9Slide05 SVNShowcase Script" pitchFamily="2" charset="0"/>
                <a:ea typeface="Cambria" panose="02040503050406030204" pitchFamily="18" charset="0"/>
                <a:cs typeface="+mn-cs"/>
              </a:rPr>
              <a:t>cầu</a:t>
            </a:r>
            <a:r>
              <a:rPr kumimoji="0" lang="en-US" sz="3200" b="1" i="0" u="none" strike="noStrike" kern="1200" cap="none" spc="0" normalizeH="0" baseline="0" noProof="0" dirty="0">
                <a:ln>
                  <a:noFill/>
                </a:ln>
                <a:solidFill>
                  <a:srgbClr val="ED7D31">
                    <a:lumMod val="75000"/>
                  </a:srgbClr>
                </a:solidFill>
                <a:effectLst/>
                <a:uLnTx/>
                <a:uFillTx/>
                <a:latin typeface="#9Slide05 SVNShowcase Script" pitchFamily="2" charset="0"/>
                <a:ea typeface="Cambria" panose="02040503050406030204" pitchFamily="18" charset="0"/>
                <a:cs typeface="+mn-cs"/>
              </a:rPr>
              <a:t>:</a:t>
            </a: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nội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dung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từng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bức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tranh</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đúng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giọng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đọc</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của</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nhân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vật</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a:p>
            <a:pPr marL="45720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Sử</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dụng</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phối</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hợp</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ngôn</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ngữ</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hình</a:t>
            </a:r>
            <a:r>
              <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E7E6E6">
                    <a:lumMod val="50000"/>
                  </a:srgbClr>
                </a:solidFill>
                <a:effectLst/>
                <a:uLnTx/>
                <a:uFillTx/>
                <a:latin typeface="Cambria" panose="02040503050406030204" pitchFamily="18" charset="0"/>
                <a:ea typeface="Cambria" panose="02040503050406030204" pitchFamily="18" charset="0"/>
                <a:cs typeface="+mn-cs"/>
              </a:rPr>
              <a:t>thể</a:t>
            </a:r>
            <a:endParaRPr kumimoji="0" lang="en-US" sz="3200" b="0" i="0" u="none" strike="noStrike" kern="1200" cap="none" spc="0" normalizeH="0" baseline="0" noProof="0" dirty="0">
              <a:ln>
                <a:noFill/>
              </a:ln>
              <a:solidFill>
                <a:srgbClr val="E7E6E6">
                  <a:lumMod val="50000"/>
                </a:srgbClr>
              </a:solidFill>
              <a:effectLst/>
              <a:uLnTx/>
              <a:uFillTx/>
              <a:latin typeface="Cambria" panose="02040503050406030204" pitchFamily="18" charset="0"/>
              <a:ea typeface="Cambria" panose="02040503050406030204" pitchFamily="18"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randombar(horizont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0" b="-26000"/>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151A2F-FDB4-D8E0-3788-1559B714D571}"/>
              </a:ext>
            </a:extLst>
          </p:cNvPr>
          <p:cNvPicPr>
            <a:picLocks noChangeAspect="1"/>
          </p:cNvPicPr>
          <p:nvPr/>
        </p:nvPicPr>
        <p:blipFill rotWithShape="1">
          <a:blip r:embed="rId4">
            <a:lum contrast="20000"/>
          </a:blip>
          <a:srcRect t="25107" r="32429"/>
          <a:stretch/>
        </p:blipFill>
        <p:spPr>
          <a:xfrm>
            <a:off x="581156" y="-94504"/>
            <a:ext cx="6696570" cy="4945672"/>
          </a:xfrm>
          <a:prstGeom prst="rect">
            <a:avLst/>
          </a:prstGeom>
        </p:spPr>
      </p:pic>
      <p:pic>
        <p:nvPicPr>
          <p:cNvPr id="14" name="Graphic 13">
            <a:extLst>
              <a:ext uri="{FF2B5EF4-FFF2-40B4-BE49-F238E27FC236}">
                <a16:creationId xmlns:a16="http://schemas.microsoft.com/office/drawing/2014/main" id="{7EDCC5BB-29D2-71BD-407C-DEFABFF7CC4A}"/>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l="5789" r="5789"/>
          <a:stretch/>
        </p:blipFill>
        <p:spPr>
          <a:xfrm>
            <a:off x="1" y="2590800"/>
            <a:ext cx="12192000" cy="4413169"/>
          </a:xfrm>
          <a:prstGeom prst="rect">
            <a:avLst/>
          </a:prstGeom>
        </p:spPr>
      </p:pic>
      <p:pic>
        <p:nvPicPr>
          <p:cNvPr id="20" name="Graphic 19">
            <a:extLst>
              <a:ext uri="{FF2B5EF4-FFF2-40B4-BE49-F238E27FC236}">
                <a16:creationId xmlns:a16="http://schemas.microsoft.com/office/drawing/2014/main" id="{8884D302-41E1-C84D-212D-F008CDCB0293}"/>
              </a:ext>
            </a:extLst>
          </p:cNvPr>
          <p:cNvPicPr>
            <a:picLocks noChangeAspect="1"/>
          </p:cNvPicPr>
          <p:nvPr/>
        </p:nvPicPr>
        <p:blipFill rotWithShape="1">
          <a:blip r:embed="rId7">
            <a:extLst>
              <a:ext uri="{96DAC541-7B7A-43D3-8B79-37D633B846F1}">
                <asvg:svgBlip xmlns:asvg="http://schemas.microsoft.com/office/drawing/2016/SVG/main" xmlns="" r:embed="rId8"/>
              </a:ext>
            </a:extLst>
          </a:blip>
          <a:srcRect t="35237"/>
          <a:stretch/>
        </p:blipFill>
        <p:spPr>
          <a:xfrm rot="21431949" flipH="1">
            <a:off x="448948" y="3670949"/>
            <a:ext cx="8450965" cy="3768864"/>
          </a:xfrm>
          <a:prstGeom prst="rect">
            <a:avLst/>
          </a:prstGeom>
        </p:spPr>
      </p:pic>
      <p:pic>
        <p:nvPicPr>
          <p:cNvPr id="19" name="Picture 18">
            <a:extLst>
              <a:ext uri="{FF2B5EF4-FFF2-40B4-BE49-F238E27FC236}">
                <a16:creationId xmlns:a16="http://schemas.microsoft.com/office/drawing/2014/main" id="{A7DE7747-85D9-CA48-4C7D-4F8AB51354A7}"/>
              </a:ext>
            </a:extLst>
          </p:cNvPr>
          <p:cNvPicPr>
            <a:picLocks noChangeAspect="1"/>
          </p:cNvPicPr>
          <p:nvPr/>
        </p:nvPicPr>
        <p:blipFill>
          <a:blip r:embed="rId9"/>
          <a:stretch>
            <a:fillRect/>
          </a:stretch>
        </p:blipFill>
        <p:spPr>
          <a:xfrm>
            <a:off x="600206" y="6027961"/>
            <a:ext cx="506012" cy="426757"/>
          </a:xfrm>
          <a:prstGeom prst="rect">
            <a:avLst/>
          </a:prstGeom>
        </p:spPr>
      </p:pic>
      <p:pic>
        <p:nvPicPr>
          <p:cNvPr id="45" name="Picture 44">
            <a:extLst>
              <a:ext uri="{FF2B5EF4-FFF2-40B4-BE49-F238E27FC236}">
                <a16:creationId xmlns:a16="http://schemas.microsoft.com/office/drawing/2014/main" id="{C0BCE08E-6C71-3162-1CCD-4FD054D0ED8C}"/>
              </a:ext>
            </a:extLst>
          </p:cNvPr>
          <p:cNvPicPr>
            <a:picLocks noChangeAspect="1"/>
          </p:cNvPicPr>
          <p:nvPr/>
        </p:nvPicPr>
        <p:blipFill>
          <a:blip r:embed="rId9"/>
          <a:stretch>
            <a:fillRect/>
          </a:stretch>
        </p:blipFill>
        <p:spPr>
          <a:xfrm>
            <a:off x="1532949" y="5555381"/>
            <a:ext cx="506012" cy="426757"/>
          </a:xfrm>
          <a:prstGeom prst="rect">
            <a:avLst/>
          </a:prstGeom>
        </p:spPr>
      </p:pic>
      <p:pic>
        <p:nvPicPr>
          <p:cNvPr id="47" name="Picture 46">
            <a:extLst>
              <a:ext uri="{FF2B5EF4-FFF2-40B4-BE49-F238E27FC236}">
                <a16:creationId xmlns:a16="http://schemas.microsoft.com/office/drawing/2014/main" id="{D86E1F1A-07D6-4944-60B8-2353FEC2D0E4}"/>
              </a:ext>
            </a:extLst>
          </p:cNvPr>
          <p:cNvPicPr>
            <a:picLocks noChangeAspect="1"/>
          </p:cNvPicPr>
          <p:nvPr/>
        </p:nvPicPr>
        <p:blipFill>
          <a:blip r:embed="rId9"/>
          <a:stretch>
            <a:fillRect/>
          </a:stretch>
        </p:blipFill>
        <p:spPr>
          <a:xfrm>
            <a:off x="11216195" y="6057396"/>
            <a:ext cx="506012" cy="426757"/>
          </a:xfrm>
          <a:prstGeom prst="rect">
            <a:avLst/>
          </a:prstGeom>
        </p:spPr>
      </p:pic>
      <p:pic>
        <p:nvPicPr>
          <p:cNvPr id="48" name="Picture 47">
            <a:extLst>
              <a:ext uri="{FF2B5EF4-FFF2-40B4-BE49-F238E27FC236}">
                <a16:creationId xmlns:a16="http://schemas.microsoft.com/office/drawing/2014/main" id="{817761C6-0C91-349E-1ADB-7F9E97495095}"/>
              </a:ext>
            </a:extLst>
          </p:cNvPr>
          <p:cNvPicPr>
            <a:picLocks noChangeAspect="1"/>
          </p:cNvPicPr>
          <p:nvPr/>
        </p:nvPicPr>
        <p:blipFill>
          <a:blip r:embed="rId9"/>
          <a:stretch>
            <a:fillRect/>
          </a:stretch>
        </p:blipFill>
        <p:spPr>
          <a:xfrm>
            <a:off x="10690479" y="5364540"/>
            <a:ext cx="393395" cy="331779"/>
          </a:xfrm>
          <a:prstGeom prst="rect">
            <a:avLst/>
          </a:prstGeom>
        </p:spPr>
      </p:pic>
      <p:pic>
        <p:nvPicPr>
          <p:cNvPr id="12" name="Graphic 11">
            <a:extLst>
              <a:ext uri="{FF2B5EF4-FFF2-40B4-BE49-F238E27FC236}">
                <a16:creationId xmlns:a16="http://schemas.microsoft.com/office/drawing/2014/main" id="{0417038A-192D-E26B-8425-1893AF9A7059}"/>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5930164" y="990600"/>
            <a:ext cx="5899923" cy="6248431"/>
          </a:xfrm>
          <a:prstGeom prst="rect">
            <a:avLst/>
          </a:prstGeom>
        </p:spPr>
      </p:pic>
      <p:pic>
        <p:nvPicPr>
          <p:cNvPr id="49" name="Picture 48" descr="Icon&#10;&#10;Description automatically generated">
            <a:extLst>
              <a:ext uri="{FF2B5EF4-FFF2-40B4-BE49-F238E27FC236}">
                <a16:creationId xmlns:a16="http://schemas.microsoft.com/office/drawing/2014/main" id="{38AEE394-993B-B55D-0A1B-0721859143A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343453" y="4415700"/>
            <a:ext cx="2820318" cy="2463730"/>
          </a:xfrm>
          <a:prstGeom prst="rect">
            <a:avLst/>
          </a:prstGeom>
        </p:spPr>
      </p:pic>
      <p:grpSp>
        <p:nvGrpSpPr>
          <p:cNvPr id="51" name="Group 50">
            <a:extLst>
              <a:ext uri="{FF2B5EF4-FFF2-40B4-BE49-F238E27FC236}">
                <a16:creationId xmlns:a16="http://schemas.microsoft.com/office/drawing/2014/main" id="{A65E0535-DE66-A454-2BC4-0619B48BF2B2}"/>
              </a:ext>
            </a:extLst>
          </p:cNvPr>
          <p:cNvGrpSpPr/>
          <p:nvPr/>
        </p:nvGrpSpPr>
        <p:grpSpPr>
          <a:xfrm>
            <a:off x="275819" y="3754200"/>
            <a:ext cx="3290876" cy="2187699"/>
            <a:chOff x="4867623" y="1839391"/>
            <a:chExt cx="3749222" cy="3073861"/>
          </a:xfrm>
        </p:grpSpPr>
        <p:pic>
          <p:nvPicPr>
            <p:cNvPr id="52" name="Graphic 51">
              <a:extLst>
                <a:ext uri="{FF2B5EF4-FFF2-40B4-BE49-F238E27FC236}">
                  <a16:creationId xmlns:a16="http://schemas.microsoft.com/office/drawing/2014/main" id="{ED790CCF-1C8F-6420-C209-457BCFDE890D}"/>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rot="16200000" flipH="1">
              <a:off x="5205303" y="1501711"/>
              <a:ext cx="3073861" cy="3749222"/>
            </a:xfrm>
            <a:prstGeom prst="rect">
              <a:avLst/>
            </a:prstGeom>
          </p:spPr>
        </p:pic>
        <p:sp>
          <p:nvSpPr>
            <p:cNvPr id="53" name="Speech Bubble: Rectangle with Corners Rounded 52">
              <a:extLst>
                <a:ext uri="{FF2B5EF4-FFF2-40B4-BE49-F238E27FC236}">
                  <a16:creationId xmlns:a16="http://schemas.microsoft.com/office/drawing/2014/main" id="{12EF3458-5804-3072-2897-66FB5763F7FF}"/>
                </a:ext>
              </a:extLst>
            </p:cNvPr>
            <p:cNvSpPr/>
            <p:nvPr/>
          </p:nvSpPr>
          <p:spPr>
            <a:xfrm>
              <a:off x="5146128" y="2166627"/>
              <a:ext cx="2997563" cy="2569861"/>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Chúc mừng bạn đã hoàn thành thử thách và đưa các bạn nhỏ đến trường!</a:t>
              </a:r>
            </a:p>
          </p:txBody>
        </p:sp>
      </p:grpSp>
      <p:pic>
        <p:nvPicPr>
          <p:cNvPr id="17" name="Graphic 16">
            <a:extLst>
              <a:ext uri="{FF2B5EF4-FFF2-40B4-BE49-F238E27FC236}">
                <a16:creationId xmlns:a16="http://schemas.microsoft.com/office/drawing/2014/main" id="{95E7ECF9-B6BE-B0D7-4BBA-AB8D24E6C19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2971500" y="2681848"/>
            <a:ext cx="729417" cy="1072352"/>
          </a:xfrm>
          <a:prstGeom prst="rect">
            <a:avLst/>
          </a:prstGeom>
        </p:spPr>
      </p:pic>
      <p:pic>
        <p:nvPicPr>
          <p:cNvPr id="21" name="Graphic 20">
            <a:extLst>
              <a:ext uri="{FF2B5EF4-FFF2-40B4-BE49-F238E27FC236}">
                <a16:creationId xmlns:a16="http://schemas.microsoft.com/office/drawing/2014/main" id="{B9ECD16F-2DA6-9953-5B9A-D7A5370C67F9}"/>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4017753" y="2553565"/>
            <a:ext cx="528637" cy="947737"/>
          </a:xfrm>
          <a:prstGeom prst="rect">
            <a:avLst/>
          </a:prstGeom>
        </p:spPr>
      </p:pic>
      <p:pic>
        <p:nvPicPr>
          <p:cNvPr id="54" name="Graphic 53">
            <a:extLst>
              <a:ext uri="{FF2B5EF4-FFF2-40B4-BE49-F238E27FC236}">
                <a16:creationId xmlns:a16="http://schemas.microsoft.com/office/drawing/2014/main" id="{72DD59A2-7F24-0EEC-9FBD-C70A757272C3}"/>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4393035" y="3043519"/>
            <a:ext cx="828439" cy="1242658"/>
          </a:xfrm>
          <a:prstGeom prst="rect">
            <a:avLst/>
          </a:prstGeom>
        </p:spPr>
      </p:pic>
      <p:pic>
        <p:nvPicPr>
          <p:cNvPr id="2" name="Picture 1">
            <a:extLst>
              <a:ext uri="{FF2B5EF4-FFF2-40B4-BE49-F238E27FC236}">
                <a16:creationId xmlns:a16="http://schemas.microsoft.com/office/drawing/2014/main" id="{C94AF2C4-6E77-4B0B-AF20-B9DC254E4F19}"/>
              </a:ext>
            </a:extLst>
          </p:cNvPr>
          <p:cNvPicPr>
            <a:picLocks noChangeAspect="1"/>
          </p:cNvPicPr>
          <p:nvPr/>
        </p:nvPicPr>
        <p:blipFill>
          <a:blip r:embed="rId21"/>
          <a:stretch>
            <a:fillRect/>
          </a:stretch>
        </p:blipFill>
        <p:spPr>
          <a:xfrm>
            <a:off x="5816010" y="1531812"/>
            <a:ext cx="6066046" cy="3499407"/>
          </a:xfrm>
          <a:prstGeom prst="rect">
            <a:avLst/>
          </a:prstGeom>
        </p:spPr>
      </p:pic>
    </p:spTree>
    <p:extLst>
      <p:ext uri="{BB962C8B-B14F-4D97-AF65-F5344CB8AC3E}">
        <p14:creationId xmlns:p14="http://schemas.microsoft.com/office/powerpoint/2010/main" val="216428880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28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28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28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8" name="图片 17" descr="E:\素材\卡通\包图网_43651幼儿园开园典礼背景图片\6.png6"/>
          <p:cNvPicPr>
            <a:picLocks noChangeAspect="1"/>
          </p:cNvPicPr>
          <p:nvPr/>
        </p:nvPicPr>
        <p:blipFill>
          <a:blip r:embed="rId4"/>
          <a:srcRect/>
          <a:stretch>
            <a:fillRect/>
          </a:stretch>
        </p:blipFill>
        <p:spPr>
          <a:xfrm>
            <a:off x="-48260" y="3090510"/>
            <a:ext cx="12242165" cy="3747135"/>
          </a:xfrm>
          <a:prstGeom prst="rect">
            <a:avLst/>
          </a:prstGeom>
        </p:spPr>
      </p:pic>
      <p:pic>
        <p:nvPicPr>
          <p:cNvPr id="13" name="图片 12" descr="E:\素材\卡通\包图网_43651幼儿园开园典礼背景图片\5.png5"/>
          <p:cNvPicPr>
            <a:picLocks noChangeAspect="1"/>
          </p:cNvPicPr>
          <p:nvPr/>
        </p:nvPicPr>
        <p:blipFill>
          <a:blip r:embed="rId5"/>
          <a:srcRect/>
          <a:stretch>
            <a:fillRect/>
          </a:stretch>
        </p:blipFill>
        <p:spPr>
          <a:xfrm>
            <a:off x="-33020" y="4932963"/>
            <a:ext cx="12241531" cy="1904365"/>
          </a:xfrm>
          <a:prstGeom prst="rect">
            <a:avLst/>
          </a:prstGeom>
        </p:spPr>
      </p:pic>
      <p:pic>
        <p:nvPicPr>
          <p:cNvPr id="5" name="图片 4" descr="E:\素材\卡通\e2ddba00a7b58527fd8e4e1867f7c124.pnge2ddba00a7b58527fd8e4e1867f7c124"/>
          <p:cNvPicPr>
            <a:picLocks noChangeAspect="1"/>
          </p:cNvPicPr>
          <p:nvPr/>
        </p:nvPicPr>
        <p:blipFill>
          <a:blip r:embed="rId6"/>
          <a:srcRect/>
          <a:stretch>
            <a:fillRect/>
          </a:stretch>
        </p:blipFill>
        <p:spPr>
          <a:xfrm flipH="1">
            <a:off x="-458893" y="-392611"/>
            <a:ext cx="5891953" cy="7116233"/>
          </a:xfrm>
          <a:prstGeom prst="rect">
            <a:avLst/>
          </a:prstGeom>
        </p:spPr>
      </p:pic>
      <p:sp>
        <p:nvSpPr>
          <p:cNvPr id="3" name="Hình Bầu dục 2">
            <a:extLst>
              <a:ext uri="{FF2B5EF4-FFF2-40B4-BE49-F238E27FC236}">
                <a16:creationId xmlns:a16="http://schemas.microsoft.com/office/drawing/2014/main" id="{987EC18E-03BA-38BD-D108-386670BC0CD6}"/>
              </a:ext>
            </a:extLst>
          </p:cNvPr>
          <p:cNvSpPr/>
          <p:nvPr/>
        </p:nvSpPr>
        <p:spPr>
          <a:xfrm>
            <a:off x="2340078" y="-186121"/>
            <a:ext cx="9724104" cy="6703265"/>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214">
            <a:extLst>
              <a:ext uri="{FF2B5EF4-FFF2-40B4-BE49-F238E27FC236}">
                <a16:creationId xmlns:a16="http://schemas.microsoft.com/office/drawing/2014/main" id="{146FACDA-C0CB-3A57-C8CD-FCF3528F120A}"/>
              </a:ext>
            </a:extLst>
          </p:cNvPr>
          <p:cNvSpPr txBox="1"/>
          <p:nvPr/>
        </p:nvSpPr>
        <p:spPr>
          <a:xfrm>
            <a:off x="4325992" y="404095"/>
            <a:ext cx="6094613"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Thứ</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ngày</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tháng</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en-US" sz="3200" b="1" i="0" u="none" strike="noStrike" kern="1200" cap="none" spc="0" normalizeH="0" baseline="0" noProof="0" dirty="0" err="1">
                <a:ln>
                  <a:noFill/>
                </a:ln>
                <a:solidFill>
                  <a:prstClr val="black"/>
                </a:solidFill>
                <a:effectLst/>
                <a:uLnTx/>
                <a:uFillTx/>
                <a:latin typeface="Calibri" panose="020F0502020204030204"/>
                <a:ea typeface="+mn-ea"/>
                <a:cs typeface="+mn-cs"/>
              </a:rPr>
              <a:t>năm</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7" name="Freeform 3">
            <a:extLst>
              <a:ext uri="{FF2B5EF4-FFF2-40B4-BE49-F238E27FC236}">
                <a16:creationId xmlns:a16="http://schemas.microsoft.com/office/drawing/2014/main" id="{98451CDB-B06D-B793-0BB9-80FCCC65420F}"/>
              </a:ext>
            </a:extLst>
          </p:cNvPr>
          <p:cNvSpPr/>
          <p:nvPr/>
        </p:nvSpPr>
        <p:spPr>
          <a:xfrm>
            <a:off x="9938941" y="3202858"/>
            <a:ext cx="2253059" cy="3655142"/>
          </a:xfrm>
          <a:custGeom>
            <a:avLst/>
            <a:gdLst/>
            <a:ahLst/>
            <a:cxnLst/>
            <a:rect l="l" t="t" r="r" b="b"/>
            <a:pathLst>
              <a:path w="2515172" h="4114800">
                <a:moveTo>
                  <a:pt x="0" y="0"/>
                </a:moveTo>
                <a:lnTo>
                  <a:pt x="2515172" y="0"/>
                </a:lnTo>
                <a:lnTo>
                  <a:pt x="2515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2">
            <a:extLst>
              <a:ext uri="{FF2B5EF4-FFF2-40B4-BE49-F238E27FC236}">
                <a16:creationId xmlns:a16="http://schemas.microsoft.com/office/drawing/2014/main" id="{55EFC841-129A-A38E-FDBA-10B46FD91191}"/>
              </a:ext>
            </a:extLst>
          </p:cNvPr>
          <p:cNvSpPr/>
          <p:nvPr/>
        </p:nvSpPr>
        <p:spPr>
          <a:xfrm>
            <a:off x="10323871" y="1307691"/>
            <a:ext cx="1404870" cy="1602659"/>
          </a:xfrm>
          <a:custGeom>
            <a:avLst/>
            <a:gdLst/>
            <a:ahLst/>
            <a:cxnLst/>
            <a:rect l="l" t="t" r="r" b="b"/>
            <a:pathLst>
              <a:path w="6285357" h="8229600">
                <a:moveTo>
                  <a:pt x="0" y="0"/>
                </a:moveTo>
                <a:lnTo>
                  <a:pt x="6285357" y="0"/>
                </a:lnTo>
                <a:lnTo>
                  <a:pt x="628535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Content Placeholder 30">
            <a:extLst>
              <a:ext uri="{FF2B5EF4-FFF2-40B4-BE49-F238E27FC236}">
                <a16:creationId xmlns:a16="http://schemas.microsoft.com/office/drawing/2014/main" id="{22A85FEE-1978-3326-9C57-62A915D1B475}"/>
              </a:ext>
            </a:extLst>
          </p:cNvPr>
          <p:cNvPicPr>
            <a:picLocks noChangeAspect="1"/>
          </p:cNvPicPr>
          <p:nvPr/>
        </p:nvPicPr>
        <p:blipFill>
          <a:blip r:embed="rId10"/>
          <a:stretch>
            <a:fillRect/>
          </a:stretch>
        </p:blipFill>
        <p:spPr>
          <a:xfrm>
            <a:off x="545629" y="2526325"/>
            <a:ext cx="3279119" cy="4256506"/>
          </a:xfrm>
          <a:prstGeom prst="rect">
            <a:avLst/>
          </a:prstGeom>
        </p:spPr>
      </p:pic>
      <p:pic>
        <p:nvPicPr>
          <p:cNvPr id="2" name="Picture 1">
            <a:extLst>
              <a:ext uri="{FF2B5EF4-FFF2-40B4-BE49-F238E27FC236}">
                <a16:creationId xmlns:a16="http://schemas.microsoft.com/office/drawing/2014/main" id="{49B53B70-F800-6DCD-E038-F6AC7F63B740}"/>
              </a:ext>
            </a:extLst>
          </p:cNvPr>
          <p:cNvPicPr>
            <a:picLocks noChangeAspect="1"/>
          </p:cNvPicPr>
          <p:nvPr/>
        </p:nvPicPr>
        <p:blipFill>
          <a:blip r:embed="rId11"/>
          <a:stretch>
            <a:fillRect/>
          </a:stretch>
        </p:blipFill>
        <p:spPr>
          <a:xfrm>
            <a:off x="5874511" y="1021403"/>
            <a:ext cx="2938527" cy="1329043"/>
          </a:xfrm>
          <a:prstGeom prst="rect">
            <a:avLst/>
          </a:prstGeom>
        </p:spPr>
      </p:pic>
      <p:pic>
        <p:nvPicPr>
          <p:cNvPr id="10" name="Picture 9" descr="A round pink label with white text and a black background&#10;&#10;Description automatically generated">
            <a:extLst>
              <a:ext uri="{FF2B5EF4-FFF2-40B4-BE49-F238E27FC236}">
                <a16:creationId xmlns:a16="http://schemas.microsoft.com/office/drawing/2014/main" id="{B78BA552-B138-F916-FC80-EFF0FFB9DE1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940560" y="93008"/>
            <a:ext cx="1771352" cy="1771352"/>
          </a:xfrm>
          <a:prstGeom prst="rect">
            <a:avLst/>
          </a:prstGeom>
        </p:spPr>
      </p:pic>
      <p:pic>
        <p:nvPicPr>
          <p:cNvPr id="4" name="Picture 3">
            <a:extLst>
              <a:ext uri="{FF2B5EF4-FFF2-40B4-BE49-F238E27FC236}">
                <a16:creationId xmlns:a16="http://schemas.microsoft.com/office/drawing/2014/main" id="{7199347E-A7EF-B068-EBE6-F95C7084AB2E}"/>
              </a:ext>
            </a:extLst>
          </p:cNvPr>
          <p:cNvPicPr>
            <a:picLocks noChangeAspect="1"/>
          </p:cNvPicPr>
          <p:nvPr/>
        </p:nvPicPr>
        <p:blipFill>
          <a:blip r:embed="rId13"/>
          <a:stretch>
            <a:fillRect/>
          </a:stretch>
        </p:blipFill>
        <p:spPr>
          <a:xfrm>
            <a:off x="4149954" y="2491242"/>
            <a:ext cx="6425741" cy="2694666"/>
          </a:xfrm>
          <a:prstGeom prst="rect">
            <a:avLst/>
          </a:prstGeom>
        </p:spPr>
      </p:pic>
      <p:pic>
        <p:nvPicPr>
          <p:cNvPr id="12" name="Picture 11">
            <a:extLst>
              <a:ext uri="{FF2B5EF4-FFF2-40B4-BE49-F238E27FC236}">
                <a16:creationId xmlns:a16="http://schemas.microsoft.com/office/drawing/2014/main" id="{1E678906-D32B-B345-B5BE-B90FF3305E58}"/>
              </a:ext>
            </a:extLst>
          </p:cNvPr>
          <p:cNvPicPr>
            <a:picLocks noChangeAspect="1"/>
          </p:cNvPicPr>
          <p:nvPr/>
        </p:nvPicPr>
        <p:blipFill>
          <a:blip r:embed="rId14"/>
          <a:stretch>
            <a:fillRect/>
          </a:stretch>
        </p:blipFill>
        <p:spPr>
          <a:xfrm>
            <a:off x="2836017" y="1922869"/>
            <a:ext cx="3395766" cy="859611"/>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33DA0720-AB74-5B00-AFFF-92BFC82A6A97}"/>
              </a:ext>
            </a:extLst>
          </p:cNvPr>
          <p:cNvSpPr txBox="1"/>
          <p:nvPr/>
        </p:nvSpPr>
        <p:spPr>
          <a:xfrm>
            <a:off x="634188" y="647518"/>
            <a:ext cx="109515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Dựa</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gợi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từng</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F5DD63AF-9939-8970-A053-43D06A57900D}"/>
              </a:ext>
            </a:extLst>
          </p:cNvPr>
          <p:cNvPicPr>
            <a:picLocks noChangeAspect="1"/>
          </p:cNvPicPr>
          <p:nvPr/>
        </p:nvPicPr>
        <p:blipFill>
          <a:blip r:embed="rId6"/>
          <a:stretch>
            <a:fillRect/>
          </a:stretch>
        </p:blipFill>
        <p:spPr>
          <a:xfrm>
            <a:off x="259133" y="2101924"/>
            <a:ext cx="2741442" cy="2639907"/>
          </a:xfrm>
          <a:prstGeom prst="rect">
            <a:avLst/>
          </a:prstGeom>
        </p:spPr>
      </p:pic>
      <p:pic>
        <p:nvPicPr>
          <p:cNvPr id="6" name="Picture 5">
            <a:extLst>
              <a:ext uri="{FF2B5EF4-FFF2-40B4-BE49-F238E27FC236}">
                <a16:creationId xmlns:a16="http://schemas.microsoft.com/office/drawing/2014/main" id="{CF8FA7CE-5E7B-4D43-31A1-525E2BD52022}"/>
              </a:ext>
            </a:extLst>
          </p:cNvPr>
          <p:cNvPicPr>
            <a:picLocks noChangeAspect="1"/>
          </p:cNvPicPr>
          <p:nvPr/>
        </p:nvPicPr>
        <p:blipFill>
          <a:blip r:embed="rId7"/>
          <a:stretch>
            <a:fillRect/>
          </a:stretch>
        </p:blipFill>
        <p:spPr>
          <a:xfrm>
            <a:off x="3145008" y="2101924"/>
            <a:ext cx="2741442" cy="2540235"/>
          </a:xfrm>
          <a:prstGeom prst="rect">
            <a:avLst/>
          </a:prstGeom>
        </p:spPr>
      </p:pic>
      <p:pic>
        <p:nvPicPr>
          <p:cNvPr id="7" name="Picture 6">
            <a:extLst>
              <a:ext uri="{FF2B5EF4-FFF2-40B4-BE49-F238E27FC236}">
                <a16:creationId xmlns:a16="http://schemas.microsoft.com/office/drawing/2014/main" id="{69A558AF-5DAA-C19D-0C61-A6E26B147325}"/>
              </a:ext>
            </a:extLst>
          </p:cNvPr>
          <p:cNvPicPr>
            <a:picLocks noChangeAspect="1"/>
          </p:cNvPicPr>
          <p:nvPr/>
        </p:nvPicPr>
        <p:blipFill>
          <a:blip r:embed="rId8"/>
          <a:stretch>
            <a:fillRect/>
          </a:stretch>
        </p:blipFill>
        <p:spPr>
          <a:xfrm>
            <a:off x="6030885" y="2074383"/>
            <a:ext cx="2741442" cy="2567776"/>
          </a:xfrm>
          <a:prstGeom prst="rect">
            <a:avLst/>
          </a:prstGeom>
        </p:spPr>
      </p:pic>
      <p:pic>
        <p:nvPicPr>
          <p:cNvPr id="8" name="Picture 7">
            <a:extLst>
              <a:ext uri="{FF2B5EF4-FFF2-40B4-BE49-F238E27FC236}">
                <a16:creationId xmlns:a16="http://schemas.microsoft.com/office/drawing/2014/main" id="{836B63F9-926C-AC32-A215-E57053703D6A}"/>
              </a:ext>
            </a:extLst>
          </p:cNvPr>
          <p:cNvPicPr>
            <a:picLocks noChangeAspect="1"/>
          </p:cNvPicPr>
          <p:nvPr/>
        </p:nvPicPr>
        <p:blipFill>
          <a:blip r:embed="rId9"/>
          <a:stretch>
            <a:fillRect/>
          </a:stretch>
        </p:blipFill>
        <p:spPr>
          <a:xfrm>
            <a:off x="8916760" y="2040531"/>
            <a:ext cx="2897991" cy="2663019"/>
          </a:xfrm>
          <a:prstGeom prst="rect">
            <a:avLst/>
          </a:prstGeom>
        </p:spPr>
      </p:pic>
      <p:sp>
        <p:nvSpPr>
          <p:cNvPr id="16" name="TextBox 15">
            <a:extLst>
              <a:ext uri="{FF2B5EF4-FFF2-40B4-BE49-F238E27FC236}">
                <a16:creationId xmlns:a16="http://schemas.microsoft.com/office/drawing/2014/main" id="{077E51F3-8E1A-5DA8-5956-B6620FBDF736}"/>
              </a:ext>
            </a:extLst>
          </p:cNvPr>
          <p:cNvSpPr txBox="1"/>
          <p:nvPr/>
        </p:nvSpPr>
        <p:spPr>
          <a:xfrm>
            <a:off x="374585" y="4925093"/>
            <a:ext cx="2520572" cy="1242007"/>
          </a:xfrm>
          <a:prstGeom prst="rect">
            <a:avLst/>
          </a:prstGeom>
          <a:noFill/>
        </p:spPr>
        <p:txBody>
          <a:bodyPr wrap="square">
            <a:spAutoFit/>
          </a:bodyPr>
          <a:lstStyle/>
          <a:p>
            <a:pPr marL="0" marR="0" lvl="0" indent="0" algn="just"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giống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id="{9D15AABF-E44C-0FE1-754B-2F0D044C136A}"/>
              </a:ext>
            </a:extLst>
          </p:cNvPr>
          <p:cNvSpPr txBox="1"/>
          <p:nvPr/>
        </p:nvSpPr>
        <p:spPr>
          <a:xfrm>
            <a:off x="3072790" y="4896629"/>
            <a:ext cx="2885877"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mong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21" name="TextBox 20">
            <a:extLst>
              <a:ext uri="{FF2B5EF4-FFF2-40B4-BE49-F238E27FC236}">
                <a16:creationId xmlns:a16="http://schemas.microsoft.com/office/drawing/2014/main" id="{990B1B72-32DD-03B1-7C13-D3ECAC9CB954}"/>
              </a:ext>
            </a:extLst>
          </p:cNvPr>
          <p:cNvSpPr txBox="1"/>
          <p:nvPr/>
        </p:nvSpPr>
        <p:spPr>
          <a:xfrm>
            <a:off x="6030885" y="4896629"/>
            <a:ext cx="2741442"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hạt</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nảy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mầm</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nhờ</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đâu</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22" name="TextBox 21">
            <a:extLst>
              <a:ext uri="{FF2B5EF4-FFF2-40B4-BE49-F238E27FC236}">
                <a16:creationId xmlns:a16="http://schemas.microsoft.com/office/drawing/2014/main" id="{4ADFF9A1-763E-8ECD-3529-A00D8F189BDA}"/>
              </a:ext>
            </a:extLst>
          </p:cNvPr>
          <p:cNvSpPr txBox="1"/>
          <p:nvPr/>
        </p:nvSpPr>
        <p:spPr>
          <a:xfrm>
            <a:off x="9032800" y="4829228"/>
            <a:ext cx="2885876" cy="1242007"/>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vẽ</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quả</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thay</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đổi</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4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nào</a:t>
            </a: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1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23" name="Straight Connector 22">
            <a:extLst>
              <a:ext uri="{FF2B5EF4-FFF2-40B4-BE49-F238E27FC236}">
                <a16:creationId xmlns:a16="http://schemas.microsoft.com/office/drawing/2014/main" id="{2B0FECEF-7170-9A20-846C-DF75F0CB195E}"/>
              </a:ext>
            </a:extLst>
          </p:cNvPr>
          <p:cNvCxnSpPr/>
          <p:nvPr/>
        </p:nvCxnSpPr>
        <p:spPr>
          <a:xfrm>
            <a:off x="3072790" y="1593739"/>
            <a:ext cx="0" cy="4642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9AFEA72-C0EE-D8E4-F5AF-DF7B554BB1C7}"/>
              </a:ext>
            </a:extLst>
          </p:cNvPr>
          <p:cNvCxnSpPr/>
          <p:nvPr/>
        </p:nvCxnSpPr>
        <p:spPr>
          <a:xfrm>
            <a:off x="5936492" y="1525029"/>
            <a:ext cx="0" cy="464207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3FDAD93-FA24-FBA0-4311-A5DD62B74FE3}"/>
              </a:ext>
            </a:extLst>
          </p:cNvPr>
          <p:cNvCxnSpPr/>
          <p:nvPr/>
        </p:nvCxnSpPr>
        <p:spPr>
          <a:xfrm>
            <a:off x="8836548" y="1525029"/>
            <a:ext cx="0" cy="4642071"/>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65398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2" presetClass="entr" presetSubtype="4"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additive="base">
                                        <p:cTn id="24" dur="500" fill="hold"/>
                                        <p:tgtEl>
                                          <p:spTgt spid="16"/>
                                        </p:tgtEl>
                                        <p:attrNameLst>
                                          <p:attrName>ppt_x</p:attrName>
                                        </p:attrNameLst>
                                      </p:cBhvr>
                                      <p:tavLst>
                                        <p:tav tm="0">
                                          <p:val>
                                            <p:strVal val="#ppt_x"/>
                                          </p:val>
                                        </p:tav>
                                        <p:tav tm="100000">
                                          <p:val>
                                            <p:strVal val="#ppt_x"/>
                                          </p:val>
                                        </p:tav>
                                      </p:tavLst>
                                    </p:anim>
                                    <p:anim calcmode="lin" valueType="num">
                                      <p:cBhvr additive="base">
                                        <p:cTn id="25" dur="500" fill="hold"/>
                                        <p:tgtEl>
                                          <p:spTgt spid="16"/>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par>
                                <p:cTn id="30" presetID="2" presetClass="entr" presetSubtype="4"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additive="base">
                                        <p:cTn id="32" dur="500" fill="hold"/>
                                        <p:tgtEl>
                                          <p:spTgt spid="21"/>
                                        </p:tgtEl>
                                        <p:attrNameLst>
                                          <p:attrName>ppt_x</p:attrName>
                                        </p:attrNameLst>
                                      </p:cBhvr>
                                      <p:tavLst>
                                        <p:tav tm="0">
                                          <p:val>
                                            <p:strVal val="#ppt_x"/>
                                          </p:val>
                                        </p:tav>
                                        <p:tav tm="100000">
                                          <p:val>
                                            <p:strVal val="#ppt_x"/>
                                          </p:val>
                                        </p:tav>
                                      </p:tavLst>
                                    </p:anim>
                                    <p:anim calcmode="lin" valueType="num">
                                      <p:cBhvr additive="base">
                                        <p:cTn id="33" dur="500" fill="hold"/>
                                        <p:tgtEl>
                                          <p:spTgt spid="21"/>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ppt_x"/>
                                          </p:val>
                                        </p:tav>
                                        <p:tav tm="100000">
                                          <p:val>
                                            <p:strVal val="#ppt_x"/>
                                          </p:val>
                                        </p:tav>
                                      </p:tavLst>
                                    </p:anim>
                                    <p:anim calcmode="lin" valueType="num">
                                      <p:cBhvr additive="base">
                                        <p:cTn id="3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P spid="17"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3" name="TextBox 2">
            <a:extLst>
              <a:ext uri="{FF2B5EF4-FFF2-40B4-BE49-F238E27FC236}">
                <a16:creationId xmlns:a16="http://schemas.microsoft.com/office/drawing/2014/main" id="{29002F3B-5744-6BF7-A769-027C0AAE946E}"/>
              </a:ext>
            </a:extLst>
          </p:cNvPr>
          <p:cNvSpPr txBox="1"/>
          <p:nvPr/>
        </p:nvSpPr>
        <p:spPr>
          <a:xfrm>
            <a:off x="4959779" y="3652459"/>
            <a:ext cx="6925410" cy="1323439"/>
          </a:xfrm>
          <a:prstGeom prst="rect">
            <a:avLst/>
          </a:prstGeom>
          <a:noFill/>
        </p:spPr>
        <p:txBody>
          <a:bodyPr wrap="square" rtlCol="0">
            <a:spAutoFit/>
          </a:bodyPr>
          <a:lstStyle/>
          <a:p>
            <a:pPr lvl="0" algn="ctr"/>
            <a:r>
              <a:rPr lang="vi-VN" sz="4000" dirty="0">
                <a:latin typeface="Cambria" panose="02040503050406030204" pitchFamily="18" charset="0"/>
                <a:ea typeface="Cambria" panose="02040503050406030204" pitchFamily="18" charset="0"/>
              </a:rPr>
              <a:t>Hạt giống nhỏ trở thành cây cao to là nhờ đất, nắng, mưa,…</a:t>
            </a:r>
            <a:endParaRPr kumimoji="0" lang="en-US" sz="88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pic>
        <p:nvPicPr>
          <p:cNvPr id="9" name="Picture 2" descr="https://img.loigiaihay.com/picture/question_lgh/2021_51/1623839416-c7en.jpg">
            <a:extLst>
              <a:ext uri="{FF2B5EF4-FFF2-40B4-BE49-F238E27FC236}">
                <a16:creationId xmlns:a16="http://schemas.microsoft.com/office/drawing/2014/main" id="{C5F58612-235D-3878-7C15-74E1CA0C04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4069" b="60895"/>
          <a:stretch>
            <a:fillRect/>
          </a:stretch>
        </p:blipFill>
        <p:spPr bwMode="auto">
          <a:xfrm>
            <a:off x="467661" y="1473200"/>
            <a:ext cx="4693895" cy="45085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F336C2-E954-14DD-E8B1-C28FFA763BCE}"/>
              </a:ext>
            </a:extLst>
          </p:cNvPr>
          <p:cNvSpPr txBox="1"/>
          <p:nvPr/>
        </p:nvSpPr>
        <p:spPr>
          <a:xfrm>
            <a:off x="5705474" y="1428136"/>
            <a:ext cx="5381625" cy="1569660"/>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Nhờ</a:t>
            </a:r>
            <a:r>
              <a:rPr kumimoji="0" lang="vi-VN" sz="32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đâu hạt giống nhỏ trở thành một cái cây cao, to, khỏe mạnh?</a:t>
            </a:r>
            <a:endParaRPr kumimoji="0" lang="en-US" sz="32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603175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anim calcmode="lin" valueType="num">
                                      <p:cBhvr>
                                        <p:cTn id="10" dur="500" fill="hold"/>
                                        <p:tgtEl>
                                          <p:spTgt spid="9"/>
                                        </p:tgtEl>
                                        <p:attrNameLst>
                                          <p:attrName>ppt_x</p:attrName>
                                        </p:attrNameLst>
                                      </p:cBhvr>
                                      <p:tavLst>
                                        <p:tav tm="0">
                                          <p:val>
                                            <p:fltVal val="0.5"/>
                                          </p:val>
                                        </p:tav>
                                        <p:tav tm="100000">
                                          <p:val>
                                            <p:strVal val="#ppt_x"/>
                                          </p:val>
                                        </p:tav>
                                      </p:tavLst>
                                    </p:anim>
                                    <p:anim calcmode="lin" valueType="num">
                                      <p:cBhvr>
                                        <p:cTn id="11" dur="500" fill="hold"/>
                                        <p:tgtEl>
                                          <p:spTgt spid="9"/>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heel(1)">
                                      <p:cBhvr>
                                        <p:cTn id="14" dur="20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left)">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5BC0C4D3-6727-5DD5-065B-2D09D6568EE6}"/>
              </a:ext>
            </a:extLst>
          </p:cNvPr>
          <p:cNvSpPr txBox="1"/>
          <p:nvPr/>
        </p:nvSpPr>
        <p:spPr>
          <a:xfrm>
            <a:off x="4821148" y="3004759"/>
            <a:ext cx="6925410" cy="2308324"/>
          </a:xfrm>
          <a:prstGeom prst="rect">
            <a:avLst/>
          </a:prstGeom>
          <a:noFill/>
        </p:spPr>
        <p:txBody>
          <a:bodyPr wrap="square" rtlCol="0">
            <a:spAutoFit/>
          </a:bodyPr>
          <a:lstStyle/>
          <a:p>
            <a:pPr lvl="0" algn="ctr"/>
            <a:r>
              <a:rPr lang="vi-VN" sz="4800" dirty="0">
                <a:latin typeface="Cambria" panose="02040503050406030204" pitchFamily="18" charset="0"/>
                <a:ea typeface="Cambria" panose="02040503050406030204" pitchFamily="18" charset="0"/>
              </a:rPr>
              <a:t>Cây mong muốn quả đồi có thêm nhiều cây khác làm bạn.</a:t>
            </a:r>
            <a:endParaRPr kumimoji="0" lang="en-US" sz="115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80E3F951-EF89-A7EC-EFF1-20D972AB8924}"/>
              </a:ext>
            </a:extLst>
          </p:cNvPr>
          <p:cNvSpPr txBox="1"/>
          <p:nvPr/>
        </p:nvSpPr>
        <p:spPr>
          <a:xfrm>
            <a:off x="5038399" y="1037611"/>
            <a:ext cx="6480501" cy="1323439"/>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Sống</a:t>
            </a:r>
            <a:r>
              <a:rPr kumimoji="0" lang="vi-VN" sz="40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trên đồi vắng, cây mong muốn điều gì?</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4" descr="https://img.loigiaihay.com/picture/question_lgh/2021_51/1623839416-c7en.jpg">
            <a:extLst>
              <a:ext uri="{FF2B5EF4-FFF2-40B4-BE49-F238E27FC236}">
                <a16:creationId xmlns:a16="http://schemas.microsoft.com/office/drawing/2014/main" id="{4F181570-526A-5382-4DBB-938A986F01C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552" b="61229"/>
          <a:stretch>
            <a:fillRect/>
          </a:stretch>
        </p:blipFill>
        <p:spPr bwMode="auto">
          <a:xfrm>
            <a:off x="92223" y="675562"/>
            <a:ext cx="4591620" cy="44441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8879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89289C95-EB27-BE6C-FA84-A04F05DA4BE7}"/>
              </a:ext>
            </a:extLst>
          </p:cNvPr>
          <p:cNvSpPr txBox="1"/>
          <p:nvPr/>
        </p:nvSpPr>
        <p:spPr>
          <a:xfrm>
            <a:off x="4952962" y="3512811"/>
            <a:ext cx="6925410" cy="1569660"/>
          </a:xfrm>
          <a:prstGeom prst="rect">
            <a:avLst/>
          </a:prstGeom>
          <a:noFill/>
        </p:spPr>
        <p:txBody>
          <a:bodyPr wrap="square" rtlCol="0">
            <a:spAutoFit/>
          </a:bodyPr>
          <a:lstStyle/>
          <a:p>
            <a:pPr lvl="0" algn="ctr"/>
            <a:r>
              <a:rPr lang="vi-VN" sz="4800" dirty="0">
                <a:latin typeface="Cambria" panose="02040503050406030204" pitchFamily="18" charset="0"/>
                <a:ea typeface="Cambria" panose="02040503050406030204" pitchFamily="18" charset="0"/>
              </a:rPr>
              <a:t>Những hạt cây nảy mầm nhờ mưa, nắng.</a:t>
            </a:r>
            <a:endParaRPr kumimoji="0" lang="en-US" sz="115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D6D25674-ADF5-25ED-5EE0-FCB168931A5E}"/>
              </a:ext>
            </a:extLst>
          </p:cNvPr>
          <p:cNvSpPr txBox="1"/>
          <p:nvPr/>
        </p:nvSpPr>
        <p:spPr>
          <a:xfrm>
            <a:off x="5066974" y="1799611"/>
            <a:ext cx="6480501" cy="1200329"/>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Bằng</a:t>
            </a:r>
            <a:r>
              <a:rPr kumimoji="0" lang="vi-VN" sz="36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cách nào mong muốn của cây được thực hiện?</a:t>
            </a:r>
            <a:endParaRPr kumimoji="0" lang="en-US" sz="36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6" descr="https://img.loigiaihay.com/picture/question_lgh/2021_51/1623839416-c7en.jpg">
            <a:extLst>
              <a:ext uri="{FF2B5EF4-FFF2-40B4-BE49-F238E27FC236}">
                <a16:creationId xmlns:a16="http://schemas.microsoft.com/office/drawing/2014/main" id="{F229F4F6-5939-566C-9947-ACDE29853FD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9979" r="53885" b="10540"/>
          <a:stretch>
            <a:fillRect/>
          </a:stretch>
        </p:blipFill>
        <p:spPr bwMode="auto">
          <a:xfrm>
            <a:off x="278117" y="1059881"/>
            <a:ext cx="4693895" cy="42434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90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4" name="TextBox 3">
            <a:extLst>
              <a:ext uri="{FF2B5EF4-FFF2-40B4-BE49-F238E27FC236}">
                <a16:creationId xmlns:a16="http://schemas.microsoft.com/office/drawing/2014/main" id="{D67F86A9-851C-2D5D-4718-3CA617E32D4E}"/>
              </a:ext>
            </a:extLst>
          </p:cNvPr>
          <p:cNvSpPr txBox="1"/>
          <p:nvPr/>
        </p:nvSpPr>
        <p:spPr>
          <a:xfrm>
            <a:off x="4959779" y="3652459"/>
            <a:ext cx="6925410" cy="1446550"/>
          </a:xfrm>
          <a:prstGeom prst="rect">
            <a:avLst/>
          </a:prstGeom>
          <a:noFill/>
        </p:spPr>
        <p:txBody>
          <a:bodyPr wrap="square" rtlCol="0">
            <a:spAutoFit/>
          </a:bodyPr>
          <a:lstStyle/>
          <a:p>
            <a:pPr lvl="0" algn="ctr"/>
            <a:r>
              <a:rPr lang="vi-VN" sz="4400" dirty="0">
                <a:latin typeface="Cambria" panose="02040503050406030204" pitchFamily="18" charset="0"/>
                <a:ea typeface="Cambria" panose="02040503050406030204" pitchFamily="18" charset="0"/>
              </a:rPr>
              <a:t>Quả đồi có thêm nhiều cây xanh, chim chóc kéo về.</a:t>
            </a:r>
            <a:endParaRPr kumimoji="0" lang="en-US" sz="9600" b="0" i="0" u="none" strike="noStrike" kern="1200" cap="none" spc="0" normalizeH="0" baseline="0" noProof="0" dirty="0">
              <a:ln>
                <a:noFill/>
              </a:ln>
              <a:solidFill>
                <a:srgbClr val="4472C4">
                  <a:lumMod val="75000"/>
                </a:srgbClr>
              </a:solidFill>
              <a:effectLst/>
              <a:uLnTx/>
              <a:uFillTx/>
              <a:latin typeface="Cambria" panose="02040503050406030204" pitchFamily="18" charset="0"/>
              <a:ea typeface="Cambria" panose="02040503050406030204" pitchFamily="18" charset="0"/>
              <a:cs typeface="#9Slide03 Arima Madurai Black" panose="00000A00000000000000" pitchFamily="2" charset="0"/>
            </a:endParaRPr>
          </a:p>
        </p:txBody>
      </p:sp>
      <p:sp>
        <p:nvSpPr>
          <p:cNvPr id="5" name="TextBox 4">
            <a:extLst>
              <a:ext uri="{FF2B5EF4-FFF2-40B4-BE49-F238E27FC236}">
                <a16:creationId xmlns:a16="http://schemas.microsoft.com/office/drawing/2014/main" id="{E35571F2-BDC7-8D72-410C-7C6665B69023}"/>
              </a:ext>
            </a:extLst>
          </p:cNvPr>
          <p:cNvSpPr txBox="1"/>
          <p:nvPr/>
        </p:nvSpPr>
        <p:spPr>
          <a:xfrm>
            <a:off x="5228899" y="1799611"/>
            <a:ext cx="6067751" cy="1323439"/>
          </a:xfrm>
          <a:prstGeom prst="rect">
            <a:avLst/>
          </a:prstGeom>
          <a:solidFill>
            <a:schemeClr val="accent5">
              <a:lumMod val="20000"/>
              <a:lumOff val="80000"/>
            </a:schemeClr>
          </a:solidFill>
          <a:ln w="19050" cap="flat" cmpd="sng" algn="ctr">
            <a:solidFill>
              <a:sysClr val="window" lastClr="FFFFFF"/>
            </a:solidFill>
            <a:prstDash val="solid"/>
            <a:miter lim="800000"/>
          </a:ln>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vi-VN"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Quả</a:t>
            </a:r>
            <a:r>
              <a:rPr kumimoji="0" lang="vi-VN" sz="4000" b="1" i="1"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đồi vắng đã thay đổi thế nào?</a:t>
            </a:r>
            <a:endParaRPr kumimoji="0" lang="en-US" sz="4000" b="1" i="1"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6" name="Picture 8" descr="https://img.loigiaihay.com/picture/question_lgh/2021_51/1623839416-c7en.jpg">
            <a:extLst>
              <a:ext uri="{FF2B5EF4-FFF2-40B4-BE49-F238E27FC236}">
                <a16:creationId xmlns:a16="http://schemas.microsoft.com/office/drawing/2014/main" id="{EBF8C796-BF4F-FC48-DBA9-00FDDBCD94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368" t="50147" b="10372"/>
          <a:stretch>
            <a:fillRect/>
          </a:stretch>
        </p:blipFill>
        <p:spPr bwMode="auto">
          <a:xfrm>
            <a:off x="319942" y="1139369"/>
            <a:ext cx="4775895" cy="42428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3741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anim calcmode="lin" valueType="num">
                                      <p:cBhvr>
                                        <p:cTn id="10" dur="500" fill="hold"/>
                                        <p:tgtEl>
                                          <p:spTgt spid="6"/>
                                        </p:tgtEl>
                                        <p:attrNameLst>
                                          <p:attrName>ppt_x</p:attrName>
                                        </p:attrNameLst>
                                      </p:cBhvr>
                                      <p:tavLst>
                                        <p:tav tm="0">
                                          <p:val>
                                            <p:fltVal val="0.5"/>
                                          </p:val>
                                        </p:tav>
                                        <p:tav tm="100000">
                                          <p:val>
                                            <p:strVal val="#ppt_x"/>
                                          </p:val>
                                        </p:tav>
                                      </p:tavLst>
                                    </p:anim>
                                    <p:anim calcmode="lin" valueType="num">
                                      <p:cBhvr>
                                        <p:cTn id="11" dur="500" fill="hold"/>
                                        <p:tgtEl>
                                          <p:spTgt spid="6"/>
                                        </p:tgtEl>
                                        <p:attrNameLst>
                                          <p:attrName>ppt_y</p:attrName>
                                        </p:attrNameLst>
                                      </p:cBhvr>
                                      <p:tavLst>
                                        <p:tav tm="0">
                                          <p:val>
                                            <p:fltVal val="0.5"/>
                                          </p:val>
                                        </p:tav>
                                        <p:tav tm="100000">
                                          <p:val>
                                            <p:strVal val="#ppt_y"/>
                                          </p:val>
                                        </p:tav>
                                      </p:tavLst>
                                    </p:anim>
                                  </p:childTnLst>
                                </p:cTn>
                              </p:par>
                              <p:par>
                                <p:cTn id="12" presetID="21" presetClass="entr" presetSubtype="1"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heel(1)">
                                      <p:cBhvr>
                                        <p:cTn id="14" dur="2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pic>
        <p:nvPicPr>
          <p:cNvPr id="2" name="Picture 1" descr="Icon&#10;&#10;Description automatically generated">
            <a:extLst>
              <a:ext uri="{FF2B5EF4-FFF2-40B4-BE49-F238E27FC236}">
                <a16:creationId xmlns:a16="http://schemas.microsoft.com/office/drawing/2014/main" id="{883C7E8C-AEEA-C783-F2E3-8528DCE617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28044" y="4094390"/>
            <a:ext cx="2662288" cy="2325680"/>
          </a:xfrm>
          <a:prstGeom prst="rect">
            <a:avLst/>
          </a:prstGeom>
        </p:spPr>
      </p:pic>
      <p:pic>
        <p:nvPicPr>
          <p:cNvPr id="17" name="Graphic 16">
            <a:extLst>
              <a:ext uri="{FF2B5EF4-FFF2-40B4-BE49-F238E27FC236}">
                <a16:creationId xmlns:a16="http://schemas.microsoft.com/office/drawing/2014/main" id="{697D8D8D-281B-FE13-8B3B-7DAEB5F16D7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4328774" y="915696"/>
            <a:ext cx="799270" cy="662306"/>
          </a:xfrm>
          <a:prstGeom prst="rect">
            <a:avLst/>
          </a:prstGeom>
        </p:spPr>
      </p:pic>
      <p:pic>
        <p:nvPicPr>
          <p:cNvPr id="18" name="Graphic 17">
            <a:extLst>
              <a:ext uri="{FF2B5EF4-FFF2-40B4-BE49-F238E27FC236}">
                <a16:creationId xmlns:a16="http://schemas.microsoft.com/office/drawing/2014/main" id="{E3FE1FF5-1001-50C4-0724-082D590246CB}"/>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9144099" y="928105"/>
            <a:ext cx="799270" cy="662306"/>
          </a:xfrm>
          <a:prstGeom prst="rect">
            <a:avLst/>
          </a:prstGeom>
        </p:spPr>
      </p:pic>
      <p:pic>
        <p:nvPicPr>
          <p:cNvPr id="8" name="Graphic 7">
            <a:extLst>
              <a:ext uri="{FF2B5EF4-FFF2-40B4-BE49-F238E27FC236}">
                <a16:creationId xmlns:a16="http://schemas.microsoft.com/office/drawing/2014/main" id="{B166EC35-BE6B-4B9C-ABE7-C57476C942CF}"/>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2882864" y="4800600"/>
            <a:ext cx="1051458" cy="1545800"/>
          </a:xfrm>
          <a:prstGeom prst="rect">
            <a:avLst/>
          </a:prstGeom>
        </p:spPr>
      </p:pic>
      <p:pic>
        <p:nvPicPr>
          <p:cNvPr id="11" name="Graphic 10">
            <a:extLst>
              <a:ext uri="{FF2B5EF4-FFF2-40B4-BE49-F238E27FC236}">
                <a16:creationId xmlns:a16="http://schemas.microsoft.com/office/drawing/2014/main" id="{62B4AAA1-2A8C-35FB-FEB7-A9547A32DF02}"/>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3976425" y="4168563"/>
            <a:ext cx="783658" cy="1404937"/>
          </a:xfrm>
          <a:prstGeom prst="rect">
            <a:avLst/>
          </a:prstGeom>
        </p:spPr>
      </p:pic>
      <p:pic>
        <p:nvPicPr>
          <p:cNvPr id="4" name="Picture 3">
            <a:extLst>
              <a:ext uri="{FF2B5EF4-FFF2-40B4-BE49-F238E27FC236}">
                <a16:creationId xmlns:a16="http://schemas.microsoft.com/office/drawing/2014/main" id="{A4ACECFD-A8CA-4E40-88E4-EE1F675362F8}"/>
              </a:ext>
            </a:extLst>
          </p:cNvPr>
          <p:cNvPicPr>
            <a:picLocks noChangeAspect="1"/>
          </p:cNvPicPr>
          <p:nvPr/>
        </p:nvPicPr>
        <p:blipFill>
          <a:blip r:embed="rId11"/>
          <a:stretch>
            <a:fillRect/>
          </a:stretch>
        </p:blipFill>
        <p:spPr>
          <a:xfrm>
            <a:off x="1466441" y="1694359"/>
            <a:ext cx="10193395" cy="1481456"/>
          </a:xfrm>
          <a:prstGeom prst="rect">
            <a:avLst/>
          </a:prstGeom>
        </p:spPr>
      </p:pic>
    </p:spTree>
    <p:extLst>
      <p:ext uri="{BB962C8B-B14F-4D97-AF65-F5344CB8AC3E}">
        <p14:creationId xmlns:p14="http://schemas.microsoft.com/office/powerpoint/2010/main" val="2543474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250" fill="hold"/>
                                        <p:tgtEl>
                                          <p:spTgt spid="17"/>
                                        </p:tgtEl>
                                        <p:attrNameLst>
                                          <p:attrName>ppt_w</p:attrName>
                                        </p:attrNameLst>
                                      </p:cBhvr>
                                      <p:tavLst>
                                        <p:tav tm="0">
                                          <p:val>
                                            <p:fltVal val="0"/>
                                          </p:val>
                                        </p:tav>
                                        <p:tav tm="100000">
                                          <p:val>
                                            <p:strVal val="#ppt_w"/>
                                          </p:val>
                                        </p:tav>
                                      </p:tavLst>
                                    </p:anim>
                                    <p:anim calcmode="lin" valueType="num">
                                      <p:cBhvr>
                                        <p:cTn id="14" dur="250" fill="hold"/>
                                        <p:tgtEl>
                                          <p:spTgt spid="17"/>
                                        </p:tgtEl>
                                        <p:attrNameLst>
                                          <p:attrName>ppt_h</p:attrName>
                                        </p:attrNameLst>
                                      </p:cBhvr>
                                      <p:tavLst>
                                        <p:tav tm="0">
                                          <p:val>
                                            <p:fltVal val="0"/>
                                          </p:val>
                                        </p:tav>
                                        <p:tav tm="100000">
                                          <p:val>
                                            <p:strVal val="#ppt_h"/>
                                          </p:val>
                                        </p:tav>
                                      </p:tavLst>
                                    </p:anim>
                                    <p:animEffect transition="in" filter="fade">
                                      <p:cBhvr>
                                        <p:cTn id="15" dur="250"/>
                                        <p:tgtEl>
                                          <p:spTgt spid="17"/>
                                        </p:tgtEl>
                                      </p:cBhvr>
                                    </p:animEffect>
                                  </p:childTnLst>
                                </p:cTn>
                              </p:par>
                              <p:par>
                                <p:cTn id="16" presetID="53" presetClass="entr" presetSubtype="16" fill="hold" nodeType="with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250" fill="hold"/>
                                        <p:tgtEl>
                                          <p:spTgt spid="18"/>
                                        </p:tgtEl>
                                        <p:attrNameLst>
                                          <p:attrName>ppt_w</p:attrName>
                                        </p:attrNameLst>
                                      </p:cBhvr>
                                      <p:tavLst>
                                        <p:tav tm="0">
                                          <p:val>
                                            <p:fltVal val="0"/>
                                          </p:val>
                                        </p:tav>
                                        <p:tav tm="100000">
                                          <p:val>
                                            <p:strVal val="#ppt_w"/>
                                          </p:val>
                                        </p:tav>
                                      </p:tavLst>
                                    </p:anim>
                                    <p:anim calcmode="lin" valueType="num">
                                      <p:cBhvr>
                                        <p:cTn id="19" dur="250" fill="hold"/>
                                        <p:tgtEl>
                                          <p:spTgt spid="18"/>
                                        </p:tgtEl>
                                        <p:attrNameLst>
                                          <p:attrName>ppt_h</p:attrName>
                                        </p:attrNameLst>
                                      </p:cBhvr>
                                      <p:tavLst>
                                        <p:tav tm="0">
                                          <p:val>
                                            <p:fltVal val="0"/>
                                          </p:val>
                                        </p:tav>
                                        <p:tav tm="100000">
                                          <p:val>
                                            <p:strVal val="#ppt_h"/>
                                          </p:val>
                                        </p:tav>
                                      </p:tavLst>
                                    </p:anim>
                                    <p:animEffect transition="in" filter="fade">
                                      <p:cBhvr>
                                        <p:cTn id="20" dur="250"/>
                                        <p:tgtEl>
                                          <p:spTgt spid="18"/>
                                        </p:tgtEl>
                                      </p:cBhvr>
                                    </p:animEffect>
                                  </p:childTnLst>
                                </p:cTn>
                              </p:par>
                              <p:par>
                                <p:cTn id="21" presetID="32" presetClass="emph" presetSubtype="0" repeatCount="indefinite" fill="hold" nodeType="withEffect">
                                  <p:stCondLst>
                                    <p:cond delay="0"/>
                                  </p:stCondLst>
                                  <p:childTnLst>
                                    <p:animRot by="120000">
                                      <p:cBhvr>
                                        <p:cTn id="22" dur="75" fill="hold">
                                          <p:stCondLst>
                                            <p:cond delay="0"/>
                                          </p:stCondLst>
                                        </p:cTn>
                                        <p:tgtEl>
                                          <p:spTgt spid="17"/>
                                        </p:tgtEl>
                                        <p:attrNameLst>
                                          <p:attrName>r</p:attrName>
                                        </p:attrNameLst>
                                      </p:cBhvr>
                                    </p:animRot>
                                    <p:animRot by="-240000">
                                      <p:cBhvr>
                                        <p:cTn id="23" dur="150" fill="hold">
                                          <p:stCondLst>
                                            <p:cond delay="150"/>
                                          </p:stCondLst>
                                        </p:cTn>
                                        <p:tgtEl>
                                          <p:spTgt spid="17"/>
                                        </p:tgtEl>
                                        <p:attrNameLst>
                                          <p:attrName>r</p:attrName>
                                        </p:attrNameLst>
                                      </p:cBhvr>
                                    </p:animRot>
                                    <p:animRot by="240000">
                                      <p:cBhvr>
                                        <p:cTn id="24" dur="150" fill="hold">
                                          <p:stCondLst>
                                            <p:cond delay="300"/>
                                          </p:stCondLst>
                                        </p:cTn>
                                        <p:tgtEl>
                                          <p:spTgt spid="17"/>
                                        </p:tgtEl>
                                        <p:attrNameLst>
                                          <p:attrName>r</p:attrName>
                                        </p:attrNameLst>
                                      </p:cBhvr>
                                    </p:animRot>
                                    <p:animRot by="-240000">
                                      <p:cBhvr>
                                        <p:cTn id="25" dur="150" fill="hold">
                                          <p:stCondLst>
                                            <p:cond delay="450"/>
                                          </p:stCondLst>
                                        </p:cTn>
                                        <p:tgtEl>
                                          <p:spTgt spid="17"/>
                                        </p:tgtEl>
                                        <p:attrNameLst>
                                          <p:attrName>r</p:attrName>
                                        </p:attrNameLst>
                                      </p:cBhvr>
                                    </p:animRot>
                                    <p:animRot by="120000">
                                      <p:cBhvr>
                                        <p:cTn id="26" dur="150" fill="hold">
                                          <p:stCondLst>
                                            <p:cond delay="600"/>
                                          </p:stCondLst>
                                        </p:cTn>
                                        <p:tgtEl>
                                          <p:spTgt spid="17"/>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75" fill="hold">
                                          <p:stCondLst>
                                            <p:cond delay="0"/>
                                          </p:stCondLst>
                                        </p:cTn>
                                        <p:tgtEl>
                                          <p:spTgt spid="18"/>
                                        </p:tgtEl>
                                        <p:attrNameLst>
                                          <p:attrName>r</p:attrName>
                                        </p:attrNameLst>
                                      </p:cBhvr>
                                    </p:animRot>
                                    <p:animRot by="-240000">
                                      <p:cBhvr>
                                        <p:cTn id="29" dur="150" fill="hold">
                                          <p:stCondLst>
                                            <p:cond delay="150"/>
                                          </p:stCondLst>
                                        </p:cTn>
                                        <p:tgtEl>
                                          <p:spTgt spid="18"/>
                                        </p:tgtEl>
                                        <p:attrNameLst>
                                          <p:attrName>r</p:attrName>
                                        </p:attrNameLst>
                                      </p:cBhvr>
                                    </p:animRot>
                                    <p:animRot by="240000">
                                      <p:cBhvr>
                                        <p:cTn id="30" dur="150" fill="hold">
                                          <p:stCondLst>
                                            <p:cond delay="300"/>
                                          </p:stCondLst>
                                        </p:cTn>
                                        <p:tgtEl>
                                          <p:spTgt spid="18"/>
                                        </p:tgtEl>
                                        <p:attrNameLst>
                                          <p:attrName>r</p:attrName>
                                        </p:attrNameLst>
                                      </p:cBhvr>
                                    </p:animRot>
                                    <p:animRot by="-240000">
                                      <p:cBhvr>
                                        <p:cTn id="31" dur="150" fill="hold">
                                          <p:stCondLst>
                                            <p:cond delay="450"/>
                                          </p:stCondLst>
                                        </p:cTn>
                                        <p:tgtEl>
                                          <p:spTgt spid="18"/>
                                        </p:tgtEl>
                                        <p:attrNameLst>
                                          <p:attrName>r</p:attrName>
                                        </p:attrNameLst>
                                      </p:cBhvr>
                                    </p:animRot>
                                    <p:animRot by="120000">
                                      <p:cBhvr>
                                        <p:cTn id="32" dur="150" fill="hold">
                                          <p:stCondLst>
                                            <p:cond delay="600"/>
                                          </p:stCondLst>
                                        </p:cTn>
                                        <p:tgtEl>
                                          <p:spTgt spid="18"/>
                                        </p:tgtEl>
                                        <p:attrNameLst>
                                          <p:attrName>r</p:attrName>
                                        </p:attrNameLst>
                                      </p:cBhvr>
                                    </p:animRo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arn(inVertical)">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图片 27" descr="图片包含 游戏机, 飞机, 绿色, 体育&#10;&#10;描述已自动生成">
            <a:extLst>
              <a:ext uri="{FF2B5EF4-FFF2-40B4-BE49-F238E27FC236}">
                <a16:creationId xmlns:a16="http://schemas.microsoft.com/office/drawing/2014/main" id="{B43B0683-3D14-43BF-B3C6-4BFCF16C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图片 29" descr="图片包含 游戏机, 食物, 桌子, 围栏&#10;&#10;描述已自动生成">
            <a:extLst>
              <a:ext uri="{FF2B5EF4-FFF2-40B4-BE49-F238E27FC236}">
                <a16:creationId xmlns:a16="http://schemas.microsoft.com/office/drawing/2014/main" id="{76090454-45C2-491E-800E-CA5329E25A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26" y="18681"/>
            <a:ext cx="12192000" cy="6858000"/>
          </a:xfrm>
          <a:prstGeom prst="rect">
            <a:avLst/>
          </a:prstGeom>
        </p:spPr>
      </p:pic>
      <p:pic>
        <p:nvPicPr>
          <p:cNvPr id="14" name="图片 13" descr="图片包含 游戏机, 花, 房间&#10;&#10;描述已自动生成">
            <a:extLst>
              <a:ext uri="{FF2B5EF4-FFF2-40B4-BE49-F238E27FC236}">
                <a16:creationId xmlns:a16="http://schemas.microsoft.com/office/drawing/2014/main" id="{DF2804D5-E873-4B0A-A3E4-B5CD9B8B7E0A}"/>
              </a:ext>
            </a:extLst>
          </p:cNvPr>
          <p:cNvPicPr>
            <a:picLocks noChangeAspect="1"/>
          </p:cNvPicPr>
          <p:nvPr/>
        </p:nvPicPr>
        <p:blipFill rotWithShape="1">
          <a:blip r:embed="rId5">
            <a:extLst>
              <a:ext uri="{28A0092B-C50C-407E-A947-70E740481C1C}">
                <a14:useLocalDpi xmlns:a14="http://schemas.microsoft.com/office/drawing/2010/main" val="0"/>
              </a:ext>
            </a:extLst>
          </a:blip>
          <a:srcRect t="34709"/>
          <a:stretch/>
        </p:blipFill>
        <p:spPr>
          <a:xfrm>
            <a:off x="200626" y="2094313"/>
            <a:ext cx="12192000" cy="4855028"/>
          </a:xfrm>
          <a:prstGeom prst="rect">
            <a:avLst/>
          </a:prstGeom>
          <a:ln>
            <a:noFill/>
          </a:ln>
        </p:spPr>
      </p:pic>
      <p:sp>
        <p:nvSpPr>
          <p:cNvPr id="2" name="矩形: 圆角 1">
            <a:extLst>
              <a:ext uri="{FF2B5EF4-FFF2-40B4-BE49-F238E27FC236}">
                <a16:creationId xmlns:a16="http://schemas.microsoft.com/office/drawing/2014/main" id="{2A58A1DB-F59D-46D7-B80F-2F6FBF735CB1}"/>
              </a:ext>
            </a:extLst>
          </p:cNvPr>
          <p:cNvSpPr/>
          <p:nvPr/>
        </p:nvSpPr>
        <p:spPr>
          <a:xfrm>
            <a:off x="323207" y="245328"/>
            <a:ext cx="11304220" cy="6332118"/>
          </a:xfrm>
          <a:custGeom>
            <a:avLst/>
            <a:gdLst>
              <a:gd name="connsiteX0" fmla="*/ 0 w 11304220"/>
              <a:gd name="connsiteY0" fmla="*/ 0 h 6150879"/>
              <a:gd name="connsiteX1" fmla="*/ 0 w 11304220"/>
              <a:gd name="connsiteY1" fmla="*/ 0 h 6150879"/>
              <a:gd name="connsiteX2" fmla="*/ 11304220 w 11304220"/>
              <a:gd name="connsiteY2" fmla="*/ 0 h 6150879"/>
              <a:gd name="connsiteX3" fmla="*/ 11304220 w 11304220"/>
              <a:gd name="connsiteY3" fmla="*/ 0 h 6150879"/>
              <a:gd name="connsiteX4" fmla="*/ 11304220 w 11304220"/>
              <a:gd name="connsiteY4" fmla="*/ 6150879 h 6150879"/>
              <a:gd name="connsiteX5" fmla="*/ 11304220 w 11304220"/>
              <a:gd name="connsiteY5" fmla="*/ 6150879 h 6150879"/>
              <a:gd name="connsiteX6" fmla="*/ 0 w 11304220"/>
              <a:gd name="connsiteY6" fmla="*/ 6150879 h 6150879"/>
              <a:gd name="connsiteX7" fmla="*/ 0 w 11304220"/>
              <a:gd name="connsiteY7" fmla="*/ 6150879 h 6150879"/>
              <a:gd name="connsiteX8" fmla="*/ 0 w 11304220"/>
              <a:gd name="connsiteY8" fmla="*/ 0 h 6150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150879" fill="none" extrusionOk="0">
                <a:moveTo>
                  <a:pt x="0" y="0"/>
                </a:moveTo>
                <a:lnTo>
                  <a:pt x="0" y="0"/>
                </a:lnTo>
                <a:cubicBezTo>
                  <a:pt x="3507532" y="-126796"/>
                  <a:pt x="6123492" y="-73671"/>
                  <a:pt x="11304220" y="0"/>
                </a:cubicBezTo>
                <a:lnTo>
                  <a:pt x="11304220" y="0"/>
                </a:lnTo>
                <a:cubicBezTo>
                  <a:pt x="11430192" y="1454458"/>
                  <a:pt x="11167876" y="4371164"/>
                  <a:pt x="11304220" y="6150879"/>
                </a:cubicBezTo>
                <a:lnTo>
                  <a:pt x="11304220" y="6150879"/>
                </a:lnTo>
                <a:cubicBezTo>
                  <a:pt x="6300543" y="6125920"/>
                  <a:pt x="3465320" y="6223992"/>
                  <a:pt x="0" y="6150879"/>
                </a:cubicBezTo>
                <a:lnTo>
                  <a:pt x="0" y="6150879"/>
                </a:lnTo>
                <a:cubicBezTo>
                  <a:pt x="4539" y="5099940"/>
                  <a:pt x="65979" y="1897350"/>
                  <a:pt x="0" y="0"/>
                </a:cubicBezTo>
                <a:close/>
              </a:path>
              <a:path w="11304220" h="6150879" stroke="0" extrusionOk="0">
                <a:moveTo>
                  <a:pt x="0" y="0"/>
                </a:moveTo>
                <a:lnTo>
                  <a:pt x="0" y="0"/>
                </a:lnTo>
                <a:cubicBezTo>
                  <a:pt x="2104676" y="-159798"/>
                  <a:pt x="5776547" y="169519"/>
                  <a:pt x="11304220" y="0"/>
                </a:cubicBezTo>
                <a:lnTo>
                  <a:pt x="11304220" y="0"/>
                </a:lnTo>
                <a:cubicBezTo>
                  <a:pt x="11356017" y="1334967"/>
                  <a:pt x="11299378" y="3863514"/>
                  <a:pt x="11304220" y="6150879"/>
                </a:cubicBezTo>
                <a:lnTo>
                  <a:pt x="11304220" y="6150879"/>
                </a:lnTo>
                <a:cubicBezTo>
                  <a:pt x="6590999" y="6179375"/>
                  <a:pt x="5160347" y="6255303"/>
                  <a:pt x="0" y="6150879"/>
                </a:cubicBezTo>
                <a:lnTo>
                  <a:pt x="0" y="6150879"/>
                </a:lnTo>
                <a:cubicBezTo>
                  <a:pt x="-163603" y="4896508"/>
                  <a:pt x="76112" y="1614765"/>
                  <a:pt x="0" y="0"/>
                </a:cubicBezTo>
                <a:close/>
              </a:path>
            </a:pathLst>
          </a:custGeom>
          <a:solidFill>
            <a:schemeClr val="bg1"/>
          </a:solidFill>
          <a:ln w="28575">
            <a:solidFill>
              <a:schemeClr val="tx1"/>
            </a:solidFill>
            <a:extLst>
              <a:ext uri="{C807C97D-BFC1-408E-A445-0C87EB9F89A2}">
                <ask:lineSketchStyleProps xmlns:ask="http://schemas.microsoft.com/office/drawing/2018/sketchyshapes" xmlns="" sd="703110851">
                  <a:custGeom>
                    <a:avLst/>
                    <a:gdLst>
                      <a:gd name="connsiteX0" fmla="*/ 0 w 11304220"/>
                      <a:gd name="connsiteY0" fmla="*/ 0 h 6332118"/>
                      <a:gd name="connsiteX1" fmla="*/ 0 w 11304220"/>
                      <a:gd name="connsiteY1" fmla="*/ 0 h 6332118"/>
                      <a:gd name="connsiteX2" fmla="*/ 11304220 w 11304220"/>
                      <a:gd name="connsiteY2" fmla="*/ 0 h 6332118"/>
                      <a:gd name="connsiteX3" fmla="*/ 11304220 w 11304220"/>
                      <a:gd name="connsiteY3" fmla="*/ 0 h 6332118"/>
                      <a:gd name="connsiteX4" fmla="*/ 11304220 w 11304220"/>
                      <a:gd name="connsiteY4" fmla="*/ 6332118 h 6332118"/>
                      <a:gd name="connsiteX5" fmla="*/ 11304220 w 11304220"/>
                      <a:gd name="connsiteY5" fmla="*/ 6332118 h 6332118"/>
                      <a:gd name="connsiteX6" fmla="*/ 0 w 11304220"/>
                      <a:gd name="connsiteY6" fmla="*/ 6332118 h 6332118"/>
                      <a:gd name="connsiteX7" fmla="*/ 0 w 11304220"/>
                      <a:gd name="connsiteY7" fmla="*/ 6332118 h 6332118"/>
                      <a:gd name="connsiteX8" fmla="*/ 0 w 11304220"/>
                      <a:gd name="connsiteY8" fmla="*/ 0 h 633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4220" h="6332118" fill="none" extrusionOk="0">
                        <a:moveTo>
                          <a:pt x="0" y="0"/>
                        </a:moveTo>
                        <a:lnTo>
                          <a:pt x="0" y="0"/>
                        </a:lnTo>
                        <a:cubicBezTo>
                          <a:pt x="3507532" y="-126796"/>
                          <a:pt x="6123492" y="-73671"/>
                          <a:pt x="11304220" y="0"/>
                        </a:cubicBezTo>
                        <a:lnTo>
                          <a:pt x="11304220" y="0"/>
                        </a:lnTo>
                        <a:cubicBezTo>
                          <a:pt x="11430192" y="807689"/>
                          <a:pt x="11167876" y="3673859"/>
                          <a:pt x="11304220" y="6332118"/>
                        </a:cubicBezTo>
                        <a:lnTo>
                          <a:pt x="11304220" y="6332118"/>
                        </a:lnTo>
                        <a:cubicBezTo>
                          <a:pt x="6300543" y="6307159"/>
                          <a:pt x="3465320" y="6405231"/>
                          <a:pt x="0" y="6332118"/>
                        </a:cubicBezTo>
                        <a:lnTo>
                          <a:pt x="0" y="6332118"/>
                        </a:lnTo>
                        <a:cubicBezTo>
                          <a:pt x="4539" y="5542981"/>
                          <a:pt x="65979" y="2526393"/>
                          <a:pt x="0" y="0"/>
                        </a:cubicBezTo>
                        <a:close/>
                      </a:path>
                      <a:path w="11304220" h="6332118" stroke="0" extrusionOk="0">
                        <a:moveTo>
                          <a:pt x="0" y="0"/>
                        </a:moveTo>
                        <a:lnTo>
                          <a:pt x="0" y="0"/>
                        </a:lnTo>
                        <a:cubicBezTo>
                          <a:pt x="2104676" y="-159798"/>
                          <a:pt x="5776547" y="169519"/>
                          <a:pt x="11304220" y="0"/>
                        </a:cubicBezTo>
                        <a:lnTo>
                          <a:pt x="11304220" y="0"/>
                        </a:lnTo>
                        <a:cubicBezTo>
                          <a:pt x="11356017" y="2868096"/>
                          <a:pt x="11299378" y="4647605"/>
                          <a:pt x="11304220" y="6332118"/>
                        </a:cubicBezTo>
                        <a:lnTo>
                          <a:pt x="11304220" y="6332118"/>
                        </a:lnTo>
                        <a:cubicBezTo>
                          <a:pt x="6590999" y="6360614"/>
                          <a:pt x="5160347" y="6436542"/>
                          <a:pt x="0" y="6332118"/>
                        </a:cubicBezTo>
                        <a:lnTo>
                          <a:pt x="0" y="6332118"/>
                        </a:lnTo>
                        <a:cubicBezTo>
                          <a:pt x="-163603" y="4061614"/>
                          <a:pt x="76112" y="1078849"/>
                          <a:pt x="0" y="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思源黑体 CN Medium"/>
              <a:cs typeface="+mn-cs"/>
            </a:endParaRPr>
          </a:p>
        </p:txBody>
      </p:sp>
      <p:sp>
        <p:nvSpPr>
          <p:cNvPr id="12" name="Google Shape;1953;p40">
            <a:extLst>
              <a:ext uri="{FF2B5EF4-FFF2-40B4-BE49-F238E27FC236}">
                <a16:creationId xmlns:a16="http://schemas.microsoft.com/office/drawing/2014/main" id="{53BFED18-2B33-4DA9-B1EB-556980DD3ACF}"/>
              </a:ext>
            </a:extLst>
          </p:cNvPr>
          <p:cNvSpPr/>
          <p:nvPr/>
        </p:nvSpPr>
        <p:spPr>
          <a:xfrm>
            <a:off x="2263814" y="1590862"/>
            <a:ext cx="213133" cy="330683"/>
          </a:xfrm>
          <a:custGeom>
            <a:avLst/>
            <a:gdLst/>
            <a:ahLst/>
            <a:cxnLst/>
            <a:rect l="l" t="t" r="r" b="b"/>
            <a:pathLst>
              <a:path w="15397" h="23889" extrusionOk="0">
                <a:moveTo>
                  <a:pt x="8086" y="1"/>
                </a:moveTo>
                <a:lnTo>
                  <a:pt x="8008" y="310"/>
                </a:lnTo>
                <a:lnTo>
                  <a:pt x="7911" y="678"/>
                </a:lnTo>
                <a:lnTo>
                  <a:pt x="7757" y="1181"/>
                </a:lnTo>
                <a:lnTo>
                  <a:pt x="7544" y="1780"/>
                </a:lnTo>
                <a:lnTo>
                  <a:pt x="7254" y="2477"/>
                </a:lnTo>
                <a:lnTo>
                  <a:pt x="6925" y="3231"/>
                </a:lnTo>
                <a:lnTo>
                  <a:pt x="6500" y="4043"/>
                </a:lnTo>
                <a:lnTo>
                  <a:pt x="6267" y="4469"/>
                </a:lnTo>
                <a:lnTo>
                  <a:pt x="6016" y="4914"/>
                </a:lnTo>
                <a:lnTo>
                  <a:pt x="5745" y="5359"/>
                </a:lnTo>
                <a:lnTo>
                  <a:pt x="5436" y="5803"/>
                </a:lnTo>
                <a:lnTo>
                  <a:pt x="5126" y="6248"/>
                </a:lnTo>
                <a:lnTo>
                  <a:pt x="4778" y="6693"/>
                </a:lnTo>
                <a:lnTo>
                  <a:pt x="4430" y="7138"/>
                </a:lnTo>
                <a:lnTo>
                  <a:pt x="4024" y="7583"/>
                </a:lnTo>
                <a:lnTo>
                  <a:pt x="3618" y="8028"/>
                </a:lnTo>
                <a:lnTo>
                  <a:pt x="3192" y="8453"/>
                </a:lnTo>
                <a:lnTo>
                  <a:pt x="2728" y="8859"/>
                </a:lnTo>
                <a:lnTo>
                  <a:pt x="2225" y="9285"/>
                </a:lnTo>
                <a:lnTo>
                  <a:pt x="1722" y="9672"/>
                </a:lnTo>
                <a:lnTo>
                  <a:pt x="1181" y="10059"/>
                </a:lnTo>
                <a:lnTo>
                  <a:pt x="600" y="10407"/>
                </a:lnTo>
                <a:lnTo>
                  <a:pt x="1" y="10755"/>
                </a:lnTo>
                <a:lnTo>
                  <a:pt x="349" y="10948"/>
                </a:lnTo>
                <a:lnTo>
                  <a:pt x="755" y="11200"/>
                </a:lnTo>
                <a:lnTo>
                  <a:pt x="1258" y="11567"/>
                </a:lnTo>
                <a:lnTo>
                  <a:pt x="1877" y="12012"/>
                </a:lnTo>
                <a:lnTo>
                  <a:pt x="2554" y="12573"/>
                </a:lnTo>
                <a:lnTo>
                  <a:pt x="2921" y="12883"/>
                </a:lnTo>
                <a:lnTo>
                  <a:pt x="3289" y="13231"/>
                </a:lnTo>
                <a:lnTo>
                  <a:pt x="3676" y="13598"/>
                </a:lnTo>
                <a:lnTo>
                  <a:pt x="4043" y="13985"/>
                </a:lnTo>
                <a:lnTo>
                  <a:pt x="4430" y="14411"/>
                </a:lnTo>
                <a:lnTo>
                  <a:pt x="4797" y="14855"/>
                </a:lnTo>
                <a:lnTo>
                  <a:pt x="5165" y="15339"/>
                </a:lnTo>
                <a:lnTo>
                  <a:pt x="5532" y="15842"/>
                </a:lnTo>
                <a:lnTo>
                  <a:pt x="5881" y="16364"/>
                </a:lnTo>
                <a:lnTo>
                  <a:pt x="6209" y="16906"/>
                </a:lnTo>
                <a:lnTo>
                  <a:pt x="6538" y="17486"/>
                </a:lnTo>
                <a:lnTo>
                  <a:pt x="6828" y="18085"/>
                </a:lnTo>
                <a:lnTo>
                  <a:pt x="7099" y="18724"/>
                </a:lnTo>
                <a:lnTo>
                  <a:pt x="7351" y="19381"/>
                </a:lnTo>
                <a:lnTo>
                  <a:pt x="7563" y="20058"/>
                </a:lnTo>
                <a:lnTo>
                  <a:pt x="7737" y="20774"/>
                </a:lnTo>
                <a:lnTo>
                  <a:pt x="7892" y="21509"/>
                </a:lnTo>
                <a:lnTo>
                  <a:pt x="8008" y="22283"/>
                </a:lnTo>
                <a:lnTo>
                  <a:pt x="8066" y="23076"/>
                </a:lnTo>
                <a:lnTo>
                  <a:pt x="8086" y="23482"/>
                </a:lnTo>
                <a:lnTo>
                  <a:pt x="8086" y="23888"/>
                </a:lnTo>
                <a:lnTo>
                  <a:pt x="8144" y="23366"/>
                </a:lnTo>
                <a:lnTo>
                  <a:pt x="8221" y="22766"/>
                </a:lnTo>
                <a:lnTo>
                  <a:pt x="8356" y="21993"/>
                </a:lnTo>
                <a:lnTo>
                  <a:pt x="8530" y="21064"/>
                </a:lnTo>
                <a:lnTo>
                  <a:pt x="8743" y="20039"/>
                </a:lnTo>
                <a:lnTo>
                  <a:pt x="8879" y="19478"/>
                </a:lnTo>
                <a:lnTo>
                  <a:pt x="9033" y="18898"/>
                </a:lnTo>
                <a:lnTo>
                  <a:pt x="9207" y="18318"/>
                </a:lnTo>
                <a:lnTo>
                  <a:pt x="9401" y="17737"/>
                </a:lnTo>
                <a:lnTo>
                  <a:pt x="9594" y="17138"/>
                </a:lnTo>
                <a:lnTo>
                  <a:pt x="9826" y="16538"/>
                </a:lnTo>
                <a:lnTo>
                  <a:pt x="10058" y="15958"/>
                </a:lnTo>
                <a:lnTo>
                  <a:pt x="10329" y="15378"/>
                </a:lnTo>
                <a:lnTo>
                  <a:pt x="10619" y="14797"/>
                </a:lnTo>
                <a:lnTo>
                  <a:pt x="10929" y="14236"/>
                </a:lnTo>
                <a:lnTo>
                  <a:pt x="11258" y="13714"/>
                </a:lnTo>
                <a:lnTo>
                  <a:pt x="11606" y="13192"/>
                </a:lnTo>
                <a:lnTo>
                  <a:pt x="11993" y="12728"/>
                </a:lnTo>
                <a:lnTo>
                  <a:pt x="12399" y="12264"/>
                </a:lnTo>
                <a:lnTo>
                  <a:pt x="12612" y="12070"/>
                </a:lnTo>
                <a:lnTo>
                  <a:pt x="12824" y="11857"/>
                </a:lnTo>
                <a:lnTo>
                  <a:pt x="13056" y="11664"/>
                </a:lnTo>
                <a:lnTo>
                  <a:pt x="13289" y="11490"/>
                </a:lnTo>
                <a:lnTo>
                  <a:pt x="13521" y="11316"/>
                </a:lnTo>
                <a:lnTo>
                  <a:pt x="13772" y="11161"/>
                </a:lnTo>
                <a:lnTo>
                  <a:pt x="14024" y="11026"/>
                </a:lnTo>
                <a:lnTo>
                  <a:pt x="14294" y="10890"/>
                </a:lnTo>
                <a:lnTo>
                  <a:pt x="14546" y="10774"/>
                </a:lnTo>
                <a:lnTo>
                  <a:pt x="14836" y="10658"/>
                </a:lnTo>
                <a:lnTo>
                  <a:pt x="15107" y="10581"/>
                </a:lnTo>
                <a:lnTo>
                  <a:pt x="15397" y="10503"/>
                </a:lnTo>
                <a:lnTo>
                  <a:pt x="15126" y="10349"/>
                </a:lnTo>
                <a:lnTo>
                  <a:pt x="14797" y="10136"/>
                </a:lnTo>
                <a:lnTo>
                  <a:pt x="14372" y="9865"/>
                </a:lnTo>
                <a:lnTo>
                  <a:pt x="13869" y="9498"/>
                </a:lnTo>
                <a:lnTo>
                  <a:pt x="13289" y="9072"/>
                </a:lnTo>
                <a:lnTo>
                  <a:pt x="12689" y="8531"/>
                </a:lnTo>
                <a:lnTo>
                  <a:pt x="12360" y="8240"/>
                </a:lnTo>
                <a:lnTo>
                  <a:pt x="12031" y="7931"/>
                </a:lnTo>
                <a:lnTo>
                  <a:pt x="11722" y="7602"/>
                </a:lnTo>
                <a:lnTo>
                  <a:pt x="11393" y="7235"/>
                </a:lnTo>
                <a:lnTo>
                  <a:pt x="11064" y="6867"/>
                </a:lnTo>
                <a:lnTo>
                  <a:pt x="10755" y="6461"/>
                </a:lnTo>
                <a:lnTo>
                  <a:pt x="10445" y="6035"/>
                </a:lnTo>
                <a:lnTo>
                  <a:pt x="10136" y="5591"/>
                </a:lnTo>
                <a:lnTo>
                  <a:pt x="9846" y="5146"/>
                </a:lnTo>
                <a:lnTo>
                  <a:pt x="9556" y="4662"/>
                </a:lnTo>
                <a:lnTo>
                  <a:pt x="9304" y="4140"/>
                </a:lnTo>
                <a:lnTo>
                  <a:pt x="9053" y="3618"/>
                </a:lnTo>
                <a:lnTo>
                  <a:pt x="8840" y="3076"/>
                </a:lnTo>
                <a:lnTo>
                  <a:pt x="8627" y="2496"/>
                </a:lnTo>
                <a:lnTo>
                  <a:pt x="8453" y="1916"/>
                </a:lnTo>
                <a:lnTo>
                  <a:pt x="8298" y="1297"/>
                </a:lnTo>
                <a:lnTo>
                  <a:pt x="8182" y="658"/>
                </a:lnTo>
                <a:lnTo>
                  <a:pt x="80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13" name="Google Shape;1954;p40">
            <a:extLst>
              <a:ext uri="{FF2B5EF4-FFF2-40B4-BE49-F238E27FC236}">
                <a16:creationId xmlns:a16="http://schemas.microsoft.com/office/drawing/2014/main" id="{0939831C-33A9-4DC7-91DD-23D16DF0CA7C}"/>
              </a:ext>
            </a:extLst>
          </p:cNvPr>
          <p:cNvSpPr/>
          <p:nvPr/>
        </p:nvSpPr>
        <p:spPr>
          <a:xfrm>
            <a:off x="6726063" y="4040012"/>
            <a:ext cx="602406" cy="33073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a:ea typeface="思源黑体 CN Medium"/>
              <a:cs typeface="+mn-cs"/>
            </a:endParaRPr>
          </a:p>
        </p:txBody>
      </p:sp>
      <p:sp>
        <p:nvSpPr>
          <p:cNvPr id="3" name="TextBox 2">
            <a:extLst>
              <a:ext uri="{FF2B5EF4-FFF2-40B4-BE49-F238E27FC236}">
                <a16:creationId xmlns:a16="http://schemas.microsoft.com/office/drawing/2014/main" id="{4AA3B542-7439-DB29-D101-6E5F8503DE0C}"/>
              </a:ext>
            </a:extLst>
          </p:cNvPr>
          <p:cNvSpPr txBox="1"/>
          <p:nvPr/>
        </p:nvSpPr>
        <p:spPr>
          <a:xfrm>
            <a:off x="4527042" y="596646"/>
            <a:ext cx="4251960" cy="707886"/>
          </a:xfrm>
          <a:prstGeom prst="rect">
            <a:avLst/>
          </a:prstGeom>
          <a:noFill/>
        </p:spPr>
        <p:txBody>
          <a:bodyPr wrap="square" rtlCol="0">
            <a:spAutoFit/>
          </a:bodyPr>
          <a:lstStyle/>
          <a:p>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Hạt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nhỏ</a:t>
            </a:r>
            <a:endPar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TextBox 6">
            <a:extLst>
              <a:ext uri="{FF2B5EF4-FFF2-40B4-BE49-F238E27FC236}">
                <a16:creationId xmlns:a16="http://schemas.microsoft.com/office/drawing/2014/main" id="{54B497D5-01C6-1FA8-C0FC-D2E0D18C374C}"/>
              </a:ext>
            </a:extLst>
          </p:cNvPr>
          <p:cNvSpPr txBox="1"/>
          <p:nvPr/>
        </p:nvSpPr>
        <p:spPr>
          <a:xfrm>
            <a:off x="723138" y="1584198"/>
            <a:ext cx="10607040" cy="4154984"/>
          </a:xfrm>
          <a:prstGeom prst="rect">
            <a:avLst/>
          </a:prstGeom>
          <a:noFill/>
        </p:spPr>
        <p:txBody>
          <a:bodyPr wrap="square" rtlCol="0">
            <a:spAutoFit/>
          </a:bodyPr>
          <a:lstStyle/>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nằm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ngủ</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yên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trong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long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đất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ẩm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Nhờ</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tưới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ầm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lớn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dần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non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cao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khỏe</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mạnh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một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rộng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to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buồn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lắm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muốn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khác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mong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của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chị</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bàn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nghĩ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để</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giúp</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Chị</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bay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kiếm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nhỏ</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đem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về</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gieo</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Cô</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tưới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Ông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mặt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chiếu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ấm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Thế</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chẳng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nảy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mầm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mình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lớn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a:p>
            <a:pPr marL="514350" indent="-514350">
              <a:buAutoNum type="arabicParenBoth"/>
            </a:pP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tháng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năm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trôi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qua,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giờ</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quả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đồi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đã</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bao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xanh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luôn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ở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nhau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và</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vươn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giữa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bầu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xanh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lộng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gió</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ngày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các</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chú</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chim</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gõ</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kiến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sơn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ca… bay tới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đậu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trên</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cành</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cây</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Vừa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bắt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sâu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vừa</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líu</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 lo ca </a:t>
            </a:r>
            <a:r>
              <a:rPr lang="en-US" sz="2200" dirty="0" err="1">
                <a:solidFill>
                  <a:srgbClr val="7030A0"/>
                </a:solidFill>
                <a:latin typeface="Arial-Rounded" panose="020B0500000000000000" pitchFamily="34" charset="0"/>
                <a:ea typeface="Arial-Rounded" panose="020B0500000000000000" pitchFamily="34" charset="0"/>
                <a:cs typeface="Arial-Rounded" panose="020B0500000000000000" pitchFamily="34" charset="0"/>
              </a:rPr>
              <a:t>hát</a:t>
            </a:r>
            <a:r>
              <a:rPr lang="en-US" sz="22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33081677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思源黑体 CN Medium">
      <a:majorFont>
        <a:latin typeface="思源黑体 CN Medium"/>
        <a:ea typeface="思源黑体 CN Medium"/>
        <a:cs typeface=""/>
      </a:majorFont>
      <a:minorFont>
        <a:latin typeface="Arial"/>
        <a:ea typeface="思源黑体 CN Medium"/>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TotalTime>
  <Words>702</Words>
  <Application>Microsoft Office PowerPoint</Application>
  <PresentationFormat>Widescreen</PresentationFormat>
  <Paragraphs>49</Paragraphs>
  <Slides>17</Slides>
  <Notes>10</Notes>
  <HiddenSlides>0</HiddenSlides>
  <MMClips>0</MMClips>
  <ScaleCrop>false</ScaleCrop>
  <HeadingPairs>
    <vt:vector size="6" baseType="variant">
      <vt:variant>
        <vt:lpstr>Fonts Used</vt:lpstr>
      </vt:variant>
      <vt:variant>
        <vt:i4>22</vt:i4>
      </vt:variant>
      <vt:variant>
        <vt:lpstr>Theme</vt:lpstr>
      </vt:variant>
      <vt:variant>
        <vt:i4>8</vt:i4>
      </vt:variant>
      <vt:variant>
        <vt:lpstr>Slide Titles</vt:lpstr>
      </vt:variant>
      <vt:variant>
        <vt:i4>17</vt:i4>
      </vt:variant>
    </vt:vector>
  </HeadingPairs>
  <TitlesOfParts>
    <vt:vector size="47" baseType="lpstr">
      <vt:lpstr>Microsoft YaHei</vt:lpstr>
      <vt:lpstr>宋体</vt:lpstr>
      <vt:lpstr>#9Slide02 Noi dung dai</vt:lpstr>
      <vt:lpstr>#9Slide02 Tieu de dai</vt:lpstr>
      <vt:lpstr>#9Slide03 Arima Madurai Black</vt:lpstr>
      <vt:lpstr>#9Slide05 SVNShowcase Script</vt:lpstr>
      <vt:lpstr>Arial</vt:lpstr>
      <vt:lpstr>Arial-Rounded</vt:lpstr>
      <vt:lpstr>Calibri</vt:lpstr>
      <vt:lpstr>Calibri Light</vt:lpstr>
      <vt:lpstr>Cambria</vt:lpstr>
      <vt:lpstr>Kalam</vt:lpstr>
      <vt:lpstr>Lato Hairline</vt:lpstr>
      <vt:lpstr>Lato Light</vt:lpstr>
      <vt:lpstr>Lato Regular</vt:lpstr>
      <vt:lpstr>Montserrat</vt:lpstr>
      <vt:lpstr>Times New Roman</vt:lpstr>
      <vt:lpstr>UTM Showcard</vt:lpstr>
      <vt:lpstr>Wingdings</vt:lpstr>
      <vt:lpstr>思源黑体</vt:lpstr>
      <vt:lpstr>思源黑体 CN Medium</vt:lpstr>
      <vt:lpstr>思源黑体 Medium</vt:lpstr>
      <vt:lpstr>2_Office Theme</vt:lpstr>
      <vt:lpstr>6_Office Theme</vt:lpstr>
      <vt:lpstr>Doodle Sketchbook by Slidesgo</vt:lpstr>
      <vt:lpstr>1_Office Theme</vt:lpstr>
      <vt:lpstr>2_Custom Design</vt:lpstr>
      <vt:lpstr>Office 主题​​</vt:lpstr>
      <vt:lpstr>3_Custom Design</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Mrs Diem</cp:lastModifiedBy>
  <cp:revision>17</cp:revision>
  <dcterms:created xsi:type="dcterms:W3CDTF">2021-08-02T08:41:52Z</dcterms:created>
  <dcterms:modified xsi:type="dcterms:W3CDTF">2026-03-10T05:32:17Z</dcterms:modified>
</cp:coreProperties>
</file>