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65" r:id="rId3"/>
    <p:sldMasterId id="2147483777" r:id="rId4"/>
    <p:sldMasterId id="2147483795" r:id="rId5"/>
  </p:sldMasterIdLst>
  <p:notesMasterIdLst>
    <p:notesMasterId r:id="rId16"/>
  </p:notesMasterIdLst>
  <p:sldIdLst>
    <p:sldId id="7681" r:id="rId6"/>
    <p:sldId id="7679" r:id="rId7"/>
    <p:sldId id="7680" r:id="rId8"/>
    <p:sldId id="274" r:id="rId9"/>
    <p:sldId id="2890" r:id="rId10"/>
    <p:sldId id="7682" r:id="rId11"/>
    <p:sldId id="7677" r:id="rId12"/>
    <p:sldId id="2897" r:id="rId13"/>
    <p:sldId id="7678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… là câu trả lời của các nhóm học sinh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6D65C-48BD-4E4E-97FE-182A25975B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59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87017"/>
            <a:ext cx="12192000" cy="73450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2235E1-DEAA-35B0-71A5-AAF33894E409}"/>
              </a:ext>
            </a:extLst>
          </p:cNvPr>
          <p:cNvSpPr txBox="1"/>
          <p:nvPr userDrawn="1"/>
        </p:nvSpPr>
        <p:spPr>
          <a:xfrm>
            <a:off x="2880780" y="96647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03215-DFBC-EB9E-06AD-695F9DF18B58}"/>
              </a:ext>
            </a:extLst>
          </p:cNvPr>
          <p:cNvSpPr txBox="1"/>
          <p:nvPr userDrawn="1"/>
        </p:nvSpPr>
        <p:spPr>
          <a:xfrm>
            <a:off x="10119425" y="6334780"/>
            <a:ext cx="124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4657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6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F03FD6-3A40-A22B-72AD-9A130A30E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133648"/>
            <a:ext cx="1658708" cy="16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9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29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53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47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36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1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59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9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07504"/>
            <a:ext cx="12192000" cy="72655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2235E1-DEAA-35B0-71A5-AAF33894E409}"/>
              </a:ext>
            </a:extLst>
          </p:cNvPr>
          <p:cNvSpPr txBox="1"/>
          <p:nvPr userDrawn="1"/>
        </p:nvSpPr>
        <p:spPr>
          <a:xfrm>
            <a:off x="2880780" y="96647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03215-DFBC-EB9E-06AD-695F9DF18B58}"/>
              </a:ext>
            </a:extLst>
          </p:cNvPr>
          <p:cNvSpPr txBox="1"/>
          <p:nvPr userDrawn="1"/>
        </p:nvSpPr>
        <p:spPr>
          <a:xfrm>
            <a:off x="10119425" y="6334780"/>
            <a:ext cx="124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927783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2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31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9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28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3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82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4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68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25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79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2235E1-DEAA-35B0-71A5-AAF33894E409}"/>
              </a:ext>
            </a:extLst>
          </p:cNvPr>
          <p:cNvSpPr txBox="1"/>
          <p:nvPr userDrawn="1"/>
        </p:nvSpPr>
        <p:spPr>
          <a:xfrm>
            <a:off x="2880780" y="96647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03215-DFBC-EB9E-06AD-695F9DF18B58}"/>
              </a:ext>
            </a:extLst>
          </p:cNvPr>
          <p:cNvSpPr txBox="1"/>
          <p:nvPr userDrawn="1"/>
        </p:nvSpPr>
        <p:spPr>
          <a:xfrm>
            <a:off x="10119425" y="6334780"/>
            <a:ext cx="124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8306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7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23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9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99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9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00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69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8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6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6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FE3B7-5605-B545-4356-494B4578344F}"/>
              </a:ext>
            </a:extLst>
          </p:cNvPr>
          <p:cNvSpPr/>
          <p:nvPr userDrawn="1"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370F03-B783-03C4-787F-B15BBFBE5E4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407504"/>
            <a:ext cx="12192000" cy="72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13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0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1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svg"/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12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sv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svg"/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12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jpe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10" Type="http://schemas.openxmlformats.org/officeDocument/2006/relationships/image" Target="../media/image25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54842"/>
            <a:ext cx="11273051" cy="61721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3472779-78FA-3B67-1A08-629626660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4" name="nhac hieu">
            <a:hlinkClick r:id="" action="ppaction://media"/>
            <a:extLst>
              <a:ext uri="{FF2B5EF4-FFF2-40B4-BE49-F238E27FC236}">
                <a16:creationId xmlns:a16="http://schemas.microsoft.com/office/drawing/2014/main" id="{84708F94-4CCD-CD9B-0DD8-5800B5F47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68873" y="7681285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513C0E-3885-4BFF-0155-CFFD9201E8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819" y="1393793"/>
            <a:ext cx="5474682" cy="3664014"/>
          </a:xfrm>
          <a:prstGeom prst="rect">
            <a:avLst/>
          </a:prstGeom>
        </p:spPr>
      </p:pic>
      <p:pic>
        <p:nvPicPr>
          <p:cNvPr id="7" name="Picture 2" descr="Vector hand drawn illustration for world book day celebration">
            <a:extLst>
              <a:ext uri="{FF2B5EF4-FFF2-40B4-BE49-F238E27FC236}">
                <a16:creationId xmlns:a16="http://schemas.microsoft.com/office/drawing/2014/main" id="{B0F902BF-E0E4-D843-D112-08374917F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34651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C5A694-4145-51A2-15DE-601D8E71FE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23853" y="1340989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15715" y="279359"/>
            <a:ext cx="14141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3 SFU Futura_05" panose="00000800000000000000" pitchFamily="2" charset="0"/>
                <a:ea typeface="+mn-ea"/>
                <a:cs typeface="+mn-cs"/>
              </a:rPr>
              <a:t>TOÁN</a:t>
            </a:r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43D714-8A72-0C75-2775-34EBBFCFA68E}"/>
              </a:ext>
            </a:extLst>
          </p:cNvPr>
          <p:cNvSpPr txBox="1"/>
          <p:nvPr/>
        </p:nvSpPr>
        <p:spPr>
          <a:xfrm>
            <a:off x="92622" y="4105694"/>
            <a:ext cx="86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KTUTS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897897-C27A-93EF-3818-F2591893A2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8882" y="135079"/>
            <a:ext cx="2359356" cy="1121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BC45DD-62BD-5D48-5D17-01F465E29A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0630" y="2120335"/>
            <a:ext cx="6675699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D71B60-609C-496F-3F3D-FFC09242C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575" y="929426"/>
            <a:ext cx="3883489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590" y="398209"/>
            <a:ext cx="11544613" cy="617957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4" descr="Không có mô tả.">
            <a:extLst>
              <a:ext uri="{FF2B5EF4-FFF2-40B4-BE49-F238E27FC236}">
                <a16:creationId xmlns:a16="http://schemas.microsoft.com/office/drawing/2014/main" id="{3F201FD5-0750-1D97-023C-10F79FBF4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49531" y="9376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144EFAB-8C01-A726-3C35-0D97831122B1}"/>
              </a:ext>
            </a:extLst>
          </p:cNvPr>
          <p:cNvGrpSpPr/>
          <p:nvPr/>
        </p:nvGrpSpPr>
        <p:grpSpPr>
          <a:xfrm>
            <a:off x="978808" y="3574636"/>
            <a:ext cx="7354659" cy="925941"/>
            <a:chOff x="1087785" y="2487203"/>
            <a:chExt cx="7354659" cy="925941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5C089868-AFE5-9B9D-CC6F-FFFB5FF07230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3F83D1D-E063-70B1-101D-95024D500AA5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E35C57F-0412-FE6D-3EEB-8EE9AD5F726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D39ECE2-68FB-0F08-A2FE-0084E34CC3E7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C0A8C2C-8A92-FC16-EA2C-7C38635B4486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C3BEBF3-4652-78ED-2A36-42035FFDAB46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44B9069-E852-32F9-4409-C18A0745536E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201873A-D4C3-5334-D081-88C1FBC70667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8249F10-C4BF-40F5-1227-01FF6120023B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3D5FFF1-F5B1-0A96-3C4A-720919A68108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44FB831-6240-6E63-C2BA-B2872264F45E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9913CAE-F932-B105-A06C-CF0FD381354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E8B193A-E657-8A7D-868F-7018653B31A1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DBEAB22-18AC-7449-D8EC-D02AE9BA73B1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ECBA1C7-288B-4848-A96A-B92539EAA070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ACD540A-413E-9265-81CE-F67E109F9678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EB61D3A-5628-E36B-A153-E1D83D9E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25" y="356396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24599D3-B949-FB36-62C3-12241D517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86" y="354146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A1096F0-F424-ED38-6AFB-A75C85818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96" y="354570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FFECF5C-3C4C-4789-A870-3E9BA60F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77" y="35260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EBD3005-758C-99BF-BC7F-B55E7622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84" y="348730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673C9AD-857A-B1FA-100C-0AB9041B0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94" y="35260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6A9505D-1529-A67B-3224-26972D3C7CF2}"/>
              </a:ext>
            </a:extLst>
          </p:cNvPr>
          <p:cNvSpPr txBox="1"/>
          <p:nvPr/>
        </p:nvSpPr>
        <p:spPr>
          <a:xfrm>
            <a:off x="1005890" y="190831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</a:p>
        </p:txBody>
      </p:sp>
      <p:pic>
        <p:nvPicPr>
          <p:cNvPr id="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CC4797B-931F-C9DE-B848-830310E3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44" y="351845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7CD8BA4-6D74-4FDF-7661-21A29FC90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44" y="35260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E8244507-2A7C-5886-CCA7-D688B12DC369}"/>
                  </a:ext>
                </a:extLst>
              </p:cNvPr>
              <p:cNvSpPr/>
              <p:nvPr/>
            </p:nvSpPr>
            <p:spPr>
              <a:xfrm>
                <a:off x="1418289" y="5105799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4 = 8</a:t>
                </a:r>
              </a:p>
            </p:txBody>
          </p:sp>
        </mc:Choice>
        <mc:Fallback xmlns="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E8244507-2A7C-5886-CCA7-D688B12DC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289" y="5105799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906" b="-19531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Parallelogram 50">
            <a:extLst>
              <a:ext uri="{FF2B5EF4-FFF2-40B4-BE49-F238E27FC236}">
                <a16:creationId xmlns:a16="http://schemas.microsoft.com/office/drawing/2014/main" id="{8EC89B6A-A9C8-891F-ED28-440167903671}"/>
              </a:ext>
            </a:extLst>
          </p:cNvPr>
          <p:cNvSpPr/>
          <p:nvPr/>
        </p:nvSpPr>
        <p:spPr>
          <a:xfrm>
            <a:off x="1005890" y="3574636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8EAFD7F-8F7A-14D9-C968-85D72E500ED7}"/>
              </a:ext>
            </a:extLst>
          </p:cNvPr>
          <p:cNvGrpSpPr/>
          <p:nvPr/>
        </p:nvGrpSpPr>
        <p:grpSpPr>
          <a:xfrm>
            <a:off x="1409434" y="3713756"/>
            <a:ext cx="1450975" cy="647701"/>
            <a:chOff x="4210303" y="5351786"/>
            <a:chExt cx="1450975" cy="64770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3D09361-99C5-3261-9021-AFC6CE2B7AA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C972EBA-E8AF-D4AE-9C25-7A2FE0DCB001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BA27022-B8D6-132A-D62A-F68861C44680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4EA70C8-ABD4-0876-31CD-7110A0E253EA}"/>
              </a:ext>
            </a:extLst>
          </p:cNvPr>
          <p:cNvGrpSpPr/>
          <p:nvPr/>
        </p:nvGrpSpPr>
        <p:grpSpPr>
          <a:xfrm>
            <a:off x="3105142" y="3713800"/>
            <a:ext cx="1450975" cy="647701"/>
            <a:chOff x="5906011" y="5351830"/>
            <a:chExt cx="1450975" cy="64770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96CA3F6-40CF-D792-403B-36FC745442ED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4EAC8BE-9F59-B35D-E34E-BC6E65C617C3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9597EC5-3DFB-827E-450E-B8F466109E35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576AB2F-4C6F-BA83-D412-70D89E4960D8}"/>
              </a:ext>
            </a:extLst>
          </p:cNvPr>
          <p:cNvGrpSpPr/>
          <p:nvPr/>
        </p:nvGrpSpPr>
        <p:grpSpPr>
          <a:xfrm>
            <a:off x="4800850" y="3713844"/>
            <a:ext cx="1450975" cy="647701"/>
            <a:chOff x="7601719" y="5351874"/>
            <a:chExt cx="1450975" cy="647701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CF9FCDB-C96B-C91E-0FE6-C083CB187E58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98CC873-D7E4-A8D1-6508-83B1F5A3E472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60519B7-30C3-8E2D-9E36-C93B67545605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6A59AC0-8710-1AC2-C7E7-31CA66D32E24}"/>
              </a:ext>
            </a:extLst>
          </p:cNvPr>
          <p:cNvGrpSpPr/>
          <p:nvPr/>
        </p:nvGrpSpPr>
        <p:grpSpPr>
          <a:xfrm>
            <a:off x="6497352" y="3713756"/>
            <a:ext cx="1450975" cy="647701"/>
            <a:chOff x="9298221" y="5351786"/>
            <a:chExt cx="1450975" cy="64770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FD3C4A8-3A49-5827-2D77-3B3FC3BA9B76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5E65B91-C5B2-D7A9-019E-6719BC72B6AD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7BAA060-6DBE-B493-AF97-97CC80C21573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B4693EC-D1A6-60E2-D4E7-8F31578BE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14" y="264673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FE748F-76C8-B7F6-1BC0-C1686A415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36" y="265423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836F0D5-4476-DAB6-A2C2-3F9DDFF1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58" y="266173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7857A57-6AD1-86A5-46EE-CEAF4BC3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80" y="266923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E0822AC-6C9F-F092-8889-279BC80A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02" y="267673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9637099-A093-817F-3DF3-BA2B303F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24" y="268424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276B423-4323-352C-E77F-68653AC5E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41" y="266173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A4DEA60-D7E6-E3E1-7DD2-8B03770E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63" y="266923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Arrow: Right 75">
            <a:extLst>
              <a:ext uri="{FF2B5EF4-FFF2-40B4-BE49-F238E27FC236}">
                <a16:creationId xmlns:a16="http://schemas.microsoft.com/office/drawing/2014/main" id="{E5A64783-4CCA-DF73-ED58-36CEDCCF4075}"/>
              </a:ext>
            </a:extLst>
          </p:cNvPr>
          <p:cNvSpPr/>
          <p:nvPr/>
        </p:nvSpPr>
        <p:spPr>
          <a:xfrm>
            <a:off x="4205401" y="5377086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FEB5EDFB-CFA9-ABCC-CC3B-DCD0D4A8A68C}"/>
              </a:ext>
            </a:extLst>
          </p:cNvPr>
          <p:cNvSpPr/>
          <p:nvPr/>
        </p:nvSpPr>
        <p:spPr>
          <a:xfrm>
            <a:off x="5209995" y="5105799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 : 2 = 4</a:t>
            </a:r>
            <a:endParaRPr lang="vi-VN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0BFA8C6-4732-4CE4-5339-66293781EB82}"/>
              </a:ext>
            </a:extLst>
          </p:cNvPr>
          <p:cNvGrpSpPr/>
          <p:nvPr/>
        </p:nvGrpSpPr>
        <p:grpSpPr>
          <a:xfrm>
            <a:off x="6065520" y="142240"/>
            <a:ext cx="4795520" cy="2336800"/>
            <a:chOff x="6065520" y="142240"/>
            <a:chExt cx="4795520" cy="2336800"/>
          </a:xfrm>
        </p:grpSpPr>
        <p:sp>
          <p:nvSpPr>
            <p:cNvPr id="80" name="Speech Bubble: Oval 79">
              <a:extLst>
                <a:ext uri="{FF2B5EF4-FFF2-40B4-BE49-F238E27FC236}">
                  <a16:creationId xmlns:a16="http://schemas.microsoft.com/office/drawing/2014/main" id="{2DF8A508-70FF-E489-C438-945C26E9EFB1}"/>
                </a:ext>
              </a:extLst>
            </p:cNvPr>
            <p:cNvSpPr/>
            <p:nvPr/>
          </p:nvSpPr>
          <p:spPr>
            <a:xfrm>
              <a:off x="6065520" y="142240"/>
              <a:ext cx="4795520" cy="2336800"/>
            </a:xfrm>
            <a:prstGeom prst="wedgeEllipseCallout">
              <a:avLst>
                <a:gd name="adj1" fmla="val 19341"/>
                <a:gd name="adj2" fmla="val 60966"/>
              </a:avLst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endParaRPr lang="vi-VN" sz="2400" i="1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65F596E-5649-4956-8861-5CFD29B934F4}"/>
                </a:ext>
              </a:extLst>
            </p:cNvPr>
            <p:cNvSpPr txBox="1"/>
            <p:nvPr/>
          </p:nvSpPr>
          <p:spPr>
            <a:xfrm>
              <a:off x="6562586" y="489222"/>
              <a:ext cx="38691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vi-VN" sz="2300" i="1" dirty="0"/>
                <a:t>Mỗi đĩa có 2 quả cam, </a:t>
              </a:r>
            </a:p>
            <a:p>
              <a:pPr algn="ctr"/>
              <a:r>
                <a:rPr lang="vi-VN" sz="2300" i="1" dirty="0"/>
                <a:t>4 đĩa có 8 quả cam.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vi-VN" sz="2300" i="1" dirty="0"/>
                <a:t>8 quả cam chia vào các đĩa, mỗi đĩa 2 quả. Được 4 đĩa cam như vậy.</a:t>
              </a:r>
            </a:p>
          </p:txBody>
        </p:sp>
      </p:grpSp>
      <p:pic>
        <p:nvPicPr>
          <p:cNvPr id="83" name="J2TEAM-TTS-1734404082391 (1)">
            <a:hlinkClick r:id="" action="ppaction://media"/>
            <a:extLst>
              <a:ext uri="{FF2B5EF4-FFF2-40B4-BE49-F238E27FC236}">
                <a16:creationId xmlns:a16="http://schemas.microsoft.com/office/drawing/2014/main" id="{8F53DEA8-BE03-3FD5-F608-7482986E21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62000" y="2286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E73B29-AC9F-BB05-C878-61688BC702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949" y="2304163"/>
            <a:ext cx="28860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01901 -0.139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03255 -0.132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1315 -0.132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06328 -0.132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05182 -0.132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10182 -0.131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09114 -0.125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0104 -0.1391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01667 0.1303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2136 0.129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02917 0.12824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2279 0.1240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668 0.1261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05481 0.12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11159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9362 0.1270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8352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</p:childTnLst>
        </p:cTn>
      </p:par>
    </p:tnLst>
    <p:bldLst>
      <p:bldP spid="46" grpId="0"/>
      <p:bldP spid="50" grpId="0" animBg="1"/>
      <p:bldP spid="51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1AD1C6F0-96B2-4F56-84D4-5D3685658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50741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88E6D2-FFC6-4EBD-AFAE-1865F90839DA}"/>
              </a:ext>
            </a:extLst>
          </p:cNvPr>
          <p:cNvSpPr txBox="1"/>
          <p:nvPr/>
        </p:nvSpPr>
        <p:spPr>
          <a:xfrm>
            <a:off x="873810" y="1478046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210C679-2FF6-4038-9746-DA54DBF35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1220414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210C679-2FF6-4038-9746-DA54DBF35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1220414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1304" r="-101149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1304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5604" r="-101149" b="-632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0217" r="-101149" b="-2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90217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90217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6E74D57-E8BA-49CA-B45E-69E6F628471E}"/>
              </a:ext>
            </a:extLst>
          </p:cNvPr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B36081-F512-445F-9049-AFDBCF96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A37409-88CD-40FB-B474-76FEACC87410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 bảng chia 2 từ bảng nhân 2.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D3D235-B90B-4CBB-A8F6-151BF18E9747}"/>
              </a:ext>
            </a:extLst>
          </p:cNvPr>
          <p:cNvSpPr/>
          <p:nvPr/>
        </p:nvSpPr>
        <p:spPr>
          <a:xfrm>
            <a:off x="10181169" y="261834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00DF8C-9121-4D45-9178-FA69001B0292}"/>
              </a:ext>
            </a:extLst>
          </p:cNvPr>
          <p:cNvSpPr/>
          <p:nvPr/>
        </p:nvSpPr>
        <p:spPr>
          <a:xfrm>
            <a:off x="10181169" y="320410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ECE771-D2AC-4877-88BA-EF86E2881E3F}"/>
              </a:ext>
            </a:extLst>
          </p:cNvPr>
          <p:cNvSpPr/>
          <p:nvPr/>
        </p:nvSpPr>
        <p:spPr>
          <a:xfrm>
            <a:off x="10181169" y="374615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CD06AA-1FC3-46E5-9E7F-93F456C3F136}"/>
              </a:ext>
            </a:extLst>
          </p:cNvPr>
          <p:cNvSpPr/>
          <p:nvPr/>
        </p:nvSpPr>
        <p:spPr>
          <a:xfrm>
            <a:off x="10181169" y="432467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57A36D-5F39-490B-9DF4-72DC67105726}"/>
              </a:ext>
            </a:extLst>
          </p:cNvPr>
          <p:cNvSpPr/>
          <p:nvPr/>
        </p:nvSpPr>
        <p:spPr>
          <a:xfrm>
            <a:off x="10181169" y="488113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E73C05-C3CC-4054-90E2-650382E9B3FD}"/>
              </a:ext>
            </a:extLst>
          </p:cNvPr>
          <p:cNvSpPr/>
          <p:nvPr/>
        </p:nvSpPr>
        <p:spPr>
          <a:xfrm>
            <a:off x="10181169" y="543759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A9E017-8EA5-49CB-B951-32AF10FA245B}"/>
              </a:ext>
            </a:extLst>
          </p:cNvPr>
          <p:cNvSpPr/>
          <p:nvPr/>
        </p:nvSpPr>
        <p:spPr>
          <a:xfrm>
            <a:off x="8805878" y="940765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DD9FB3-6861-4E69-9D02-8C4A29E567A2}"/>
              </a:ext>
            </a:extLst>
          </p:cNvPr>
          <p:cNvSpPr txBox="1"/>
          <p:nvPr/>
        </p:nvSpPr>
        <p:spPr>
          <a:xfrm>
            <a:off x="3431994" y="3554384"/>
            <a:ext cx="120898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89B2F8-D767-4960-B42D-D3EAE1E5A117}"/>
              </a:ext>
            </a:extLst>
          </p:cNvPr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là các số tự nhiên tăng dần từ 1 đến 10.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0D0C1E-0713-41C7-96CF-BEC1AD1D357D}"/>
              </a:ext>
            </a:extLst>
          </p:cNvPr>
          <p:cNvSpPr/>
          <p:nvPr/>
        </p:nvSpPr>
        <p:spPr>
          <a:xfrm>
            <a:off x="9497963" y="940765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230E23-99D8-4E81-93EA-0BE5D858F4B0}"/>
              </a:ext>
            </a:extLst>
          </p:cNvPr>
          <p:cNvSpPr/>
          <p:nvPr/>
        </p:nvSpPr>
        <p:spPr>
          <a:xfrm>
            <a:off x="10118099" y="940765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A7D760-6B06-4474-9EF8-0F9714EAA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96" y="2009468"/>
            <a:ext cx="5432007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B83A8783-ADEC-4C7B-A690-25EE6AFD9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71100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397300A-9A19-430E-B664-D5D79B858892}"/>
              </a:ext>
            </a:extLst>
          </p:cNvPr>
          <p:cNvSpPr/>
          <p:nvPr/>
        </p:nvSpPr>
        <p:spPr>
          <a:xfrm>
            <a:off x="914164" y="193721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702EC-76C5-4DED-9140-8E0276B7178B}"/>
              </a:ext>
            </a:extLst>
          </p:cNvPr>
          <p:cNvGrpSpPr/>
          <p:nvPr/>
        </p:nvGrpSpPr>
        <p:grpSpPr>
          <a:xfrm>
            <a:off x="1531971" y="1957178"/>
            <a:ext cx="1145166" cy="523221"/>
            <a:chOff x="1870518" y="1440653"/>
            <a:chExt cx="1145166" cy="5117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B0A689-78FC-414E-AD43-25A3B6257B9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511709"/>
              <a:chOff x="1870518" y="1440654"/>
              <a:chExt cx="758382" cy="511709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0DCED84-287B-44E9-80E4-5136813EFD4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6CCFF5-E106-4461-810E-E1C52DA4B37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11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E5AAD1-927E-4676-975A-76207909E2ED}"/>
                </a:ext>
              </a:extLst>
            </p:cNvPr>
            <p:cNvSpPr txBox="1"/>
            <p:nvPr/>
          </p:nvSpPr>
          <p:spPr>
            <a:xfrm>
              <a:off x="2630642" y="1440653"/>
              <a:ext cx="38504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17">
                <a:extLst>
                  <a:ext uri="{FF2B5EF4-FFF2-40B4-BE49-F238E27FC236}">
                    <a16:creationId xmlns:a16="http://schemas.microsoft.com/office/drawing/2014/main" id="{F8D5F79C-C790-4729-8C4E-0AD3BF7F02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473514"/>
                  </p:ext>
                </p:extLst>
              </p:nvPr>
            </p:nvGraphicFramePr>
            <p:xfrm>
              <a:off x="3111832" y="2530700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3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3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17">
                <a:extLst>
                  <a:ext uri="{FF2B5EF4-FFF2-40B4-BE49-F238E27FC236}">
                    <a16:creationId xmlns:a16="http://schemas.microsoft.com/office/drawing/2014/main" id="{F8D5F79C-C790-4729-8C4E-0AD3BF7F02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473514"/>
                  </p:ext>
                </p:extLst>
              </p:nvPr>
            </p:nvGraphicFramePr>
            <p:xfrm>
              <a:off x="3111832" y="2530700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5584" r="-368817" b="-670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3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9D42A4A-456C-49BF-A7E5-DA5C4E904375}"/>
              </a:ext>
            </a:extLst>
          </p:cNvPr>
          <p:cNvSpPr txBox="1"/>
          <p:nvPr/>
        </p:nvSpPr>
        <p:spPr>
          <a:xfrm>
            <a:off x="5907273" y="3761922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CA7DF-B61B-4760-BC20-73FF268C312E}"/>
              </a:ext>
            </a:extLst>
          </p:cNvPr>
          <p:cNvSpPr txBox="1"/>
          <p:nvPr/>
        </p:nvSpPr>
        <p:spPr>
          <a:xfrm>
            <a:off x="6945492" y="3756941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6DE698-8E07-4066-8957-7FD36A003AC5}"/>
              </a:ext>
            </a:extLst>
          </p:cNvPr>
          <p:cNvSpPr txBox="1"/>
          <p:nvPr/>
        </p:nvSpPr>
        <p:spPr>
          <a:xfrm>
            <a:off x="8004575" y="3751960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95B2DF-BD2C-41F2-B2B3-D4E0CF11067E}"/>
              </a:ext>
            </a:extLst>
          </p:cNvPr>
          <p:cNvSpPr txBox="1"/>
          <p:nvPr/>
        </p:nvSpPr>
        <p:spPr>
          <a:xfrm>
            <a:off x="9076358" y="3746979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4922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1FCF4073-8EC1-293D-F630-C851CDF8C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77;p4">
            <a:extLst>
              <a:ext uri="{FF2B5EF4-FFF2-40B4-BE49-F238E27FC236}">
                <a16:creationId xmlns:a16="http://schemas.microsoft.com/office/drawing/2014/main" id="{0B358CFD-9E9E-48AE-8CD6-C5B1A6C26168}"/>
              </a:ext>
            </a:extLst>
          </p:cNvPr>
          <p:cNvSpPr/>
          <p:nvPr/>
        </p:nvSpPr>
        <p:spPr>
          <a:xfrm rot="9167139">
            <a:off x="2901901" y="-972902"/>
            <a:ext cx="9555834" cy="8962901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78;p4">
            <a:extLst>
              <a:ext uri="{FF2B5EF4-FFF2-40B4-BE49-F238E27FC236}">
                <a16:creationId xmlns:a16="http://schemas.microsoft.com/office/drawing/2014/main" id="{DD769FBD-0D3E-5121-314E-1EF98009662F}"/>
              </a:ext>
            </a:extLst>
          </p:cNvPr>
          <p:cNvGrpSpPr/>
          <p:nvPr/>
        </p:nvGrpSpPr>
        <p:grpSpPr>
          <a:xfrm>
            <a:off x="216506" y="796674"/>
            <a:ext cx="5602666" cy="5604964"/>
            <a:chOff x="1712498" y="767350"/>
            <a:chExt cx="5272441" cy="5604964"/>
          </a:xfrm>
        </p:grpSpPr>
        <p:sp>
          <p:nvSpPr>
            <p:cNvPr id="6" name="Google Shape;79;p4">
              <a:extLst>
                <a:ext uri="{FF2B5EF4-FFF2-40B4-BE49-F238E27FC236}">
                  <a16:creationId xmlns:a16="http://schemas.microsoft.com/office/drawing/2014/main" id="{9B15AA6E-5E9B-1BFC-1A19-5A4FFC99376F}"/>
                </a:ext>
              </a:extLst>
            </p:cNvPr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0;p4">
              <a:extLst>
                <a:ext uri="{FF2B5EF4-FFF2-40B4-BE49-F238E27FC236}">
                  <a16:creationId xmlns:a16="http://schemas.microsoft.com/office/drawing/2014/main" id="{B560A3C6-484A-B67E-F2F2-34B7EE08AB32}"/>
                </a:ext>
              </a:extLst>
            </p:cNvPr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1;p4">
              <a:extLst>
                <a:ext uri="{FF2B5EF4-FFF2-40B4-BE49-F238E27FC236}">
                  <a16:creationId xmlns:a16="http://schemas.microsoft.com/office/drawing/2014/main" id="{B421DFA5-3F41-FCD6-B7C0-1B3C4D224D43}"/>
                </a:ext>
              </a:extLst>
            </p:cNvPr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2;p4">
              <a:extLst>
                <a:ext uri="{FF2B5EF4-FFF2-40B4-BE49-F238E27FC236}">
                  <a16:creationId xmlns:a16="http://schemas.microsoft.com/office/drawing/2014/main" id="{3CF18FE0-38EE-5F90-95D3-3C42E6B1D3C2}"/>
                </a:ext>
              </a:extLst>
            </p:cNvPr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3;p4">
              <a:extLst>
                <a:ext uri="{FF2B5EF4-FFF2-40B4-BE49-F238E27FC236}">
                  <a16:creationId xmlns:a16="http://schemas.microsoft.com/office/drawing/2014/main" id="{DFBCCBA4-40A5-BAE2-548F-7EDAE303CC27}"/>
                </a:ext>
              </a:extLst>
            </p:cNvPr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4;p4">
              <a:extLst>
                <a:ext uri="{FF2B5EF4-FFF2-40B4-BE49-F238E27FC236}">
                  <a16:creationId xmlns:a16="http://schemas.microsoft.com/office/drawing/2014/main" id="{327C1F82-2D55-CB0E-7401-C8D34C50456B}"/>
                </a:ext>
              </a:extLst>
            </p:cNvPr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5;p4">
              <a:extLst>
                <a:ext uri="{FF2B5EF4-FFF2-40B4-BE49-F238E27FC236}">
                  <a16:creationId xmlns:a16="http://schemas.microsoft.com/office/drawing/2014/main" id="{1BBF9992-AE2D-19F7-334C-3E4CC2602D9B}"/>
                </a:ext>
              </a:extLst>
            </p:cNvPr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88;p4">
            <a:extLst>
              <a:ext uri="{FF2B5EF4-FFF2-40B4-BE49-F238E27FC236}">
                <a16:creationId xmlns:a16="http://schemas.microsoft.com/office/drawing/2014/main" id="{C21DBF6B-0B6F-896D-2FE0-DC410992838A}"/>
              </a:ext>
            </a:extLst>
          </p:cNvPr>
          <p:cNvGrpSpPr/>
          <p:nvPr/>
        </p:nvGrpSpPr>
        <p:grpSpPr>
          <a:xfrm rot="-10661423">
            <a:off x="11437871" y="-694384"/>
            <a:ext cx="957505" cy="4380657"/>
            <a:chOff x="8286350" y="2240498"/>
            <a:chExt cx="957493" cy="4380603"/>
          </a:xfrm>
        </p:grpSpPr>
        <p:sp>
          <p:nvSpPr>
            <p:cNvPr id="15" name="Google Shape;89;p4">
              <a:extLst>
                <a:ext uri="{FF2B5EF4-FFF2-40B4-BE49-F238E27FC236}">
                  <a16:creationId xmlns:a16="http://schemas.microsoft.com/office/drawing/2014/main" id="{F83BFE78-21C1-EBCC-5565-8811B1A81BF5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>
              <a:extLst>
                <a:ext uri="{FF2B5EF4-FFF2-40B4-BE49-F238E27FC236}">
                  <a16:creationId xmlns:a16="http://schemas.microsoft.com/office/drawing/2014/main" id="{C2FF3806-C630-011E-F540-725BA520CEFE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91;p4">
              <a:extLst>
                <a:ext uri="{FF2B5EF4-FFF2-40B4-BE49-F238E27FC236}">
                  <a16:creationId xmlns:a16="http://schemas.microsoft.com/office/drawing/2014/main" id="{19C56E14-9A15-2AD2-A913-DEE0FAE39276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92;p4">
              <a:extLst>
                <a:ext uri="{FF2B5EF4-FFF2-40B4-BE49-F238E27FC236}">
                  <a16:creationId xmlns:a16="http://schemas.microsoft.com/office/drawing/2014/main" id="{1A186F06-0434-2578-52ED-2DFD6A169FE6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93;p4">
              <a:extLst>
                <a:ext uri="{FF2B5EF4-FFF2-40B4-BE49-F238E27FC236}">
                  <a16:creationId xmlns:a16="http://schemas.microsoft.com/office/drawing/2014/main" id="{F20298CE-7567-D157-098B-64A4EFC3402B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94;p4">
              <a:extLst>
                <a:ext uri="{FF2B5EF4-FFF2-40B4-BE49-F238E27FC236}">
                  <a16:creationId xmlns:a16="http://schemas.microsoft.com/office/drawing/2014/main" id="{0F0447E9-0F66-C94D-490D-2379F2A7953C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95;p4">
              <a:extLst>
                <a:ext uri="{FF2B5EF4-FFF2-40B4-BE49-F238E27FC236}">
                  <a16:creationId xmlns:a16="http://schemas.microsoft.com/office/drawing/2014/main" id="{8ADC0734-7E10-67A6-3D3A-716E749C3587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96;p4">
              <a:extLst>
                <a:ext uri="{FF2B5EF4-FFF2-40B4-BE49-F238E27FC236}">
                  <a16:creationId xmlns:a16="http://schemas.microsoft.com/office/drawing/2014/main" id="{73C62F86-7291-426A-9BE8-29BCC8636CED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F3B468F-B9CB-4AA8-B817-78829CDFD0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2157" y="546333"/>
            <a:ext cx="4916551" cy="2386634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B9799212-C912-4309-C0A7-11E5D81A822B}"/>
              </a:ext>
            </a:extLst>
          </p:cNvPr>
          <p:cNvSpPr/>
          <p:nvPr/>
        </p:nvSpPr>
        <p:spPr>
          <a:xfrm>
            <a:off x="1316148" y="102750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B5BEE3-D2E8-A2B6-7416-7F22D6E4AF38}"/>
              </a:ext>
            </a:extLst>
          </p:cNvPr>
          <p:cNvSpPr txBox="1"/>
          <p:nvPr/>
        </p:nvSpPr>
        <p:spPr>
          <a:xfrm>
            <a:off x="2077821" y="922640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Tính nhẩm.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8E47B2E-F6DC-71B4-55C6-ACD7502F5C53}"/>
              </a:ext>
            </a:extLst>
          </p:cNvPr>
          <p:cNvSpPr/>
          <p:nvPr/>
        </p:nvSpPr>
        <p:spPr>
          <a:xfrm>
            <a:off x="1379785" y="1623120"/>
            <a:ext cx="3567002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  4  :  2 =       </a:t>
            </a:r>
            <a:endParaRPr lang="vi-VN"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337023D-B406-BB60-8593-C88655053BB8}"/>
                  </a:ext>
                </a:extLst>
              </p:cNvPr>
              <p:cNvSpPr/>
              <p:nvPr/>
            </p:nvSpPr>
            <p:spPr>
              <a:xfrm>
                <a:off x="1379727" y="2409355"/>
                <a:ext cx="3658374" cy="7848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45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500" dirty="0">
                    <a:solidFill>
                      <a:prstClr val="black"/>
                    </a:solidFill>
                  </a:rPr>
                  <a:t> 4  =       </a:t>
                </a:r>
                <a:endParaRPr lang="vi-VN" sz="45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337023D-B406-BB60-8593-C88655053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727" y="2409355"/>
                <a:ext cx="3658374" cy="784830"/>
              </a:xfrm>
              <a:prstGeom prst="rect">
                <a:avLst/>
              </a:prstGeom>
              <a:blipFill>
                <a:blip r:embed="rId4"/>
                <a:stretch>
                  <a:fillRect t="-16279" r="-6000" b="-37984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EAA9F014-46A1-EEB1-63F1-9C8CA4E29F04}"/>
              </a:ext>
            </a:extLst>
          </p:cNvPr>
          <p:cNvSpPr/>
          <p:nvPr/>
        </p:nvSpPr>
        <p:spPr>
          <a:xfrm>
            <a:off x="1387541" y="3122743"/>
            <a:ext cx="3567002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  8  :  2 =       </a:t>
            </a:r>
            <a:endParaRPr lang="vi-VN" sz="45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B5EBD5E-0039-8260-7248-1408D20EB205}"/>
              </a:ext>
            </a:extLst>
          </p:cNvPr>
          <p:cNvSpPr/>
          <p:nvPr/>
        </p:nvSpPr>
        <p:spPr>
          <a:xfrm>
            <a:off x="1379727" y="3846057"/>
            <a:ext cx="3727302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 10  :  2 =       </a:t>
            </a:r>
            <a:endParaRPr lang="vi-VN"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815F1A4-C497-A55A-AF82-01C6E8C78971}"/>
                  </a:ext>
                </a:extLst>
              </p:cNvPr>
              <p:cNvSpPr/>
              <p:nvPr/>
            </p:nvSpPr>
            <p:spPr>
              <a:xfrm>
                <a:off x="1342707" y="4700717"/>
                <a:ext cx="3658374" cy="7848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45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500" dirty="0">
                    <a:solidFill>
                      <a:prstClr val="black"/>
                    </a:solidFill>
                  </a:rPr>
                  <a:t> 5  =       </a:t>
                </a:r>
                <a:endParaRPr lang="vi-VN" sz="45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815F1A4-C497-A55A-AF82-01C6E8C78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707" y="4700717"/>
                <a:ext cx="3658374" cy="784830"/>
              </a:xfrm>
              <a:prstGeom prst="rect">
                <a:avLst/>
              </a:prstGeom>
              <a:blipFill>
                <a:blip r:embed="rId5"/>
                <a:stretch>
                  <a:fillRect t="-16279" r="-6000" b="-37984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D3762264-43A9-C94B-F3FC-2C93D5ABCD11}"/>
              </a:ext>
            </a:extLst>
          </p:cNvPr>
          <p:cNvSpPr/>
          <p:nvPr/>
        </p:nvSpPr>
        <p:spPr>
          <a:xfrm>
            <a:off x="6274252" y="2629345"/>
            <a:ext cx="3567002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12  :  2 =       </a:t>
            </a:r>
            <a:endParaRPr lang="vi-VN"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9EE87CB-7E9E-FEF0-F87C-136FED218153}"/>
                  </a:ext>
                </a:extLst>
              </p:cNvPr>
              <p:cNvSpPr/>
              <p:nvPr/>
            </p:nvSpPr>
            <p:spPr>
              <a:xfrm>
                <a:off x="6257534" y="3508757"/>
                <a:ext cx="3658374" cy="7848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45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500" dirty="0">
                    <a:solidFill>
                      <a:prstClr val="black"/>
                    </a:solidFill>
                  </a:rPr>
                  <a:t> 7  =       </a:t>
                </a:r>
                <a:endParaRPr lang="vi-VN" sz="45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9EE87CB-7E9E-FEF0-F87C-136FED218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534" y="3508757"/>
                <a:ext cx="3658374" cy="784830"/>
              </a:xfrm>
              <a:prstGeom prst="rect">
                <a:avLst/>
              </a:prstGeom>
              <a:blipFill>
                <a:blip r:embed="rId6"/>
                <a:stretch>
                  <a:fillRect t="-17188" r="-5824" b="-38281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3BFC551E-71DC-00C4-21F4-E79F2A1C8746}"/>
              </a:ext>
            </a:extLst>
          </p:cNvPr>
          <p:cNvSpPr/>
          <p:nvPr/>
        </p:nvSpPr>
        <p:spPr>
          <a:xfrm>
            <a:off x="6231346" y="4272903"/>
            <a:ext cx="3567002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14  :  2 =       </a:t>
            </a:r>
            <a:endParaRPr lang="vi-VN" sz="45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B4FF06-8D94-1A02-6223-3153D98BA01E}"/>
              </a:ext>
            </a:extLst>
          </p:cNvPr>
          <p:cNvSpPr/>
          <p:nvPr/>
        </p:nvSpPr>
        <p:spPr>
          <a:xfrm>
            <a:off x="6274252" y="5077965"/>
            <a:ext cx="3567002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20  :  2 =       </a:t>
            </a:r>
            <a:endParaRPr lang="vi-VN" sz="45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0657A05-3C13-3F77-22BE-47FD5082544C}"/>
              </a:ext>
            </a:extLst>
          </p:cNvPr>
          <p:cNvSpPr/>
          <p:nvPr/>
        </p:nvSpPr>
        <p:spPr>
          <a:xfrm>
            <a:off x="6231346" y="5862795"/>
            <a:ext cx="3567002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  6  :  2 =       </a:t>
            </a:r>
            <a:endParaRPr lang="vi-VN" sz="45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6BED0A-81CD-E5DA-374C-92805042E136}"/>
              </a:ext>
            </a:extLst>
          </p:cNvPr>
          <p:cNvSpPr txBox="1"/>
          <p:nvPr/>
        </p:nvSpPr>
        <p:spPr>
          <a:xfrm>
            <a:off x="4042226" y="1617208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60DFFB0-7343-6AE9-B796-948AB4E08E98}"/>
              </a:ext>
            </a:extLst>
          </p:cNvPr>
          <p:cNvSpPr txBox="1"/>
          <p:nvPr/>
        </p:nvSpPr>
        <p:spPr>
          <a:xfrm>
            <a:off x="3983864" y="2386921"/>
            <a:ext cx="512413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420D7B-2735-02DB-7852-35B748E84B77}"/>
              </a:ext>
            </a:extLst>
          </p:cNvPr>
          <p:cNvSpPr txBox="1"/>
          <p:nvPr/>
        </p:nvSpPr>
        <p:spPr>
          <a:xfrm>
            <a:off x="3985057" y="3139933"/>
            <a:ext cx="505266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733B326-1C2D-6B92-D867-A9F75348ED60}"/>
              </a:ext>
            </a:extLst>
          </p:cNvPr>
          <p:cNvSpPr txBox="1"/>
          <p:nvPr/>
        </p:nvSpPr>
        <p:spPr>
          <a:xfrm>
            <a:off x="3953811" y="3859479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8DF085D-5C2E-5DE6-AEE0-6B6B3041C542}"/>
              </a:ext>
            </a:extLst>
          </p:cNvPr>
          <p:cNvSpPr txBox="1"/>
          <p:nvPr/>
        </p:nvSpPr>
        <p:spPr>
          <a:xfrm>
            <a:off x="3851161" y="4665318"/>
            <a:ext cx="8258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AA4D66B-E2C8-487C-D139-B60C5795A53D}"/>
              </a:ext>
            </a:extLst>
          </p:cNvPr>
          <p:cNvSpPr txBox="1"/>
          <p:nvPr/>
        </p:nvSpPr>
        <p:spPr>
          <a:xfrm>
            <a:off x="8985704" y="2606141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82C05D-49DB-561A-C810-B162F398E375}"/>
              </a:ext>
            </a:extLst>
          </p:cNvPr>
          <p:cNvSpPr txBox="1"/>
          <p:nvPr/>
        </p:nvSpPr>
        <p:spPr>
          <a:xfrm>
            <a:off x="8787047" y="3506644"/>
            <a:ext cx="8258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37EDD8-4C03-89DA-0762-2EDC7928027B}"/>
              </a:ext>
            </a:extLst>
          </p:cNvPr>
          <p:cNvSpPr txBox="1"/>
          <p:nvPr/>
        </p:nvSpPr>
        <p:spPr>
          <a:xfrm>
            <a:off x="8941734" y="4281132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631494-D515-157F-51C3-B6986E6381BE}"/>
              </a:ext>
            </a:extLst>
          </p:cNvPr>
          <p:cNvSpPr txBox="1"/>
          <p:nvPr/>
        </p:nvSpPr>
        <p:spPr>
          <a:xfrm>
            <a:off x="8763469" y="5085541"/>
            <a:ext cx="8258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FC29FC-2DBC-E27D-467D-64218F824F5A}"/>
              </a:ext>
            </a:extLst>
          </p:cNvPr>
          <p:cNvSpPr txBox="1"/>
          <p:nvPr/>
        </p:nvSpPr>
        <p:spPr>
          <a:xfrm>
            <a:off x="8921668" y="5870371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211ACA4B-53DC-E651-FBEE-2112624C2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76426" y="10672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8A156F-8F5C-DAA5-2CC8-F7A513FBB3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2157" y="3056534"/>
            <a:ext cx="7436541" cy="368949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3590C67-155D-8F12-C5A1-DAF1C218C375}"/>
              </a:ext>
            </a:extLst>
          </p:cNvPr>
          <p:cNvSpPr/>
          <p:nvPr/>
        </p:nvSpPr>
        <p:spPr>
          <a:xfrm>
            <a:off x="668626" y="114049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3</a:t>
            </a:r>
            <a:endParaRPr lang="vi-VN" sz="3600" b="1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1BDDC4-9BAE-C61A-D4B3-BB4D05461CA8}"/>
              </a:ext>
            </a:extLst>
          </p:cNvPr>
          <p:cNvSpPr txBox="1"/>
          <p:nvPr/>
        </p:nvSpPr>
        <p:spPr>
          <a:xfrm>
            <a:off x="1336736" y="934608"/>
            <a:ext cx="3572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0CDEC-44F7-B21A-2FBC-52D99FBE3646}"/>
              </a:ext>
            </a:extLst>
          </p:cNvPr>
          <p:cNvSpPr txBox="1"/>
          <p:nvPr/>
        </p:nvSpPr>
        <p:spPr>
          <a:xfrm>
            <a:off x="7951932" y="715495"/>
            <a:ext cx="155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A54046-F772-C129-DBAC-FB18611C2B19}"/>
              </a:ext>
            </a:extLst>
          </p:cNvPr>
          <p:cNvSpPr txBox="1"/>
          <p:nvPr/>
        </p:nvSpPr>
        <p:spPr>
          <a:xfrm>
            <a:off x="5789779" y="1757971"/>
            <a:ext cx="517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Đàn gà đó có số con gà là: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04B6D-C352-04C3-AA16-326B6FC9C5BD}"/>
              </a:ext>
            </a:extLst>
          </p:cNvPr>
          <p:cNvSpPr txBox="1"/>
          <p:nvPr/>
        </p:nvSpPr>
        <p:spPr>
          <a:xfrm>
            <a:off x="5789779" y="2285155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20 : 2 = 10 (con)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C1F841-4F9F-3E4A-4AE6-7F2C65537937}"/>
              </a:ext>
            </a:extLst>
          </p:cNvPr>
          <p:cNvSpPr txBox="1"/>
          <p:nvPr/>
        </p:nvSpPr>
        <p:spPr>
          <a:xfrm>
            <a:off x="6753787" y="2804411"/>
            <a:ext cx="401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Đáp </a:t>
            </a:r>
            <a:r>
              <a:rPr lang="vi-VN" sz="320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số: 10 con gà.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DDBBBD-F38B-FD5B-52D0-FC779920A63A}"/>
              </a:ext>
            </a:extLst>
          </p:cNvPr>
          <p:cNvSpPr txBox="1"/>
          <p:nvPr/>
        </p:nvSpPr>
        <p:spPr>
          <a:xfrm>
            <a:off x="5678468" y="1230787"/>
            <a:ext cx="517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41653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394</Words>
  <Application>Microsoft Office PowerPoint</Application>
  <PresentationFormat>Widescreen</PresentationFormat>
  <Paragraphs>100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微软雅黑</vt:lpstr>
      <vt:lpstr>#9Slide03 AllRoundGothic</vt:lpstr>
      <vt:lpstr>#9Slide03 SFU Futura_05</vt:lpstr>
      <vt:lpstr>Arial</vt:lpstr>
      <vt:lpstr>Arial-Rounded</vt:lpstr>
      <vt:lpstr>Calibri</vt:lpstr>
      <vt:lpstr>Cambria Math</vt:lpstr>
      <vt:lpstr>Times New Roman</vt:lpstr>
      <vt:lpstr>自定义设计方案</vt:lpstr>
      <vt:lpstr>第一PPT，www.1ppt.com</vt:lpstr>
      <vt:lpstr>3_Office Theme</vt:lpstr>
      <vt:lpstr>4_Office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Mrs Diem</cp:lastModifiedBy>
  <cp:revision>28</cp:revision>
  <dcterms:created xsi:type="dcterms:W3CDTF">2021-07-09T06:30:31Z</dcterms:created>
  <dcterms:modified xsi:type="dcterms:W3CDTF">2026-02-03T06:07:59Z</dcterms:modified>
</cp:coreProperties>
</file>