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689" r:id="rId3"/>
    <p:sldMasterId id="2147483700" r:id="rId4"/>
    <p:sldMasterId id="2147483713" r:id="rId5"/>
    <p:sldMasterId id="2147483738" r:id="rId6"/>
    <p:sldMasterId id="2147483778" r:id="rId7"/>
  </p:sldMasterIdLst>
  <p:notesMasterIdLst>
    <p:notesMasterId r:id="rId20"/>
  </p:notesMasterIdLst>
  <p:sldIdLst>
    <p:sldId id="259" r:id="rId8"/>
    <p:sldId id="257" r:id="rId9"/>
    <p:sldId id="341" r:id="rId10"/>
    <p:sldId id="352" r:id="rId11"/>
    <p:sldId id="342" r:id="rId12"/>
    <p:sldId id="353" r:id="rId13"/>
    <p:sldId id="354" r:id="rId14"/>
    <p:sldId id="355" r:id="rId15"/>
    <p:sldId id="277" r:id="rId16"/>
    <p:sldId id="280" r:id="rId17"/>
    <p:sldId id="281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5A4ED-1C21-4492-A5C3-2FD960F6F394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84AA2-22EE-4CB8-881E-8FACB19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6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microsoft.com/office/2007/relationships/hdphoto" Target="../media/hdphoto1.wdp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20862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46258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45398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2287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7640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77953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7666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14154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997245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2124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4136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215649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54182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7609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81928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7366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5471649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72517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75796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3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4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306642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04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9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0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2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02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5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4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82490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8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17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34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4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3142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869378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3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0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4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6" y="-1004239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02" y="2477745"/>
            <a:ext cx="119636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7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618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7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11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791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173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8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091909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539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94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07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2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389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086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24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3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1395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869403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88930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32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7245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C7F1AF-9133-4743-B6FA-FCE4216AF577}"/>
              </a:ext>
            </a:extLst>
          </p:cNvPr>
          <p:cNvSpPr txBox="1"/>
          <p:nvPr userDrawn="1"/>
        </p:nvSpPr>
        <p:spPr>
          <a:xfrm>
            <a:off x="8806607" y="0"/>
            <a:ext cx="337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035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0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5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AD8225-E05C-4BAE-9379-4EFA9611A0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0"/>
            <a:ext cx="1442905" cy="14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6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FA368-07C6-42CA-86B7-702472C65BE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5" Type="http://schemas.microsoft.com/office/2007/relationships/hdphoto" Target="../media/hdphoto15.wdp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5" Type="http://schemas.microsoft.com/office/2007/relationships/hdphoto" Target="../media/hdphoto15.wdp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7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8.wdp"/><Relationship Id="rId4" Type="http://schemas.openxmlformats.org/officeDocument/2006/relationships/image" Target="../media/image45.png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D335-EC86-4BD3-9FA5-E4EC691C3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6" y="2336018"/>
            <a:ext cx="8716322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DFD610-B83D-4EC1-B82D-7220E90CB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4269" y="1924050"/>
            <a:ext cx="5234940" cy="45313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707968-02AC-4DA7-BDB8-3F241AE063F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1B00987-3CE6-421B-BFF8-DD9E3E7EDB75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8591550" y="1812058"/>
            <a:ext cx="2726360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E2641D66-FA49-4606-BE5A-6F3F4C326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3764259"/>
            <a:ext cx="3219450" cy="27336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3A225CB-8736-40CA-9D27-6410A5E7B06E}"/>
              </a:ext>
            </a:extLst>
          </p:cNvPr>
          <p:cNvSpPr txBox="1"/>
          <p:nvPr/>
        </p:nvSpPr>
        <p:spPr>
          <a:xfrm>
            <a:off x="8591550" y="2363327"/>
            <a:ext cx="2629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id="{1A30B9ED-3483-4C95-9234-E6895EAF0351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5089B3-0BB5-43B1-89C0-97AA2332E7D7}"/>
              </a:ext>
            </a:extLst>
          </p:cNvPr>
          <p:cNvSpPr txBox="1"/>
          <p:nvPr/>
        </p:nvSpPr>
        <p:spPr>
          <a:xfrm>
            <a:off x="1257299" y="1757259"/>
            <a:ext cx="2986341" cy="9909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椭圆 31">
            <a:extLst>
              <a:ext uri="{FF2B5EF4-FFF2-40B4-BE49-F238E27FC236}">
                <a16:creationId xmlns:a16="http://schemas.microsoft.com/office/drawing/2014/main" id="{E8E7D4C0-AD6E-417B-B4DB-BAFDD36C8BF9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9BD5F-6A33-4F5A-8273-4FE512D8A334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E145FD98-A855-4ADE-9D12-92C522A28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F4B4842-324A-4DBE-80AA-1F656F61F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5568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B90361F-215B-41FD-922C-5E33BA03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22" y="2013521"/>
            <a:ext cx="5056708" cy="4377087"/>
          </a:xfrm>
          <a:prstGeom prst="rect">
            <a:avLst/>
          </a:prstGeom>
        </p:spPr>
      </p:pic>
      <p:sp>
        <p:nvSpPr>
          <p:cNvPr id="27" name="Freeform 7">
            <a:extLst>
              <a:ext uri="{FF2B5EF4-FFF2-40B4-BE49-F238E27FC236}">
                <a16:creationId xmlns:a16="http://schemas.microsoft.com/office/drawing/2014/main" id="{53FC2E6C-3119-493A-B7B2-032E32BDC56D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0"/>
            <a:ext cx="2801040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6AEFB46-2391-4FD7-B545-AE1D20D77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916" y="3130994"/>
            <a:ext cx="2737376" cy="23243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28521A3-C71E-4577-82E8-61A1F5B512ED}"/>
              </a:ext>
            </a:extLst>
          </p:cNvPr>
          <p:cNvSpPr txBox="1"/>
          <p:nvPr/>
        </p:nvSpPr>
        <p:spPr>
          <a:xfrm>
            <a:off x="1069467" y="1648370"/>
            <a:ext cx="2969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椭圆 31">
            <a:extLst>
              <a:ext uri="{FF2B5EF4-FFF2-40B4-BE49-F238E27FC236}">
                <a16:creationId xmlns:a16="http://schemas.microsoft.com/office/drawing/2014/main" id="{FAC581CA-4AA0-4709-AAD0-DB7981EAF173}"/>
              </a:ext>
            </a:extLst>
          </p:cNvPr>
          <p:cNvSpPr/>
          <p:nvPr/>
        </p:nvSpPr>
        <p:spPr>
          <a:xfrm rot="16200000">
            <a:off x="7308095" y="254799"/>
            <a:ext cx="841939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9A0625-8174-46C2-A2D9-D2EEBC706AD5}"/>
              </a:ext>
            </a:extLst>
          </p:cNvPr>
          <p:cNvSpPr txBox="1"/>
          <p:nvPr/>
        </p:nvSpPr>
        <p:spPr>
          <a:xfrm>
            <a:off x="6172854" y="1586772"/>
            <a:ext cx="3231421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D2BF9A3-E9B8-4357-AD2C-A93CE7DC7D05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47EE3D-AD6F-42EC-B689-C0E2850A415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BDBA2086-C442-4279-810E-264C387DF5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71C57FE0-DD2A-4697-BF4C-0C8A5E6F9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E4FF44-2B93-467F-AE1A-C719413D6B74}"/>
              </a:ext>
            </a:extLst>
          </p:cNvPr>
          <p:cNvSpPr txBox="1"/>
          <p:nvPr/>
        </p:nvSpPr>
        <p:spPr>
          <a:xfrm>
            <a:off x="3809240" y="37196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1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05FE9A-D6F6-4782-9059-60AB88788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753" y="2039772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9518873" y="3286569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B2397E-E248-4842-8CA9-3CD6DAFF4FA8}"/>
              </a:ext>
            </a:extLst>
          </p:cNvPr>
          <p:cNvSpPr txBox="1"/>
          <p:nvPr/>
        </p:nvSpPr>
        <p:spPr>
          <a:xfrm>
            <a:off x="1631489" y="1504690"/>
            <a:ext cx="880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2F90F-F4FE-4525-820E-9BEA3E710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397" y="2775330"/>
            <a:ext cx="717561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AE69A-10C0-8B48-B0D7-CF2486A60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0034" y="950626"/>
            <a:ext cx="3366192" cy="3056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545AA-C53B-C248-BC3B-6245377F8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76" y="971773"/>
            <a:ext cx="2945979" cy="2873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02B41-B2DD-2E4E-A35D-676385504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9917" y="4172506"/>
            <a:ext cx="3438600" cy="25658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DE3135-84F5-594D-B1CB-97FA8D1D92C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0806" y="4007142"/>
            <a:ext cx="2869725" cy="2784906"/>
          </a:xfrm>
          <a:prstGeom prst="roundRect">
            <a:avLst>
              <a:gd name="adj" fmla="val 6613"/>
            </a:avLst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472396" y="119629"/>
            <a:ext cx="7816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2096314" y="3189745"/>
            <a:ext cx="3999687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25256" y="3227436"/>
            <a:ext cx="3887832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Xuân, vườn cây vào mùa hạ như thế nào?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2A5F2-F42D-8747-A9A6-8C7745942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951" y="295372"/>
            <a:ext cx="3434391" cy="2712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B42CD-C8D4-1249-B641-2A25FED42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1002" y="314736"/>
            <a:ext cx="3444536" cy="2712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B7D9F-8B4D-9440-A29B-29E814871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951" y="3727624"/>
            <a:ext cx="3505412" cy="2479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27C9C-B873-9346-96DF-7E97B0DA56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4659" y="3694472"/>
            <a:ext cx="3341799" cy="2532657"/>
          </a:xfrm>
          <a:prstGeom prst="roundRect">
            <a:avLst>
              <a:gd name="adj" fmla="val 6613"/>
            </a:avLst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2273951" y="6227129"/>
            <a:ext cx="4220708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494659" y="6264819"/>
            <a:ext cx="4407120" cy="5708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5BA6A0-7A51-41D5-A916-DDEC320A87FF}"/>
              </a:ext>
            </a:extLst>
          </p:cNvPr>
          <p:cNvSpPr/>
          <p:nvPr/>
        </p:nvSpPr>
        <p:spPr>
          <a:xfrm>
            <a:off x="308345" y="74428"/>
            <a:ext cx="11419367" cy="7123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71FAF0A-259D-0D4C-9BAC-7E8E7F20D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489" y="763630"/>
            <a:ext cx="4740325" cy="45466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6" y="0"/>
            <a:ext cx="781912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AF78C29-CF8B-1F4B-8EF1-34A0025179BF}"/>
              </a:ext>
            </a:extLst>
          </p:cNvPr>
          <p:cNvSpPr/>
          <p:nvPr/>
        </p:nvSpPr>
        <p:spPr>
          <a:xfrm>
            <a:off x="211728" y="5445555"/>
            <a:ext cx="6133287" cy="1147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55110C-8E08-42F7-8530-FA7A8E4D4F01}"/>
              </a:ext>
            </a:extLst>
          </p:cNvPr>
          <p:cNvSpPr/>
          <p:nvPr/>
        </p:nvSpPr>
        <p:spPr>
          <a:xfrm>
            <a:off x="5667153" y="1446028"/>
            <a:ext cx="5720317" cy="33917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 tiên mùa đông nói: “Chị là người sung sướng nhất. Ai cũng yêu chị. Chị về, cây nào cũng đâm chồi nảy lộc”.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F717-A2DB-0448-A2BC-9CFC5E3FEFFF}"/>
              </a:ext>
            </a:extLst>
          </p:cNvPr>
          <p:cNvSpPr/>
          <p:nvPr/>
        </p:nvSpPr>
        <p:spPr>
          <a:xfrm>
            <a:off x="0" y="5363661"/>
            <a:ext cx="5997071" cy="1296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Xuân, vườn cây vào mùa hạ như thế nào? 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7C546-5D67-CA4C-A2F8-2E44F385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549" y="297713"/>
            <a:ext cx="5091611" cy="517122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6C59F3-C812-404C-967C-EB9F20081157}"/>
              </a:ext>
            </a:extLst>
          </p:cNvPr>
          <p:cNvSpPr/>
          <p:nvPr/>
        </p:nvSpPr>
        <p:spPr>
          <a:xfrm>
            <a:off x="5667153" y="1446028"/>
            <a:ext cx="5720317" cy="33917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 tiên mùa xuân và mùa hạ đang nói chuyện với nhau. Theo nàng tiên mùa xuân, vào mùa hạ, vườn cây cho trái ngọt.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8DB15-3AB6-D24D-B6CF-264E7E665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560" y="587472"/>
            <a:ext cx="4959513" cy="439224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D8EBAE-6EB5-1840-A6C9-1ED84756DC17}"/>
              </a:ext>
            </a:extLst>
          </p:cNvPr>
          <p:cNvSpPr/>
          <p:nvPr/>
        </p:nvSpPr>
        <p:spPr>
          <a:xfrm>
            <a:off x="289764" y="5299417"/>
            <a:ext cx="5731441" cy="9472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564233-29E8-45DD-96CE-30E2297DC3EA}"/>
              </a:ext>
            </a:extLst>
          </p:cNvPr>
          <p:cNvSpPr/>
          <p:nvPr/>
        </p:nvSpPr>
        <p:spPr>
          <a:xfrm>
            <a:off x="5667153" y="1446028"/>
            <a:ext cx="5720317" cy="33917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 tiên mùa hạ nói: “Thế mà thiếu nhi lại thích em Thu nhất. Không có Thu, làm sao có đêm trăng rằm rước đèn, phá cỗ,…”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1BAFE-857F-2D4D-9608-CF6AB11099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390" y="177157"/>
            <a:ext cx="5120888" cy="4819319"/>
          </a:xfrm>
          <a:prstGeom prst="roundRect">
            <a:avLst>
              <a:gd name="adj" fmla="val 6613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B834349-C23B-374F-8A3B-91AF30FB7E33}"/>
              </a:ext>
            </a:extLst>
          </p:cNvPr>
          <p:cNvSpPr/>
          <p:nvPr/>
        </p:nvSpPr>
        <p:spPr>
          <a:xfrm>
            <a:off x="528313" y="5256091"/>
            <a:ext cx="6178458" cy="104911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D1F1DF-1C2E-42E4-BFAA-4050A488BAF1}"/>
              </a:ext>
            </a:extLst>
          </p:cNvPr>
          <p:cNvSpPr/>
          <p:nvPr/>
        </p:nvSpPr>
        <p:spPr>
          <a:xfrm>
            <a:off x="5954232" y="1116419"/>
            <a:ext cx="5720317" cy="33917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 tiên mùa thu thủ thỉ với nàng tiên mùa đông: “Có em mới có bập bùng bếp lửa nhà sản, mọi người mới có giấc ngủ ấm trong chăn”.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lank sign template with cute boy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4" y="1013818"/>
            <a:ext cx="3657600" cy="46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D53832-DDDE-44D4-90D0-1B14061D0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226" y="2124736"/>
            <a:ext cx="3603048" cy="232277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954AF5C-31B7-41DD-BE92-F68C56E63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479" y="4041939"/>
            <a:ext cx="1711842" cy="11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307</Words>
  <Application>Microsoft Office PowerPoint</Application>
  <PresentationFormat>Widescreen</PresentationFormat>
  <Paragraphs>25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Arial-Rounded</vt:lpstr>
      <vt:lpstr>Averta Std CY Bold</vt:lpstr>
      <vt:lpstr>Calibri</vt:lpstr>
      <vt:lpstr>Calibri Light</vt:lpstr>
      <vt:lpstr>Quicksand Medium</vt:lpstr>
      <vt:lpstr>千图网拥有20W+精美PPT模板 更多PPT模板下载至：www.58pic.com/office/ppt​​</vt:lpstr>
      <vt:lpstr>2_Office Theme</vt:lpstr>
      <vt:lpstr>Hoạt động</vt:lpstr>
      <vt:lpstr>https://www.freeppt7.com</vt:lpstr>
      <vt:lpstr>1_https://www.freeppt7.com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Mrs Diem</cp:lastModifiedBy>
  <cp:revision>19</cp:revision>
  <dcterms:created xsi:type="dcterms:W3CDTF">2021-07-31T09:40:09Z</dcterms:created>
  <dcterms:modified xsi:type="dcterms:W3CDTF">2026-01-20T05:21:10Z</dcterms:modified>
</cp:coreProperties>
</file>