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56" r:id="rId3"/>
    <p:sldMasterId id="2147483768" r:id="rId4"/>
    <p:sldMasterId id="214748378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007577124" r:id="rId7"/>
    <p:sldId id="2007577104" r:id="rId8"/>
    <p:sldId id="2007577121" r:id="rId9"/>
    <p:sldId id="2007577122" r:id="rId10"/>
    <p:sldId id="279" r:id="rId11"/>
    <p:sldId id="299" r:id="rId12"/>
    <p:sldId id="2007577123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598D-9186-44C9-8E7C-9D1399E9535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C025-118F-4B78-AB49-22B8BD731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22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35" y="1191493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694522C0-F547-78E9-4689-A2DF3D0FB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"/>
            <a:ext cx="12191999" cy="6858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487D6-E7CE-4D72-82C5-60FC0978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8C426-9C17-4334-B930-5C7F3ACFF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55C07-20C5-44E0-8668-5E6B286C2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9DD250E-E679-5FDC-CE35-713F559A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8F05F3-9328-5DB1-5C34-AABC26802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66C2-0009-F080-C1FD-4EC7B2BC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966C-5A2E-DD31-0FEA-0309BDE63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26E3-6E02-3165-72D7-3062139B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B568-D267-7CEF-17A7-C98CF4CB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D807-A5B3-384E-8329-2D479EC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23D19-0007-800D-F26D-C60D7088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A46-5534-288A-2406-CEB8D56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F9DB-E9FB-4B93-00D8-848FEA02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A00D7-6333-CFFC-44A1-AEE20EDE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D0B70-1840-82E5-EF3F-A5B5B7B87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0C9FC-088A-2CFB-A7A7-26A3A47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58788-B8A4-7CA0-64BA-06110762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CFA8E-8F07-D86C-EA64-7B76BE5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9B21-909A-B77F-B263-3A2F2714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90B4-0EF4-E95D-F243-FBF61E0F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FBD15-A4B1-9EF4-F8C7-9B60990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14AF5-84D6-7605-036C-B41FE4D3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1FD46-AD45-BBEF-FF75-AAFDA8BE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1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2E57B-DD30-83D5-9F6D-D48F35C0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5333A-1219-2605-C4C3-88A05B07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BC51-DCE5-5FC9-0E50-ABCD0345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4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5C6D-F956-45C5-E336-5C64ACF5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95F3-504A-730E-2936-850F199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914D-50C1-0DFE-B8D3-0C5DD78B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31F72-88B8-8DCE-0AD1-E6B1F26E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1D5FA-2F13-3893-ACB8-9DC08B0B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BA13-F4D9-DE8D-87CC-A3EA5425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01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D454-8FD5-E7C3-2062-F41F3E8B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62FF1-E921-157C-0AF2-E45FC38E4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2126-7200-908D-0706-9AFB0021B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7AA2C-12BB-01DD-66F7-8C6314BB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0B0E4-F097-A22E-1698-9FB1597C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6A72C-6D95-CA0C-7143-DADA5BC5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F61CA-CE83-4669-8331-E41928987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F5F5C-7FF9-46F3-9943-698593F3F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6DA62-6BEF-42B6-84B1-FF95039AE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03A-95F1-F295-6803-7B037836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B071C-41C1-E057-05FF-2BFCC253B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993-6199-CE30-D51D-FA592B96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8A12-AB65-F1D0-DFDE-3D2F1C93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F60B-7F27-3565-3A93-6C5C1635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2982C-B351-ED8F-8A52-685D1CD59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BA790-864A-7035-0F25-54DDCF40E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8C5E-8DB7-2600-A344-213AB0A8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C6C2-620C-E738-5DD3-FDBBDFFF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5DB8-98D0-70E5-28AD-0E48CBBD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7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694522C0-F547-78E9-4689-A2DF3D0FB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"/>
            <a:ext cx="12191999" cy="6858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487D6-E7CE-4D72-82C5-60FC0978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8C426-9C17-4334-B930-5C7F3ACFF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55C07-20C5-44E0-8668-5E6B286C2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9DD250E-E679-5FDC-CE35-713F559A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16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8F05F3-9328-5DB1-5C34-AABC26802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6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66C2-0009-F080-C1FD-4EC7B2BC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966C-5A2E-DD31-0FEA-0309BDE63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26E3-6E02-3165-72D7-3062139B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B568-D267-7CEF-17A7-C98CF4CB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D807-A5B3-384E-8329-2D479EC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23D19-0007-800D-F26D-C60D7088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A46-5534-288A-2406-CEB8D56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F9DB-E9FB-4B93-00D8-848FEA02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A00D7-6333-CFFC-44A1-AEE20EDE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D0B70-1840-82E5-EF3F-A5B5B7B87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0C9FC-088A-2CFB-A7A7-26A3A47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58788-B8A4-7CA0-64BA-06110762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CFA8E-8F07-D86C-EA64-7B76BE5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9B21-909A-B77F-B263-3A2F2714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0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90B4-0EF4-E95D-F243-FBF61E0F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FBD15-A4B1-9EF4-F8C7-9B60990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14AF5-84D6-7605-036C-B41FE4D3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1FD46-AD45-BBEF-FF75-AAFDA8BE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2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2E57B-DD30-83D5-9F6D-D48F35C0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5333A-1219-2605-C4C3-88A05B07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BC51-DCE5-5FC9-0E50-ABCD0345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5C6D-F956-45C5-E336-5C64ACF5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95F3-504A-730E-2936-850F199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914D-50C1-0DFE-B8D3-0C5DD78B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31F72-88B8-8DCE-0AD1-E6B1F26E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1D5FA-2F13-3893-ACB8-9DC08B0B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BA13-F4D9-DE8D-87CC-A3EA5425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6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D454-8FD5-E7C3-2062-F41F3E8B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62FF1-E921-157C-0AF2-E45FC38E4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2126-7200-908D-0706-9AFB0021B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7AA2C-12BB-01DD-66F7-8C6314BB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0B0E4-F097-A22E-1698-9FB1597C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6A72C-6D95-CA0C-7143-DADA5BC5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F61CA-CE83-4669-8331-E41928987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F5F5C-7FF9-46F3-9943-698593F3F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6DA62-6BEF-42B6-84B1-FF95039AE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03A-95F1-F295-6803-7B037836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B071C-41C1-E057-05FF-2BFCC253B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993-6199-CE30-D51D-FA592B96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8A12-AB65-F1D0-DFDE-3D2F1C93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F60B-7F27-3565-3A93-6C5C1635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37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2982C-B351-ED8F-8A52-685D1CD59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BA790-864A-7035-0F25-54DDCF40E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8C5E-8DB7-2600-A344-213AB0A8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C6C2-620C-E738-5DD3-FDBBDFFF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5DB8-98D0-70E5-28AD-0E48CBBD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2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2026/1/20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694522C0-F547-78E9-4689-A2DF3D0FB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"/>
            <a:ext cx="12191999" cy="6858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487D6-E7CE-4D72-82C5-60FC0978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8C426-9C17-4334-B930-5C7F3ACFF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55C07-20C5-44E0-8668-5E6B286C2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04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9DD250E-E679-5FDC-CE35-713F559A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5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8F05F3-9328-5DB1-5C34-AABC26802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8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66C2-0009-F080-C1FD-4EC7B2BC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966C-5A2E-DD31-0FEA-0309BDE63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26E3-6E02-3165-72D7-3062139B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B568-D267-7CEF-17A7-C98CF4CB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D807-A5B3-384E-8329-2D479EC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23D19-0007-800D-F26D-C60D7088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3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A46-5534-288A-2406-CEB8D56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F9DB-E9FB-4B93-00D8-848FEA02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A00D7-6333-CFFC-44A1-AEE20EDE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D0B70-1840-82E5-EF3F-A5B5B7B87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0C9FC-088A-2CFB-A7A7-26A3A47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58788-B8A4-7CA0-64BA-06110762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CFA8E-8F07-D86C-EA64-7B76BE5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9B21-909A-B77F-B263-3A2F2714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2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90B4-0EF4-E95D-F243-FBF61E0F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FBD15-A4B1-9EF4-F8C7-9B60990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14AF5-84D6-7605-036C-B41FE4D3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1FD46-AD45-BBEF-FF75-AAFDA8BE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4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2E57B-DD30-83D5-9F6D-D48F35C0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5333A-1219-2605-C4C3-88A05B07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ABC51-DCE5-5FC9-0E50-ABCD0345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5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5C6D-F956-45C5-E336-5C64ACF5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95F3-504A-730E-2936-850F199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914D-50C1-0DFE-B8D3-0C5DD78B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31F72-88B8-8DCE-0AD1-E6B1F26E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1D5FA-2F13-3893-ACB8-9DC08B0B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BA13-F4D9-DE8D-87CC-A3EA5425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36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D454-8FD5-E7C3-2062-F41F3E8B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62FF1-E921-157C-0AF2-E45FC38E4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2126-7200-908D-0706-9AFB0021B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7AA2C-12BB-01DD-66F7-8C6314BB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0B0E4-F097-A22E-1698-9FB1597C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6A72C-6D95-CA0C-7143-DADA5BC5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F61CA-CE83-4669-8331-E41928987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F5F5C-7FF9-46F3-9943-698593F3F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6DA62-6BEF-42B6-84B1-FF95039AE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4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03A-95F1-F295-6803-7B037836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B071C-41C1-E057-05FF-2BFCC253B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993-6199-CE30-D51D-FA592B96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8A12-AB65-F1D0-DFDE-3D2F1C93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F60B-7F27-3565-3A93-6C5C1635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2982C-B351-ED8F-8A52-685D1CD59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BA790-864A-7035-0F25-54DDCF40E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8C5E-8DB7-2600-A344-213AB0A8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C6C2-620C-E738-5DD3-FDBBDFFF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5DB8-98D0-70E5-28AD-0E48CBBD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5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309600" y="-2565400"/>
            <a:ext cx="1168557" cy="120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336800" y="-1998642"/>
            <a:ext cx="1168557" cy="12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121890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0" indent="-304720" algn="l" defTabSz="121890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7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33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0.png"/><Relationship Id="rId5" Type="http://schemas.openxmlformats.org/officeDocument/2006/relationships/image" Target="../media/image210.png"/><Relationship Id="rId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11" Type="http://schemas.openxmlformats.org/officeDocument/2006/relationships/image" Target="../media/image46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250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731CB7-5627-403A-83F6-3C39A5A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0C4A66-50D3-48A4-A22F-79727AB89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0" t="38990" r="14256" b="9293"/>
          <a:stretch/>
        </p:blipFill>
        <p:spPr>
          <a:xfrm>
            <a:off x="6165276" y="1388003"/>
            <a:ext cx="4572000" cy="477727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613" y="844145"/>
            <a:ext cx="1264065" cy="126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B27290-3045-420F-BD9E-3470EB904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854" y="1489232"/>
            <a:ext cx="3962743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6E5EA26-338B-32DF-A16B-149426FC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30013" y="-1"/>
            <a:ext cx="6440129" cy="5701373"/>
          </a:xfrm>
          <a:prstGeom prst="rect">
            <a:avLst/>
          </a:prstGeom>
        </p:spPr>
      </p:pic>
      <p:pic>
        <p:nvPicPr>
          <p:cNvPr id="5" name="Picture 4" descr="A group of children holding books&#10;&#10;Description automatically generated with medium confidence">
            <a:extLst>
              <a:ext uri="{FF2B5EF4-FFF2-40B4-BE49-F238E27FC236}">
                <a16:creationId xmlns:a16="http://schemas.microsoft.com/office/drawing/2014/main" id="{AD8AFC55-8098-795B-E173-2AC4C604F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900" y1="43000" x2="40233" y2="67650"/>
                        <a14:foregroundMark x1="33067" y1="43600" x2="42767" y2="56300"/>
                        <a14:foregroundMark x1="40500" y1="45800" x2="45533" y2="59100"/>
                        <a14:foregroundMark x1="39033" y1="45600" x2="38767" y2="61850"/>
                        <a14:foregroundMark x1="47800" y1="42600" x2="46733" y2="55700"/>
                        <a14:foregroundMark x1="46467" y1="57300" x2="46067" y2="54100"/>
                        <a14:foregroundMark x1="43800" y1="82550" x2="40500" y2="79550"/>
                        <a14:foregroundMark x1="37600" y1="82550" x2="35467" y2="80350"/>
                        <a14:foregroundMark x1="40100" y1="81150" x2="41967" y2="82150"/>
                        <a14:foregroundMark x1="35600" y1="82950" x2="38500" y2="83150"/>
                        <a14:foregroundMark x1="36000" y1="79750" x2="37467" y2="82550"/>
                        <a14:foregroundMark x1="36400" y1="79550" x2="38233" y2="83950"/>
                        <a14:foregroundMark x1="59567" y1="30100" x2="63700" y2="64650"/>
                        <a14:foregroundMark x1="67800" y1="22950" x2="67800" y2="26500"/>
                        <a14:foregroundMark x1="64733" y1="54500" x2="62100" y2="43200"/>
                        <a14:foregroundMark x1="63833" y1="42000" x2="67267" y2="49950"/>
                        <a14:foregroundMark x1="66600" y1="42600" x2="68867" y2="46350"/>
                        <a14:foregroundMark x1="69767" y1="58100" x2="69633" y2="58100"/>
                        <a14:foregroundMark x1="55867" y1="48350" x2="58900" y2="52150"/>
                        <a14:foregroundMark x1="60100" y1="43800" x2="57200" y2="46000"/>
                        <a14:foregroundMark x1="56800" y1="50550" x2="58667" y2="56500"/>
                        <a14:foregroundMark x1="48367" y1="34950" x2="48367" y2="3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690" y="1994622"/>
            <a:ext cx="8590690" cy="5727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1C693-198E-DF26-6ED1-4ED63A254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982" y="1382131"/>
            <a:ext cx="6899365" cy="34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0CEE33C-272E-1399-8599-A84AC4C0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14" y="24042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E1D6C33-3B47-1D3C-62FF-5AE3304430C3}"/>
              </a:ext>
            </a:extLst>
          </p:cNvPr>
          <p:cNvSpPr/>
          <p:nvPr/>
        </p:nvSpPr>
        <p:spPr>
          <a:xfrm>
            <a:off x="649767" y="15140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65FF0-E1A1-F6B7-565A-8EB8D3D7D07A}"/>
              </a:ext>
            </a:extLst>
          </p:cNvPr>
          <p:cNvSpPr txBox="1"/>
          <p:nvPr/>
        </p:nvSpPr>
        <p:spPr>
          <a:xfrm>
            <a:off x="1190625" y="1428356"/>
            <a:ext cx="405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7B038-067F-6A54-48C8-DE70D3BC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069" y="676806"/>
            <a:ext cx="6292012" cy="556188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251121-6D27-CC83-1545-1232F3096977}"/>
              </a:ext>
            </a:extLst>
          </p:cNvPr>
          <p:cNvSpPr/>
          <p:nvPr/>
        </p:nvSpPr>
        <p:spPr>
          <a:xfrm>
            <a:off x="5918125" y="2843200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17098C-2068-CA6E-4444-0D9594D43BF8}"/>
              </a:ext>
            </a:extLst>
          </p:cNvPr>
          <p:cNvSpPr/>
          <p:nvPr/>
        </p:nvSpPr>
        <p:spPr>
          <a:xfrm rot="10800000">
            <a:off x="6388567" y="3672421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5179ED-CAAA-AB28-736B-5A5BC8D5AB0A}"/>
              </a:ext>
            </a:extLst>
          </p:cNvPr>
          <p:cNvSpPr/>
          <p:nvPr/>
        </p:nvSpPr>
        <p:spPr>
          <a:xfrm>
            <a:off x="7214093" y="3672422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55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3BAA4E8C-84D8-2FAF-DA42-8D8FD3D3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01" y="167552"/>
            <a:ext cx="2237784" cy="863493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0C8B52-60DA-B111-B65C-8EAE704D53D2}"/>
              </a:ext>
            </a:extLst>
          </p:cNvPr>
          <p:cNvSpPr/>
          <p:nvPr/>
        </p:nvSpPr>
        <p:spPr>
          <a:xfrm>
            <a:off x="1025978" y="11167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0F69F-4F4C-A1E4-45BF-3533A88418B6}"/>
              </a:ext>
            </a:extLst>
          </p:cNvPr>
          <p:cNvSpPr txBox="1"/>
          <p:nvPr/>
        </p:nvSpPr>
        <p:spPr>
          <a:xfrm>
            <a:off x="1463300" y="1116770"/>
            <a:ext cx="331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5C5AA3-2A19-190C-5FBE-F240ACF0A7FC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5C5AA3-2A19-190C-5FBE-F240ACF0A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ECBF96D-763A-E456-D209-87730696C1B9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D29F92-F00E-5448-40D8-4A780A700CBD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D60CE1A-BE78-A617-24AC-A964A08F82F9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CFD7C-B6FB-9A00-2B5D-C4AB19A4552A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CFD7C-B6FB-9A00-2B5D-C4AB19A4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B0F97-61C7-0CE2-54CF-89CB2519CB63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B0F97-61C7-0CE2-54CF-89CB2519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037627-257D-D09B-C8CF-7A9C75429F2A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037627-257D-D09B-C8CF-7A9C7542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1236FB-23CC-7F4E-ECDF-8936A00080B2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1236FB-23CC-7F4E-ECDF-8936A000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79A066-3D3E-1AF4-2735-BA47A4D7F5E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79A066-3D3E-1AF4-2735-BA47A4D7F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E3081A-D442-5381-B48B-FDF2EDE08555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E3081A-D442-5381-B48B-FDF2EDE08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6C92C14F-5F22-6D2A-B527-9BA3DCF3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6" grpId="0"/>
      <p:bldP spid="17" grpId="0"/>
      <p:bldP spid="18" grpId="0"/>
      <p:bldP spid="19" grpId="0" build="p"/>
      <p:bldP spid="20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6E5EA26-338B-32DF-A16B-149426FC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30013" y="-1"/>
            <a:ext cx="6440129" cy="5701373"/>
          </a:xfrm>
          <a:prstGeom prst="rect">
            <a:avLst/>
          </a:prstGeom>
        </p:spPr>
      </p:pic>
      <p:pic>
        <p:nvPicPr>
          <p:cNvPr id="5" name="Picture 4" descr="A group of children holding books&#10;&#10;Description automatically generated with medium confidence">
            <a:extLst>
              <a:ext uri="{FF2B5EF4-FFF2-40B4-BE49-F238E27FC236}">
                <a16:creationId xmlns:a16="http://schemas.microsoft.com/office/drawing/2014/main" id="{AD8AFC55-8098-795B-E173-2AC4C604F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900" y1="43000" x2="40233" y2="67650"/>
                        <a14:foregroundMark x1="33067" y1="43600" x2="42767" y2="56300"/>
                        <a14:foregroundMark x1="40500" y1="45800" x2="45533" y2="59100"/>
                        <a14:foregroundMark x1="39033" y1="45600" x2="38767" y2="61850"/>
                        <a14:foregroundMark x1="47800" y1="42600" x2="46733" y2="55700"/>
                        <a14:foregroundMark x1="46467" y1="57300" x2="46067" y2="54100"/>
                        <a14:foregroundMark x1="43800" y1="82550" x2="40500" y2="79550"/>
                        <a14:foregroundMark x1="37600" y1="82550" x2="35467" y2="80350"/>
                        <a14:foregroundMark x1="40100" y1="81150" x2="41967" y2="82150"/>
                        <a14:foregroundMark x1="35600" y1="82950" x2="38500" y2="83150"/>
                        <a14:foregroundMark x1="36000" y1="79750" x2="37467" y2="82550"/>
                        <a14:foregroundMark x1="36400" y1="79550" x2="38233" y2="83950"/>
                        <a14:foregroundMark x1="59567" y1="30100" x2="63700" y2="64650"/>
                        <a14:foregroundMark x1="67800" y1="22950" x2="67800" y2="26500"/>
                        <a14:foregroundMark x1="64733" y1="54500" x2="62100" y2="43200"/>
                        <a14:foregroundMark x1="63833" y1="42000" x2="67267" y2="49950"/>
                        <a14:foregroundMark x1="66600" y1="42600" x2="68867" y2="46350"/>
                        <a14:foregroundMark x1="69767" y1="58100" x2="69633" y2="58100"/>
                        <a14:foregroundMark x1="55867" y1="48350" x2="58900" y2="52150"/>
                        <a14:foregroundMark x1="60100" y1="43800" x2="57200" y2="46000"/>
                        <a14:foregroundMark x1="56800" y1="50550" x2="58667" y2="56500"/>
                        <a14:foregroundMark x1="48367" y1="34950" x2="48367" y2="3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690" y="1994622"/>
            <a:ext cx="8590690" cy="5727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21E34-6D05-4A2C-9EFA-7913E49AC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611" y="750402"/>
            <a:ext cx="6760196" cy="34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3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D7A3F6-57A2-47D1-AC15-A81565F7B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167" l="3125" r="97500">
                        <a14:foregroundMark x1="51667" y1="20333" x2="47188" y2="19667"/>
                        <a14:foregroundMark x1="37604" y1="33167" x2="33542" y2="60833"/>
                        <a14:foregroundMark x1="33542" y1="60833" x2="33542" y2="61000"/>
                        <a14:foregroundMark x1="24896" y1="73500" x2="38542" y2="80833"/>
                        <a14:foregroundMark x1="8750" y1="67167" x2="7500" y2="85833"/>
                        <a14:foregroundMark x1="5417" y1="12667" x2="3229" y2="21833"/>
                        <a14:foregroundMark x1="91042" y1="23500" x2="92708" y2="44833"/>
                        <a14:foregroundMark x1="97604" y1="60833" x2="92708" y2="69667"/>
                        <a14:foregroundMark x1="90313" y1="78667" x2="86146" y2="79333"/>
                        <a14:foregroundMark x1="8750" y1="91333" x2="65938" y2="95500"/>
                        <a14:foregroundMark x1="65938" y1="95500" x2="83333" y2="95167"/>
                        <a14:foregroundMark x1="88958" y1="86667" x2="88958" y2="99167"/>
                        <a14:foregroundMark x1="88958" y1="99167" x2="88958" y2="99167"/>
                        <a14:foregroundMark x1="92188" y1="79833" x2="84375" y2="90333"/>
                        <a14:foregroundMark x1="83958" y1="88667" x2="37917" y2="88833"/>
                        <a14:foregroundMark x1="10729" y1="92667" x2="35313" y2="97500"/>
                        <a14:foregroundMark x1="35313" y1="97500" x2="37083" y2="97167"/>
                        <a14:foregroundMark x1="74063" y1="10833" x2="66250" y2="10000"/>
                        <a14:foregroundMark x1="67083" y1="10833" x2="63333" y2="1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228" y="3095574"/>
            <a:ext cx="5799338" cy="36245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02072-BE85-F94F-3D8E-F82491688C8E}"/>
              </a:ext>
            </a:extLst>
          </p:cNvPr>
          <p:cNvGrpSpPr/>
          <p:nvPr/>
        </p:nvGrpSpPr>
        <p:grpSpPr>
          <a:xfrm>
            <a:off x="5765216" y="-175655"/>
            <a:ext cx="6426784" cy="3117638"/>
            <a:chOff x="1978325" y="680782"/>
            <a:chExt cx="6934200" cy="3276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5D4AC9-4F89-CF12-2528-D880A83DAE04}"/>
                </a:ext>
              </a:extLst>
            </p:cNvPr>
            <p:cNvGrpSpPr/>
            <p:nvPr/>
          </p:nvGrpSpPr>
          <p:grpSpPr>
            <a:xfrm>
              <a:off x="1978325" y="680782"/>
              <a:ext cx="6934200" cy="3276600"/>
              <a:chOff x="2520262" y="2553497"/>
              <a:chExt cx="8711880" cy="409230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02832F2-9735-184A-44F9-61B6115CB03A}"/>
                  </a:ext>
                </a:extLst>
              </p:cNvPr>
              <p:cNvGrpSpPr/>
              <p:nvPr/>
            </p:nvGrpSpPr>
            <p:grpSpPr>
              <a:xfrm>
                <a:off x="2684226" y="2779523"/>
                <a:ext cx="8383954" cy="3866281"/>
                <a:chOff x="3013743" y="2686074"/>
                <a:chExt cx="8125122" cy="3673809"/>
              </a:xfrm>
            </p:grpSpPr>
            <p:sp>
              <p:nvSpPr>
                <p:cNvPr id="9" name="Cloud 11">
                  <a:extLst>
                    <a:ext uri="{FF2B5EF4-FFF2-40B4-BE49-F238E27FC236}">
                      <a16:creationId xmlns:a16="http://schemas.microsoft.com/office/drawing/2014/main" id="{CDEB71E6-63D7-D247-4246-5DE7C4336B3A}"/>
                    </a:ext>
                  </a:extLst>
                </p:cNvPr>
                <p:cNvSpPr/>
                <p:nvPr/>
              </p:nvSpPr>
              <p:spPr>
                <a:xfrm>
                  <a:off x="3199403" y="2816583"/>
                  <a:ext cx="7939462" cy="3543300"/>
                </a:xfrm>
                <a:prstGeom prst="roundRect">
                  <a:avLst/>
                </a:prstGeom>
                <a:solidFill>
                  <a:srgbClr val="43A7EC"/>
                </a:solidFill>
                <a:ln w="28575">
                  <a:solidFill>
                    <a:srgbClr val="43A7EC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00"/>
                  <a:endParaRPr lang="en-GB" sz="240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0" name="Cloud 3">
                  <a:extLst>
                    <a:ext uri="{FF2B5EF4-FFF2-40B4-BE49-F238E27FC236}">
                      <a16:creationId xmlns:a16="http://schemas.microsoft.com/office/drawing/2014/main" id="{FBAA591F-FDFD-314C-4308-9386058947CE}"/>
                    </a:ext>
                  </a:extLst>
                </p:cNvPr>
                <p:cNvSpPr/>
                <p:nvPr/>
              </p:nvSpPr>
              <p:spPr>
                <a:xfrm>
                  <a:off x="3013743" y="2686074"/>
                  <a:ext cx="8125122" cy="3544858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00"/>
                  <a:endParaRPr lang="en-GB" sz="1867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0726D8B2-3DCD-7A3C-F923-844FB0D5A6E7}"/>
                  </a:ext>
                </a:extLst>
              </p:cNvPr>
              <p:cNvSpPr/>
              <p:nvPr/>
            </p:nvSpPr>
            <p:spPr>
              <a:xfrm>
                <a:off x="2520262" y="2553497"/>
                <a:ext cx="8711880" cy="606039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8900"/>
                <a:endParaRPr lang="vi-VN" sz="3200" b="1" dirty="0">
                  <a:solidFill>
                    <a:srgbClr val="4472C4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029A28-7DEC-85E6-1E5B-A806C22CF620}"/>
                </a:ext>
              </a:extLst>
            </p:cNvPr>
            <p:cNvSpPr txBox="1"/>
            <p:nvPr/>
          </p:nvSpPr>
          <p:spPr>
            <a:xfrm>
              <a:off x="2232966" y="1048260"/>
              <a:ext cx="6298714" cy="2426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tròn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....)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99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E79609A-939A-47FC-0184-2D81EF742FB5}"/>
              </a:ext>
            </a:extLst>
          </p:cNvPr>
          <p:cNvSpPr/>
          <p:nvPr/>
        </p:nvSpPr>
        <p:spPr>
          <a:xfrm>
            <a:off x="1819483" y="3515656"/>
            <a:ext cx="1010984" cy="8715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7E0D4D6-545D-A0A0-E428-A302393EC6BC}"/>
              </a:ext>
            </a:extLst>
          </p:cNvPr>
          <p:cNvSpPr/>
          <p:nvPr/>
        </p:nvSpPr>
        <p:spPr>
          <a:xfrm>
            <a:off x="2830467" y="3515656"/>
            <a:ext cx="1010984" cy="8715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DBAF179-1541-C09A-3A4D-AF505B6285F7}"/>
              </a:ext>
            </a:extLst>
          </p:cNvPr>
          <p:cNvSpPr/>
          <p:nvPr/>
        </p:nvSpPr>
        <p:spPr>
          <a:xfrm>
            <a:off x="5138374" y="3515656"/>
            <a:ext cx="1010984" cy="8715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6E5F575-F7EF-B404-2AD0-F55DC390F0A9}"/>
              </a:ext>
            </a:extLst>
          </p:cNvPr>
          <p:cNvSpPr/>
          <p:nvPr/>
        </p:nvSpPr>
        <p:spPr>
          <a:xfrm>
            <a:off x="6149358" y="3515656"/>
            <a:ext cx="1010984" cy="8715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57076A9-BAB1-9756-168E-287170070B29}"/>
              </a:ext>
            </a:extLst>
          </p:cNvPr>
          <p:cNvSpPr/>
          <p:nvPr/>
        </p:nvSpPr>
        <p:spPr>
          <a:xfrm>
            <a:off x="8580233" y="3515656"/>
            <a:ext cx="1010984" cy="8715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D7DDCEA-BAA6-1FAF-9821-2D9D3FA0F4E4}"/>
              </a:ext>
            </a:extLst>
          </p:cNvPr>
          <p:cNvSpPr/>
          <p:nvPr/>
        </p:nvSpPr>
        <p:spPr>
          <a:xfrm>
            <a:off x="9591217" y="3515656"/>
            <a:ext cx="1010984" cy="87153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8933EF-A3EC-4007-7A39-A87C3B527809}"/>
              </a:ext>
            </a:extLst>
          </p:cNvPr>
          <p:cNvSpPr/>
          <p:nvPr/>
        </p:nvSpPr>
        <p:spPr>
          <a:xfrm>
            <a:off x="1986171" y="2201206"/>
            <a:ext cx="785813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35A8F-05A5-4AB2-8B93-09068311BB48}"/>
              </a:ext>
            </a:extLst>
          </p:cNvPr>
          <p:cNvSpPr/>
          <p:nvPr/>
        </p:nvSpPr>
        <p:spPr>
          <a:xfrm>
            <a:off x="2943052" y="2200003"/>
            <a:ext cx="785813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791F54-C261-FCAB-C5E7-7BCBE3E78953}"/>
              </a:ext>
            </a:extLst>
          </p:cNvPr>
          <p:cNvSpPr/>
          <p:nvPr/>
        </p:nvSpPr>
        <p:spPr>
          <a:xfrm>
            <a:off x="5145136" y="2200003"/>
            <a:ext cx="785813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4C3C43-1371-9D16-6711-34A0C228A108}"/>
              </a:ext>
            </a:extLst>
          </p:cNvPr>
          <p:cNvSpPr/>
          <p:nvPr/>
        </p:nvSpPr>
        <p:spPr>
          <a:xfrm>
            <a:off x="6102017" y="2198800"/>
            <a:ext cx="785813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C4D07A-2FAC-51AA-3DBE-EC6052C6F287}"/>
              </a:ext>
            </a:extLst>
          </p:cNvPr>
          <p:cNvSpPr/>
          <p:nvPr/>
        </p:nvSpPr>
        <p:spPr>
          <a:xfrm>
            <a:off x="8580233" y="2200003"/>
            <a:ext cx="785813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91FDE-28E2-B056-CB30-012BF6F8CF05}"/>
              </a:ext>
            </a:extLst>
          </p:cNvPr>
          <p:cNvSpPr/>
          <p:nvPr/>
        </p:nvSpPr>
        <p:spPr>
          <a:xfrm>
            <a:off x="9537114" y="2198800"/>
            <a:ext cx="785813" cy="7858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7430E-C534-DAA9-F20E-2563586FF0B0}"/>
              </a:ext>
            </a:extLst>
          </p:cNvPr>
          <p:cNvSpPr txBox="1"/>
          <p:nvPr/>
        </p:nvSpPr>
        <p:spPr>
          <a:xfrm>
            <a:off x="655983" y="437322"/>
            <a:ext cx="236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Ví</a:t>
            </a:r>
            <a:r>
              <a:rPr lang="en-US" sz="4800" b="1" dirty="0"/>
              <a:t> </a:t>
            </a:r>
            <a:r>
              <a:rPr lang="en-US" sz="4800" b="1" dirty="0" err="1"/>
              <a:t>dụ</a:t>
            </a:r>
            <a:r>
              <a:rPr lang="en-US" sz="4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232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6E5EA26-338B-32DF-A16B-149426FC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30013" y="-1"/>
            <a:ext cx="6440129" cy="5701373"/>
          </a:xfrm>
          <a:prstGeom prst="rect">
            <a:avLst/>
          </a:prstGeom>
        </p:spPr>
      </p:pic>
      <p:pic>
        <p:nvPicPr>
          <p:cNvPr id="5" name="Picture 4" descr="A group of children holding books&#10;&#10;Description automatically generated with medium confidence">
            <a:extLst>
              <a:ext uri="{FF2B5EF4-FFF2-40B4-BE49-F238E27FC236}">
                <a16:creationId xmlns:a16="http://schemas.microsoft.com/office/drawing/2014/main" id="{AD8AFC55-8098-795B-E173-2AC4C604F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900" y1="43000" x2="40233" y2="67650"/>
                        <a14:foregroundMark x1="33067" y1="43600" x2="42767" y2="56300"/>
                        <a14:foregroundMark x1="40500" y1="45800" x2="45533" y2="59100"/>
                        <a14:foregroundMark x1="39033" y1="45600" x2="38767" y2="61850"/>
                        <a14:foregroundMark x1="47800" y1="42600" x2="46733" y2="55700"/>
                        <a14:foregroundMark x1="46467" y1="57300" x2="46067" y2="54100"/>
                        <a14:foregroundMark x1="43800" y1="82550" x2="40500" y2="79550"/>
                        <a14:foregroundMark x1="37600" y1="82550" x2="35467" y2="80350"/>
                        <a14:foregroundMark x1="40100" y1="81150" x2="41967" y2="82150"/>
                        <a14:foregroundMark x1="35600" y1="82950" x2="38500" y2="83150"/>
                        <a14:foregroundMark x1="36000" y1="79750" x2="37467" y2="82550"/>
                        <a14:foregroundMark x1="36400" y1="79550" x2="38233" y2="83950"/>
                        <a14:foregroundMark x1="59567" y1="30100" x2="63700" y2="64650"/>
                        <a14:foregroundMark x1="67800" y1="22950" x2="67800" y2="26500"/>
                        <a14:foregroundMark x1="64733" y1="54500" x2="62100" y2="43200"/>
                        <a14:foregroundMark x1="63833" y1="42000" x2="67267" y2="49950"/>
                        <a14:foregroundMark x1="66600" y1="42600" x2="68867" y2="46350"/>
                        <a14:foregroundMark x1="69767" y1="58100" x2="69633" y2="58100"/>
                        <a14:foregroundMark x1="55867" y1="48350" x2="58900" y2="52150"/>
                        <a14:foregroundMark x1="60100" y1="43800" x2="57200" y2="46000"/>
                        <a14:foregroundMark x1="56800" y1="50550" x2="58667" y2="56500"/>
                        <a14:foregroundMark x1="48367" y1="34950" x2="48367" y2="3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462" y="2107637"/>
            <a:ext cx="8590690" cy="5727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622164-4B99-9534-33E8-035E0010F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627" y="1782054"/>
            <a:ext cx="495038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5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248</Words>
  <Application>Microsoft Office PowerPoint</Application>
  <PresentationFormat>Widescreen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Cambria</vt:lpstr>
      <vt:lpstr>Cambria Math</vt:lpstr>
      <vt:lpstr>Office Theme</vt:lpstr>
      <vt:lpstr>Office 主题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Mrs Diem</cp:lastModifiedBy>
  <cp:revision>42</cp:revision>
  <dcterms:created xsi:type="dcterms:W3CDTF">2021-07-24T01:07:49Z</dcterms:created>
  <dcterms:modified xsi:type="dcterms:W3CDTF">2026-01-20T05:26:33Z</dcterms:modified>
</cp:coreProperties>
</file>