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hfywMYi+zYJRI0fZNTebNhA/qW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4" Type="http://schemas.openxmlformats.org/officeDocument/2006/relationships/slide" Target="slides/slide3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 descr="Slide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/>
          <p:nvPr/>
        </p:nvSpPr>
        <p:spPr>
          <a:xfrm>
            <a:off x="533400" y="1524000"/>
            <a:ext cx="8228663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Bài 14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8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Sử dụng trang phục hằng ngày</a:t>
            </a:r>
            <a:endParaRPr sz="48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30825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1" name="Google Shape;101;p3"/>
          <p:cNvSpPr/>
          <p:nvPr/>
        </p:nvSpPr>
        <p:spPr>
          <a:xfrm>
            <a:off x="3581400" y="0"/>
            <a:ext cx="55626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những bạn biết sử dụng trang phục phù hợp.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524000"/>
            <a:ext cx="2877076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048000" y="1371600"/>
            <a:ext cx="3207026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01902" y="1295400"/>
            <a:ext cx="2742098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/>
          <p:nvPr/>
        </p:nvSpPr>
        <p:spPr>
          <a:xfrm>
            <a:off x="838200" y="5943600"/>
            <a:ext cx="1143000" cy="914400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3"/>
          <p:cNvSpPr/>
          <p:nvPr/>
        </p:nvSpPr>
        <p:spPr>
          <a:xfrm>
            <a:off x="3657600" y="5943600"/>
            <a:ext cx="1143000" cy="914400"/>
          </a:xfrm>
          <a:prstGeom prst="smileyFace">
            <a:avLst>
              <a:gd name="adj" fmla="val -4653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7010400" y="5943600"/>
            <a:ext cx="1143000" cy="914400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0" y="502920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học mùa hè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3048000" y="510540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chơi đá bóng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6477000" y="5105400"/>
            <a:ext cx="2667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chơi mùa hè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752599"/>
            <a:ext cx="3124200" cy="4450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1308253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1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581400" y="0"/>
            <a:ext cx="5562600" cy="1219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Xác định những bạn biết sử dụng trang phục phù hợp.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91199" y="1524000"/>
            <a:ext cx="3352801" cy="424688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/>
          <p:nvPr/>
        </p:nvSpPr>
        <p:spPr>
          <a:xfrm>
            <a:off x="2895600" y="1524000"/>
            <a:ext cx="1143000" cy="914400"/>
          </a:xfrm>
          <a:prstGeom prst="smileyFace">
            <a:avLst>
              <a:gd name="adj" fmla="val 4653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8001000" y="1600200"/>
            <a:ext cx="1143000" cy="914400"/>
          </a:xfrm>
          <a:prstGeom prst="smileyFace">
            <a:avLst>
              <a:gd name="adj" fmla="val -4653"/>
            </a:avLst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 w="9525" cap="flat" cmpd="sng">
            <a:solidFill>
              <a:srgbClr val="BD4B48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 txBox="1"/>
          <p:nvPr/>
        </p:nvSpPr>
        <p:spPr>
          <a:xfrm>
            <a:off x="228600" y="609600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học mùa đông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" name="Google Shape;123;p4"/>
          <p:cNvSpPr txBox="1"/>
          <p:nvPr/>
        </p:nvSpPr>
        <p:spPr>
          <a:xfrm>
            <a:off x="6096000" y="6096000"/>
            <a:ext cx="30480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 việc nhà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7129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5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0" name="Google Shape;130;p5"/>
          <p:cNvSpPr/>
          <p:nvPr/>
        </p:nvSpPr>
        <p:spPr>
          <a:xfrm>
            <a:off x="3581400" y="0"/>
            <a:ext cx="5562600" cy="1219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Lựa chọn trang phục khi: đi học ngày nắng nóng, đi học vào mùa đông, chơi thể thao, đi ngủ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1" name="Google Shape;131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371600"/>
            <a:ext cx="4205735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1371600"/>
            <a:ext cx="2971800" cy="205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3962399"/>
            <a:ext cx="3581400" cy="274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191000" y="3886200"/>
            <a:ext cx="46863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37129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/>
          <p:nvPr/>
        </p:nvSpPr>
        <p:spPr>
          <a:xfrm>
            <a:off x="1447800" y="0"/>
            <a:ext cx="1981200" cy="1295400"/>
          </a:xfrm>
          <a:prstGeom prst="ellipse">
            <a:avLst/>
          </a:prstGeom>
          <a:gradFill>
            <a:gsLst>
              <a:gs pos="0">
                <a:srgbClr val="992D2B"/>
              </a:gs>
              <a:gs pos="80000">
                <a:srgbClr val="C93D39"/>
              </a:gs>
              <a:gs pos="100000">
                <a:srgbClr val="CD3A36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2</a:t>
            </a:r>
            <a:endParaRPr sz="2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1" name="Google Shape;141;p6"/>
          <p:cNvSpPr/>
          <p:nvPr/>
        </p:nvSpPr>
        <p:spPr>
          <a:xfrm>
            <a:off x="3581400" y="0"/>
            <a:ext cx="5562600" cy="1219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Lựa chọn trang phục khi: đi học ngày nắng nóng, đi học vào mùa đông, chơi thể thao, đi ngủ</a:t>
            </a:r>
            <a:endParaRPr sz="28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2" name="Google Shape;142;p6"/>
          <p:cNvSpPr txBox="1"/>
          <p:nvPr/>
        </p:nvSpPr>
        <p:spPr>
          <a:xfrm>
            <a:off x="304800" y="15240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học vào mùa đông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6"/>
          <p:cNvSpPr txBox="1"/>
          <p:nvPr/>
        </p:nvSpPr>
        <p:spPr>
          <a:xfrm>
            <a:off x="0" y="39624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 thể thao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Google Shape;144;p6"/>
          <p:cNvSpPr txBox="1"/>
          <p:nvPr/>
        </p:nvSpPr>
        <p:spPr>
          <a:xfrm>
            <a:off x="5715000" y="16002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ngủ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5" name="Google Shape;145;p6"/>
          <p:cNvSpPr txBox="1"/>
          <p:nvPr/>
        </p:nvSpPr>
        <p:spPr>
          <a:xfrm>
            <a:off x="4495800" y="4038600"/>
            <a:ext cx="31242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 học ngày nắng nóng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6" name="Google Shape;146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133600"/>
            <a:ext cx="3276600" cy="1721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72200" y="2057400"/>
            <a:ext cx="2315267" cy="1602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4495800"/>
            <a:ext cx="2790194" cy="2137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724400" y="4572000"/>
            <a:ext cx="3650998" cy="1959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828800" cy="1801504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7"/>
          <p:cNvSpPr/>
          <p:nvPr/>
        </p:nvSpPr>
        <p:spPr>
          <a:xfrm>
            <a:off x="3429000" y="0"/>
            <a:ext cx="3886200" cy="1295400"/>
          </a:xfrm>
          <a:prstGeom prst="ellipse">
            <a:avLst/>
          </a:prstGeom>
          <a:gradFill>
            <a:gsLst>
              <a:gs pos="0">
                <a:srgbClr val="759336"/>
              </a:gs>
              <a:gs pos="80000">
                <a:srgbClr val="99C247"/>
              </a:gs>
              <a:gs pos="100000">
                <a:srgbClr val="9BC545"/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Hoạt động 5</a:t>
            </a:r>
            <a:endParaRPr sz="3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56" name="Google Shape;156;p7"/>
          <p:cNvSpPr/>
          <p:nvPr/>
        </p:nvSpPr>
        <p:spPr>
          <a:xfrm>
            <a:off x="0" y="2895600"/>
            <a:ext cx="91440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Sử dụng trang phục phù hợp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cap="none">
                <a:solidFill>
                  <a:srgbClr val="DF322D"/>
                </a:solidFill>
                <a:latin typeface="Calibri"/>
                <a:ea typeface="Calibri"/>
                <a:cs typeface="Calibri"/>
                <a:sym typeface="Calibri"/>
              </a:rPr>
              <a:t>với các hoạt động hằng ngày</a:t>
            </a:r>
            <a:endParaRPr sz="4400" b="1" cap="none">
              <a:solidFill>
                <a:srgbClr val="DF322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On-screen Show (4:3)</PresentationFormat>
  <Paragraphs>22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Administrator</cp:lastModifiedBy>
  <cp:revision>2</cp:revision>
  <dcterms:created xsi:type="dcterms:W3CDTF">2020-08-29T16:20:41Z</dcterms:created>
  <dcterms:modified xsi:type="dcterms:W3CDTF">2026-01-20T19:58:34Z</dcterms:modified>
</cp:coreProperties>
</file>