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media/audio4.wav" ContentType="audio/x-wav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6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1" r:id="rId2"/>
    <p:sldMasterId id="2147483737" r:id="rId3"/>
    <p:sldMasterId id="2147483758" r:id="rId4"/>
    <p:sldMasterId id="2147483770" r:id="rId5"/>
  </p:sldMasterIdLst>
  <p:notesMasterIdLst>
    <p:notesMasterId r:id="rId39"/>
  </p:notesMasterIdLst>
  <p:sldIdLst>
    <p:sldId id="296" r:id="rId6"/>
    <p:sldId id="258" r:id="rId7"/>
    <p:sldId id="272" r:id="rId8"/>
    <p:sldId id="262" r:id="rId9"/>
    <p:sldId id="589" r:id="rId10"/>
    <p:sldId id="297" r:id="rId11"/>
    <p:sldId id="263" r:id="rId12"/>
    <p:sldId id="264" r:id="rId13"/>
    <p:sldId id="265" r:id="rId14"/>
    <p:sldId id="266" r:id="rId15"/>
    <p:sldId id="267" r:id="rId16"/>
    <p:sldId id="590" r:id="rId17"/>
    <p:sldId id="269" r:id="rId18"/>
    <p:sldId id="305" r:id="rId19"/>
    <p:sldId id="583" r:id="rId20"/>
    <p:sldId id="584" r:id="rId21"/>
    <p:sldId id="591" r:id="rId22"/>
    <p:sldId id="592" r:id="rId23"/>
    <p:sldId id="306" r:id="rId24"/>
    <p:sldId id="443" r:id="rId25"/>
    <p:sldId id="257" r:id="rId26"/>
    <p:sldId id="595" r:id="rId27"/>
    <p:sldId id="259" r:id="rId28"/>
    <p:sldId id="260" r:id="rId29"/>
    <p:sldId id="261" r:id="rId30"/>
    <p:sldId id="604" r:id="rId31"/>
    <p:sldId id="602" r:id="rId32"/>
    <p:sldId id="601" r:id="rId33"/>
    <p:sldId id="603" r:id="rId34"/>
    <p:sldId id="307" r:id="rId35"/>
    <p:sldId id="284" r:id="rId36"/>
    <p:sldId id="395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EEBD5"/>
    <a:srgbClr val="C1F1D6"/>
    <a:srgbClr val="000066"/>
    <a:srgbClr val="99D465"/>
    <a:srgbClr val="89DFF5"/>
    <a:srgbClr val="FF5050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763" autoAdjust="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chọn đáp án, ấn chuột hiện sao</a:t>
            </a:r>
          </a:p>
          <a:p>
            <a:r>
              <a:rPr lang="vi-VN" dirty="0"/>
              <a:t>Chuyển trang tiếp theo ấn hình quả cầu pokemon góc phải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6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3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2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23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443" name="Google Shape;443;p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2" name="Google Shape;482;p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483" name="Google Shape;483;p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484" name="Google Shape;48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492" name="Google Shape;49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496" name="Google Shape;49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500" name="Google Shape;50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504" name="Google Shape;50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1" name="Google Shape;511;p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512" name="Google Shape;51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9" name="Google Shape;519;p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520" name="Google Shape;52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" name="Google Shape;523;p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524" name="Google Shape;52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528" name="Google Shape;52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532" name="Google Shape;53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536" name="Google Shape;53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9" name="Google Shape;539;p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540" name="Google Shape;54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544" name="Google Shape;54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7" name="Google Shape;547;p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552" name="Google Shape;55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557" name="Google Shape;55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1" name="Google Shape;561;p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562" name="Google Shape;56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567" name="Google Shape;56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1" name="Google Shape;571;p5"/>
          <p:cNvGrpSpPr/>
          <p:nvPr/>
        </p:nvGrpSpPr>
        <p:grpSpPr>
          <a:xfrm>
            <a:off x="10344185" y="2912822"/>
            <a:ext cx="604900" cy="491500"/>
            <a:chOff x="2300788" y="1665150"/>
            <a:chExt cx="453675" cy="368625"/>
          </a:xfrm>
        </p:grpSpPr>
        <p:sp>
          <p:nvSpPr>
            <p:cNvPr id="572" name="Google Shape;57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5"/>
          <p:cNvGrpSpPr/>
          <p:nvPr/>
        </p:nvGrpSpPr>
        <p:grpSpPr>
          <a:xfrm>
            <a:off x="823034" y="1441006"/>
            <a:ext cx="604900" cy="491500"/>
            <a:chOff x="2300788" y="1665150"/>
            <a:chExt cx="453675" cy="368625"/>
          </a:xfrm>
        </p:grpSpPr>
        <p:sp>
          <p:nvSpPr>
            <p:cNvPr id="576" name="Google Shape;57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" name="Google Shape;579;p5"/>
          <p:cNvGrpSpPr/>
          <p:nvPr/>
        </p:nvGrpSpPr>
        <p:grpSpPr>
          <a:xfrm>
            <a:off x="2320818" y="-177494"/>
            <a:ext cx="604900" cy="491500"/>
            <a:chOff x="2300788" y="1665150"/>
            <a:chExt cx="453675" cy="368625"/>
          </a:xfrm>
        </p:grpSpPr>
        <p:sp>
          <p:nvSpPr>
            <p:cNvPr id="580" name="Google Shape;58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5"/>
          <p:cNvGrpSpPr/>
          <p:nvPr/>
        </p:nvGrpSpPr>
        <p:grpSpPr>
          <a:xfrm>
            <a:off x="5770534" y="15573"/>
            <a:ext cx="604900" cy="491500"/>
            <a:chOff x="2300788" y="1665150"/>
            <a:chExt cx="453675" cy="368625"/>
          </a:xfrm>
        </p:grpSpPr>
        <p:sp>
          <p:nvSpPr>
            <p:cNvPr id="584" name="Google Shape;58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5"/>
          <p:cNvGrpSpPr/>
          <p:nvPr/>
        </p:nvGrpSpPr>
        <p:grpSpPr>
          <a:xfrm>
            <a:off x="7870351" y="612773"/>
            <a:ext cx="604900" cy="491500"/>
            <a:chOff x="2300788" y="1665150"/>
            <a:chExt cx="453675" cy="368625"/>
          </a:xfrm>
        </p:grpSpPr>
        <p:sp>
          <p:nvSpPr>
            <p:cNvPr id="588" name="Google Shape;58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1" name="Google Shape;591;p5"/>
          <p:cNvGrpSpPr/>
          <p:nvPr/>
        </p:nvGrpSpPr>
        <p:grpSpPr>
          <a:xfrm>
            <a:off x="9976918" y="-89294"/>
            <a:ext cx="604900" cy="491500"/>
            <a:chOff x="2300788" y="1665150"/>
            <a:chExt cx="453675" cy="368625"/>
          </a:xfrm>
        </p:grpSpPr>
        <p:sp>
          <p:nvSpPr>
            <p:cNvPr id="592" name="Google Shape;59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1038034" y="869239"/>
            <a:ext cx="604900" cy="491500"/>
            <a:chOff x="2300788" y="1665150"/>
            <a:chExt cx="453675" cy="368625"/>
          </a:xfrm>
        </p:grpSpPr>
        <p:sp>
          <p:nvSpPr>
            <p:cNvPr id="596" name="Google Shape;59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5"/>
          <p:cNvGrpSpPr/>
          <p:nvPr/>
        </p:nvGrpSpPr>
        <p:grpSpPr>
          <a:xfrm>
            <a:off x="11699285" y="4093273"/>
            <a:ext cx="604900" cy="491500"/>
            <a:chOff x="2300788" y="1665150"/>
            <a:chExt cx="453675" cy="368625"/>
          </a:xfrm>
        </p:grpSpPr>
        <p:sp>
          <p:nvSpPr>
            <p:cNvPr id="600" name="Google Shape;60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" name="Google Shape;603;p5"/>
          <p:cNvGrpSpPr/>
          <p:nvPr/>
        </p:nvGrpSpPr>
        <p:grpSpPr>
          <a:xfrm>
            <a:off x="11699285" y="5949473"/>
            <a:ext cx="604900" cy="491500"/>
            <a:chOff x="2300788" y="1665150"/>
            <a:chExt cx="453675" cy="368625"/>
          </a:xfrm>
        </p:grpSpPr>
        <p:sp>
          <p:nvSpPr>
            <p:cNvPr id="604" name="Google Shape;60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5"/>
          <p:cNvGrpSpPr/>
          <p:nvPr/>
        </p:nvGrpSpPr>
        <p:grpSpPr>
          <a:xfrm>
            <a:off x="9300218" y="6302539"/>
            <a:ext cx="604900" cy="491500"/>
            <a:chOff x="2300788" y="1665150"/>
            <a:chExt cx="453675" cy="368625"/>
          </a:xfrm>
        </p:grpSpPr>
        <p:sp>
          <p:nvSpPr>
            <p:cNvPr id="608" name="Google Shape;60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5"/>
          <p:cNvGrpSpPr/>
          <p:nvPr/>
        </p:nvGrpSpPr>
        <p:grpSpPr>
          <a:xfrm>
            <a:off x="7357618" y="5796206"/>
            <a:ext cx="604900" cy="491500"/>
            <a:chOff x="2300788" y="1665150"/>
            <a:chExt cx="453675" cy="368625"/>
          </a:xfrm>
        </p:grpSpPr>
        <p:sp>
          <p:nvSpPr>
            <p:cNvPr id="612" name="Google Shape;61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3771451" y="5916106"/>
            <a:ext cx="604900" cy="491500"/>
            <a:chOff x="2300788" y="1665150"/>
            <a:chExt cx="453675" cy="368625"/>
          </a:xfrm>
        </p:grpSpPr>
        <p:sp>
          <p:nvSpPr>
            <p:cNvPr id="616" name="Google Shape;61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5"/>
          <p:cNvGrpSpPr/>
          <p:nvPr/>
        </p:nvGrpSpPr>
        <p:grpSpPr>
          <a:xfrm>
            <a:off x="1659551" y="6440973"/>
            <a:ext cx="604900" cy="491500"/>
            <a:chOff x="2300788" y="1665150"/>
            <a:chExt cx="453675" cy="368625"/>
          </a:xfrm>
        </p:grpSpPr>
        <p:sp>
          <p:nvSpPr>
            <p:cNvPr id="620" name="Google Shape;62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5"/>
          <p:cNvGrpSpPr/>
          <p:nvPr/>
        </p:nvGrpSpPr>
        <p:grpSpPr>
          <a:xfrm>
            <a:off x="-158199" y="5796206"/>
            <a:ext cx="604900" cy="491500"/>
            <a:chOff x="2300788" y="1665150"/>
            <a:chExt cx="453675" cy="368625"/>
          </a:xfrm>
        </p:grpSpPr>
        <p:sp>
          <p:nvSpPr>
            <p:cNvPr id="624" name="Google Shape;62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10188085" y="4960167"/>
            <a:ext cx="604900" cy="491500"/>
            <a:chOff x="2300788" y="1665150"/>
            <a:chExt cx="453675" cy="368625"/>
          </a:xfrm>
        </p:grpSpPr>
        <p:sp>
          <p:nvSpPr>
            <p:cNvPr id="628" name="Google Shape;62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5"/>
          <p:cNvGrpSpPr/>
          <p:nvPr/>
        </p:nvGrpSpPr>
        <p:grpSpPr>
          <a:xfrm>
            <a:off x="218118" y="3228985"/>
            <a:ext cx="604900" cy="491500"/>
            <a:chOff x="2300788" y="1665150"/>
            <a:chExt cx="453675" cy="368625"/>
          </a:xfrm>
        </p:grpSpPr>
        <p:sp>
          <p:nvSpPr>
            <p:cNvPr id="632" name="Google Shape;63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5"/>
          <p:cNvGrpSpPr/>
          <p:nvPr/>
        </p:nvGrpSpPr>
        <p:grpSpPr>
          <a:xfrm>
            <a:off x="11604784" y="2136785"/>
            <a:ext cx="793933" cy="768367"/>
            <a:chOff x="3234150" y="296350"/>
            <a:chExt cx="595450" cy="576275"/>
          </a:xfrm>
        </p:grpSpPr>
        <p:sp>
          <p:nvSpPr>
            <p:cNvPr id="636" name="Google Shape;63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5"/>
          <p:cNvGrpSpPr/>
          <p:nvPr/>
        </p:nvGrpSpPr>
        <p:grpSpPr>
          <a:xfrm>
            <a:off x="4188767" y="358094"/>
            <a:ext cx="793933" cy="768367"/>
            <a:chOff x="3234150" y="296350"/>
            <a:chExt cx="595450" cy="576275"/>
          </a:xfrm>
        </p:grpSpPr>
        <p:sp>
          <p:nvSpPr>
            <p:cNvPr id="641" name="Google Shape;64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5"/>
          <p:cNvGrpSpPr/>
          <p:nvPr/>
        </p:nvGrpSpPr>
        <p:grpSpPr>
          <a:xfrm>
            <a:off x="526234" y="4387918"/>
            <a:ext cx="793933" cy="768367"/>
            <a:chOff x="3234150" y="296350"/>
            <a:chExt cx="595450" cy="576275"/>
          </a:xfrm>
        </p:grpSpPr>
        <p:sp>
          <p:nvSpPr>
            <p:cNvPr id="646" name="Google Shape;64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5"/>
          <p:cNvGrpSpPr/>
          <p:nvPr/>
        </p:nvGrpSpPr>
        <p:grpSpPr>
          <a:xfrm>
            <a:off x="5324684" y="6302518"/>
            <a:ext cx="793933" cy="768367"/>
            <a:chOff x="3234150" y="296350"/>
            <a:chExt cx="595450" cy="576275"/>
          </a:xfrm>
        </p:grpSpPr>
        <p:sp>
          <p:nvSpPr>
            <p:cNvPr id="651" name="Google Shape;65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656" name="Google Shape;656;p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5"/>
          <p:cNvSpPr txBox="1">
            <a:spLocks noGrp="1"/>
          </p:cNvSpPr>
          <p:nvPr>
            <p:ph type="title"/>
          </p:nvPr>
        </p:nvSpPr>
        <p:spPr>
          <a:xfrm>
            <a:off x="1858833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title" idx="2"/>
          </p:nvPr>
        </p:nvSpPr>
        <p:spPr>
          <a:xfrm>
            <a:off x="6583535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1"/>
          </p:nvPr>
        </p:nvSpPr>
        <p:spPr>
          <a:xfrm>
            <a:off x="65835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2" name="Google Shape;672;p5"/>
          <p:cNvSpPr txBox="1">
            <a:spLocks noGrp="1"/>
          </p:cNvSpPr>
          <p:nvPr>
            <p:ph type="subTitle" idx="3"/>
          </p:nvPr>
        </p:nvSpPr>
        <p:spPr>
          <a:xfrm>
            <a:off x="18588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3" name="Google Shape;673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676" name="Google Shape;676;p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5" name="Google Shape;715;p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716" name="Google Shape;716;p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717" name="Google Shape;71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721" name="Google Shape;72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4" name="Google Shape;724;p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725" name="Google Shape;72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8" name="Google Shape;728;p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729" name="Google Shape;72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2" name="Google Shape;732;p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733" name="Google Shape;73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0" name="Google Shape;740;p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41" name="Google Shape;74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4" name="Google Shape;744;p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8" name="Google Shape;748;p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749" name="Google Shape;74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2" name="Google Shape;752;p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6" name="Google Shape;756;p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0" name="Google Shape;760;p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761" name="Google Shape;76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4" name="Google Shape;764;p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765" name="Google Shape;76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8" name="Google Shape;768;p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769" name="Google Shape;76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773" name="Google Shape;77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777" name="Google Shape;77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4" name="Google Shape;784;p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9" name="Google Shape;789;p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790" name="Google Shape;79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9" name="Google Shape;799;p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800" name="Google Shape;80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4" name="Google Shape;804;p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805" name="Google Shape;805;p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6" name="Google Shape;806;p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8" name="Google Shape;81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821" name="Google Shape;821;p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0" name="Google Shape;860;p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861" name="Google Shape;861;p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5" name="Google Shape;865;p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866" name="Google Shape;86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9" name="Google Shape;869;p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870" name="Google Shape;87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874" name="Google Shape;87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878" name="Google Shape;87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1" name="Google Shape;881;p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882" name="Google Shape;88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5" name="Google Shape;885;p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886" name="Google Shape;88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9" name="Google Shape;889;p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890" name="Google Shape;89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3" name="Google Shape;893;p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94" name="Google Shape;89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98" name="Google Shape;89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1" name="Google Shape;901;p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02" name="Google Shape;90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5" name="Google Shape;905;p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06" name="Google Shape;90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10" name="Google Shape;91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3" name="Google Shape;913;p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7" name="Google Shape;917;p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918" name="Google Shape;91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922" name="Google Shape;92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5" name="Google Shape;925;p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926" name="Google Shape;92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9" name="Google Shape;929;p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930" name="Google Shape;93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4" name="Google Shape;934;p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935" name="Google Shape;93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9" name="Google Shape;939;p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940" name="Google Shape;94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945" name="Google Shape;94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49" name="Google Shape;949;p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950" name="Google Shape;950;p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1" name="Google Shape;951;p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952" name="Google Shape;952;p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63" name="Google Shape;963;p7"/>
          <p:cNvSpPr txBox="1">
            <a:spLocks noGrp="1"/>
          </p:cNvSpPr>
          <p:nvPr>
            <p:ph type="subTitle" idx="1"/>
          </p:nvPr>
        </p:nvSpPr>
        <p:spPr>
          <a:xfrm>
            <a:off x="960000" y="1896800"/>
            <a:ext cx="8432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964" name="Google Shape;96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1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372" name="Google Shape;1372;p1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1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1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1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1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1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1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1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1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1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1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1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1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1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1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1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1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1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1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1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1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1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1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1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1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1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1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1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1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1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1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1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1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1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1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1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1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1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1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11" name="Google Shape;1411;p1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412" name="Google Shape;1412;p1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413" name="Google Shape;141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6" name="Google Shape;1416;p1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417" name="Google Shape;141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0" name="Google Shape;1420;p1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421" name="Google Shape;142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4" name="Google Shape;1424;p1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425" name="Google Shape;142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8" name="Google Shape;1428;p1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429" name="Google Shape;142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2" name="Google Shape;1432;p1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433" name="Google Shape;143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6" name="Google Shape;1436;p1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437" name="Google Shape;143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0" name="Google Shape;1440;p1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441" name="Google Shape;144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4" name="Google Shape;1444;p1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445" name="Google Shape;144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8" name="Google Shape;1448;p1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2" name="Google Shape;1452;p1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453" name="Google Shape;145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6" name="Google Shape;1456;p1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457" name="Google Shape;145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1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461" name="Google Shape;146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1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8" name="Google Shape;1468;p1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469" name="Google Shape;146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2" name="Google Shape;1472;p1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473" name="Google Shape;147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1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477" name="Google Shape;147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0" name="Google Shape;1480;p1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481" name="Google Shape;148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5" name="Google Shape;1485;p1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486" name="Google Shape;148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1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491" name="Google Shape;149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1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496" name="Google Shape;149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0" name="Google Shape;1500;p11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501" name="Google Shape;1501;p11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1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503" name="Google Shape;1503;p11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1" name="Google Shape;1511;p11"/>
          <p:cNvSpPr txBox="1">
            <a:spLocks noGrp="1"/>
          </p:cNvSpPr>
          <p:nvPr>
            <p:ph type="title" hasCustomPrompt="1"/>
          </p:nvPr>
        </p:nvSpPr>
        <p:spPr>
          <a:xfrm>
            <a:off x="2722600" y="1454667"/>
            <a:ext cx="67468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1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12" name="Google Shape;1512;p11"/>
          <p:cNvSpPr txBox="1">
            <a:spLocks noGrp="1"/>
          </p:cNvSpPr>
          <p:nvPr>
            <p:ph type="subTitle" idx="1"/>
          </p:nvPr>
        </p:nvSpPr>
        <p:spPr>
          <a:xfrm>
            <a:off x="3245300" y="4293967"/>
            <a:ext cx="57012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oogle Shape;1515;p1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516" name="Google Shape;1516;p1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1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1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1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1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1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1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1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1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1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1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1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1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1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1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1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1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1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1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1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1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1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1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1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1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1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1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1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1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1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1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1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1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1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1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1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1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1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1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5" name="Google Shape;1555;p1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556" name="Google Shape;1556;p1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557" name="Google Shape;155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561" name="Google Shape;156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4" name="Google Shape;1564;p1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565" name="Google Shape;156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8" name="Google Shape;1568;p1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569" name="Google Shape;156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2" name="Google Shape;1572;p1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573" name="Google Shape;157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0" name="Google Shape;1580;p1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581" name="Google Shape;158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4" name="Google Shape;1584;p1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585" name="Google Shape;158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8" name="Google Shape;1588;p1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589" name="Google Shape;158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2" name="Google Shape;1592;p1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593" name="Google Shape;159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6" name="Google Shape;1596;p1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597" name="Google Shape;159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0" name="Google Shape;1600;p1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601" name="Google Shape;160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1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609" name="Google Shape;160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6" name="Google Shape;1616;p1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617" name="Google Shape;161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0" name="Google Shape;1620;p1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621" name="Google Shape;162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4" name="Google Shape;1624;p1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625" name="Google Shape;162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630" name="Google Shape;163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9" name="Google Shape;1639;p1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4" name="Google Shape;1644;p1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645" name="Google Shape;1645;p1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6" name="Google Shape;1646;p1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647" name="Google Shape;1647;p1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58" name="Google Shape;1658;p13"/>
          <p:cNvSpPr txBox="1">
            <a:spLocks noGrp="1"/>
          </p:cNvSpPr>
          <p:nvPr>
            <p:ph type="subTitle" idx="1"/>
          </p:nvPr>
        </p:nvSpPr>
        <p:spPr>
          <a:xfrm>
            <a:off x="960000" y="2008800"/>
            <a:ext cx="5136000" cy="3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659" name="Google Shape;165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Google Shape;1661;p1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662" name="Google Shape;1662;p1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1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1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1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1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1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1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1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1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1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1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1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1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1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1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1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1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1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1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1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1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1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1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1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1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1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1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1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1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1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1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1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1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1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1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01" name="Google Shape;1701;p1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702" name="Google Shape;1702;p1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703" name="Google Shape;170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6" name="Google Shape;1706;p1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707" name="Google Shape;170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711" name="Google Shape;171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715" name="Google Shape;171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727" name="Google Shape;172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1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731" name="Google Shape;173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4" name="Google Shape;1734;p1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735" name="Google Shape;173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8" name="Google Shape;1738;p1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739" name="Google Shape;173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6" name="Google Shape;1746;p1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747" name="Google Shape;174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0" name="Google Shape;1750;p1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751" name="Google Shape;175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1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759" name="Google Shape;175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2" name="Google Shape;1762;p1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763" name="Google Shape;176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0" name="Google Shape;1770;p1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771" name="Google Shape;177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1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776" name="Google Shape;177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1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781" name="Google Shape;178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786" name="Google Shape;178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90" name="Google Shape;1790;p1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791" name="Google Shape;1791;p1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2" name="Google Shape;1792;p1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793" name="Google Shape;1793;p1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04" name="Google Shape;1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05" name="Google Shape;1805;p14"/>
          <p:cNvSpPr txBox="1">
            <a:spLocks noGrp="1"/>
          </p:cNvSpPr>
          <p:nvPr>
            <p:ph type="title" idx="2"/>
          </p:nvPr>
        </p:nvSpPr>
        <p:spPr>
          <a:xfrm>
            <a:off x="2277067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6" name="Google Shape;1806;p14"/>
          <p:cNvSpPr txBox="1">
            <a:spLocks noGrp="1"/>
          </p:cNvSpPr>
          <p:nvPr>
            <p:ph type="subTitle" idx="1"/>
          </p:nvPr>
        </p:nvSpPr>
        <p:spPr>
          <a:xfrm>
            <a:off x="2277067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14"/>
          <p:cNvSpPr txBox="1">
            <a:spLocks noGrp="1"/>
          </p:cNvSpPr>
          <p:nvPr>
            <p:ph type="title" idx="3" hasCustomPrompt="1"/>
          </p:nvPr>
        </p:nvSpPr>
        <p:spPr>
          <a:xfrm>
            <a:off x="932200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8" name="Google Shape;1808;p14"/>
          <p:cNvSpPr txBox="1">
            <a:spLocks noGrp="1"/>
          </p:cNvSpPr>
          <p:nvPr>
            <p:ph type="title" idx="4"/>
          </p:nvPr>
        </p:nvSpPr>
        <p:spPr>
          <a:xfrm>
            <a:off x="7881900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9" name="Google Shape;1809;p14"/>
          <p:cNvSpPr txBox="1">
            <a:spLocks noGrp="1"/>
          </p:cNvSpPr>
          <p:nvPr>
            <p:ph type="subTitle" idx="5"/>
          </p:nvPr>
        </p:nvSpPr>
        <p:spPr>
          <a:xfrm>
            <a:off x="7881900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title" idx="6" hasCustomPrompt="1"/>
          </p:nvPr>
        </p:nvSpPr>
        <p:spPr>
          <a:xfrm>
            <a:off x="6537033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1" name="Google Shape;1811;p14"/>
          <p:cNvSpPr txBox="1">
            <a:spLocks noGrp="1"/>
          </p:cNvSpPr>
          <p:nvPr>
            <p:ph type="title" idx="7"/>
          </p:nvPr>
        </p:nvSpPr>
        <p:spPr>
          <a:xfrm>
            <a:off x="2277067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ubTitle" idx="8"/>
          </p:nvPr>
        </p:nvSpPr>
        <p:spPr>
          <a:xfrm>
            <a:off x="2277067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14"/>
          <p:cNvSpPr txBox="1">
            <a:spLocks noGrp="1"/>
          </p:cNvSpPr>
          <p:nvPr>
            <p:ph type="title" idx="9" hasCustomPrompt="1"/>
          </p:nvPr>
        </p:nvSpPr>
        <p:spPr>
          <a:xfrm>
            <a:off x="932200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4" name="Google Shape;1814;p14"/>
          <p:cNvSpPr txBox="1">
            <a:spLocks noGrp="1"/>
          </p:cNvSpPr>
          <p:nvPr>
            <p:ph type="title" idx="13"/>
          </p:nvPr>
        </p:nvSpPr>
        <p:spPr>
          <a:xfrm>
            <a:off x="7881900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5" name="Google Shape;1815;p14"/>
          <p:cNvSpPr txBox="1">
            <a:spLocks noGrp="1"/>
          </p:cNvSpPr>
          <p:nvPr>
            <p:ph type="subTitle" idx="14"/>
          </p:nvPr>
        </p:nvSpPr>
        <p:spPr>
          <a:xfrm>
            <a:off x="7881900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14"/>
          <p:cNvSpPr txBox="1">
            <a:spLocks noGrp="1"/>
          </p:cNvSpPr>
          <p:nvPr>
            <p:ph type="title" idx="15" hasCustomPrompt="1"/>
          </p:nvPr>
        </p:nvSpPr>
        <p:spPr>
          <a:xfrm>
            <a:off x="6537033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909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FFF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Google Shape;1818;p1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819" name="Google Shape;1819;p1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1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1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1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1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1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1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1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1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1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1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1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1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1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1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1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1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1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1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1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1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1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1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1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1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1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1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1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1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1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1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1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1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1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1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58" name="Google Shape;1858;p1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859" name="Google Shape;1859;p1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860" name="Google Shape;186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3" name="Google Shape;1863;p1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864" name="Google Shape;186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7" name="Google Shape;1867;p1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868" name="Google Shape;186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1" name="Google Shape;1871;p1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872" name="Google Shape;187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5" name="Google Shape;1875;p1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876" name="Google Shape;187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9" name="Google Shape;1879;p1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880" name="Google Shape;188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1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884" name="Google Shape;188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7" name="Google Shape;1887;p1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888" name="Google Shape;188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1" name="Google Shape;1891;p1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892" name="Google Shape;189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5" name="Google Shape;1895;p1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896" name="Google Shape;189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9" name="Google Shape;1899;p1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900" name="Google Shape;190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3" name="Google Shape;1903;p1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904" name="Google Shape;190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7" name="Google Shape;1907;p1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908" name="Google Shape;190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1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912" name="Google Shape;191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5" name="Google Shape;1915;p1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916" name="Google Shape;191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9" name="Google Shape;1919;p1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920" name="Google Shape;192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3" name="Google Shape;1923;p1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924" name="Google Shape;192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7" name="Google Shape;1927;p1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928" name="Google Shape;192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2" name="Google Shape;1932;p1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933" name="Google Shape;193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7" name="Google Shape;1937;p1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938" name="Google Shape;193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943" name="Google Shape;194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47" name="Google Shape;1947;p15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948" name="Google Shape;1948;p15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9" name="Google Shape;1949;p15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950" name="Google Shape;1950;p15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58" name="Google Shape;1958;p15"/>
          <p:cNvSpPr txBox="1">
            <a:spLocks noGrp="1"/>
          </p:cNvSpPr>
          <p:nvPr>
            <p:ph type="title"/>
          </p:nvPr>
        </p:nvSpPr>
        <p:spPr>
          <a:xfrm>
            <a:off x="2858900" y="1581600"/>
            <a:ext cx="6497200" cy="2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15"/>
          <p:cNvSpPr txBox="1">
            <a:spLocks noGrp="1"/>
          </p:cNvSpPr>
          <p:nvPr>
            <p:ph type="subTitle" idx="1"/>
          </p:nvPr>
        </p:nvSpPr>
        <p:spPr>
          <a:xfrm>
            <a:off x="2858847" y="3839295"/>
            <a:ext cx="6497200" cy="1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FFFF"/>
        </a:solid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1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962" name="Google Shape;1962;p1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3" name="Google Shape;1963;p1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4" name="Google Shape;1964;p1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5" name="Google Shape;1965;p1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6" name="Google Shape;1966;p1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1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1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1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1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1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1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1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1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1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1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1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1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1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1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1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1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1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1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1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1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1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1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1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1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1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1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1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1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1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1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1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1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1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1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01" name="Google Shape;2001;p1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002" name="Google Shape;2002;p1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003" name="Google Shape;200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007" name="Google Shape;200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1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011" name="Google Shape;201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4" name="Google Shape;2014;p1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015" name="Google Shape;201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019" name="Google Shape;201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023" name="Google Shape;202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6" name="Google Shape;2026;p1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027" name="Google Shape;202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031" name="Google Shape;203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4" name="Google Shape;2034;p1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035" name="Google Shape;203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8" name="Google Shape;2038;p1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039" name="Google Shape;203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2" name="Google Shape;2042;p1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043" name="Google Shape;204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6" name="Google Shape;2046;p1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047" name="Google Shape;204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0" name="Google Shape;2050;p1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051" name="Google Shape;205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4" name="Google Shape;2054;p1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055" name="Google Shape;205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8" name="Google Shape;2058;p1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059" name="Google Shape;205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063" name="Google Shape;206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067" name="Google Shape;206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0" name="Google Shape;2070;p1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071" name="Google Shape;207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5" name="Google Shape;2075;p1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076" name="Google Shape;207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081" name="Google Shape;208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5" name="Google Shape;2085;p1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086" name="Google Shape;208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90" name="Google Shape;2090;p1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091" name="Google Shape;2091;p1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2" name="Google Shape;2092;p1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093" name="Google Shape;2093;p1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04" name="Google Shape;2104;p16"/>
          <p:cNvSpPr txBox="1">
            <a:spLocks noGrp="1"/>
          </p:cNvSpPr>
          <p:nvPr>
            <p:ph type="title"/>
          </p:nvPr>
        </p:nvSpPr>
        <p:spPr>
          <a:xfrm>
            <a:off x="3678100" y="4250240"/>
            <a:ext cx="4836000" cy="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5" name="Google Shape;2105;p16"/>
          <p:cNvSpPr txBox="1">
            <a:spLocks noGrp="1"/>
          </p:cNvSpPr>
          <p:nvPr>
            <p:ph type="subTitle" idx="1"/>
          </p:nvPr>
        </p:nvSpPr>
        <p:spPr>
          <a:xfrm>
            <a:off x="1635200" y="1952960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p1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108" name="Google Shape;2108;p1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1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1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1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1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1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1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1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1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1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1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1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1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1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1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1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4" name="Google Shape;2124;p1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5" name="Google Shape;2125;p1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6" name="Google Shape;2126;p1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1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8" name="Google Shape;2128;p1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9" name="Google Shape;2129;p1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0" name="Google Shape;2130;p1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1" name="Google Shape;2131;p1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2" name="Google Shape;2132;p1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3" name="Google Shape;2133;p1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4" name="Google Shape;2134;p1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1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1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1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1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1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1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1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1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1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1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1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1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47" name="Google Shape;2147;p1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148" name="Google Shape;2148;p1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149" name="Google Shape;214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153" name="Google Shape;215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6" name="Google Shape;2156;p1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157" name="Google Shape;215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0" name="Google Shape;2160;p1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161" name="Google Shape;216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1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165" name="Google Shape;216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169" name="Google Shape;216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2" name="Google Shape;2172;p1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173" name="Google Shape;217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6" name="Google Shape;2176;p1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181" name="Google Shape;218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185" name="Google Shape;218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8" name="Google Shape;2188;p1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189" name="Google Shape;218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6" name="Google Shape;2196;p1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197" name="Google Shape;219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1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201" name="Google Shape;220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4" name="Google Shape;2204;p1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205" name="Google Shape;220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8" name="Google Shape;2208;p1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209" name="Google Shape;220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2" name="Google Shape;2212;p1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213" name="Google Shape;221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6" name="Google Shape;2216;p1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217" name="Google Shape;221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222" name="Google Shape;222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6" name="Google Shape;2226;p1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227" name="Google Shape;222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1" name="Google Shape;2231;p1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232" name="Google Shape;223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236" name="Google Shape;2236;p1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237" name="Google Shape;2237;p1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38" name="Google Shape;2238;p1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239" name="Google Shape;2239;p1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50" name="Google Shape;2250;p17"/>
          <p:cNvSpPr txBox="1">
            <a:spLocks noGrp="1"/>
          </p:cNvSpPr>
          <p:nvPr>
            <p:ph type="title"/>
          </p:nvPr>
        </p:nvSpPr>
        <p:spPr>
          <a:xfrm>
            <a:off x="960000" y="1957300"/>
            <a:ext cx="5406800" cy="1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1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4068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" name="Google Shape;2253;p18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254" name="Google Shape;2254;p18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18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18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18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18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18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18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18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18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18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18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18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18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18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18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18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18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18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18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18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18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18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18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18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18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18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18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18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18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18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18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5" name="Google Shape;2285;p18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6" name="Google Shape;2286;p18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7" name="Google Shape;2287;p18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8" name="Google Shape;2288;p18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9" name="Google Shape;2289;p18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0" name="Google Shape;2290;p18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1" name="Google Shape;2291;p18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2" name="Google Shape;2292;p18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3" name="Google Shape;2293;p18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294" name="Google Shape;2294;p18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295" name="Google Shape;229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18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299" name="Google Shape;229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2" name="Google Shape;2302;p18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303" name="Google Shape;230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6" name="Google Shape;2306;p18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307" name="Google Shape;230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0" name="Google Shape;2310;p18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311" name="Google Shape;231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4" name="Google Shape;2314;p18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315" name="Google Shape;231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8" name="Google Shape;2318;p18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319" name="Google Shape;231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2" name="Google Shape;2322;p18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323" name="Google Shape;232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8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327" name="Google Shape;232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4" name="Google Shape;2334;p18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335" name="Google Shape;233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8" name="Google Shape;2338;p18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339" name="Google Shape;233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2" name="Google Shape;2342;p18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343" name="Google Shape;234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6" name="Google Shape;2346;p18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347" name="Google Shape;234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0" name="Google Shape;2350;p18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351" name="Google Shape;235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4" name="Google Shape;2354;p18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355" name="Google Shape;235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8" name="Google Shape;2358;p18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359" name="Google Shape;235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2" name="Google Shape;2362;p18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363" name="Google Shape;236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8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368" name="Google Shape;236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2" name="Google Shape;2372;p18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373" name="Google Shape;237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8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378" name="Google Shape;237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82" name="Google Shape;2382;p18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2383" name="Google Shape;2383;p18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4" name="Google Shape;2384;p18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2385" name="Google Shape;2385;p18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18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8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8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8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8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3" name="Google Shape;2393;p18"/>
          <p:cNvSpPr txBox="1">
            <a:spLocks noGrp="1"/>
          </p:cNvSpPr>
          <p:nvPr>
            <p:ph type="title"/>
          </p:nvPr>
        </p:nvSpPr>
        <p:spPr>
          <a:xfrm flipH="1">
            <a:off x="3361800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94" name="Google Shape;239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361800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5" name="Google Shape;2395;p18"/>
          <p:cNvSpPr txBox="1">
            <a:spLocks noGrp="1"/>
          </p:cNvSpPr>
          <p:nvPr>
            <p:ph type="subTitle" idx="1"/>
          </p:nvPr>
        </p:nvSpPr>
        <p:spPr>
          <a:xfrm flipH="1">
            <a:off x="3361800" y="4396467"/>
            <a:ext cx="5468400" cy="4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2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542" name="Google Shape;2542;p2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3" name="Google Shape;2543;p2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4" name="Google Shape;2544;p2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5" name="Google Shape;2545;p2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6" name="Google Shape;2546;p2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7" name="Google Shape;2547;p2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8" name="Google Shape;2548;p2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9" name="Google Shape;2549;p2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0" name="Google Shape;2550;p2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1" name="Google Shape;2551;p2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2" name="Google Shape;2552;p2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3" name="Google Shape;2553;p2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4" name="Google Shape;2554;p2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5" name="Google Shape;2555;p2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6" name="Google Shape;2556;p2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7" name="Google Shape;2557;p2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8" name="Google Shape;2558;p2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9" name="Google Shape;2559;p2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0" name="Google Shape;2560;p2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1" name="Google Shape;2561;p2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2" name="Google Shape;2562;p2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3" name="Google Shape;2563;p2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4" name="Google Shape;2564;p2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5" name="Google Shape;2565;p2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6" name="Google Shape;2566;p2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7" name="Google Shape;2567;p2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8" name="Google Shape;2568;p2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9" name="Google Shape;2569;p2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0" name="Google Shape;2570;p2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1" name="Google Shape;2571;p2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2" name="Google Shape;2572;p2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3" name="Google Shape;2573;p2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4" name="Google Shape;2574;p2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5" name="Google Shape;2575;p2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6" name="Google Shape;2576;p2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7" name="Google Shape;2577;p2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8" name="Google Shape;2578;p2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9" name="Google Shape;2579;p2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2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81" name="Google Shape;2581;p2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582" name="Google Shape;2582;p2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583" name="Google Shape;258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6" name="Google Shape;2586;p2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587" name="Google Shape;258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0" name="Google Shape;2590;p2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591" name="Google Shape;259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4" name="Google Shape;2594;p2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595" name="Google Shape;259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8" name="Google Shape;2598;p2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599" name="Google Shape;259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2" name="Google Shape;2602;p2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603" name="Google Shape;260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6" name="Google Shape;2606;p2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607" name="Google Shape;260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0" name="Google Shape;2610;p2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611" name="Google Shape;261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4" name="Google Shape;2614;p2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615" name="Google Shape;261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8" name="Google Shape;2618;p2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619" name="Google Shape;261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2" name="Google Shape;2622;p2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623" name="Google Shape;262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6" name="Google Shape;2626;p2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627" name="Google Shape;262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0" name="Google Shape;2630;p2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631" name="Google Shape;263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4" name="Google Shape;2634;p2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635" name="Google Shape;263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639" name="Google Shape;263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2" name="Google Shape;2642;p2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643" name="Google Shape;264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6" name="Google Shape;2646;p2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647" name="Google Shape;264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2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651" name="Google Shape;265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5" name="Google Shape;2655;p2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656" name="Google Shape;265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0" name="Google Shape;2660;p2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661" name="Google Shape;266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5" name="Google Shape;2665;p2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666" name="Google Shape;266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70" name="Google Shape;2670;p20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671" name="Google Shape;2671;p20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2" name="Google Shape;2672;p20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673" name="Google Shape;2673;p20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0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0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0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0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0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0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0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0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0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0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4" name="Google Shape;268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85" name="Google Shape;2685;p20"/>
          <p:cNvSpPr txBox="1">
            <a:spLocks noGrp="1"/>
          </p:cNvSpPr>
          <p:nvPr>
            <p:ph type="title" idx="2"/>
          </p:nvPr>
        </p:nvSpPr>
        <p:spPr>
          <a:xfrm>
            <a:off x="1006232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6" name="Google Shape;2686;p20"/>
          <p:cNvSpPr txBox="1">
            <a:spLocks noGrp="1"/>
          </p:cNvSpPr>
          <p:nvPr>
            <p:ph type="subTitle" idx="1"/>
          </p:nvPr>
        </p:nvSpPr>
        <p:spPr>
          <a:xfrm>
            <a:off x="10062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20"/>
          <p:cNvSpPr txBox="1">
            <a:spLocks noGrp="1"/>
          </p:cNvSpPr>
          <p:nvPr>
            <p:ph type="title" idx="3"/>
          </p:nvPr>
        </p:nvSpPr>
        <p:spPr>
          <a:xfrm>
            <a:off x="46476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8" name="Google Shape;2688;p20"/>
          <p:cNvSpPr txBox="1">
            <a:spLocks noGrp="1"/>
          </p:cNvSpPr>
          <p:nvPr>
            <p:ph type="subTitle" idx="4"/>
          </p:nvPr>
        </p:nvSpPr>
        <p:spPr>
          <a:xfrm>
            <a:off x="46476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0"/>
          <p:cNvSpPr txBox="1">
            <a:spLocks noGrp="1"/>
          </p:cNvSpPr>
          <p:nvPr>
            <p:ph type="title" idx="5"/>
          </p:nvPr>
        </p:nvSpPr>
        <p:spPr>
          <a:xfrm>
            <a:off x="82890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0" name="Google Shape;2690;p20"/>
          <p:cNvSpPr txBox="1">
            <a:spLocks noGrp="1"/>
          </p:cNvSpPr>
          <p:nvPr>
            <p:ph type="subTitle" idx="6"/>
          </p:nvPr>
        </p:nvSpPr>
        <p:spPr>
          <a:xfrm>
            <a:off x="82890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0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2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693" name="Google Shape;2693;p2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4" name="Google Shape;2694;p2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5" name="Google Shape;2695;p2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6" name="Google Shape;2696;p2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7" name="Google Shape;2697;p2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8" name="Google Shape;2698;p2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9" name="Google Shape;2699;p2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0" name="Google Shape;2700;p2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1" name="Google Shape;2701;p2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2" name="Google Shape;2702;p2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3" name="Google Shape;2703;p2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4" name="Google Shape;2704;p2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5" name="Google Shape;2705;p2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6" name="Google Shape;2706;p2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7" name="Google Shape;2707;p2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8" name="Google Shape;2708;p2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9" name="Google Shape;2709;p2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0" name="Google Shape;2710;p2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1" name="Google Shape;2711;p2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2" name="Google Shape;2712;p2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3" name="Google Shape;2713;p2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4" name="Google Shape;2714;p2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5" name="Google Shape;2715;p2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6" name="Google Shape;2716;p2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7" name="Google Shape;2717;p2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8" name="Google Shape;2718;p2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9" name="Google Shape;2719;p2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0" name="Google Shape;2720;p2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1" name="Google Shape;2721;p2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2" name="Google Shape;2722;p2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3" name="Google Shape;2723;p2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4" name="Google Shape;2724;p2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5" name="Google Shape;2725;p2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6" name="Google Shape;2726;p2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7" name="Google Shape;2727;p2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8" name="Google Shape;2728;p2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9" name="Google Shape;2729;p2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0" name="Google Shape;2730;p2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1" name="Google Shape;2731;p2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2" name="Google Shape;2732;p2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733" name="Google Shape;2733;p2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734" name="Google Shape;273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7" name="Google Shape;2737;p2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738" name="Google Shape;273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1" name="Google Shape;2741;p2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742" name="Google Shape;274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5" name="Google Shape;2745;p2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746" name="Google Shape;274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9" name="Google Shape;2749;p2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750" name="Google Shape;275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3" name="Google Shape;2753;p2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754" name="Google Shape;275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2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758" name="Google Shape;275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1" name="Google Shape;2761;p2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762" name="Google Shape;276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5" name="Google Shape;2765;p2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766" name="Google Shape;276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2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770" name="Google Shape;277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3" name="Google Shape;2773;p2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774" name="Google Shape;277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7" name="Google Shape;2777;p2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778" name="Google Shape;277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1" name="Google Shape;2781;p2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782" name="Google Shape;278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5" name="Google Shape;2785;p2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786" name="Google Shape;278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9" name="Google Shape;2789;p2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790" name="Google Shape;279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3" name="Google Shape;2793;p2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794" name="Google Shape;279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7" name="Google Shape;2797;p2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798" name="Google Shape;279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1" name="Google Shape;2801;p2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802" name="Google Shape;280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6" name="Google Shape;2806;p2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807" name="Google Shape;280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2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812" name="Google Shape;281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1" name="Google Shape;2821;p21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822" name="Google Shape;2822;p21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3" name="Google Shape;2823;p21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824" name="Google Shape;2824;p21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5" name="Google Shape;283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6" name="Google Shape;2836;p21"/>
          <p:cNvSpPr txBox="1">
            <a:spLocks noGrp="1"/>
          </p:cNvSpPr>
          <p:nvPr>
            <p:ph type="title" idx="2"/>
          </p:nvPr>
        </p:nvSpPr>
        <p:spPr>
          <a:xfrm>
            <a:off x="2585089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7" name="Google Shape;2837;p21"/>
          <p:cNvSpPr txBox="1">
            <a:spLocks noGrp="1"/>
          </p:cNvSpPr>
          <p:nvPr>
            <p:ph type="subTitle" idx="1"/>
          </p:nvPr>
        </p:nvSpPr>
        <p:spPr>
          <a:xfrm>
            <a:off x="2585089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8" name="Google Shape;2838;p21"/>
          <p:cNvSpPr txBox="1">
            <a:spLocks noGrp="1"/>
          </p:cNvSpPr>
          <p:nvPr>
            <p:ph type="title" idx="3"/>
          </p:nvPr>
        </p:nvSpPr>
        <p:spPr>
          <a:xfrm>
            <a:off x="6819180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9" name="Google Shape;2839;p21"/>
          <p:cNvSpPr txBox="1">
            <a:spLocks noGrp="1"/>
          </p:cNvSpPr>
          <p:nvPr>
            <p:ph type="title" idx="4"/>
          </p:nvPr>
        </p:nvSpPr>
        <p:spPr>
          <a:xfrm>
            <a:off x="2585089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0" name="Google Shape;2840;p21"/>
          <p:cNvSpPr txBox="1">
            <a:spLocks noGrp="1"/>
          </p:cNvSpPr>
          <p:nvPr>
            <p:ph type="subTitle" idx="5"/>
          </p:nvPr>
        </p:nvSpPr>
        <p:spPr>
          <a:xfrm>
            <a:off x="2585089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1" name="Google Shape;2841;p21"/>
          <p:cNvSpPr txBox="1">
            <a:spLocks noGrp="1"/>
          </p:cNvSpPr>
          <p:nvPr>
            <p:ph type="subTitle" idx="6"/>
          </p:nvPr>
        </p:nvSpPr>
        <p:spPr>
          <a:xfrm>
            <a:off x="6819180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21"/>
          <p:cNvSpPr txBox="1">
            <a:spLocks noGrp="1"/>
          </p:cNvSpPr>
          <p:nvPr>
            <p:ph type="title" idx="7"/>
          </p:nvPr>
        </p:nvSpPr>
        <p:spPr>
          <a:xfrm>
            <a:off x="6819180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3" name="Google Shape;2843;p21"/>
          <p:cNvSpPr txBox="1">
            <a:spLocks noGrp="1"/>
          </p:cNvSpPr>
          <p:nvPr>
            <p:ph type="subTitle" idx="8"/>
          </p:nvPr>
        </p:nvSpPr>
        <p:spPr>
          <a:xfrm>
            <a:off x="6819180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846" name="Google Shape;2846;p2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7" name="Google Shape;2847;p2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8" name="Google Shape;2848;p2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9" name="Google Shape;2849;p2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0" name="Google Shape;2850;p2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1" name="Google Shape;2851;p2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2" name="Google Shape;2852;p2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3" name="Google Shape;2853;p2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4" name="Google Shape;2854;p2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5" name="Google Shape;2855;p2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6" name="Google Shape;2856;p2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7" name="Google Shape;2857;p2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8" name="Google Shape;2858;p2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9" name="Google Shape;2859;p2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0" name="Google Shape;2860;p2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1" name="Google Shape;2861;p2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2" name="Google Shape;2862;p2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3" name="Google Shape;2863;p2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4" name="Google Shape;2864;p2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2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2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7" name="Google Shape;2867;p2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8" name="Google Shape;2868;p2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9" name="Google Shape;2869;p2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0" name="Google Shape;2870;p2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1" name="Google Shape;2871;p2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2" name="Google Shape;2872;p2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3" name="Google Shape;2873;p2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4" name="Google Shape;2874;p2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5" name="Google Shape;2875;p2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6" name="Google Shape;2876;p2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7" name="Google Shape;2877;p2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8" name="Google Shape;2878;p2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9" name="Google Shape;2879;p2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0" name="Google Shape;2880;p2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1" name="Google Shape;2881;p2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2" name="Google Shape;2882;p2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3" name="Google Shape;2883;p2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4" name="Google Shape;2884;p2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85" name="Google Shape;2885;p2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886" name="Google Shape;2886;p2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887" name="Google Shape;288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0" name="Google Shape;2890;p2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891" name="Google Shape;289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4" name="Google Shape;2894;p2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895" name="Google Shape;289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8" name="Google Shape;2898;p2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899" name="Google Shape;289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2" name="Google Shape;2902;p2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903" name="Google Shape;290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6" name="Google Shape;2906;p2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907" name="Google Shape;290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0" name="Google Shape;2910;p2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911" name="Google Shape;291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4" name="Google Shape;2914;p2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915" name="Google Shape;291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8" name="Google Shape;2918;p2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919" name="Google Shape;291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2" name="Google Shape;2922;p2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923" name="Google Shape;292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6" name="Google Shape;2926;p2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927" name="Google Shape;292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0" name="Google Shape;2930;p2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931" name="Google Shape;293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4" name="Google Shape;2934;p2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935" name="Google Shape;293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8" name="Google Shape;2938;p2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939" name="Google Shape;293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2" name="Google Shape;2942;p2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943" name="Google Shape;294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6" name="Google Shape;2946;p2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947" name="Google Shape;294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0" name="Google Shape;2950;p2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951" name="Google Shape;295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4" name="Google Shape;2954;p2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955" name="Google Shape;295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2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960" name="Google Shape;296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4" name="Google Shape;2964;p2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965" name="Google Shape;296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9" name="Google Shape;2969;p2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970" name="Google Shape;297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74" name="Google Shape;2974;p22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975" name="Google Shape;2975;p22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76" name="Google Shape;2976;p22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977" name="Google Shape;2977;p22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22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22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22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22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88" name="Google Shape;2988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22"/>
          <p:cNvSpPr txBox="1">
            <a:spLocks noGrp="1"/>
          </p:cNvSpPr>
          <p:nvPr>
            <p:ph type="title" idx="2"/>
          </p:nvPr>
        </p:nvSpPr>
        <p:spPr>
          <a:xfrm>
            <a:off x="1058467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0" name="Google Shape;2990;p22"/>
          <p:cNvSpPr txBox="1">
            <a:spLocks noGrp="1"/>
          </p:cNvSpPr>
          <p:nvPr>
            <p:ph type="subTitle" idx="1"/>
          </p:nvPr>
        </p:nvSpPr>
        <p:spPr>
          <a:xfrm>
            <a:off x="1058467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1" name="Google Shape;2991;p22"/>
          <p:cNvSpPr txBox="1">
            <a:spLocks noGrp="1"/>
          </p:cNvSpPr>
          <p:nvPr>
            <p:ph type="title" idx="3"/>
          </p:nvPr>
        </p:nvSpPr>
        <p:spPr>
          <a:xfrm>
            <a:off x="4775800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2" name="Google Shape;2992;p22"/>
          <p:cNvSpPr txBox="1">
            <a:spLocks noGrp="1"/>
          </p:cNvSpPr>
          <p:nvPr>
            <p:ph type="subTitle" idx="4"/>
          </p:nvPr>
        </p:nvSpPr>
        <p:spPr>
          <a:xfrm>
            <a:off x="4775800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3" name="Google Shape;2993;p22"/>
          <p:cNvSpPr txBox="1">
            <a:spLocks noGrp="1"/>
          </p:cNvSpPr>
          <p:nvPr>
            <p:ph type="title" idx="5"/>
          </p:nvPr>
        </p:nvSpPr>
        <p:spPr>
          <a:xfrm>
            <a:off x="8493133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4" name="Google Shape;2994;p22"/>
          <p:cNvSpPr txBox="1">
            <a:spLocks noGrp="1"/>
          </p:cNvSpPr>
          <p:nvPr>
            <p:ph type="subTitle" idx="6"/>
          </p:nvPr>
        </p:nvSpPr>
        <p:spPr>
          <a:xfrm>
            <a:off x="8493133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5" name="Google Shape;2995;p22"/>
          <p:cNvSpPr txBox="1">
            <a:spLocks noGrp="1"/>
          </p:cNvSpPr>
          <p:nvPr>
            <p:ph type="title" idx="7"/>
          </p:nvPr>
        </p:nvSpPr>
        <p:spPr>
          <a:xfrm>
            <a:off x="1058467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6" name="Google Shape;2996;p22"/>
          <p:cNvSpPr txBox="1">
            <a:spLocks noGrp="1"/>
          </p:cNvSpPr>
          <p:nvPr>
            <p:ph type="subTitle" idx="8"/>
          </p:nvPr>
        </p:nvSpPr>
        <p:spPr>
          <a:xfrm>
            <a:off x="1058467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7" name="Google Shape;2997;p22"/>
          <p:cNvSpPr txBox="1">
            <a:spLocks noGrp="1"/>
          </p:cNvSpPr>
          <p:nvPr>
            <p:ph type="title" idx="9"/>
          </p:nvPr>
        </p:nvSpPr>
        <p:spPr>
          <a:xfrm>
            <a:off x="4775800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8" name="Google Shape;2998;p22"/>
          <p:cNvSpPr txBox="1">
            <a:spLocks noGrp="1"/>
          </p:cNvSpPr>
          <p:nvPr>
            <p:ph type="subTitle" idx="13"/>
          </p:nvPr>
        </p:nvSpPr>
        <p:spPr>
          <a:xfrm>
            <a:off x="4775800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9" name="Google Shape;2999;p22"/>
          <p:cNvSpPr txBox="1">
            <a:spLocks noGrp="1"/>
          </p:cNvSpPr>
          <p:nvPr>
            <p:ph type="title" idx="14"/>
          </p:nvPr>
        </p:nvSpPr>
        <p:spPr>
          <a:xfrm>
            <a:off x="8493133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00" name="Google Shape;3000;p22"/>
          <p:cNvSpPr txBox="1">
            <a:spLocks noGrp="1"/>
          </p:cNvSpPr>
          <p:nvPr>
            <p:ph type="subTitle" idx="15"/>
          </p:nvPr>
        </p:nvSpPr>
        <p:spPr>
          <a:xfrm>
            <a:off x="8493133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5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2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003" name="Google Shape;3003;p2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4" name="Google Shape;3004;p2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5" name="Google Shape;3005;p2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6" name="Google Shape;3006;p2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7" name="Google Shape;3007;p2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8" name="Google Shape;3008;p2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9" name="Google Shape;3009;p2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0" name="Google Shape;3010;p2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1" name="Google Shape;3011;p2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2" name="Google Shape;3012;p2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3" name="Google Shape;3013;p2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4" name="Google Shape;3014;p2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5" name="Google Shape;3015;p2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6" name="Google Shape;3016;p2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7" name="Google Shape;3017;p2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8" name="Google Shape;3018;p2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9" name="Google Shape;3019;p2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0" name="Google Shape;3020;p2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1" name="Google Shape;3021;p2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2" name="Google Shape;3022;p2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3" name="Google Shape;3023;p2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4" name="Google Shape;3024;p2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5" name="Google Shape;3025;p2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6" name="Google Shape;3026;p2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7" name="Google Shape;3027;p2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8" name="Google Shape;3028;p2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9" name="Google Shape;3029;p2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0" name="Google Shape;3030;p2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2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2" name="Google Shape;3032;p2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3" name="Google Shape;3033;p2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4" name="Google Shape;3034;p2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5" name="Google Shape;3035;p2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6" name="Google Shape;3036;p2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7" name="Google Shape;3037;p2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8" name="Google Shape;3038;p2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9" name="Google Shape;3039;p2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2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1" name="Google Shape;3041;p2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2" name="Google Shape;3042;p2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043" name="Google Shape;3043;p2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044" name="Google Shape;304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47" name="Google Shape;3047;p2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048" name="Google Shape;304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9" name="Google Shape;304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1" name="Google Shape;3051;p2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052" name="Google Shape;305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5" name="Google Shape;3055;p2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056" name="Google Shape;305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9" name="Google Shape;3059;p2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060" name="Google Shape;306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3" name="Google Shape;3063;p2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064" name="Google Shape;306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7" name="Google Shape;3067;p2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068" name="Google Shape;306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1" name="Google Shape;3071;p2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072" name="Google Shape;307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5" name="Google Shape;3075;p2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076" name="Google Shape;307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9" name="Google Shape;3079;p2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080" name="Google Shape;308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3" name="Google Shape;3083;p2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084" name="Google Shape;308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7" name="Google Shape;3087;p2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088" name="Google Shape;308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1" name="Google Shape;3091;p2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092" name="Google Shape;309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5" name="Google Shape;3095;p2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096" name="Google Shape;309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9" name="Google Shape;3099;p2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100" name="Google Shape;310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3" name="Google Shape;3103;p2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104" name="Google Shape;310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7" name="Google Shape;3107;p2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108" name="Google Shape;310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1" name="Google Shape;3111;p2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112" name="Google Shape;311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6" name="Google Shape;3116;p2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117" name="Google Shape;311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1" name="Google Shape;3121;p2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122" name="Google Shape;312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6" name="Google Shape;3126;p2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127" name="Google Shape;312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31" name="Google Shape;3131;p2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132" name="Google Shape;3132;p2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33" name="Google Shape;3133;p2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134" name="Google Shape;3134;p2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2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2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2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2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2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2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2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2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2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2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5" name="Google Shape;3145;p23"/>
          <p:cNvSpPr txBox="1">
            <a:spLocks noGrp="1"/>
          </p:cNvSpPr>
          <p:nvPr>
            <p:ph type="title" hasCustomPrompt="1"/>
          </p:nvPr>
        </p:nvSpPr>
        <p:spPr>
          <a:xfrm>
            <a:off x="1597000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6" name="Google Shape;3146;p23"/>
          <p:cNvSpPr txBox="1">
            <a:spLocks noGrp="1"/>
          </p:cNvSpPr>
          <p:nvPr>
            <p:ph type="subTitle" idx="1"/>
          </p:nvPr>
        </p:nvSpPr>
        <p:spPr>
          <a:xfrm>
            <a:off x="1866633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7" name="Google Shape;3147;p23"/>
          <p:cNvSpPr txBox="1">
            <a:spLocks noGrp="1"/>
          </p:cNvSpPr>
          <p:nvPr>
            <p:ph type="title" idx="2" hasCustomPrompt="1"/>
          </p:nvPr>
        </p:nvSpPr>
        <p:spPr>
          <a:xfrm>
            <a:off x="6485052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8" name="Google Shape;3148;p23"/>
          <p:cNvSpPr txBox="1">
            <a:spLocks noGrp="1"/>
          </p:cNvSpPr>
          <p:nvPr>
            <p:ph type="subTitle" idx="3"/>
          </p:nvPr>
        </p:nvSpPr>
        <p:spPr>
          <a:xfrm>
            <a:off x="6754819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9" name="Google Shape;3149;p23"/>
          <p:cNvSpPr txBox="1">
            <a:spLocks noGrp="1"/>
          </p:cNvSpPr>
          <p:nvPr>
            <p:ph type="title" idx="4" hasCustomPrompt="1"/>
          </p:nvPr>
        </p:nvSpPr>
        <p:spPr>
          <a:xfrm>
            <a:off x="1597000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0" name="Google Shape;3150;p23"/>
          <p:cNvSpPr txBox="1">
            <a:spLocks noGrp="1"/>
          </p:cNvSpPr>
          <p:nvPr>
            <p:ph type="subTitle" idx="5"/>
          </p:nvPr>
        </p:nvSpPr>
        <p:spPr>
          <a:xfrm>
            <a:off x="1866633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51" name="Google Shape;3151;p23"/>
          <p:cNvSpPr txBox="1">
            <a:spLocks noGrp="1"/>
          </p:cNvSpPr>
          <p:nvPr>
            <p:ph type="title" idx="6" hasCustomPrompt="1"/>
          </p:nvPr>
        </p:nvSpPr>
        <p:spPr>
          <a:xfrm>
            <a:off x="6485052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2" name="Google Shape;3152;p23"/>
          <p:cNvSpPr txBox="1">
            <a:spLocks noGrp="1"/>
          </p:cNvSpPr>
          <p:nvPr>
            <p:ph type="subTitle" idx="7"/>
          </p:nvPr>
        </p:nvSpPr>
        <p:spPr>
          <a:xfrm>
            <a:off x="6754717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6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2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155" name="Google Shape;3155;p2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6" name="Google Shape;3156;p2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7" name="Google Shape;3157;p2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8" name="Google Shape;3158;p2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9" name="Google Shape;3159;p2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0" name="Google Shape;3160;p2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1" name="Google Shape;3161;p2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2" name="Google Shape;3162;p2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3" name="Google Shape;3163;p2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4" name="Google Shape;3164;p2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5" name="Google Shape;3165;p2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6" name="Google Shape;3166;p2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7" name="Google Shape;3167;p2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8" name="Google Shape;3168;p2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9" name="Google Shape;3169;p2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0" name="Google Shape;3170;p2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1" name="Google Shape;3171;p2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2" name="Google Shape;3172;p2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3" name="Google Shape;3173;p2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4" name="Google Shape;3174;p2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5" name="Google Shape;3175;p2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6" name="Google Shape;3176;p2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7" name="Google Shape;3177;p2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2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9" name="Google Shape;3179;p2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0" name="Google Shape;3180;p2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1" name="Google Shape;3181;p2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2" name="Google Shape;3182;p2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7" name="Google Shape;3187;p2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8" name="Google Shape;3188;p2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9" name="Google Shape;3189;p2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0" name="Google Shape;3190;p2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1" name="Google Shape;3191;p2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2" name="Google Shape;3192;p2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3" name="Google Shape;3193;p2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4" name="Google Shape;3194;p2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195" name="Google Shape;3195;p2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196" name="Google Shape;319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9" name="Google Shape;3199;p2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200" name="Google Shape;320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3" name="Google Shape;3203;p2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204" name="Google Shape;320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7" name="Google Shape;3207;p2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208" name="Google Shape;320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1" name="Google Shape;3211;p2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212" name="Google Shape;321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5" name="Google Shape;3215;p2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216" name="Google Shape;321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9" name="Google Shape;3219;p2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220" name="Google Shape;322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3" name="Google Shape;3223;p2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224" name="Google Shape;322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7" name="Google Shape;3227;p2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228" name="Google Shape;322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2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232" name="Google Shape;323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2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236" name="Google Shape;323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9" name="Google Shape;3239;p2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240" name="Google Shape;324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2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244" name="Google Shape;324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2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248" name="Google Shape;324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2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252" name="Google Shape;325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5" name="Google Shape;3255;p2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256" name="Google Shape;325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9" name="Google Shape;3259;p2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260" name="Google Shape;326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3" name="Google Shape;3263;p2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264" name="Google Shape;326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8" name="Google Shape;3268;p2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269" name="Google Shape;326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3" name="Google Shape;3273;p2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274" name="Google Shape;327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8" name="Google Shape;3278;p2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279" name="Google Shape;327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83" name="Google Shape;3283;p2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284" name="Google Shape;3284;p2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5" name="Google Shape;3285;p2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286" name="Google Shape;3286;p2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97" name="Google Shape;3297;p24"/>
          <p:cNvSpPr txBox="1"/>
          <p:nvPr/>
        </p:nvSpPr>
        <p:spPr>
          <a:xfrm>
            <a:off x="3452400" y="4727060"/>
            <a:ext cx="5287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298" name="Google Shape;3298;p24"/>
          <p:cNvSpPr txBox="1">
            <a:spLocks noGrp="1"/>
          </p:cNvSpPr>
          <p:nvPr>
            <p:ph type="title"/>
          </p:nvPr>
        </p:nvSpPr>
        <p:spPr>
          <a:xfrm>
            <a:off x="2438400" y="526600"/>
            <a:ext cx="7315200" cy="14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9" name="Google Shape;3299;p24"/>
          <p:cNvSpPr txBox="1">
            <a:spLocks noGrp="1"/>
          </p:cNvSpPr>
          <p:nvPr>
            <p:ph type="subTitle" idx="1"/>
          </p:nvPr>
        </p:nvSpPr>
        <p:spPr>
          <a:xfrm>
            <a:off x="3806200" y="2024000"/>
            <a:ext cx="45796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1" name="Google Shape;3301;p2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302" name="Google Shape;3302;p2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3" name="Google Shape;3303;p2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4" name="Google Shape;3304;p2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5" name="Google Shape;3305;p2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6" name="Google Shape;3306;p2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7" name="Google Shape;3307;p2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8" name="Google Shape;3308;p2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9" name="Google Shape;3309;p2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0" name="Google Shape;3310;p2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1" name="Google Shape;3311;p2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2" name="Google Shape;3312;p2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3" name="Google Shape;3313;p2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4" name="Google Shape;3314;p2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5" name="Google Shape;3315;p2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6" name="Google Shape;3316;p2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7" name="Google Shape;3317;p2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8" name="Google Shape;3318;p2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9" name="Google Shape;3319;p2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0" name="Google Shape;3320;p2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1" name="Google Shape;3321;p2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2" name="Google Shape;3322;p2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3" name="Google Shape;3323;p2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4" name="Google Shape;3324;p2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5" name="Google Shape;3325;p2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6" name="Google Shape;3326;p2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7" name="Google Shape;3327;p2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8" name="Google Shape;3328;p2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9" name="Google Shape;3329;p2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0" name="Google Shape;3330;p2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1" name="Google Shape;3331;p2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2" name="Google Shape;3332;p2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3" name="Google Shape;3333;p2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4" name="Google Shape;3334;p2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5" name="Google Shape;3335;p2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6" name="Google Shape;3336;p2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7" name="Google Shape;3337;p2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8" name="Google Shape;3338;p2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9" name="Google Shape;3339;p2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0" name="Google Shape;3340;p2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41" name="Google Shape;3341;p2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342" name="Google Shape;3342;p2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343" name="Google Shape;334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347" name="Google Shape;334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0" name="Google Shape;3350;p2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351" name="Google Shape;335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8" name="Google Shape;3358;p2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359" name="Google Shape;335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363" name="Google Shape;336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6" name="Google Shape;3366;p2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367" name="Google Shape;336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0" name="Google Shape;3370;p2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371" name="Google Shape;337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4" name="Google Shape;3374;p2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375" name="Google Shape;337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379" name="Google Shape;337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383" name="Google Shape;338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6" name="Google Shape;3386;p2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387" name="Google Shape;338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0" name="Google Shape;3390;p2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391" name="Google Shape;339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4" name="Google Shape;3394;p2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395" name="Google Shape;339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6" name="Google Shape;339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7" name="Google Shape;339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8" name="Google Shape;3398;p2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399" name="Google Shape;339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0" name="Google Shape;340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1" name="Google Shape;340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2" name="Google Shape;3402;p2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403" name="Google Shape;340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4" name="Google Shape;340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5" name="Google Shape;340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6" name="Google Shape;3406;p2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407" name="Google Shape;340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8" name="Google Shape;340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9" name="Google Shape;340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0" name="Google Shape;3410;p2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411" name="Google Shape;341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2" name="Google Shape;341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3" name="Google Shape;341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416" name="Google Shape;341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8" name="Google Shape;341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9" name="Google Shape;341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0" name="Google Shape;3420;p2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421" name="Google Shape;342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2" name="Google Shape;342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5" name="Google Shape;3425;p2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426" name="Google Shape;342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9" name="Google Shape;342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0" name="Google Shape;3430;p2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431" name="Google Shape;3431;p2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2" name="Google Shape;3432;p2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433" name="Google Shape;3433;p2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5" name="Google Shape;3435;p2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6" name="Google Shape;3436;p2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9" name="Google Shape;3439;p2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0" name="Google Shape;3440;p2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1" name="Google Shape;3441;p2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3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18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3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0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1EF6-EFDA-B85D-615F-B4A00D8B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D010-D94A-2DF7-3665-D040A52B5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56889-C133-C082-AF9A-6AFF3A12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CB86-DB7F-4445-ADEA-18DB009B74E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9D6C4-EA68-87F5-0E24-4DE2CBD2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2B13F-87D8-CBB1-6FBC-B03DB8A1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280C-4259-4871-98B8-587CFBF95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37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9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3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90" r:id="rId5"/>
    <p:sldLayoutId id="2147483692" r:id="rId6"/>
    <p:sldLayoutId id="2147483693" r:id="rId7"/>
    <p:sldLayoutId id="2147483694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95" r:id="rId20"/>
    <p:sldLayoutId id="2147483803" r:id="rId21"/>
    <p:sldLayoutId id="214748380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79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0" name="chimes.wav"/>
          </p:stSnd>
        </p:sndAc>
      </p:transition>
    </mc:Choice>
    <mc:Fallback xmlns="">
      <p:transition spd="slow">
        <p:sndAc>
          <p:stSnd>
            <p:snd r:embed="rId26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5" r:id="rId15"/>
    <p:sldLayoutId id="2147483756" r:id="rId16"/>
    <p:sldLayoutId id="2147483757" r:id="rId17"/>
    <p:sldLayoutId id="214748380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0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8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8" r:id="rId7"/>
    <p:sldLayoutId id="2147483779" r:id="rId8"/>
    <p:sldLayoutId id="2147483780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gif"/><Relationship Id="rId4" Type="http://schemas.openxmlformats.org/officeDocument/2006/relationships/image" Target="../media/image2.sv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jpeg"/><Relationship Id="rId12" Type="http://schemas.openxmlformats.org/officeDocument/2006/relationships/image" Target="../media/image4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7.jpeg"/><Relationship Id="rId12" Type="http://schemas.openxmlformats.org/officeDocument/2006/relationships/image" Target="../media/image3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6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8.gif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57.png"/><Relationship Id="rId10" Type="http://schemas.microsoft.com/office/2007/relationships/hdphoto" Target="../media/hdphoto5.wdp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6.wdp"/><Relationship Id="rId18" Type="http://schemas.openxmlformats.org/officeDocument/2006/relationships/slide" Target="slide24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6.wdp"/><Relationship Id="rId18" Type="http://schemas.openxmlformats.org/officeDocument/2006/relationships/slide" Target="slide25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8.wdp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6.wdp"/><Relationship Id="rId18" Type="http://schemas.openxmlformats.org/officeDocument/2006/relationships/slide" Target="slide26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27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6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slide" Target="slide28.xml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microsoft.com/office/2007/relationships/hdphoto" Target="../media/hdphoto10.wdp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29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30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.png"/><Relationship Id="rId5" Type="http://schemas.openxmlformats.org/officeDocument/2006/relationships/image" Target="../media/image67.jpe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4.mp3"/><Relationship Id="rId7" Type="http://schemas.openxmlformats.org/officeDocument/2006/relationships/image" Target="../media/image68.jpeg"/><Relationship Id="rId12" Type="http://schemas.openxmlformats.org/officeDocument/2006/relationships/audio" Target="../media/audio1.wav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28.gif"/><Relationship Id="rId4" Type="http://schemas.openxmlformats.org/officeDocument/2006/relationships/image" Target="../media/image21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audio" Target="../media/audio1.wav"/><Relationship Id="rId3" Type="http://schemas.openxmlformats.org/officeDocument/2006/relationships/slide" Target="slide8.xml"/><Relationship Id="rId7" Type="http://schemas.openxmlformats.org/officeDocument/2006/relationships/slide" Target="slide11.xml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slide" Target="slide10.xml"/><Relationship Id="rId11" Type="http://schemas.openxmlformats.org/officeDocument/2006/relationships/slide" Target="slide14.xml"/><Relationship Id="rId5" Type="http://schemas.openxmlformats.org/officeDocument/2006/relationships/slide" Target="slide9.xml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openxmlformats.org/officeDocument/2006/relationships/slide" Target="slide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slide" Target="slide7.xml"/><Relationship Id="rId10" Type="http://schemas.openxmlformats.org/officeDocument/2006/relationships/audio" Target="../media/audio1.wav"/><Relationship Id="rId4" Type="http://schemas.openxmlformats.org/officeDocument/2006/relationships/image" Target="../media/image28.gif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9165793" y="4354667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67" y="4098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DE628-24D0-FBB6-70B9-5151556B78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743666" y="-283126"/>
            <a:ext cx="7206303" cy="313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F0801-11BD-F1FA-5769-5F8F034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144">
            <a:off x="9212979" y="5033404"/>
            <a:ext cx="953887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3397FA-387D-4AB0-9984-626E89C36281}"/>
              </a:ext>
            </a:extLst>
          </p:cNvPr>
          <p:cNvSpPr/>
          <p:nvPr/>
        </p:nvSpPr>
        <p:spPr>
          <a:xfrm>
            <a:off x="901567" y="727046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3851544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87991" y="312758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207782" y="4833612"/>
            <a:ext cx="7776436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nice ______________.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4910298" y="4810290"/>
            <a:ext cx="3964527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amusement park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098" name="Picture 2" descr="Free amusement park fun fair theme park vector">
            <a:extLst>
              <a:ext uri="{FF2B5EF4-FFF2-40B4-BE49-F238E27FC236}">
                <a16:creationId xmlns:a16="http://schemas.microsoft.com/office/drawing/2014/main" id="{15E2177D-D0B2-47C9-A4FF-9EE19F0D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78" y="1314563"/>
            <a:ext cx="7161043" cy="35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19F84-464D-2C77-7BE6-C0924AE5F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10" name="Picture 4" descr="Sao, Tốc Biến, Lấp Lánh">
            <a:extLst>
              <a:ext uri="{FF2B5EF4-FFF2-40B4-BE49-F238E27FC236}">
                <a16:creationId xmlns:a16="http://schemas.microsoft.com/office/drawing/2014/main" id="{D7F0D0E4-9B5D-8122-BBDF-5B2E77A8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424D524-6C98-E85E-DB46-0B8927F4793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60D24-62D1-4E4B-82D0-CA5A95A08815}"/>
              </a:ext>
            </a:extLst>
          </p:cNvPr>
          <p:cNvSpPr/>
          <p:nvPr/>
        </p:nvSpPr>
        <p:spPr>
          <a:xfrm>
            <a:off x="901567" y="727046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" y="-156312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031957" y="312758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971424" y="4936032"/>
            <a:ext cx="10194389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Are dolphins faster swimmer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than ______?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5908308" y="4913074"/>
            <a:ext cx="6245715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sharks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8194" name="Picture 2" descr="Cá Mập Đầu Đen, Cá Mập, Sự Nguy Hiểm">
            <a:extLst>
              <a:ext uri="{FF2B5EF4-FFF2-40B4-BE49-F238E27FC236}">
                <a16:creationId xmlns:a16="http://schemas.microsoft.com/office/drawing/2014/main" id="{70EBA70A-B0AB-F767-CADD-6DB5932D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42" y="1240044"/>
            <a:ext cx="5752700" cy="38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15787-8786-C5C3-AA32-453588320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5" name="Picture 4" descr="Sao, Tốc Biến, Lấp Lánh">
            <a:extLst>
              <a:ext uri="{FF2B5EF4-FFF2-40B4-BE49-F238E27FC236}">
                <a16:creationId xmlns:a16="http://schemas.microsoft.com/office/drawing/2014/main" id="{AF7498D9-8C2F-5291-F223-B699A045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640D7DA3-C5D8-7E95-D16A-BA94960B3C4C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304A26-8E4D-45A7-BE71-DCDE4D7795AA}"/>
              </a:ext>
            </a:extLst>
          </p:cNvPr>
          <p:cNvSpPr/>
          <p:nvPr/>
        </p:nvSpPr>
        <p:spPr>
          <a:xfrm>
            <a:off x="1350996" y="697777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40" y="4128589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283489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305642" y="4987159"/>
            <a:ext cx="7580715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_______ live in the water?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3112869" y="4969836"/>
            <a:ext cx="3508938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turtles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" name="Picture 4" descr="Biển, Rùa, Lặn, Thú Vật, Mai Rùa, Bò Sát">
            <a:extLst>
              <a:ext uri="{FF2B5EF4-FFF2-40B4-BE49-F238E27FC236}">
                <a16:creationId xmlns:a16="http://schemas.microsoft.com/office/drawing/2014/main" id="{29ECB963-6146-1850-C8EA-413493A1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69" y="1243490"/>
            <a:ext cx="5966262" cy="370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5C41F-1E5A-94DF-275C-92A2F4BEB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8" name="Picture 4" descr="Sao, Tốc Biến, Lấp Lánh">
            <a:extLst>
              <a:ext uri="{FF2B5EF4-FFF2-40B4-BE49-F238E27FC236}">
                <a16:creationId xmlns:a16="http://schemas.microsoft.com/office/drawing/2014/main" id="{6AF8D526-23B0-1EEB-04C1-0FF0BE4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EC4C582E-E164-9871-E4C5-239A15A45A2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3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FDEF12-DD20-408B-908B-9BF89B28C437}"/>
              </a:ext>
            </a:extLst>
          </p:cNvPr>
          <p:cNvSpPr/>
          <p:nvPr/>
        </p:nvSpPr>
        <p:spPr>
          <a:xfrm>
            <a:off x="1166261" y="803610"/>
            <a:ext cx="10013482" cy="5135280"/>
          </a:xfrm>
          <a:prstGeom prst="roundRect">
            <a:avLst/>
          </a:prstGeom>
          <a:solidFill>
            <a:srgbClr val="FFF1E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" y="-140087"/>
            <a:ext cx="2792712" cy="27927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2192917" y="5044648"/>
            <a:ext cx="7581576" cy="5226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You’ve got a lucky box!!!!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46" name="Picture 2" descr="Free gift box gift box vector">
            <a:extLst>
              <a:ext uri="{FF2B5EF4-FFF2-40B4-BE49-F238E27FC236}">
                <a16:creationId xmlns:a16="http://schemas.microsoft.com/office/drawing/2014/main" id="{71FC1007-88CF-48E4-9216-3FAAA882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38" y="1256269"/>
            <a:ext cx="3597533" cy="3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113EF-E39F-4CC8-B43A-04EE8887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62" y="3930447"/>
            <a:ext cx="2792712" cy="2792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0B550-6145-460E-83D8-0DC65D802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3930447"/>
            <a:ext cx="2792712" cy="279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BDF0D-D7B7-19DD-C3C3-023E4931D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7" name="Picture 4" descr="Sao, Tốc Biến, Lấp Lánh">
            <a:extLst>
              <a:ext uri="{FF2B5EF4-FFF2-40B4-BE49-F238E27FC236}">
                <a16:creationId xmlns:a16="http://schemas.microsoft.com/office/drawing/2014/main" id="{95F582BD-CEBC-EB38-942B-DAF0C983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8204E105-F343-9B48-1157-5DCB32F1FE0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ùa Xuân, Rau Xanh, Chi Nhánh, Vở">
            <a:extLst>
              <a:ext uri="{FF2B5EF4-FFF2-40B4-BE49-F238E27FC236}">
                <a16:creationId xmlns:a16="http://schemas.microsoft.com/office/drawing/2014/main" id="{BCAF6FEB-02DA-8EBD-6986-7EF78C42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712297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36658" y="3625348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latin typeface="Comic Sans MS" panose="030F0702030302020204" pitchFamily="66" charset="0"/>
              </a:rPr>
              <a:t>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6036227" y="5916308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8010378" y="5888394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9010608" y="6051216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C936CC-2D9A-B33B-27B6-455D9E728D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" name="Picture 2" descr="Bay, Chim, Lông Vũ, Màu Vàng, Cánh">
            <a:extLst>
              <a:ext uri="{FF2B5EF4-FFF2-40B4-BE49-F238E27FC236}">
                <a16:creationId xmlns:a16="http://schemas.microsoft.com/office/drawing/2014/main" id="{D1EFC4A9-4083-0FCC-E7DB-819434D7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552;p56">
            <a:extLst>
              <a:ext uri="{FF2B5EF4-FFF2-40B4-BE49-F238E27FC236}">
                <a16:creationId xmlns:a16="http://schemas.microsoft.com/office/drawing/2014/main" id="{6B163E06-8124-AABD-2B7F-3C6693F8EFE6}"/>
              </a:ext>
            </a:extLst>
          </p:cNvPr>
          <p:cNvSpPr/>
          <p:nvPr/>
        </p:nvSpPr>
        <p:spPr>
          <a:xfrm rot="10800000" flipH="1">
            <a:off x="4322618" y="5046136"/>
            <a:ext cx="3732658" cy="696879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47DA66FE-D05A-B207-F4F3-694072475D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7614" y="5046691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latin typeface="Comic Sans MS" panose="030F0702030302020204" pitchFamily="66" charset="0"/>
              </a:rPr>
              <a:t>Listen and tick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  <a:endParaRPr sz="3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c3fe1addb7c1df50f7e5ba2d6b53426f.gif">
            <a:extLst>
              <a:ext uri="{FF2B5EF4-FFF2-40B4-BE49-F238E27FC236}">
                <a16:creationId xmlns:a16="http://schemas.microsoft.com/office/drawing/2014/main" id="{18C6A9B0-C17A-D8A3-A9A8-FBC14F1208F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9C5217A2-628A-4735-1144-1F4E385603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82B809F-B155-18EB-C6BB-A2AD765642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3" name="Picture 12" descr="Bee_inkinch.gif">
            <a:extLst>
              <a:ext uri="{FF2B5EF4-FFF2-40B4-BE49-F238E27FC236}">
                <a16:creationId xmlns:a16="http://schemas.microsoft.com/office/drawing/2014/main" id="{2B181515-5C13-3F14-6C9C-6BD2625B76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4" name="Picture 13" descr="Bee_inkinch.gif">
            <a:extLst>
              <a:ext uri="{FF2B5EF4-FFF2-40B4-BE49-F238E27FC236}">
                <a16:creationId xmlns:a16="http://schemas.microsoft.com/office/drawing/2014/main" id="{07001318-CD44-D484-94F9-8FB01AE6273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1C368-EDF3-BC60-D8A7-190C0096B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38" y="4098833"/>
            <a:ext cx="2792712" cy="2792712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9B883EDD-D39C-29CF-20FD-84A8C798A3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n Sư Tử, Con Mèo, Con Mèo To, Thú Vật">
            <a:extLst>
              <a:ext uri="{FF2B5EF4-FFF2-40B4-BE49-F238E27FC236}">
                <a16:creationId xmlns:a16="http://schemas.microsoft.com/office/drawing/2014/main" id="{4006A827-B143-50F6-5612-81F0C3D6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9" y="1109954"/>
            <a:ext cx="4264951" cy="33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621;p44">
            <a:extLst>
              <a:ext uri="{FF2B5EF4-FFF2-40B4-BE49-F238E27FC236}">
                <a16:creationId xmlns:a16="http://schemas.microsoft.com/office/drawing/2014/main" id="{76741266-9A62-822A-E573-1F4ADCD7DA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on Voi, Thú Vật, Safari, Động Vật Có Vú">
            <a:extLst>
              <a:ext uri="{FF2B5EF4-FFF2-40B4-BE49-F238E27FC236}">
                <a16:creationId xmlns:a16="http://schemas.microsoft.com/office/drawing/2014/main" id="{A76F6A46-5E80-7294-4070-088F9CFA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49" y="1109954"/>
            <a:ext cx="4264951" cy="33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ậu Bé, Đen, Trẻ Em, Sung Sướng">
            <a:extLst>
              <a:ext uri="{FF2B5EF4-FFF2-40B4-BE49-F238E27FC236}">
                <a16:creationId xmlns:a16="http://schemas.microsoft.com/office/drawing/2014/main" id="{F258D918-B7E8-A211-4254-AF900926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17" y="3194461"/>
            <a:ext cx="1786565" cy="38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9A87927-A480-DCC4-22F6-1FF9218F255C}"/>
              </a:ext>
            </a:extLst>
          </p:cNvPr>
          <p:cNvSpPr/>
          <p:nvPr/>
        </p:nvSpPr>
        <p:spPr>
          <a:xfrm>
            <a:off x="5913912" y="4786732"/>
            <a:ext cx="4560805" cy="1483439"/>
          </a:xfrm>
          <a:prstGeom prst="wedgeRoundRectCallout">
            <a:avLst>
              <a:gd name="adj1" fmla="val 54957"/>
              <a:gd name="adj2" fmla="val 65343"/>
              <a:gd name="adj3" fmla="val 16667"/>
            </a:avLst>
          </a:prstGeom>
          <a:solidFill>
            <a:srgbClr val="C1F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Google Shape;5943;p39">
            <a:extLst>
              <a:ext uri="{FF2B5EF4-FFF2-40B4-BE49-F238E27FC236}">
                <a16:creationId xmlns:a16="http://schemas.microsoft.com/office/drawing/2014/main" id="{223C571A-1AA9-3CAD-84F3-E1ED694CEC90}"/>
              </a:ext>
            </a:extLst>
          </p:cNvPr>
          <p:cNvSpPr txBox="1">
            <a:spLocks/>
          </p:cNvSpPr>
          <p:nvPr/>
        </p:nvSpPr>
        <p:spPr>
          <a:xfrm>
            <a:off x="6070138" y="4786732"/>
            <a:ext cx="4404579" cy="78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sz="2800" kern="0" dirty="0">
                <a:latin typeface="Comic Sans MS" panose="030F0702030302020204" pitchFamily="66" charset="0"/>
              </a:rPr>
              <a:t>I’m faster than a hippo. I’m smaller than a rhino. What am I?</a:t>
            </a:r>
          </a:p>
        </p:txBody>
      </p:sp>
      <p:sp>
        <p:nvSpPr>
          <p:cNvPr id="9" name="Google Shape;5943;p39">
            <a:extLst>
              <a:ext uri="{FF2B5EF4-FFF2-40B4-BE49-F238E27FC236}">
                <a16:creationId xmlns:a16="http://schemas.microsoft.com/office/drawing/2014/main" id="{5FAFFE62-8FC2-384B-02D5-36CB59283557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064736" y="814922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277362" y="814922"/>
            <a:ext cx="553687" cy="4231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CF78A5-7462-6D3D-4EC9-EFBE9F7BB7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4" name="Track 11.12">
            <a:hlinkClick r:id="" action="ppaction://media"/>
            <a:extLst>
              <a:ext uri="{FF2B5EF4-FFF2-40B4-BE49-F238E27FC236}">
                <a16:creationId xmlns:a16="http://schemas.microsoft.com/office/drawing/2014/main" id="{8271A446-1431-0AC5-A925-2901D43A1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22" end="38283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3831" y="5745029"/>
            <a:ext cx="406400" cy="406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5DEE9-AAEC-AD8E-F40E-B052C9EE820B}"/>
              </a:ext>
            </a:extLst>
          </p:cNvPr>
          <p:cNvSpPr/>
          <p:nvPr/>
        </p:nvSpPr>
        <p:spPr>
          <a:xfrm>
            <a:off x="5456080" y="3935439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02F7E-6C08-77B2-A26C-0DBC935FD682}"/>
              </a:ext>
            </a:extLst>
          </p:cNvPr>
          <p:cNvSpPr/>
          <p:nvPr/>
        </p:nvSpPr>
        <p:spPr>
          <a:xfrm>
            <a:off x="9877438" y="3937130"/>
            <a:ext cx="614058" cy="461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18" name="Picture 2" descr="Đánh Dấu, Kiểm Tra, Màu Đỏ, Chính Xác">
            <a:extLst>
              <a:ext uri="{FF2B5EF4-FFF2-40B4-BE49-F238E27FC236}">
                <a16:creationId xmlns:a16="http://schemas.microsoft.com/office/drawing/2014/main" id="{8567A604-7606-40A4-8E57-9CB381B6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99" y="3824588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oạt Hình, Trẻ Em, Hài Hước">
            <a:extLst>
              <a:ext uri="{FF2B5EF4-FFF2-40B4-BE49-F238E27FC236}">
                <a16:creationId xmlns:a16="http://schemas.microsoft.com/office/drawing/2014/main" id="{0C7E66C4-FADA-0C7A-F0D5-2B42CF83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20" y="1779864"/>
            <a:ext cx="2588532" cy="51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15D9A26-32F8-81F5-7BB1-7332B63A9DCC}"/>
              </a:ext>
            </a:extLst>
          </p:cNvPr>
          <p:cNvSpPr/>
          <p:nvPr/>
        </p:nvSpPr>
        <p:spPr>
          <a:xfrm rot="280523">
            <a:off x="1201172" y="4396609"/>
            <a:ext cx="6434317" cy="185281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2879688B-30C6-F17C-3585-C808D0D6705C}"/>
              </a:ext>
            </a:extLst>
          </p:cNvPr>
          <p:cNvSpPr txBox="1">
            <a:spLocks/>
          </p:cNvSpPr>
          <p:nvPr/>
        </p:nvSpPr>
        <p:spPr>
          <a:xfrm>
            <a:off x="1880755" y="4648216"/>
            <a:ext cx="5323087" cy="14168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I’m bigger than a rhino. I’m slower than a lion. What am 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6EDDF-AC52-374B-B1EE-173DB8C34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026" name="Picture 2" descr="Tiger, Thú Vật, Safari, Mèo Hoang">
            <a:extLst>
              <a:ext uri="{FF2B5EF4-FFF2-40B4-BE49-F238E27FC236}">
                <a16:creationId xmlns:a16="http://schemas.microsoft.com/office/drawing/2014/main" id="{1CAC21EF-C3E2-B99E-3B1B-A39E91CA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98" y="895489"/>
            <a:ext cx="4406612" cy="32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n Voi, Thú Vật, Safari, Động Vật Có Vú">
            <a:extLst>
              <a:ext uri="{FF2B5EF4-FFF2-40B4-BE49-F238E27FC236}">
                <a16:creationId xmlns:a16="http://schemas.microsoft.com/office/drawing/2014/main" id="{D0F6E021-EDFF-B326-EFCE-F15074C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17" y="895489"/>
            <a:ext cx="4406612" cy="32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0FA97-712C-B217-ADB3-C17372B791D5}"/>
              </a:ext>
            </a:extLst>
          </p:cNvPr>
          <p:cNvSpPr/>
          <p:nvPr/>
        </p:nvSpPr>
        <p:spPr>
          <a:xfrm>
            <a:off x="10866071" y="3735993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44B1D-0DCF-0D85-655E-EBC59F418F83}"/>
              </a:ext>
            </a:extLst>
          </p:cNvPr>
          <p:cNvSpPr/>
          <p:nvPr/>
        </p:nvSpPr>
        <p:spPr>
          <a:xfrm>
            <a:off x="6381952" y="3747935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Track 11.12">
            <a:hlinkClick r:id="" action="ppaction://media"/>
            <a:extLst>
              <a:ext uri="{FF2B5EF4-FFF2-40B4-BE49-F238E27FC236}">
                <a16:creationId xmlns:a16="http://schemas.microsoft.com/office/drawing/2014/main" id="{CB1B4575-B6C2-2F76-2442-9351E4564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24" end="2858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3791" y="5704797"/>
            <a:ext cx="406400" cy="406400"/>
          </a:xfrm>
          <a:prstGeom prst="rect">
            <a:avLst/>
          </a:prstGeom>
        </p:spPr>
      </p:pic>
      <p:pic>
        <p:nvPicPr>
          <p:cNvPr id="12" name="Picture 2" descr="Đánh Dấu, Kiểm Tra, Màu Đỏ, Chính Xác">
            <a:extLst>
              <a:ext uri="{FF2B5EF4-FFF2-40B4-BE49-F238E27FC236}">
                <a16:creationId xmlns:a16="http://schemas.microsoft.com/office/drawing/2014/main" id="{4C00B833-F4B4-E99F-0661-F42E096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299" y="3577879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880755" y="774275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2049633" y="737969"/>
            <a:ext cx="553687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3" name="Google Shape;621;p44">
            <a:extLst>
              <a:ext uri="{FF2B5EF4-FFF2-40B4-BE49-F238E27FC236}">
                <a16:creationId xmlns:a16="http://schemas.microsoft.com/office/drawing/2014/main" id="{99E6CBC0-8DB3-99D2-D037-C58BFBC5653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943;p39">
            <a:extLst>
              <a:ext uri="{FF2B5EF4-FFF2-40B4-BE49-F238E27FC236}">
                <a16:creationId xmlns:a16="http://schemas.microsoft.com/office/drawing/2014/main" id="{773B952C-EDAC-E9B2-3E38-4FE4075A6D3F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</p:spTree>
    <p:extLst>
      <p:ext uri="{BB962C8B-B14F-4D97-AF65-F5344CB8AC3E}">
        <p14:creationId xmlns:p14="http://schemas.microsoft.com/office/powerpoint/2010/main" val="32939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n Rắn, Con Rắn Cây, Hàng, Màu Xanh Lá">
            <a:extLst>
              <a:ext uri="{FF2B5EF4-FFF2-40B4-BE49-F238E27FC236}">
                <a16:creationId xmlns:a16="http://schemas.microsoft.com/office/drawing/2014/main" id="{3ACE3D5A-B546-3042-22A8-2720B9FE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13" y="1157893"/>
            <a:ext cx="4449314" cy="32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á Sấu, Hàm Răng, Gàu, Đầu, Mồm">
            <a:extLst>
              <a:ext uri="{FF2B5EF4-FFF2-40B4-BE49-F238E27FC236}">
                <a16:creationId xmlns:a16="http://schemas.microsoft.com/office/drawing/2014/main" id="{9F7E8853-AE89-1054-1111-0AA88BC6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74" y="1157893"/>
            <a:ext cx="4449314" cy="32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9A87927-A480-DCC4-22F6-1FF9218F255C}"/>
              </a:ext>
            </a:extLst>
          </p:cNvPr>
          <p:cNvSpPr/>
          <p:nvPr/>
        </p:nvSpPr>
        <p:spPr>
          <a:xfrm>
            <a:off x="5474526" y="4786733"/>
            <a:ext cx="5000192" cy="1161496"/>
          </a:xfrm>
          <a:prstGeom prst="wedgeRoundRectCallout">
            <a:avLst>
              <a:gd name="adj1" fmla="val 54957"/>
              <a:gd name="adj2" fmla="val 65343"/>
              <a:gd name="adj3" fmla="val 16667"/>
            </a:avLst>
          </a:prstGeom>
          <a:solidFill>
            <a:srgbClr val="C1F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Google Shape;5943;p39">
            <a:extLst>
              <a:ext uri="{FF2B5EF4-FFF2-40B4-BE49-F238E27FC236}">
                <a16:creationId xmlns:a16="http://schemas.microsoft.com/office/drawing/2014/main" id="{223C571A-1AA9-3CAD-84F3-E1ED694CEC90}"/>
              </a:ext>
            </a:extLst>
          </p:cNvPr>
          <p:cNvSpPr txBox="1">
            <a:spLocks/>
          </p:cNvSpPr>
          <p:nvPr/>
        </p:nvSpPr>
        <p:spPr>
          <a:xfrm>
            <a:off x="5569527" y="4786732"/>
            <a:ext cx="4905190" cy="78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sz="2800" kern="0" dirty="0">
                <a:latin typeface="Comic Sans MS" panose="030F0702030302020204" pitchFamily="66" charset="0"/>
              </a:rPr>
              <a:t>I’m longer than a fish. I don’t have legs. What am I?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122405" y="814922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277362" y="814922"/>
            <a:ext cx="553687" cy="4231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CF78A5-7462-6D3D-4EC9-EFBE9F7BB7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4" name="Track 11.12">
            <a:hlinkClick r:id="" action="ppaction://media"/>
            <a:extLst>
              <a:ext uri="{FF2B5EF4-FFF2-40B4-BE49-F238E27FC236}">
                <a16:creationId xmlns:a16="http://schemas.microsoft.com/office/drawing/2014/main" id="{8271A446-1431-0AC5-A925-2901D43A1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17343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831" y="5745029"/>
            <a:ext cx="406400" cy="406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5DEE9-AAEC-AD8E-F40E-B052C9EE820B}"/>
              </a:ext>
            </a:extLst>
          </p:cNvPr>
          <p:cNvSpPr/>
          <p:nvPr/>
        </p:nvSpPr>
        <p:spPr>
          <a:xfrm>
            <a:off x="5256431" y="3935439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02F7E-6C08-77B2-A26C-0DBC935FD682}"/>
              </a:ext>
            </a:extLst>
          </p:cNvPr>
          <p:cNvSpPr/>
          <p:nvPr/>
        </p:nvSpPr>
        <p:spPr>
          <a:xfrm>
            <a:off x="9856949" y="3927782"/>
            <a:ext cx="614058" cy="461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18" name="Picture 2" descr="Đánh Dấu, Kiểm Tra, Màu Đỏ, Chính Xác">
            <a:extLst>
              <a:ext uri="{FF2B5EF4-FFF2-40B4-BE49-F238E27FC236}">
                <a16:creationId xmlns:a16="http://schemas.microsoft.com/office/drawing/2014/main" id="{8567A604-7606-40A4-8E57-9CB381B6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165" y="3775821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ậu Bé, Đen, Trẻ Em, Sung Sướng">
            <a:extLst>
              <a:ext uri="{FF2B5EF4-FFF2-40B4-BE49-F238E27FC236}">
                <a16:creationId xmlns:a16="http://schemas.microsoft.com/office/drawing/2014/main" id="{82099816-29C9-F38C-BE6B-8BC7541A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17" y="3194461"/>
            <a:ext cx="1786565" cy="38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21;p44">
            <a:extLst>
              <a:ext uri="{FF2B5EF4-FFF2-40B4-BE49-F238E27FC236}">
                <a16:creationId xmlns:a16="http://schemas.microsoft.com/office/drawing/2014/main" id="{8700CD01-FEA6-FB24-EEF4-D18F9EC9710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E6969A49-83D0-61FC-6231-AEFDC5DD9892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</p:spTree>
    <p:extLst>
      <p:ext uri="{BB962C8B-B14F-4D97-AF65-F5344CB8AC3E}">
        <p14:creationId xmlns:p14="http://schemas.microsoft.com/office/powerpoint/2010/main" val="1866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n Khỉ, Thú Vật, Động Vật Có Vú">
            <a:extLst>
              <a:ext uri="{FF2B5EF4-FFF2-40B4-BE49-F238E27FC236}">
                <a16:creationId xmlns:a16="http://schemas.microsoft.com/office/drawing/2014/main" id="{6F742EC0-A830-2A8C-7CFA-D1A8930CD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1"/>
          <a:stretch/>
        </p:blipFill>
        <p:spPr bwMode="auto">
          <a:xfrm>
            <a:off x="2303813" y="919648"/>
            <a:ext cx="4644247" cy="32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ê Giác, Nhau Thai Động Vật Có Vú">
            <a:extLst>
              <a:ext uri="{FF2B5EF4-FFF2-40B4-BE49-F238E27FC236}">
                <a16:creationId xmlns:a16="http://schemas.microsoft.com/office/drawing/2014/main" id="{019BFF21-43FA-B2B9-2B32-4AA5C709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69" y="919648"/>
            <a:ext cx="4644247" cy="32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15D9A26-32F8-81F5-7BB1-7332B63A9DCC}"/>
              </a:ext>
            </a:extLst>
          </p:cNvPr>
          <p:cNvSpPr/>
          <p:nvPr/>
        </p:nvSpPr>
        <p:spPr>
          <a:xfrm rot="280523">
            <a:off x="887307" y="4077455"/>
            <a:ext cx="7032860" cy="220934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733276" y="670500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888232" y="667680"/>
            <a:ext cx="553687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6EDDF-AC52-374B-B1EE-173DB8C349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0FA97-712C-B217-ADB3-C17372B791D5}"/>
              </a:ext>
            </a:extLst>
          </p:cNvPr>
          <p:cNvSpPr/>
          <p:nvPr/>
        </p:nvSpPr>
        <p:spPr>
          <a:xfrm>
            <a:off x="11123087" y="3689511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44B1D-0DCF-0D85-655E-EBC59F418F83}"/>
              </a:ext>
            </a:extLst>
          </p:cNvPr>
          <p:cNvSpPr/>
          <p:nvPr/>
        </p:nvSpPr>
        <p:spPr>
          <a:xfrm>
            <a:off x="6328204" y="3716032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Track 11.12">
            <a:hlinkClick r:id="" action="ppaction://media"/>
            <a:extLst>
              <a:ext uri="{FF2B5EF4-FFF2-40B4-BE49-F238E27FC236}">
                <a16:creationId xmlns:a16="http://schemas.microsoft.com/office/drawing/2014/main" id="{CB1B4575-B6C2-2F76-2442-9351E4564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56" end="0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0784" y="5844430"/>
            <a:ext cx="406400" cy="406400"/>
          </a:xfrm>
          <a:prstGeom prst="rect">
            <a:avLst/>
          </a:prstGeom>
        </p:spPr>
      </p:pic>
      <p:pic>
        <p:nvPicPr>
          <p:cNvPr id="2" name="Picture 6" descr="Cậu Bé, Đen, Trẻ Em, Sung Sướng">
            <a:extLst>
              <a:ext uri="{FF2B5EF4-FFF2-40B4-BE49-F238E27FC236}">
                <a16:creationId xmlns:a16="http://schemas.microsoft.com/office/drawing/2014/main" id="{159DC738-2C93-D87E-5595-B46A774C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2948941"/>
            <a:ext cx="1888233" cy="39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ánh Dấu, Kiểm Tra, Màu Đỏ, Chính Xác">
            <a:extLst>
              <a:ext uri="{FF2B5EF4-FFF2-40B4-BE49-F238E27FC236}">
                <a16:creationId xmlns:a16="http://schemas.microsoft.com/office/drawing/2014/main" id="{4C00B833-F4B4-E99F-0661-F42E096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59" y="3532491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21;p44">
            <a:extLst>
              <a:ext uri="{FF2B5EF4-FFF2-40B4-BE49-F238E27FC236}">
                <a16:creationId xmlns:a16="http://schemas.microsoft.com/office/drawing/2014/main" id="{5EF137AE-94E6-2FA4-F7F1-74212F67B2C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943;p39">
            <a:extLst>
              <a:ext uri="{FF2B5EF4-FFF2-40B4-BE49-F238E27FC236}">
                <a16:creationId xmlns:a16="http://schemas.microsoft.com/office/drawing/2014/main" id="{6A6F5A96-9FF1-61D3-7217-A11DEA5AF4ED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2879688B-30C6-F17C-3585-C808D0D6705C}"/>
              </a:ext>
            </a:extLst>
          </p:cNvPr>
          <p:cNvSpPr txBox="1">
            <a:spLocks/>
          </p:cNvSpPr>
          <p:nvPr/>
        </p:nvSpPr>
        <p:spPr>
          <a:xfrm>
            <a:off x="1672923" y="4380989"/>
            <a:ext cx="5998537" cy="14168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I’m smaller than a tiger. I’m faster than an elephant. I climb trees  and I jump. What am I?</a:t>
            </a:r>
          </a:p>
        </p:txBody>
      </p:sp>
    </p:spTree>
    <p:extLst>
      <p:ext uri="{BB962C8B-B14F-4D97-AF65-F5344CB8AC3E}">
        <p14:creationId xmlns:p14="http://schemas.microsoft.com/office/powerpoint/2010/main" val="9556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ùa Xuân, Rau Xanh, Chi Nhánh, Vở">
            <a:extLst>
              <a:ext uri="{FF2B5EF4-FFF2-40B4-BE49-F238E27FC236}">
                <a16:creationId xmlns:a16="http://schemas.microsoft.com/office/drawing/2014/main" id="{5DF788AA-831A-7A57-9FD2-93531357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80" y="-584052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766066" y="4973977"/>
            <a:ext cx="2846017" cy="63418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10717" y="3731132"/>
            <a:ext cx="8693652" cy="14284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95187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Let’s play!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898904" y="6017390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63714" y="5753203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7801161" y="604288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AB0F96-326C-DC03-5744-05A21A57D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110116"/>
            <a:ext cx="1564144" cy="658379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3FF60501-AD1B-2143-4B82-6B1AC698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3fe1addb7c1df50f7e5ba2d6b53426f.gif">
            <a:extLst>
              <a:ext uri="{FF2B5EF4-FFF2-40B4-BE49-F238E27FC236}">
                <a16:creationId xmlns:a16="http://schemas.microsoft.com/office/drawing/2014/main" id="{661DACB3-AB89-4A51-F43C-75EBCB1AFC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5BD0496A-5498-E6D5-04F6-7ED0FB54337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833C7409-867A-88C6-F9D3-B2DB578D0C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49988DDC-67B7-B4C6-4733-B779500E302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3" name="Picture 12" descr="Bee_inkinch.gif">
            <a:extLst>
              <a:ext uri="{FF2B5EF4-FFF2-40B4-BE49-F238E27FC236}">
                <a16:creationId xmlns:a16="http://schemas.microsoft.com/office/drawing/2014/main" id="{06F49F97-3431-BA33-54DF-8628961C9D5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DCD103-8C49-EAC1-CD2A-C505A0649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14" y="4001520"/>
            <a:ext cx="2792712" cy="2792712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3B52A143-E7C7-07F6-000F-D8F9417AAD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8" name="Picture 5817">
            <a:extLst>
              <a:ext uri="{FF2B5EF4-FFF2-40B4-BE49-F238E27FC236}">
                <a16:creationId xmlns:a16="http://schemas.microsoft.com/office/drawing/2014/main" id="{EA569AFB-73C9-885F-8B91-2474AF04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095">
            <a:off x="9540512" y="5353073"/>
            <a:ext cx="3015347" cy="1681045"/>
          </a:xfrm>
          <a:prstGeom prst="rect">
            <a:avLst/>
          </a:prstGeom>
        </p:spPr>
      </p:pic>
      <p:grpSp>
        <p:nvGrpSpPr>
          <p:cNvPr id="5671" name="Google Shape;9001;p134">
            <a:extLst>
              <a:ext uri="{FF2B5EF4-FFF2-40B4-BE49-F238E27FC236}">
                <a16:creationId xmlns:a16="http://schemas.microsoft.com/office/drawing/2014/main" id="{4BD18960-535C-6904-FB19-AF67898D026E}"/>
              </a:ext>
            </a:extLst>
          </p:cNvPr>
          <p:cNvGrpSpPr/>
          <p:nvPr/>
        </p:nvGrpSpPr>
        <p:grpSpPr>
          <a:xfrm rot="16200000">
            <a:off x="4832443" y="-944308"/>
            <a:ext cx="3458051" cy="8719146"/>
            <a:chOff x="1454807" y="1810421"/>
            <a:chExt cx="1031766" cy="2789030"/>
          </a:xfrm>
        </p:grpSpPr>
        <p:sp>
          <p:nvSpPr>
            <p:cNvPr id="5672" name="Google Shape;9002;p134">
              <a:extLst>
                <a:ext uri="{FF2B5EF4-FFF2-40B4-BE49-F238E27FC236}">
                  <a16:creationId xmlns:a16="http://schemas.microsoft.com/office/drawing/2014/main" id="{064A087D-EC7B-405D-3EC8-870D67B2C124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3" name="Google Shape;9003;p134">
              <a:extLst>
                <a:ext uri="{FF2B5EF4-FFF2-40B4-BE49-F238E27FC236}">
                  <a16:creationId xmlns:a16="http://schemas.microsoft.com/office/drawing/2014/main" id="{68F66AD5-BD77-53E1-49DE-F66BFBCA9067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5" name="Google Shape;9004;p134">
              <a:extLst>
                <a:ext uri="{FF2B5EF4-FFF2-40B4-BE49-F238E27FC236}">
                  <a16:creationId xmlns:a16="http://schemas.microsoft.com/office/drawing/2014/main" id="{F0F82A34-BF6E-4EC0-1B51-256FE75D2864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6" name="Google Shape;9005;p134">
              <a:extLst>
                <a:ext uri="{FF2B5EF4-FFF2-40B4-BE49-F238E27FC236}">
                  <a16:creationId xmlns:a16="http://schemas.microsoft.com/office/drawing/2014/main" id="{4650083A-7226-6A40-35DF-BBE9BC20D561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8" name="Google Shape;9006;p134">
              <a:extLst>
                <a:ext uri="{FF2B5EF4-FFF2-40B4-BE49-F238E27FC236}">
                  <a16:creationId xmlns:a16="http://schemas.microsoft.com/office/drawing/2014/main" id="{27633C3F-69CC-8415-7DF8-2A056076806A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1" name="Google Shape;9007;p134">
              <a:extLst>
                <a:ext uri="{FF2B5EF4-FFF2-40B4-BE49-F238E27FC236}">
                  <a16:creationId xmlns:a16="http://schemas.microsoft.com/office/drawing/2014/main" id="{B420A775-5784-569C-1C94-5A2CE6016992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3" name="Google Shape;9008;p134">
              <a:extLst>
                <a:ext uri="{FF2B5EF4-FFF2-40B4-BE49-F238E27FC236}">
                  <a16:creationId xmlns:a16="http://schemas.microsoft.com/office/drawing/2014/main" id="{19585387-A46D-8CC9-90A3-DF34F580976E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8" name="Google Shape;9009;p134">
              <a:extLst>
                <a:ext uri="{FF2B5EF4-FFF2-40B4-BE49-F238E27FC236}">
                  <a16:creationId xmlns:a16="http://schemas.microsoft.com/office/drawing/2014/main" id="{C998538D-C4D0-230B-2487-B64CFEF626AE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9" name="Google Shape;9010;p134">
              <a:extLst>
                <a:ext uri="{FF2B5EF4-FFF2-40B4-BE49-F238E27FC236}">
                  <a16:creationId xmlns:a16="http://schemas.microsoft.com/office/drawing/2014/main" id="{809C4E0C-FBC1-DF08-D307-6FE3F5D6950A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0" name="Google Shape;9011;p134">
              <a:extLst>
                <a:ext uri="{FF2B5EF4-FFF2-40B4-BE49-F238E27FC236}">
                  <a16:creationId xmlns:a16="http://schemas.microsoft.com/office/drawing/2014/main" id="{E7F5230B-5BAA-EA77-FAF2-CA27A459AF1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1" name="Google Shape;9012;p134">
              <a:extLst>
                <a:ext uri="{FF2B5EF4-FFF2-40B4-BE49-F238E27FC236}">
                  <a16:creationId xmlns:a16="http://schemas.microsoft.com/office/drawing/2014/main" id="{7EE5A67A-E34C-A8FB-FD1A-70123138A70F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2" name="Google Shape;9013;p134">
              <a:extLst>
                <a:ext uri="{FF2B5EF4-FFF2-40B4-BE49-F238E27FC236}">
                  <a16:creationId xmlns:a16="http://schemas.microsoft.com/office/drawing/2014/main" id="{2158CC56-4370-88DC-1787-28EB997C3F2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3" name="Google Shape;9014;p134">
              <a:extLst>
                <a:ext uri="{FF2B5EF4-FFF2-40B4-BE49-F238E27FC236}">
                  <a16:creationId xmlns:a16="http://schemas.microsoft.com/office/drawing/2014/main" id="{3CC3FC8B-7398-C5BA-9DB9-5D024593E796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4" name="Google Shape;9015;p134">
              <a:extLst>
                <a:ext uri="{FF2B5EF4-FFF2-40B4-BE49-F238E27FC236}">
                  <a16:creationId xmlns:a16="http://schemas.microsoft.com/office/drawing/2014/main" id="{BF8E6C74-6E2F-C9C3-BFA2-EFCF1A0971B6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5" name="Google Shape;9016;p134">
              <a:extLst>
                <a:ext uri="{FF2B5EF4-FFF2-40B4-BE49-F238E27FC236}">
                  <a16:creationId xmlns:a16="http://schemas.microsoft.com/office/drawing/2014/main" id="{3E7618BB-8E14-03B1-EA30-2C26BEB4ADF6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5696" name="Google Shape;9017;p134">
              <a:extLst>
                <a:ext uri="{FF2B5EF4-FFF2-40B4-BE49-F238E27FC236}">
                  <a16:creationId xmlns:a16="http://schemas.microsoft.com/office/drawing/2014/main" id="{FB07E81B-5320-F87A-F689-F8FF52225F4F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726" name="Google Shape;9018;p134">
                <a:extLst>
                  <a:ext uri="{FF2B5EF4-FFF2-40B4-BE49-F238E27FC236}">
                    <a16:creationId xmlns:a16="http://schemas.microsoft.com/office/drawing/2014/main" id="{17283B14-74C4-F709-9F0D-8274B0426AEF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7" name="Google Shape;9019;p134">
                <a:extLst>
                  <a:ext uri="{FF2B5EF4-FFF2-40B4-BE49-F238E27FC236}">
                    <a16:creationId xmlns:a16="http://schemas.microsoft.com/office/drawing/2014/main" id="{E206038F-9E38-A36B-E9F4-31A347A90C3C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8" name="Google Shape;9020;p134">
                <a:extLst>
                  <a:ext uri="{FF2B5EF4-FFF2-40B4-BE49-F238E27FC236}">
                    <a16:creationId xmlns:a16="http://schemas.microsoft.com/office/drawing/2014/main" id="{DF00FC36-158B-2A48-F777-DE6CD9AE758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9" name="Google Shape;9021;p134">
                <a:extLst>
                  <a:ext uri="{FF2B5EF4-FFF2-40B4-BE49-F238E27FC236}">
                    <a16:creationId xmlns:a16="http://schemas.microsoft.com/office/drawing/2014/main" id="{335F99B7-F588-B79D-3CD7-A86567794793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0" name="Google Shape;9022;p134">
                <a:extLst>
                  <a:ext uri="{FF2B5EF4-FFF2-40B4-BE49-F238E27FC236}">
                    <a16:creationId xmlns:a16="http://schemas.microsoft.com/office/drawing/2014/main" id="{CEB90849-13FA-712B-B2AF-FE850C727222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1" name="Google Shape;9023;p134">
                <a:extLst>
                  <a:ext uri="{FF2B5EF4-FFF2-40B4-BE49-F238E27FC236}">
                    <a16:creationId xmlns:a16="http://schemas.microsoft.com/office/drawing/2014/main" id="{7AE0D1F9-6BCA-CC48-0670-ECF8B67544CB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7" name="Google Shape;9024;p134">
              <a:extLst>
                <a:ext uri="{FF2B5EF4-FFF2-40B4-BE49-F238E27FC236}">
                  <a16:creationId xmlns:a16="http://schemas.microsoft.com/office/drawing/2014/main" id="{DC7F0191-5366-E6B3-612F-5424F9E1677D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5719" name="Google Shape;9025;p134">
                <a:extLst>
                  <a:ext uri="{FF2B5EF4-FFF2-40B4-BE49-F238E27FC236}">
                    <a16:creationId xmlns:a16="http://schemas.microsoft.com/office/drawing/2014/main" id="{ABB344B9-BA43-2A8E-FA56-EA2F9D518771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0" name="Google Shape;9026;p134">
                <a:extLst>
                  <a:ext uri="{FF2B5EF4-FFF2-40B4-BE49-F238E27FC236}">
                    <a16:creationId xmlns:a16="http://schemas.microsoft.com/office/drawing/2014/main" id="{D04F08C4-9AFA-D7D0-16EC-E21D2015B77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1" name="Google Shape;9027;p134">
                <a:extLst>
                  <a:ext uri="{FF2B5EF4-FFF2-40B4-BE49-F238E27FC236}">
                    <a16:creationId xmlns:a16="http://schemas.microsoft.com/office/drawing/2014/main" id="{AB085F8D-4EEF-154D-3077-4BE3D78AC13F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2" name="Google Shape;9028;p134">
                <a:extLst>
                  <a:ext uri="{FF2B5EF4-FFF2-40B4-BE49-F238E27FC236}">
                    <a16:creationId xmlns:a16="http://schemas.microsoft.com/office/drawing/2014/main" id="{746F5986-5CFC-8789-01E4-0A4378079A6D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3" name="Google Shape;9029;p134">
                <a:extLst>
                  <a:ext uri="{FF2B5EF4-FFF2-40B4-BE49-F238E27FC236}">
                    <a16:creationId xmlns:a16="http://schemas.microsoft.com/office/drawing/2014/main" id="{C85C0FC9-47FC-32D3-E33A-1FE600402D59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4" name="Google Shape;9030;p134">
                <a:extLst>
                  <a:ext uri="{FF2B5EF4-FFF2-40B4-BE49-F238E27FC236}">
                    <a16:creationId xmlns:a16="http://schemas.microsoft.com/office/drawing/2014/main" id="{DEA51EF3-D8C7-1A6E-3D97-C2D3649CF9D3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5" name="Google Shape;9031;p134">
                <a:extLst>
                  <a:ext uri="{FF2B5EF4-FFF2-40B4-BE49-F238E27FC236}">
                    <a16:creationId xmlns:a16="http://schemas.microsoft.com/office/drawing/2014/main" id="{57DB3C13-1A14-A863-B569-B25096DCDD88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8" name="Google Shape;9032;p134">
              <a:extLst>
                <a:ext uri="{FF2B5EF4-FFF2-40B4-BE49-F238E27FC236}">
                  <a16:creationId xmlns:a16="http://schemas.microsoft.com/office/drawing/2014/main" id="{4CA99293-17F6-A020-B601-C984BAA324A8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716" name="Google Shape;9033;p134">
                <a:extLst>
                  <a:ext uri="{FF2B5EF4-FFF2-40B4-BE49-F238E27FC236}">
                    <a16:creationId xmlns:a16="http://schemas.microsoft.com/office/drawing/2014/main" id="{E4F18E5A-99E8-A82A-C0F7-0C33D9E9C6B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7" name="Google Shape;9034;p134">
                <a:extLst>
                  <a:ext uri="{FF2B5EF4-FFF2-40B4-BE49-F238E27FC236}">
                    <a16:creationId xmlns:a16="http://schemas.microsoft.com/office/drawing/2014/main" id="{AB21B1D1-6802-575E-B933-21B46E457B98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8" name="Google Shape;9035;p134">
                <a:extLst>
                  <a:ext uri="{FF2B5EF4-FFF2-40B4-BE49-F238E27FC236}">
                    <a16:creationId xmlns:a16="http://schemas.microsoft.com/office/drawing/2014/main" id="{4DCB3EEE-26BA-CC1A-25EA-06FF9CC3DD1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9" name="Google Shape;9036;p134">
              <a:extLst>
                <a:ext uri="{FF2B5EF4-FFF2-40B4-BE49-F238E27FC236}">
                  <a16:creationId xmlns:a16="http://schemas.microsoft.com/office/drawing/2014/main" id="{F83D1A3C-4C32-6666-E5CC-2B1213DF114C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5707" name="Google Shape;9037;p134">
                <a:extLst>
                  <a:ext uri="{FF2B5EF4-FFF2-40B4-BE49-F238E27FC236}">
                    <a16:creationId xmlns:a16="http://schemas.microsoft.com/office/drawing/2014/main" id="{E8646997-C977-76C8-6E33-6F21BD63F152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8" name="Google Shape;9038;p134">
                <a:extLst>
                  <a:ext uri="{FF2B5EF4-FFF2-40B4-BE49-F238E27FC236}">
                    <a16:creationId xmlns:a16="http://schemas.microsoft.com/office/drawing/2014/main" id="{C11B2324-D850-8829-C93D-7D544046EFE2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9" name="Google Shape;9039;p134">
                <a:extLst>
                  <a:ext uri="{FF2B5EF4-FFF2-40B4-BE49-F238E27FC236}">
                    <a16:creationId xmlns:a16="http://schemas.microsoft.com/office/drawing/2014/main" id="{620C8860-3572-D3E1-0E08-1582F4507177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0" name="Google Shape;9040;p134">
                <a:extLst>
                  <a:ext uri="{FF2B5EF4-FFF2-40B4-BE49-F238E27FC236}">
                    <a16:creationId xmlns:a16="http://schemas.microsoft.com/office/drawing/2014/main" id="{5954D766-5347-7A99-0198-58B88117F02C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1" name="Google Shape;9041;p134">
                <a:extLst>
                  <a:ext uri="{FF2B5EF4-FFF2-40B4-BE49-F238E27FC236}">
                    <a16:creationId xmlns:a16="http://schemas.microsoft.com/office/drawing/2014/main" id="{D9A22ECE-ACE5-83D9-1F09-74D2600E7407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2" name="Google Shape;9042;p134">
                <a:extLst>
                  <a:ext uri="{FF2B5EF4-FFF2-40B4-BE49-F238E27FC236}">
                    <a16:creationId xmlns:a16="http://schemas.microsoft.com/office/drawing/2014/main" id="{C8F5F482-FF1B-82F0-0F83-25C8E5FD058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3" name="Google Shape;9043;p134">
                <a:extLst>
                  <a:ext uri="{FF2B5EF4-FFF2-40B4-BE49-F238E27FC236}">
                    <a16:creationId xmlns:a16="http://schemas.microsoft.com/office/drawing/2014/main" id="{9A9CDD42-57F2-D35B-7B63-668E8F59FF86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4" name="Google Shape;9044;p134">
                <a:extLst>
                  <a:ext uri="{FF2B5EF4-FFF2-40B4-BE49-F238E27FC236}">
                    <a16:creationId xmlns:a16="http://schemas.microsoft.com/office/drawing/2014/main" id="{33C088C6-129B-A647-B5E2-5064C877B726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5" name="Google Shape;9045;p134">
                <a:extLst>
                  <a:ext uri="{FF2B5EF4-FFF2-40B4-BE49-F238E27FC236}">
                    <a16:creationId xmlns:a16="http://schemas.microsoft.com/office/drawing/2014/main" id="{F580647C-CA3A-11D9-601B-DB8A5E555842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700" name="Google Shape;9046;p134">
              <a:extLst>
                <a:ext uri="{FF2B5EF4-FFF2-40B4-BE49-F238E27FC236}">
                  <a16:creationId xmlns:a16="http://schemas.microsoft.com/office/drawing/2014/main" id="{2EEE86C6-18E4-1544-2E3D-11EE2045486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5701" name="Google Shape;9047;p134">
                <a:extLst>
                  <a:ext uri="{FF2B5EF4-FFF2-40B4-BE49-F238E27FC236}">
                    <a16:creationId xmlns:a16="http://schemas.microsoft.com/office/drawing/2014/main" id="{4C9AADAE-31BC-061C-836B-75E5B5D8F532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2" name="Google Shape;9048;p134">
                <a:extLst>
                  <a:ext uri="{FF2B5EF4-FFF2-40B4-BE49-F238E27FC236}">
                    <a16:creationId xmlns:a16="http://schemas.microsoft.com/office/drawing/2014/main" id="{9C26EE91-F7C7-56A4-5CBC-3A431171F9F1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3" name="Google Shape;9049;p134">
                <a:extLst>
                  <a:ext uri="{FF2B5EF4-FFF2-40B4-BE49-F238E27FC236}">
                    <a16:creationId xmlns:a16="http://schemas.microsoft.com/office/drawing/2014/main" id="{4BD3A0A9-CC3D-76F7-5F20-46DC32DE7276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4" name="Google Shape;9050;p134">
                <a:extLst>
                  <a:ext uri="{FF2B5EF4-FFF2-40B4-BE49-F238E27FC236}">
                    <a16:creationId xmlns:a16="http://schemas.microsoft.com/office/drawing/2014/main" id="{ACD91E6C-CBBA-EE2D-A26C-D20D6377D999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5" name="Google Shape;9051;p134">
                <a:extLst>
                  <a:ext uri="{FF2B5EF4-FFF2-40B4-BE49-F238E27FC236}">
                    <a16:creationId xmlns:a16="http://schemas.microsoft.com/office/drawing/2014/main" id="{9B5B0E59-CF3A-E0AE-EE42-ECE01AC41E4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6" name="Google Shape;9052;p134">
                <a:extLst>
                  <a:ext uri="{FF2B5EF4-FFF2-40B4-BE49-F238E27FC236}">
                    <a16:creationId xmlns:a16="http://schemas.microsoft.com/office/drawing/2014/main" id="{DE3A07EE-5591-1AD2-5D8F-6A3AD3E65550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523813" y="233606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230519" y="4586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1060165" y="217031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413682" y="82960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9230519" y="1413028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896062" y="148878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170" y="1119415"/>
            <a:ext cx="2422113" cy="2227821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761" y="3334961"/>
            <a:ext cx="2336332" cy="2174834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856" y="3352322"/>
            <a:ext cx="2286035" cy="2228592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780" y="1183412"/>
            <a:ext cx="2392689" cy="2226913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5294" y="3279555"/>
            <a:ext cx="2404602" cy="2197367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5948902" y="480468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Practice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259729" y="2729983"/>
            <a:ext cx="1974003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Review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4328378" y="1170185"/>
            <a:ext cx="968812" cy="5463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7706454" y="1130807"/>
            <a:ext cx="975200" cy="5856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2796568" y="3280886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6047448" y="3196535"/>
            <a:ext cx="1003072" cy="6765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03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2577613" y="4848706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lang="vi-VN" sz="24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Warm-up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7458894" y="272553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Production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8873371" y="486135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Wrap–up &amp; Assessment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9287739" y="324857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pic>
        <p:nvPicPr>
          <p:cNvPr id="5793" name="Picture 5792">
            <a:extLst>
              <a:ext uri="{FF2B5EF4-FFF2-40B4-BE49-F238E27FC236}">
                <a16:creationId xmlns:a16="http://schemas.microsoft.com/office/drawing/2014/main" id="{9012F40E-97DA-EC12-331D-F150803162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63" y="2384719"/>
            <a:ext cx="2262899" cy="438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389814-E8C9-4488-DDA7-44EDCE616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15" descr="A screenshot of a game&#10;&#10;Description automatically generated">
            <a:extLst>
              <a:ext uri="{FF2B5EF4-FFF2-40B4-BE49-F238E27FC236}">
                <a16:creationId xmlns:a16="http://schemas.microsoft.com/office/drawing/2014/main" id="{81D0AF83-DA86-5945-D694-F88EC15D4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8217846" cy="6858000"/>
          </a:xfrm>
          <a:prstGeom prst="rect">
            <a:avLst/>
          </a:prstGeom>
        </p:spPr>
      </p:pic>
      <p:pic>
        <p:nvPicPr>
          <p:cNvPr id="15" name="Google Shape;397;p34">
            <a:extLst>
              <a:ext uri="{FF2B5EF4-FFF2-40B4-BE49-F238E27FC236}">
                <a16:creationId xmlns:a16="http://schemas.microsoft.com/office/drawing/2014/main" id="{59A30834-4826-E9A6-DE0F-FEA6A96204C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384" y="4897975"/>
            <a:ext cx="2188961" cy="182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71F069-1B34-F1DE-39B7-477AB86C9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9" b="41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6AC0B11-8BEF-55FC-52A6-189DEA51E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0" b="97964" l="750" r="98000">
                        <a14:foregroundMark x1="4500" y1="42081" x2="6000" y2="38462"/>
                        <a14:foregroundMark x1="833" y1="37557" x2="833" y2="37557"/>
                        <a14:foregroundMark x1="17167" y1="94344" x2="17167" y2="94344"/>
                        <a14:foregroundMark x1="55250" y1="5656" x2="55250" y2="5656"/>
                        <a14:foregroundMark x1="98000" y1="43665" x2="90833" y2="58597"/>
                        <a14:foregroundMark x1="90250" y1="96606" x2="90250" y2="96606"/>
                        <a14:foregroundMark x1="14250" y1="97964" x2="14250" y2="97964"/>
                        <a14:backgroundMark x1="94833" y1="90271" x2="95167" y2="9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5" y="174075"/>
            <a:ext cx="9293469" cy="3423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23BF8-D6E0-B2EF-CCF2-13F5F2144B1B}"/>
              </a:ext>
            </a:extLst>
          </p:cNvPr>
          <p:cNvSpPr txBox="1"/>
          <p:nvPr/>
        </p:nvSpPr>
        <p:spPr>
          <a:xfrm>
            <a:off x="3494315" y="3428999"/>
            <a:ext cx="56941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8000" b="1" dirty="0">
                <a:ln w="762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Animals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4A9B19-88AF-462E-53AF-EA509BB63A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B826EB93-D2F0-5F2D-6D12-9301A6CF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54F9E08-900C-6EDD-585B-8A6901DB5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0" b="89728" l="6395" r="92653">
                        <a14:foregroundMark x1="92789" y1="40937" x2="92789" y2="40937"/>
                        <a14:foregroundMark x1="75510" y1="14502" x2="68299" y2="14502"/>
                        <a14:foregroundMark x1="6395" y1="57553" x2="6395" y2="5755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59" y="3951066"/>
            <a:ext cx="2370760" cy="213529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2912200" y="38069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Turtle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430424" y="37778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Terrapin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5393976" y="394918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Tiger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22835F-C5E3-C693-978C-40EB48CE4F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4" descr="Sao, Tốc Biến, Lấp Lánh">
            <a:extLst>
              <a:ext uri="{FF2B5EF4-FFF2-40B4-BE49-F238E27FC236}">
                <a16:creationId xmlns:a16="http://schemas.microsoft.com/office/drawing/2014/main" id="{B2D0E4A7-053A-5811-CAA3-EE5B22B5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D88A0C-0FE4-3148-1E5F-E542536DFB7D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9" action="ppaction://hlinksldjump"/>
            <a:extLst>
              <a:ext uri="{FF2B5EF4-FFF2-40B4-BE49-F238E27FC236}">
                <a16:creationId xmlns:a16="http://schemas.microsoft.com/office/drawing/2014/main" id="{F0C5D4ED-282F-8542-28A6-CDAE6C4D3A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CAE87AFB-8894-5E51-5BC4-5F7AEA88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8B4554A-1974-535F-33C7-34FDAB8CD6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300" r="92800">
                        <a14:foregroundMark x1="8350" y1="41850" x2="10950" y2="43250"/>
                        <a14:foregroundMark x1="92800" y1="58700" x2="89050" y2="63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7076" r="5088" b="27252"/>
          <a:stretch/>
        </p:blipFill>
        <p:spPr>
          <a:xfrm>
            <a:off x="5290622" y="4335674"/>
            <a:ext cx="2711116" cy="1355653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5393976" y="37470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Lizard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2912200" y="37179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Snake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430424" y="38061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Tortoise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7656F-D13D-29AF-1248-05F520BC01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29783312-3D7D-DBA6-5074-AFA59C5C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2F56F5-860B-F681-2A11-FE73342D00D4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AF66B62C-A4C9-ECA9-2C18-D9CB455572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780BE9A9-4A70-8978-0722-6D206040F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4D1E46E-9484-F14D-AD71-69B6F62DF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5" b="99187" l="10000" r="90000">
                        <a14:foregroundMark x1="21000" y1="2826" x2="29450" y2="12853"/>
                        <a14:foregroundMark x1="74450" y1="1394" x2="74450" y2="1394"/>
                        <a14:foregroundMark x1="57250" y1="32753" x2="49100" y2="39063"/>
                        <a14:foregroundMark x1="49100" y1="39063" x2="49100" y2="39063"/>
                        <a14:foregroundMark x1="39100" y1="31359" x2="34600" y2="37437"/>
                        <a14:foregroundMark x1="35200" y1="98026" x2="42150" y2="94038"/>
                        <a14:foregroundMark x1="53950" y1="99187" x2="56950" y2="97793"/>
                        <a14:foregroundMark x1="20700" y1="465" x2="20700" y2="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39" y="3766227"/>
            <a:ext cx="1931512" cy="249454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5393976" y="37470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Hare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2912200" y="37179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Otter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430424" y="38061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Bear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2891C-7091-462E-F01F-F5EA172B92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4" descr="Sao, Tốc Biến, Lấp Lánh">
            <a:extLst>
              <a:ext uri="{FF2B5EF4-FFF2-40B4-BE49-F238E27FC236}">
                <a16:creationId xmlns:a16="http://schemas.microsoft.com/office/drawing/2014/main" id="{84A88E91-A883-8209-EFB5-E4C6A569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198407-809F-6799-E3EA-02F5F8247A0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6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A50EE855-ACE6-E630-7B9C-A0B2468775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4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CA017FA8-F793-4CEF-AB31-ADD53128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667" y1="20333" x2="46833" y2="21500"/>
                        <a14:foregroundMark x1="46833" y1="21500" x2="46833" y2="21500"/>
                        <a14:foregroundMark x1="63167" y1="18000" x2="58500" y2="24833"/>
                        <a14:foregroundMark x1="50500" y1="18000" x2="55000" y2="27333"/>
                        <a14:foregroundMark x1="55000" y1="27333" x2="50833" y2="2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9522" r="19704" b="8386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430424" y="292455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Snake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240" y="3362372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5393976" y="29245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Lizard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2912200" y="30127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Worm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B0E889-DECB-03D4-5F46-334554C574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9B5A1800-35E2-F27F-09E9-B4DCD6C6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D9BF6B-BA9C-9D40-E904-8D083302A6C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84741BC4-71CF-F8D9-F845-AF7BBDB0F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8415216B-E002-7577-E7C3-42D2FE7F4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" b="1694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85" y="2421606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486317" y="886201"/>
            <a:ext cx="780711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It’s a really clever and cute dog.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4855769" y="3514635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486317" y="1945851"/>
            <a:ext cx="780711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It’s a really clever and cute cat.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8C6F6-EF88-00AC-028F-C4EE141B56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79725"/>
            <a:ext cx="1564144" cy="749977"/>
          </a:xfrm>
          <a:prstGeom prst="rect">
            <a:avLst/>
          </a:prstGeom>
        </p:spPr>
      </p:pic>
      <p:pic>
        <p:nvPicPr>
          <p:cNvPr id="6" name="Picture 4" descr="Sao, Tốc Biến, Lấp Lánh">
            <a:extLst>
              <a:ext uri="{FF2B5EF4-FFF2-40B4-BE49-F238E27FC236}">
                <a16:creationId xmlns:a16="http://schemas.microsoft.com/office/drawing/2014/main" id="{365B6B36-755D-3F04-1683-43E8E13D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09" y="2805724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8605E8-3671-DBEB-4105-39137DFB0425}"/>
              </a:ext>
            </a:extLst>
          </p:cNvPr>
          <p:cNvSpPr/>
          <p:nvPr/>
        </p:nvSpPr>
        <p:spPr>
          <a:xfrm>
            <a:off x="10319071" y="3715631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027D6E45-8664-0215-F6D2-231D6385B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9" r="9409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32" y="2311047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145085" y="2038956"/>
            <a:ext cx="866564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can </a:t>
            </a:r>
            <a:r>
              <a:rPr lang="vi-VN" sz="3000" dirty="0" err="1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climb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trees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. It likes to eat bananas. 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509234" y="3884121"/>
            <a:ext cx="2354195" cy="242442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145085" y="943402"/>
            <a:ext cx="866564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can fly faster than birds. It is very small.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8AA0FB-C2B1-3A39-77FE-F184BFB475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171" y="141778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791E8B45-5D24-0B00-8B7D-6394EA83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7D13C3-8BAA-3342-8545-382FA277DF89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7CA93FC4-913B-A59E-A7AE-981BF5B1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2597"/>
          <a:stretch/>
        </p:blipFill>
        <p:spPr>
          <a:xfrm>
            <a:off x="4922090" y="4469938"/>
            <a:ext cx="3422608" cy="1728383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73" y="2014998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312113" y="851151"/>
            <a:ext cx="7767566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has beautiful and colourful wings. </a:t>
            </a:r>
            <a:endParaRPr lang="en-GB" sz="32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101536" y="388031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312113" y="1910801"/>
            <a:ext cx="7767565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has beautiful and colourful legs.</a:t>
            </a:r>
            <a:endParaRPr lang="en-GB" sz="32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9EBCF3-DE6E-D99D-CD67-8EB555D5B3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158" y="101174"/>
            <a:ext cx="1564144" cy="749977"/>
          </a:xfrm>
          <a:prstGeom prst="rect">
            <a:avLst/>
          </a:prstGeom>
        </p:spPr>
      </p:pic>
      <p:pic>
        <p:nvPicPr>
          <p:cNvPr id="6" name="Picture 4" descr="Sao, Tốc Biến, Lấp Lánh">
            <a:extLst>
              <a:ext uri="{FF2B5EF4-FFF2-40B4-BE49-F238E27FC236}">
                <a16:creationId xmlns:a16="http://schemas.microsoft.com/office/drawing/2014/main" id="{157E10EC-063E-41F6-80E7-6DEB0052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9522E-4A5C-D360-2AE6-83E885BA783F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6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2F76FAE0-569E-6BCC-2724-7901A5B1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4754" r="1058"/>
          <a:stretch/>
        </p:blipFill>
        <p:spPr>
          <a:xfrm>
            <a:off x="5099978" y="4043363"/>
            <a:ext cx="3476632" cy="226517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0" y="1916789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055550" y="2028574"/>
            <a:ext cx="8768316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runs slower than lion. It likes to eat meat.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365251" y="3643471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055550" y="909574"/>
            <a:ext cx="8768313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runs faster than lion. It’s bigger than cat. 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5B3ED-52D5-83C2-D8C7-7FCFAA74C7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26205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36E991FD-EF08-5071-0913-47F05CF3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FF61B4-6B7F-F7A6-6501-90E05B39BBEB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7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13903933-7156-9A62-0E91-B7E7AD3E5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Flower, Branch, Corolla, Wreath, Lease">
            <a:extLst>
              <a:ext uri="{FF2B5EF4-FFF2-40B4-BE49-F238E27FC236}">
                <a16:creationId xmlns:a16="http://schemas.microsoft.com/office/drawing/2014/main" id="{42AC5EED-4F63-7599-FB6B-AA3DFD73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7" y="-50977"/>
            <a:ext cx="12287693" cy="72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16A27D-5E36-DDAD-669A-254645338259}"/>
              </a:ext>
            </a:extLst>
          </p:cNvPr>
          <p:cNvSpPr/>
          <p:nvPr/>
        </p:nvSpPr>
        <p:spPr>
          <a:xfrm>
            <a:off x="-1594304" y="-818148"/>
            <a:ext cx="8697432" cy="512836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398403-1E5F-A0BB-B731-1620D6940882}"/>
              </a:ext>
            </a:extLst>
          </p:cNvPr>
          <p:cNvSpPr/>
          <p:nvPr/>
        </p:nvSpPr>
        <p:spPr>
          <a:xfrm>
            <a:off x="4324485" y="2807367"/>
            <a:ext cx="9380881" cy="54754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CA1EA-B629-5896-6EC7-E7371134F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" b="89905" l="462" r="95000">
                        <a14:foregroundMark x1="25462" y1="20270" x2="17692" y2="19555"/>
                        <a14:foregroundMark x1="17692" y1="19555" x2="13923" y2="27583"/>
                        <a14:foregroundMark x1="13923" y1="27583" x2="22000" y2="35215"/>
                        <a14:foregroundMark x1="22000" y1="35215" x2="27308" y2="27266"/>
                        <a14:foregroundMark x1="27308" y1="27266" x2="24231" y2="21065"/>
                        <a14:foregroundMark x1="24231" y1="21065" x2="24231" y2="21065"/>
                        <a14:foregroundMark x1="22923" y1="42051" x2="12846" y2="42369"/>
                        <a14:foregroundMark x1="12846" y1="42369" x2="17692" y2="53021"/>
                        <a14:foregroundMark x1="17692" y1="53021" x2="26154" y2="49046"/>
                        <a14:foregroundMark x1="26154" y1="49046" x2="24231" y2="41097"/>
                        <a14:foregroundMark x1="24231" y1="41097" x2="22154" y2="39984"/>
                        <a14:foregroundMark x1="11000" y1="42925" x2="3000" y2="42528"/>
                        <a14:foregroundMark x1="12308" y1="50954" x2="692" y2="54849"/>
                        <a14:foregroundMark x1="23923" y1="59141" x2="17538" y2="62878"/>
                        <a14:foregroundMark x1="17538" y1="62878" x2="20385" y2="73768"/>
                        <a14:foregroundMark x1="20385" y1="73768" x2="27077" y2="64865"/>
                        <a14:foregroundMark x1="27077" y1="64865" x2="21308" y2="60334"/>
                        <a14:foregroundMark x1="21308" y1="60334" x2="21077" y2="60334"/>
                        <a14:foregroundMark x1="41692" y1="73370" x2="32000" y2="83784"/>
                        <a14:foregroundMark x1="32000" y1="83784" x2="41769" y2="87838"/>
                        <a14:foregroundMark x1="41769" y1="87838" x2="43385" y2="77742"/>
                        <a14:foregroundMark x1="61308" y1="77345" x2="52000" y2="83625"/>
                        <a14:foregroundMark x1="52000" y1="83625" x2="58769" y2="87361"/>
                        <a14:foregroundMark x1="58769" y1="87361" x2="62154" y2="79809"/>
                        <a14:foregroundMark x1="62154" y1="79809" x2="61462" y2="75835"/>
                        <a14:foregroundMark x1="78385" y1="75835" x2="74769" y2="74642"/>
                        <a14:foregroundMark x1="86846" y1="60890" x2="85692" y2="58824"/>
                        <a14:foregroundMark x1="93846" y1="42528" x2="88077" y2="50318"/>
                        <a14:foregroundMark x1="88077" y1="50318" x2="95000" y2="48013"/>
                        <a14:foregroundMark x1="95000" y1="48013" x2="93000" y2="41176"/>
                        <a14:foregroundMark x1="86000" y1="22655" x2="85692" y2="31399"/>
                        <a14:foregroundMark x1="85692" y1="31399" x2="90231" y2="24642"/>
                        <a14:foregroundMark x1="90231" y1="24642" x2="87692" y2="19714"/>
                        <a14:foregroundMark x1="75077" y1="10334" x2="67538" y2="12798"/>
                        <a14:foregroundMark x1="67538" y1="12798" x2="70385" y2="19634"/>
                        <a14:foregroundMark x1="70385" y1="19634" x2="74538" y2="10890"/>
                        <a14:foregroundMark x1="74538" y1="10890" x2="74231" y2="10334"/>
                        <a14:foregroundMark x1="56000" y1="8029" x2="50769" y2="14308"/>
                        <a14:foregroundMark x1="50769" y1="14308" x2="59385" y2="15580"/>
                        <a14:foregroundMark x1="59385" y1="15580" x2="57692" y2="7711"/>
                        <a14:foregroundMark x1="57692" y1="7711" x2="56462" y2="6518"/>
                        <a14:foregroundMark x1="36385" y1="10811" x2="35692" y2="9936"/>
                        <a14:foregroundMark x1="50846" y1="3736" x2="55000" y2="3736"/>
                        <a14:foregroundMark x1="37846" y1="71065" x2="31538" y2="79412"/>
                        <a14:foregroundMark x1="31538" y1="79412" x2="31538" y2="82432"/>
                        <a14:foregroundMark x1="29154" y1="80286" x2="30077" y2="81161"/>
                        <a14:foregroundMark x1="41462" y1="87520" x2="39077" y2="89269"/>
                        <a14:foregroundMark x1="90846" y1="58665" x2="90000" y2="68362"/>
                        <a14:foregroundMark x1="90000" y1="68362" x2="88077" y2="69714"/>
                        <a14:foregroundMark x1="71154" y1="5405" x2="69077" y2="5644"/>
                        <a14:foregroundMark x1="75692" y1="10175" x2="74923" y2="18839"/>
                        <a14:foregroundMark x1="74923" y1="18839" x2="76077" y2="9062"/>
                        <a14:foregroundMark x1="76077" y1="9062" x2="75692" y2="9062"/>
                        <a14:foregroundMark x1="78231" y1="8744" x2="80462" y2="9380"/>
                        <a14:foregroundMark x1="70077" y1="5087" x2="69538" y2="7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35" y="-50977"/>
            <a:ext cx="10744256" cy="7523989"/>
          </a:xfrm>
          <a:prstGeom prst="rect">
            <a:avLst/>
          </a:prstGeom>
        </p:spPr>
      </p:pic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10663239" y="1317570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1608372" y="1139748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2129845" y="1875205"/>
            <a:ext cx="76034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</a:rPr>
              <a:t>Unit 11: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ANIMALS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545212" y="3841925"/>
            <a:ext cx="5417838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715530" y="3872664"/>
            <a:ext cx="514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 Funtime and Project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7C808-6EA7-31C4-ECFF-1C7F6C0FBF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048" name="Picture 24" descr="Hoa, Kế Hoạch Nồi, Nhà Máy, Khiêu Vũ">
            <a:extLst>
              <a:ext uri="{FF2B5EF4-FFF2-40B4-BE49-F238E27FC236}">
                <a16:creationId xmlns:a16="http://schemas.microsoft.com/office/drawing/2014/main" id="{B78227CC-9D01-1593-5968-DBAB853A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6" y="5192893"/>
            <a:ext cx="2177692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ùa Xuân, Rau Xanh, Chi Nhánh, Vở">
            <a:extLst>
              <a:ext uri="{FF2B5EF4-FFF2-40B4-BE49-F238E27FC236}">
                <a16:creationId xmlns:a16="http://schemas.microsoft.com/office/drawing/2014/main" id="{2E58D374-169B-ED64-04D4-A0501BF6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26" y="-622775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954016" y="4086776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WRAP-UP &amp; </a:t>
            </a:r>
            <a:r>
              <a:rPr lang="vi-VN" sz="7200" dirty="0">
                <a:latin typeface="Comic Sans MS" panose="030F0702030302020204" pitchFamily="66" charset="0"/>
              </a:rPr>
              <a:t>ASSESSMENT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835189" y="5710774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60202" y="5735123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8068230" y="586078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E043A4-4C83-7B54-1A4E-381101D83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17D72242-D348-E554-02BF-6838F034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247B66BD-F014-7692-528F-4960D5B1D31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40CD1F33-4BD7-8600-3DB4-92D60C4E381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0ECAC030-3A45-9C30-CDEE-B769F84313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D512B42B-FABE-7DC6-32B8-0ECBA3578B8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E83253D0-42BC-C241-E50D-FFC6E877456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4E60B-0AB4-C480-4569-463CB2D34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4" y="2321409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B4337454-02F1-3659-5A49-F508161CFCE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F9CCA5D-7CE4-47D9-8FDE-C24982CDD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682832"/>
              </p:ext>
            </p:extLst>
          </p:nvPr>
        </p:nvGraphicFramePr>
        <p:xfrm>
          <a:off x="805780" y="329586"/>
          <a:ext cx="6087654" cy="6327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6">
                  <a:extLst>
                    <a:ext uri="{9D8B030D-6E8A-4147-A177-3AD203B41FA5}">
                      <a16:colId xmlns:a16="http://schemas.microsoft.com/office/drawing/2014/main" val="725922080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568267055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685885307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30615937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508620680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651165732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3030607009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581081613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75026280"/>
                    </a:ext>
                  </a:extLst>
                </a:gridCol>
              </a:tblGrid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4490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87276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95677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448634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18665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154184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764775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614356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2731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C81DB31D-F15C-4E65-B6FD-E9B4648FF6A9}"/>
              </a:ext>
            </a:extLst>
          </p:cNvPr>
          <p:cNvSpPr/>
          <p:nvPr/>
        </p:nvSpPr>
        <p:spPr>
          <a:xfrm>
            <a:off x="2810214" y="259962"/>
            <a:ext cx="876822" cy="49934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616537-9E0B-40BE-919B-E87C35F801E5}"/>
              </a:ext>
            </a:extLst>
          </p:cNvPr>
          <p:cNvSpPr/>
          <p:nvPr/>
        </p:nvSpPr>
        <p:spPr>
          <a:xfrm>
            <a:off x="1995754" y="400374"/>
            <a:ext cx="876822" cy="4208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7B4484-6CC7-419E-B077-D47173CE1E0B}"/>
              </a:ext>
            </a:extLst>
          </p:cNvPr>
          <p:cNvSpPr/>
          <p:nvPr/>
        </p:nvSpPr>
        <p:spPr>
          <a:xfrm>
            <a:off x="4776532" y="93678"/>
            <a:ext cx="876822" cy="5159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2C94AA-9CF8-44B4-A9F5-DADEAADED40A}"/>
              </a:ext>
            </a:extLst>
          </p:cNvPr>
          <p:cNvSpPr/>
          <p:nvPr/>
        </p:nvSpPr>
        <p:spPr>
          <a:xfrm>
            <a:off x="3415368" y="304534"/>
            <a:ext cx="2768253" cy="7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4CDAC1-D5A8-48C1-A68F-B8C89EEE2E3B}"/>
              </a:ext>
            </a:extLst>
          </p:cNvPr>
          <p:cNvSpPr/>
          <p:nvPr/>
        </p:nvSpPr>
        <p:spPr>
          <a:xfrm>
            <a:off x="576465" y="3024056"/>
            <a:ext cx="4467498" cy="932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6A7768-735B-4D8E-8D1C-A70F9E23F3F3}"/>
              </a:ext>
            </a:extLst>
          </p:cNvPr>
          <p:cNvSpPr/>
          <p:nvPr/>
        </p:nvSpPr>
        <p:spPr>
          <a:xfrm>
            <a:off x="1513734" y="5241367"/>
            <a:ext cx="3992985" cy="7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EC0C3C-21B5-4965-AFED-8ECA5C04E7B1}"/>
              </a:ext>
            </a:extLst>
          </p:cNvPr>
          <p:cNvSpPr/>
          <p:nvPr/>
        </p:nvSpPr>
        <p:spPr>
          <a:xfrm>
            <a:off x="521858" y="5893891"/>
            <a:ext cx="6526059" cy="876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9CE825-002A-4B7E-BA8B-D30411D62ABC}"/>
              </a:ext>
            </a:extLst>
          </p:cNvPr>
          <p:cNvSpPr/>
          <p:nvPr/>
        </p:nvSpPr>
        <p:spPr>
          <a:xfrm rot="5400000">
            <a:off x="4102424" y="2376749"/>
            <a:ext cx="5017041" cy="736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0C813A-01AF-ABFF-BEB0-0D9C50E00CEE}"/>
              </a:ext>
            </a:extLst>
          </p:cNvPr>
          <p:cNvSpPr/>
          <p:nvPr/>
        </p:nvSpPr>
        <p:spPr>
          <a:xfrm>
            <a:off x="7684644" y="597194"/>
            <a:ext cx="3791330" cy="1088020"/>
          </a:xfrm>
          <a:prstGeom prst="roundRect">
            <a:avLst>
              <a:gd name="adj" fmla="val 251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B220-DC18-8C87-B9AA-B93104CA2260}"/>
              </a:ext>
            </a:extLst>
          </p:cNvPr>
          <p:cNvSpPr txBox="1"/>
          <p:nvPr/>
        </p:nvSpPr>
        <p:spPr>
          <a:xfrm>
            <a:off x="7436227" y="684241"/>
            <a:ext cx="422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find 8 words </a:t>
            </a: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puzzle?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15FA8E-9D2D-6331-D3F7-8B6A8B9FE812}"/>
              </a:ext>
            </a:extLst>
          </p:cNvPr>
          <p:cNvSpPr/>
          <p:nvPr/>
        </p:nvSpPr>
        <p:spPr>
          <a:xfrm>
            <a:off x="8287473" y="1685214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cheetah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0438CE-B2C5-0F14-89FB-10BE5009A8D1}"/>
              </a:ext>
            </a:extLst>
          </p:cNvPr>
          <p:cNvSpPr/>
          <p:nvPr/>
        </p:nvSpPr>
        <p:spPr>
          <a:xfrm>
            <a:off x="8287472" y="2317370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lizard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C42F03-B20A-90BC-2E87-3C458C06BFEF}"/>
              </a:ext>
            </a:extLst>
          </p:cNvPr>
          <p:cNvSpPr/>
          <p:nvPr/>
        </p:nvSpPr>
        <p:spPr>
          <a:xfrm>
            <a:off x="8287472" y="2954183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octopus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B3239F-C61C-9E44-F0DD-05C9ED530BCD}"/>
              </a:ext>
            </a:extLst>
          </p:cNvPr>
          <p:cNvSpPr/>
          <p:nvPr/>
        </p:nvSpPr>
        <p:spPr>
          <a:xfrm>
            <a:off x="8287472" y="3590996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slow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FF9FB4-3230-2D51-9B2F-1F68B05170BA}"/>
              </a:ext>
            </a:extLst>
          </p:cNvPr>
          <p:cNvSpPr/>
          <p:nvPr/>
        </p:nvSpPr>
        <p:spPr>
          <a:xfrm>
            <a:off x="8287472" y="4227809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turtle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449D8-9BE2-66C5-86E6-F8454C973653}"/>
              </a:ext>
            </a:extLst>
          </p:cNvPr>
          <p:cNvSpPr/>
          <p:nvPr/>
        </p:nvSpPr>
        <p:spPr>
          <a:xfrm>
            <a:off x="8287471" y="4864622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monkey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5B9311-C7E3-831C-31B0-F551F7ADCA73}"/>
              </a:ext>
            </a:extLst>
          </p:cNvPr>
          <p:cNvSpPr/>
          <p:nvPr/>
        </p:nvSpPr>
        <p:spPr>
          <a:xfrm>
            <a:off x="8287471" y="5496842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butterfly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705299-8BAB-A81C-B063-26C464B5D7CD}"/>
              </a:ext>
            </a:extLst>
          </p:cNvPr>
          <p:cNvSpPr/>
          <p:nvPr/>
        </p:nvSpPr>
        <p:spPr>
          <a:xfrm>
            <a:off x="8287471" y="6126535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fastest</a:t>
            </a:r>
          </a:p>
        </p:txBody>
      </p:sp>
    </p:spTree>
    <p:extLst>
      <p:ext uri="{BB962C8B-B14F-4D97-AF65-F5344CB8AC3E}">
        <p14:creationId xmlns:p14="http://schemas.microsoft.com/office/powerpoint/2010/main" val="3113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3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lower, Branch, Corolla, Wreath, Lease">
            <a:extLst>
              <a:ext uri="{FF2B5EF4-FFF2-40B4-BE49-F238E27FC236}">
                <a16:creationId xmlns:a16="http://schemas.microsoft.com/office/drawing/2014/main" id="{BEA13E65-8E8B-58CB-B330-BB42723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2" y="0"/>
            <a:ext cx="12240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43839" y="4687811"/>
            <a:ext cx="11725408" cy="185770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68078" y="2745160"/>
              <a:ext cx="3529699" cy="16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rPr>
                <a:t>Structure</a:t>
              </a:r>
              <a:r>
                <a:rPr lang="en-US" sz="3733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</a:t>
              </a: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rPr>
                <a:t>: </a:t>
              </a:r>
              <a:endParaRPr kumimoji="0" lang="en-VN" sz="3733" b="0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251560" y="347240"/>
            <a:ext cx="8435155" cy="1120015"/>
          </a:xfrm>
          <a:prstGeom prst="round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vi-VN" sz="5400" b="1" i="0" u="sng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11:</a:t>
            </a:r>
            <a:r>
              <a:rPr lang="vi-VN" sz="5400" b="1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 ANIMALS</a:t>
            </a:r>
            <a:endParaRPr kumimoji="0" lang="en-VN" sz="5400" b="1" i="0" u="none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4099411" y="1638136"/>
            <a:ext cx="3993178" cy="51077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FUNTIME AND PROJECT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296671" y="2333445"/>
            <a:ext cx="7789312" cy="737720"/>
          </a:xfrm>
          <a:prstGeom prst="round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have </a:t>
            </a: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we learnt today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  <a:endParaRPr kumimoji="0" lang="en-VN" sz="3733" b="0" i="0" u="none" strike="noStrike" kern="0" cap="none" spc="400" normalizeH="0" baseline="0" noProof="0" dirty="0">
              <a:ln>
                <a:noFill/>
              </a:ln>
              <a:solidFill>
                <a:srgbClr val="E2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43839" y="3249352"/>
            <a:ext cx="11855397" cy="1414091"/>
            <a:chOff x="340944" y="2667284"/>
            <a:chExt cx="8730972" cy="103332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40944" y="266728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2720"/>
              <a:ext cx="2461978" cy="63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517383" y="3143165"/>
              <a:ext cx="8554533" cy="55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Butterfly, insect, lizard,really, tiger, snake,… </a:t>
              </a:r>
              <a:endParaRPr kumimoji="0" lang="en-VN" sz="3200" b="1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08DEC6-C71C-4341-699D-3E2DCFE86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16" y="0"/>
            <a:ext cx="1564144" cy="74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0CE7F-6EBC-57C5-47A8-F971771CF25F}"/>
              </a:ext>
            </a:extLst>
          </p:cNvPr>
          <p:cNvSpPr txBox="1"/>
          <p:nvPr/>
        </p:nvSpPr>
        <p:spPr>
          <a:xfrm>
            <a:off x="375115" y="5316994"/>
            <a:ext cx="12839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Really + adj</a:t>
            </a:r>
          </a:p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 with short, regular adjectives.</a:t>
            </a:r>
            <a:endParaRPr lang="en-US" sz="3200" b="1" kern="0" dirty="0">
              <a:solidFill>
                <a:schemeClr val="bg1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Xuân, Rau Xanh, Chi Nhánh, Vở">
            <a:extLst>
              <a:ext uri="{FF2B5EF4-FFF2-40B4-BE49-F238E27FC236}">
                <a16:creationId xmlns:a16="http://schemas.microsoft.com/office/drawing/2014/main" id="{B6593587-675F-42E0-FF01-DB6B27EE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76" y="-794496"/>
            <a:ext cx="5743391" cy="57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8345D53-0C74-1390-F51D-951C7CFA3FFD}"/>
              </a:ext>
            </a:extLst>
          </p:cNvPr>
          <p:cNvSpPr/>
          <p:nvPr/>
        </p:nvSpPr>
        <p:spPr>
          <a:xfrm rot="10800000" flipH="1">
            <a:off x="4602160" y="5631472"/>
            <a:ext cx="3534211" cy="784182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508474" y="4044954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251975" y="5629754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latin typeface="Comic Sans MS" panose="030F0702030302020204" pitchFamily="66" charset="0"/>
              </a:rPr>
              <a:t>Sing a song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0" y="3701085"/>
            <a:ext cx="3238500" cy="323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55FF-0F1A-D144-66DC-49BE406F8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8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Have A Pet - Animal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63A5E027-1511-AB1B-43EE-B193E20E9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385044" y="265271"/>
            <a:ext cx="11501119" cy="6327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2754A-FF7F-E370-288B-1DFDF0315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a Xuân, Rau Xanh, Chi Nhánh, Vở">
            <a:extLst>
              <a:ext uri="{FF2B5EF4-FFF2-40B4-BE49-F238E27FC236}">
                <a16:creationId xmlns:a16="http://schemas.microsoft.com/office/drawing/2014/main" id="{7B224B74-6C28-DFC8-09ED-8FE2715D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9"/>
            <a:ext cx="2590392" cy="2399794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23192" y="3643685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REVIEW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209498" y="4935604"/>
            <a:ext cx="4156661" cy="106828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166789" y="487067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a game!</a:t>
            </a:r>
          </a:p>
          <a:p>
            <a:pPr marL="0" indent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‘Lucky box’</a:t>
            </a:r>
          </a:p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604037" y="6040755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9210222" y="5927832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482312" y="601445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D7FE4E-48D9-E561-AFFD-0C193AFCB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146" name="Picture 2" descr="Bay, Chim, Lông Vũ, Màu Vàng, Cánh">
            <a:extLst>
              <a:ext uri="{FF2B5EF4-FFF2-40B4-BE49-F238E27FC236}">
                <a16:creationId xmlns:a16="http://schemas.microsoft.com/office/drawing/2014/main" id="{DAA080C4-CD58-DF18-A920-93E3E1FC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3fe1addb7c1df50f7e5ba2d6b53426f.gif">
            <a:extLst>
              <a:ext uri="{FF2B5EF4-FFF2-40B4-BE49-F238E27FC236}">
                <a16:creationId xmlns:a16="http://schemas.microsoft.com/office/drawing/2014/main" id="{529C8865-FEE8-3A80-1195-EB9FE8FCCB8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39C8733A-C5A4-4383-7150-5AAE5093EE8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0935EADF-157E-7E14-6E73-469D7B15692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70bfb3500c73463.gif">
            <a:extLst>
              <a:ext uri="{FF2B5EF4-FFF2-40B4-BE49-F238E27FC236}">
                <a16:creationId xmlns:a16="http://schemas.microsoft.com/office/drawing/2014/main" id="{7259256C-4D45-F480-9572-98A17CE4F00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10" name="Picture 9" descr="c70bfb3500c73463.gif">
            <a:extLst>
              <a:ext uri="{FF2B5EF4-FFF2-40B4-BE49-F238E27FC236}">
                <a16:creationId xmlns:a16="http://schemas.microsoft.com/office/drawing/2014/main" id="{B6590F3E-6FD3-4526-C1A5-6386C094EF6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22611" y="5736046"/>
            <a:ext cx="1133023" cy="109666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3E643037-43A0-E0CD-D11B-72F786B30C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FD925D3F-AC72-1444-0ECA-E1015BDD29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44A08-2B5F-2042-DE9D-3EB9ABF96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56" y="4025200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F78EB5B3-5494-2530-607C-0C052A09536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ree gift boxes present christmas present vector">
            <a:hlinkClick r:id="rId3" action="ppaction://hlinksldjump"/>
            <a:extLst>
              <a:ext uri="{FF2B5EF4-FFF2-40B4-BE49-F238E27FC236}">
                <a16:creationId xmlns:a16="http://schemas.microsoft.com/office/drawing/2014/main" id="{D95CF285-1EDB-4508-9F64-ABF0A4F1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86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id="{78F17752-3B7A-416B-9FBE-6A0FC73126B3}"/>
              </a:ext>
            </a:extLst>
          </p:cNvPr>
          <p:cNvSpPr txBox="1"/>
          <p:nvPr/>
        </p:nvSpPr>
        <p:spPr>
          <a:xfrm>
            <a:off x="1922079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2" name="Picture 2" descr="Free gift boxes present christmas present vector">
            <a:hlinkClick r:id="rId5" action="ppaction://hlinksldjump"/>
            <a:extLst>
              <a:ext uri="{FF2B5EF4-FFF2-40B4-BE49-F238E27FC236}">
                <a16:creationId xmlns:a16="http://schemas.microsoft.com/office/drawing/2014/main" id="{275B3581-0F34-4FE0-919E-321BB759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79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5" action="ppaction://hlinksldjump"/>
            <a:extLst>
              <a:ext uri="{FF2B5EF4-FFF2-40B4-BE49-F238E27FC236}">
                <a16:creationId xmlns:a16="http://schemas.microsoft.com/office/drawing/2014/main" id="{B026DE55-C49C-4B65-966D-D72681184CF5}"/>
              </a:ext>
            </a:extLst>
          </p:cNvPr>
          <p:cNvSpPr txBox="1"/>
          <p:nvPr/>
        </p:nvSpPr>
        <p:spPr>
          <a:xfrm>
            <a:off x="5425172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34" name="Picture 2" descr="Free gift boxes present christmas present vector">
            <a:hlinkClick r:id="rId6" action="ppaction://hlinksldjump"/>
            <a:extLst>
              <a:ext uri="{FF2B5EF4-FFF2-40B4-BE49-F238E27FC236}">
                <a16:creationId xmlns:a16="http://schemas.microsoft.com/office/drawing/2014/main" id="{D0FF287D-C40C-40BB-9770-214576CD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75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6" action="ppaction://hlinksldjump"/>
            <a:extLst>
              <a:ext uri="{FF2B5EF4-FFF2-40B4-BE49-F238E27FC236}">
                <a16:creationId xmlns:a16="http://schemas.microsoft.com/office/drawing/2014/main" id="{28EA2378-E531-4BF4-81D3-9D920643F501}"/>
              </a:ext>
            </a:extLst>
          </p:cNvPr>
          <p:cNvSpPr txBox="1"/>
          <p:nvPr/>
        </p:nvSpPr>
        <p:spPr>
          <a:xfrm>
            <a:off x="8928268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6" name="Picture 2" descr="Free gift boxes present christmas present vector">
            <a:hlinkClick r:id="rId7" action="ppaction://hlinksldjump"/>
            <a:extLst>
              <a:ext uri="{FF2B5EF4-FFF2-40B4-BE49-F238E27FC236}">
                <a16:creationId xmlns:a16="http://schemas.microsoft.com/office/drawing/2014/main" id="{860E4377-64C8-4E13-9D0B-68794371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84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id="{43F47894-DC5C-4ABC-A46D-9D07B40546CA}"/>
              </a:ext>
            </a:extLst>
          </p:cNvPr>
          <p:cNvSpPr txBox="1"/>
          <p:nvPr/>
        </p:nvSpPr>
        <p:spPr>
          <a:xfrm>
            <a:off x="1922077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8" name="Picture 2" descr="Free gift boxes present christmas present vector">
            <a:hlinkClick r:id="rId8" action="ppaction://hlinksldjump"/>
            <a:extLst>
              <a:ext uri="{FF2B5EF4-FFF2-40B4-BE49-F238E27FC236}">
                <a16:creationId xmlns:a16="http://schemas.microsoft.com/office/drawing/2014/main" id="{5EDB78A0-2B83-45A5-9600-A76E5232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77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9" action="ppaction://hlinksldjump"/>
            <a:extLst>
              <a:ext uri="{FF2B5EF4-FFF2-40B4-BE49-F238E27FC236}">
                <a16:creationId xmlns:a16="http://schemas.microsoft.com/office/drawing/2014/main" id="{17C87C86-1BB5-4E10-80EC-93F3C1577531}"/>
              </a:ext>
            </a:extLst>
          </p:cNvPr>
          <p:cNvSpPr txBox="1"/>
          <p:nvPr/>
        </p:nvSpPr>
        <p:spPr>
          <a:xfrm>
            <a:off x="5425170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  <a:hlinkClick r:id="rId8" action="ppaction://hlinksldjump"/>
              </a:rPr>
              <a:t>5</a:t>
            </a:r>
            <a:endParaRPr lang="en-SG" sz="5000" dirty="0">
              <a:latin typeface="Comic Sans MS" panose="030F0702030302020204" pitchFamily="66" charset="0"/>
            </a:endParaRPr>
          </a:p>
        </p:txBody>
      </p:sp>
      <p:pic>
        <p:nvPicPr>
          <p:cNvPr id="40" name="Picture 2" descr="Free gift boxes present christmas present vector">
            <a:hlinkClick r:id="rId10" action="ppaction://hlinksldjump"/>
            <a:extLst>
              <a:ext uri="{FF2B5EF4-FFF2-40B4-BE49-F238E27FC236}">
                <a16:creationId xmlns:a16="http://schemas.microsoft.com/office/drawing/2014/main" id="{71FC7772-E25C-441B-AF61-2042CD0A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73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A0BE2A0E-808E-4211-9E71-61398590C5A7}"/>
              </a:ext>
            </a:extLst>
          </p:cNvPr>
          <p:cNvSpPr txBox="1"/>
          <p:nvPr/>
        </p:nvSpPr>
        <p:spPr>
          <a:xfrm>
            <a:off x="8928266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2" name="Rectangle: Rounded Corners 41">
            <a:hlinkClick r:id="rId11" action="ppaction://hlinksldjump"/>
            <a:extLst>
              <a:ext uri="{FF2B5EF4-FFF2-40B4-BE49-F238E27FC236}">
                <a16:creationId xmlns:a16="http://schemas.microsoft.com/office/drawing/2014/main" id="{3BD808B9-6E21-453F-B673-792FEBE4BF3F}"/>
              </a:ext>
            </a:extLst>
          </p:cNvPr>
          <p:cNvSpPr/>
          <p:nvPr/>
        </p:nvSpPr>
        <p:spPr>
          <a:xfrm>
            <a:off x="259404" y="6041579"/>
            <a:ext cx="1331401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6CDF6A-22BE-4AE7-95A7-15F40EEDFD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1" grpId="0" animBg="1"/>
      <p:bldP spid="41" grpId="1" animBg="1"/>
      <p:bldP spid="4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B322A8-995F-455B-8163-11143AB013B2}"/>
              </a:ext>
            </a:extLst>
          </p:cNvPr>
          <p:cNvSpPr/>
          <p:nvPr/>
        </p:nvSpPr>
        <p:spPr>
          <a:xfrm>
            <a:off x="897077" y="719815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4093644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305527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072773" y="4661425"/>
            <a:ext cx="7662090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 elephants are </a:t>
            </a:r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 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than the lions.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4637175" y="4630939"/>
            <a:ext cx="3277402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" name="Picture 2" descr="Con Voi, Thú Vật, Safari, Động Vật Có Vú">
            <a:extLst>
              <a:ext uri="{FF2B5EF4-FFF2-40B4-BE49-F238E27FC236}">
                <a16:creationId xmlns:a16="http://schemas.microsoft.com/office/drawing/2014/main" id="{AD98C816-72FF-748F-98A2-BBD2D4930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t="9377" r="11369" b="9015"/>
          <a:stretch/>
        </p:blipFill>
        <p:spPr bwMode="auto">
          <a:xfrm>
            <a:off x="1066082" y="1239177"/>
            <a:ext cx="4816442" cy="3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n Sư Tử, Con Mèo, Con Mèo To, Thú Vật">
            <a:extLst>
              <a:ext uri="{FF2B5EF4-FFF2-40B4-BE49-F238E27FC236}">
                <a16:creationId xmlns:a16="http://schemas.microsoft.com/office/drawing/2014/main" id="{7DA2E475-6F80-9412-D4CE-39C115F5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8" y="1239177"/>
            <a:ext cx="4695245" cy="31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6B5B7-6C92-CF34-B2C5-E8D739187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3076" name="Picture 4" descr="Sao, Tốc Biến, Lấp Lánh">
            <a:extLst>
              <a:ext uri="{FF2B5EF4-FFF2-40B4-BE49-F238E27FC236}">
                <a16:creationId xmlns:a16="http://schemas.microsoft.com/office/drawing/2014/main" id="{9DA2A01C-9B56-6E61-63E5-5A596897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7F728EBB-D113-E2F8-8260-2E0A19AF6BC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8A4A34-F96D-4499-8E7D-E31B1CE30A67}"/>
              </a:ext>
            </a:extLst>
          </p:cNvPr>
          <p:cNvSpPr/>
          <p:nvPr/>
        </p:nvSpPr>
        <p:spPr>
          <a:xfrm>
            <a:off x="1231499" y="677289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52" y="4017182"/>
            <a:ext cx="2991334" cy="299133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263001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326454" y="4838649"/>
            <a:ext cx="6994358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She really loves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5175357" y="4838649"/>
            <a:ext cx="3964527" cy="78287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her cat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8" name="Picture 7" descr="A child holding a cat in front of sunflowers&#10;&#10;Description automatically generated">
            <a:extLst>
              <a:ext uri="{FF2B5EF4-FFF2-40B4-BE49-F238E27FC236}">
                <a16:creationId xmlns:a16="http://schemas.microsoft.com/office/drawing/2014/main" id="{12B91E86-F4D5-EA39-9438-5FFFD8CB1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34" y="1229092"/>
            <a:ext cx="5941965" cy="3570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37C23-4B3A-F171-A8DB-19FDFB303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14" name="Picture 4" descr="Sao, Tốc Biến, Lấp Lánh">
            <a:extLst>
              <a:ext uri="{FF2B5EF4-FFF2-40B4-BE49-F238E27FC236}">
                <a16:creationId xmlns:a16="http://schemas.microsoft.com/office/drawing/2014/main" id="{340C998E-D7CD-8B84-B364-B32A1474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102D8D25-5904-6E21-955F-CB77D5ECB0EC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2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16368</TotalTime>
  <Words>546</Words>
  <Application>Microsoft Office PowerPoint</Application>
  <PresentationFormat>Widescreen</PresentationFormat>
  <Paragraphs>210</Paragraphs>
  <Slides>33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Arial</vt:lpstr>
      <vt:lpstr>Baloo 2</vt:lpstr>
      <vt:lpstr>Barlow</vt:lpstr>
      <vt:lpstr>Barlow Medium</vt:lpstr>
      <vt:lpstr>Bebas Neue</vt:lpstr>
      <vt:lpstr>Calibri</vt:lpstr>
      <vt:lpstr>Catamaran</vt:lpstr>
      <vt:lpstr>Changa One</vt:lpstr>
      <vt:lpstr>Chewy</vt:lpstr>
      <vt:lpstr>Comic Sans MS</vt:lpstr>
      <vt:lpstr>Didact Gothic</vt:lpstr>
      <vt:lpstr>Gaegu</vt:lpstr>
      <vt:lpstr>Nunito</vt:lpstr>
      <vt:lpstr>Open Sans</vt:lpstr>
      <vt:lpstr>PT Sans</vt:lpstr>
      <vt:lpstr>Ravie</vt:lpstr>
      <vt:lpstr>Roboto</vt:lpstr>
      <vt:lpstr>Elementary Activities to Celebrate Japanese Culture Day by Slidesgo</vt:lpstr>
      <vt:lpstr>Kawaii Food Vocabulary for Pre-K</vt:lpstr>
      <vt:lpstr>English for Business &amp; Management Workshop by Slidesgo</vt:lpstr>
      <vt:lpstr>It's Springtime! MK Plan by Slidesgo</vt:lpstr>
      <vt:lpstr>P.E. Subject for Middle School - 6th Grade: Sports &amp; Games by Slidesgo</vt:lpstr>
      <vt:lpstr>PowerPoint Presentation</vt:lpstr>
      <vt:lpstr>Table of contents</vt:lpstr>
      <vt:lpstr>PowerPoint Presentation</vt:lpstr>
      <vt:lpstr>WARM-UP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Long Trịnh</cp:lastModifiedBy>
  <cp:revision>365</cp:revision>
  <dcterms:created xsi:type="dcterms:W3CDTF">2023-12-16T10:48:42Z</dcterms:created>
  <dcterms:modified xsi:type="dcterms:W3CDTF">2025-05-05T02:58:59Z</dcterms:modified>
</cp:coreProperties>
</file>