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3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4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media/audio2.wav" ContentType="audio/x-wav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media/audio4.wav" ContentType="audio/x-wav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media/audio5.wav" ContentType="audio/x-wav"/>
  <Override PartName="/ppt/notesSlides/notesSlide13.xml" ContentType="application/vnd.openxmlformats-officedocument.presentationml.notesSlide+xml"/>
  <Override PartName="/ppt/media/audio6.wav" ContentType="audio/x-wav"/>
  <Override PartName="/ppt/notesSlides/notesSlide14.xml" ContentType="application/vnd.openxmlformats-officedocument.presentationml.notesSlide+xml"/>
  <Override PartName="/ppt/media/media4.wav" ContentType="audio/x-wav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ags/tag1.xml" ContentType="application/vnd.openxmlformats-officedocument.presentationml.tags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0" r:id="rId1"/>
    <p:sldMasterId id="2147483711" r:id="rId2"/>
    <p:sldMasterId id="2147483737" r:id="rId3"/>
    <p:sldMasterId id="2147483758" r:id="rId4"/>
    <p:sldMasterId id="2147483770" r:id="rId5"/>
  </p:sldMasterIdLst>
  <p:notesMasterIdLst>
    <p:notesMasterId r:id="rId36"/>
  </p:notesMasterIdLst>
  <p:sldIdLst>
    <p:sldId id="296" r:id="rId6"/>
    <p:sldId id="272" r:id="rId7"/>
    <p:sldId id="258" r:id="rId8"/>
    <p:sldId id="262" r:id="rId9"/>
    <p:sldId id="288" r:id="rId10"/>
    <p:sldId id="286" r:id="rId11"/>
    <p:sldId id="294" r:id="rId12"/>
    <p:sldId id="289" r:id="rId13"/>
    <p:sldId id="295" r:id="rId14"/>
    <p:sldId id="297" r:id="rId15"/>
    <p:sldId id="581" r:id="rId16"/>
    <p:sldId id="271" r:id="rId17"/>
    <p:sldId id="273" r:id="rId18"/>
    <p:sldId id="274" r:id="rId19"/>
    <p:sldId id="275" r:id="rId20"/>
    <p:sldId id="277" r:id="rId21"/>
    <p:sldId id="260" r:id="rId22"/>
    <p:sldId id="582" r:id="rId23"/>
    <p:sldId id="305" r:id="rId24"/>
    <p:sldId id="583" r:id="rId25"/>
    <p:sldId id="584" r:id="rId26"/>
    <p:sldId id="585" r:id="rId27"/>
    <p:sldId id="586" r:id="rId28"/>
    <p:sldId id="306" r:id="rId29"/>
    <p:sldId id="443" r:id="rId30"/>
    <p:sldId id="578" r:id="rId31"/>
    <p:sldId id="307" r:id="rId32"/>
    <p:sldId id="588" r:id="rId33"/>
    <p:sldId id="395" r:id="rId34"/>
    <p:sldId id="268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99"/>
    <a:srgbClr val="EEEBD5"/>
    <a:srgbClr val="C1F1D6"/>
    <a:srgbClr val="000066"/>
    <a:srgbClr val="99D465"/>
    <a:srgbClr val="89DFF5"/>
    <a:srgbClr val="FF5050"/>
    <a:srgbClr val="FF9900"/>
    <a:srgbClr val="CC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65" autoAdjust="0"/>
    <p:restoredTop sz="93557" autoAdjust="0"/>
  </p:normalViewPr>
  <p:slideViewPr>
    <p:cSldViewPr snapToGrid="0">
      <p:cViewPr>
        <p:scale>
          <a:sx n="55" d="100"/>
          <a:sy n="55" d="100"/>
        </p:scale>
        <p:origin x="1517" y="3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2211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theme" Target="theme/theme1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8" Type="http://schemas.openxmlformats.org/officeDocument/2006/relationships/slide" Target="slides/slide3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6E8934-7704-40FC-8629-D32ED2173C71}" type="datetimeFigureOut">
              <a:rPr lang="en-US" smtClean="0"/>
              <a:t>6/26/2025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6ED3BD-9395-4A21-B76B-8B92C00FF2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9728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2" name="Google Shape;6882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3" name="Google Shape;6883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3760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565316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6231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6964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03973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686670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24215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9613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6" name="Google Shape;5636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7" name="Google Shape;5637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để</a:t>
            </a:r>
            <a:r>
              <a:rPr lang="en-US" baseline="0"/>
              <a:t> hiện đáp án.</a:t>
            </a:r>
            <a:endParaRPr lang="en-US"/>
          </a:p>
          <a:p>
            <a:r>
              <a:rPr lang="en-US" dirty="0"/>
              <a:t>Nhấn</a:t>
            </a:r>
            <a:r>
              <a:rPr lang="en-US" baseline="0" dirty="0"/>
              <a:t> vào hộp quà để quay lại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857F91-D32D-487B-A2FD-F8B5DA81473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720967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337358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0" name="Google Shape;7670;gddec5d95fd_6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71" name="Google Shape;7671;gddec5d95fd_6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(Set the context: A penguin lost his way. There are 8 questions, each question has 3 answers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Students choose the correct answer to help the penguin find the right way home)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Tell students how to play the game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Do as a model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917028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494939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15009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85518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3" name="Google Shape;273;p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4" name="Google Shape;274;p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5" name="Google Shape;275;p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6" name="Google Shape;27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" name="Google Shape;279;p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80" name="Google Shape;280;p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" name="Google Shape;282;p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83" name="Google Shape;28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6" name="Google Shape;286;p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7" name="Google Shape;287;p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88" name="Google Shape;28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" name="Google Shape;291;p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92" name="Google Shape;29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5" name="Google Shape;295;p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" name="Google Shape;296;p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97" name="Google Shape;29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0" name="Google Shape;300;p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01" name="Google Shape;30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" name="Google Shape;303;p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04" name="Google Shape;30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" name="Google Shape;307;p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08" name="Google Shape;30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" name="Google Shape;311;p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2" name="Google Shape;31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" name="Google Shape;314;p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" name="Google Shape;315;p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6" name="Google Shape;31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" name="Google Shape;319;p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20" name="Google Shape;32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" name="Google Shape;322;p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23" name="Google Shape;32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" name="Google Shape;326;p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27" name="Google Shape;327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" name="Google Shape;329;p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0" name="Google Shape;330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" name="Google Shape;333;p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4" name="Google Shape;334;p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5" name="Google Shape;335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" name="Google Shape;338;p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9" name="Google Shape;339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" name="Google Shape;341;p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2" name="Google Shape;34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5" name="Google Shape;345;p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7" name="Google Shape;347;p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48" name="Google Shape;34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" name="Google Shape;351;p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2" name="Google Shape;35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" name="Google Shape;354;p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5" name="Google Shape;355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8" name="Google Shape;358;p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9" name="Google Shape;359;p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2" name="Google Shape;362;p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3" name="Google Shape;363;p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64" name="Google Shape;364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" name="Google Shape;367;p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68" name="Google Shape;36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" name="Google Shape;370;p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1" name="Google Shape;371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4" name="Google Shape;374;p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" name="Google Shape;375;p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" name="Google Shape;379;p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80" name="Google Shape;380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" name="Google Shape;383;p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84" name="Google Shape;38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" name="Google Shape;386;p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87" name="Google Shape;38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" name="Google Shape;390;p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" name="Google Shape;39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" name="Google Shape;393;p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4" name="Google Shape;39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7" name="Google Shape;397;p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8" name="Google Shape;39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" name="Google Shape;400;p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01" name="Google Shape;401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" name="Google Shape;404;p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05" name="Google Shape;405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" name="Google Shape;407;p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" name="Google Shape;408;p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09" name="Google Shape;409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" name="Google Shape;412;p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3" name="Google Shape;413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" name="Google Shape;416;p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7" name="Google Shape;41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" name="Google Shape;420;p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21" name="Google Shape;42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" name="Google Shape;423;p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24" name="Google Shape;42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6" name="Google Shape;426;p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8" name="Google Shape;428;p3"/>
          <p:cNvSpPr txBox="1">
            <a:spLocks noGrp="1"/>
          </p:cNvSpPr>
          <p:nvPr>
            <p:ph type="title"/>
          </p:nvPr>
        </p:nvSpPr>
        <p:spPr>
          <a:xfrm>
            <a:off x="2295467" y="2535000"/>
            <a:ext cx="76236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29" name="Google Shape;429;p3"/>
          <p:cNvSpPr txBox="1">
            <a:spLocks noGrp="1"/>
          </p:cNvSpPr>
          <p:nvPr>
            <p:ph type="title" idx="2" hasCustomPrompt="1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30" name="Google Shape;430;p3"/>
          <p:cNvSpPr txBox="1">
            <a:spLocks noGrp="1"/>
          </p:cNvSpPr>
          <p:nvPr>
            <p:ph type="subTitle" idx="1"/>
          </p:nvPr>
        </p:nvSpPr>
        <p:spPr>
          <a:xfrm>
            <a:off x="3048000" y="4383033"/>
            <a:ext cx="6096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0705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1" name="Google Shape;3101;p1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2" name="Google Shape;3102;p1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3" name="Google Shape;3103;p1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04" name="Google Shape;3104;p1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105" name="Google Shape;3105;p1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06" name="Google Shape;3106;p1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107" name="Google Shape;310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0" name="Google Shape;3110;p1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111" name="Google Shape;3111;p1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3" name="Google Shape;3113;p1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114" name="Google Shape;311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17" name="Google Shape;3117;p1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18" name="Google Shape;3118;p1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119" name="Google Shape;311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2" name="Google Shape;3122;p1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123" name="Google Shape;312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26" name="Google Shape;3126;p1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27" name="Google Shape;3127;p1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128" name="Google Shape;312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1" name="Google Shape;3131;p1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132" name="Google Shape;313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3" name="Google Shape;313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4" name="Google Shape;3134;p1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135" name="Google Shape;313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8" name="Google Shape;3138;p1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139" name="Google Shape;313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42" name="Google Shape;3142;p1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43" name="Google Shape;314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5" name="Google Shape;3145;p1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46" name="Google Shape;3146;p1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47" name="Google Shape;314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8" name="Google Shape;314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9" name="Google Shape;314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0" name="Google Shape;3150;p1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151" name="Google Shape;315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2" name="Google Shape;315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3" name="Google Shape;3153;p1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154" name="Google Shape;315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5" name="Google Shape;315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6" name="Google Shape;315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7" name="Google Shape;3157;p1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158" name="Google Shape;3158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9" name="Google Shape;3159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0" name="Google Shape;3160;p1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161" name="Google Shape;3161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4" name="Google Shape;3164;p1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65" name="Google Shape;3165;p1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166" name="Google Shape;3166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7" name="Google Shape;3167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8" name="Google Shape;3168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9" name="Google Shape;3169;p1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170" name="Google Shape;3170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1" name="Google Shape;3171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72" name="Google Shape;3172;p1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173" name="Google Shape;317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4" name="Google Shape;317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5" name="Google Shape;317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76" name="Google Shape;3176;p1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78" name="Google Shape;3178;p1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179" name="Google Shape;317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0" name="Google Shape;318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1" name="Google Shape;318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2" name="Google Shape;3182;p1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183" name="Google Shape;318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5" name="Google Shape;3185;p1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186" name="Google Shape;3186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" name="Google Shape;3188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89" name="Google Shape;3189;p1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0" name="Google Shape;3190;p1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191" name="Google Shape;319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" name="Google Shape;319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3" name="Google Shape;3193;p1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4" name="Google Shape;3194;p1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195" name="Google Shape;3195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" name="Google Shape;3196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8" name="Google Shape;3198;p1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199" name="Google Shape;319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" name="Google Shape;320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1" name="Google Shape;3201;p1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202" name="Google Shape;3202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3" name="Google Shape;3203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4" name="Google Shape;3204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05" name="Google Shape;3205;p1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06" name="Google Shape;3206;p1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207" name="Google Shape;3207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8" name="Google Shape;3208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0" name="Google Shape;3210;p1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211" name="Google Shape;3211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2" name="Google Shape;3212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4" name="Google Shape;3214;p1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215" name="Google Shape;321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6" name="Google Shape;321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7" name="Google Shape;3217;p1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218" name="Google Shape;321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9" name="Google Shape;321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0" name="Google Shape;322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1" name="Google Shape;3221;p1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222" name="Google Shape;322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4" name="Google Shape;3224;p1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225" name="Google Shape;322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" name="Google Shape;322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8" name="Google Shape;3228;p1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229" name="Google Shape;322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1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232" name="Google Shape;3232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1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236" name="Google Shape;3236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38" name="Google Shape;3238;p1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39" name="Google Shape;3239;p1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240" name="Google Shape;3240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1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244" name="Google Shape;3244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1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248" name="Google Shape;324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1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252" name="Google Shape;325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4" name="Google Shape;3254;p1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255" name="Google Shape;325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57" name="Google Shape;3257;p1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59" name="Google Shape;3259;p19"/>
          <p:cNvSpPr txBox="1">
            <a:spLocks noGrp="1"/>
          </p:cNvSpPr>
          <p:nvPr>
            <p:ph type="subTitle" idx="1"/>
          </p:nvPr>
        </p:nvSpPr>
        <p:spPr>
          <a:xfrm>
            <a:off x="960000" y="5411713"/>
            <a:ext cx="10272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0" name="Google Shape;3260;p19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9297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2" name="Google Shape;3262;p2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2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2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65" name="Google Shape;3265;p2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266" name="Google Shape;3266;p2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7" name="Google Shape;3267;p2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268" name="Google Shape;326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1" name="Google Shape;3271;p2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272" name="Google Shape;3272;p2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2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4" name="Google Shape;3274;p2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275" name="Google Shape;327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78" name="Google Shape;3278;p2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79" name="Google Shape;3279;p2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280" name="Google Shape;328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83" name="Google Shape;3283;p2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284" name="Google Shape;328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87" name="Google Shape;3287;p2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8" name="Google Shape;3288;p2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289" name="Google Shape;328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2" name="Google Shape;3292;p2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293" name="Google Shape;329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5" name="Google Shape;3295;p2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296" name="Google Shape;329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9" name="Google Shape;3299;p2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300" name="Google Shape;330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03" name="Google Shape;3303;p2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304" name="Google Shape;330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06" name="Google Shape;3306;p2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07" name="Google Shape;3307;p2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308" name="Google Shape;330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1" name="Google Shape;3311;p2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312" name="Google Shape;331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4" name="Google Shape;3314;p2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315" name="Google Shape;331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8" name="Google Shape;3318;p2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319" name="Google Shape;3319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21" name="Google Shape;3321;p2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22" name="Google Shape;3322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5" name="Google Shape;3325;p2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26" name="Google Shape;3326;p2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27" name="Google Shape;3327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0" name="Google Shape;3330;p2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31" name="Google Shape;3331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" name="Google Shape;3332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3" name="Google Shape;3333;p2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334" name="Google Shape;333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7" name="Google Shape;3337;p2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2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9" name="Google Shape;3339;p2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340" name="Google Shape;334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3" name="Google Shape;3343;p2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344" name="Google Shape;334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347" name="Google Shape;3347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0" name="Google Shape;3350;p2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1" name="Google Shape;3351;p2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352" name="Google Shape;335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4" name="Google Shape;3354;p2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5" name="Google Shape;3355;p2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356" name="Google Shape;3356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9" name="Google Shape;3359;p2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360" name="Google Shape;336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363" name="Google Shape;3363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66" name="Google Shape;3366;p2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67" name="Google Shape;3367;p2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368" name="Google Shape;3368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1" name="Google Shape;3371;p2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372" name="Google Shape;3372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5" name="Google Shape;3375;p2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376" name="Google Shape;337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379" name="Google Shape;337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383" name="Google Shape;338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5" name="Google Shape;3385;p2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386" name="Google Shape;338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9" name="Google Shape;3389;p2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390" name="Google Shape;339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2" name="Google Shape;3392;p2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393" name="Google Shape;3393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6" name="Google Shape;3396;p2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397" name="Google Shape;3397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99" name="Google Shape;3399;p2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0" name="Google Shape;3400;p2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401" name="Google Shape;3401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4" name="Google Shape;3404;p2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405" name="Google Shape;3405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8" name="Google Shape;3408;p2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409" name="Google Shape;340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2" name="Google Shape;3412;p2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413" name="Google Shape;341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416" name="Google Shape;341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18" name="Google Shape;3418;p2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2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0" name="Google Shape;3420;p20"/>
          <p:cNvSpPr txBox="1">
            <a:spLocks noGrp="1"/>
          </p:cNvSpPr>
          <p:nvPr>
            <p:ph type="subTitle" idx="1"/>
          </p:nvPr>
        </p:nvSpPr>
        <p:spPr>
          <a:xfrm>
            <a:off x="960000" y="3440667"/>
            <a:ext cx="31700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1" name="Google Shape;3421;p20"/>
          <p:cNvSpPr txBox="1">
            <a:spLocks noGrp="1"/>
          </p:cNvSpPr>
          <p:nvPr>
            <p:ph type="title"/>
          </p:nvPr>
        </p:nvSpPr>
        <p:spPr>
          <a:xfrm>
            <a:off x="960000" y="1957467"/>
            <a:ext cx="3170000" cy="15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9329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3" name="Google Shape;3423;p2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4" name="Google Shape;3424;p2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5" name="Google Shape;3425;p2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6" name="Google Shape;3426;p2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427" name="Google Shape;3427;p2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28" name="Google Shape;3428;p2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429" name="Google Shape;342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2" name="Google Shape;3432;p2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433" name="Google Shape;3433;p2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5" name="Google Shape;3435;p2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436" name="Google Shape;343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39" name="Google Shape;3439;p2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0" name="Google Shape;3440;p2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441" name="Google Shape;344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44" name="Google Shape;3444;p2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445" name="Google Shape;344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6" name="Google Shape;344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7" name="Google Shape;344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48" name="Google Shape;3448;p2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9" name="Google Shape;3449;p2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450" name="Google Shape;345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1" name="Google Shape;345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2" name="Google Shape;345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3" name="Google Shape;3453;p2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454" name="Google Shape;345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5" name="Google Shape;345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6" name="Google Shape;3456;p2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457" name="Google Shape;345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" name="Google Shape;345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" name="Google Shape;345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0" name="Google Shape;3460;p2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461" name="Google Shape;346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2" name="Google Shape;346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3" name="Google Shape;346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4" name="Google Shape;3464;p2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465" name="Google Shape;346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6" name="Google Shape;346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67" name="Google Shape;3467;p2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68" name="Google Shape;3468;p2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469" name="Google Shape;346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0" name="Google Shape;347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1" name="Google Shape;347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2" name="Google Shape;3472;p2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473" name="Google Shape;347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" name="Google Shape;347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5" name="Google Shape;3475;p2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476" name="Google Shape;347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7" name="Google Shape;347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8" name="Google Shape;347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9" name="Google Shape;3479;p2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480" name="Google Shape;3480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1" name="Google Shape;3481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82" name="Google Shape;3482;p2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483" name="Google Shape;3483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4" name="Google Shape;3484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5" name="Google Shape;3485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86" name="Google Shape;3486;p2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7" name="Google Shape;3487;p2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488" name="Google Shape;3488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1" name="Google Shape;3491;p2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492" name="Google Shape;3492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95" name="Google Shape;349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98" name="Google Shape;3498;p2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2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00" name="Google Shape;3500;p2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501" name="Google Shape;350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4" name="Google Shape;3504;p2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05" name="Google Shape;350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7" name="Google Shape;3507;p2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08" name="Google Shape;3508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1" name="Google Shape;3511;p2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2" name="Google Shape;3512;p2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513" name="Google Shape;351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4" name="Google Shape;351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5" name="Google Shape;3515;p2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6" name="Google Shape;3516;p2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517" name="Google Shape;3517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8" name="Google Shape;3518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9" name="Google Shape;3519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0" name="Google Shape;3520;p2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521" name="Google Shape;352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2" name="Google Shape;352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3" name="Google Shape;3523;p2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524" name="Google Shape;3524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6" name="Google Shape;3526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27" name="Google Shape;3527;p2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28" name="Google Shape;3528;p2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2" name="Google Shape;3532;p2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533" name="Google Shape;3533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6" name="Google Shape;3536;p2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537" name="Google Shape;353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9" name="Google Shape;3539;p2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540" name="Google Shape;354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3" name="Google Shape;3543;p2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544" name="Google Shape;354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547" name="Google Shape;354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551" name="Google Shape;355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3" name="Google Shape;3553;p2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554" name="Google Shape;3554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7" name="Google Shape;3557;p2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558" name="Google Shape;3558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60" name="Google Shape;3560;p2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61" name="Google Shape;3561;p2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562" name="Google Shape;3562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5" name="Google Shape;3565;p2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566" name="Google Shape;3566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570" name="Google Shape;357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3" name="Google Shape;3573;p2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574" name="Google Shape;357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6" name="Google Shape;3576;p2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577" name="Google Shape;357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79" name="Google Shape;3579;p2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2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81" name="Google Shape;3581;p21"/>
          <p:cNvSpPr txBox="1">
            <a:spLocks noGrp="1"/>
          </p:cNvSpPr>
          <p:nvPr>
            <p:ph type="subTitle" idx="1"/>
          </p:nvPr>
        </p:nvSpPr>
        <p:spPr>
          <a:xfrm>
            <a:off x="4574633" y="3378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2" name="Google Shape;3582;p21"/>
          <p:cNvSpPr txBox="1">
            <a:spLocks noGrp="1"/>
          </p:cNvSpPr>
          <p:nvPr>
            <p:ph type="title"/>
          </p:nvPr>
        </p:nvSpPr>
        <p:spPr>
          <a:xfrm>
            <a:off x="4574633" y="2626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83" name="Google Shape;3583;p21"/>
          <p:cNvSpPr/>
          <p:nvPr/>
        </p:nvSpPr>
        <p:spPr>
          <a:xfrm>
            <a:off x="8560566" y="938518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21"/>
          <p:cNvSpPr/>
          <p:nvPr/>
        </p:nvSpPr>
        <p:spPr>
          <a:xfrm>
            <a:off x="6955186" y="4918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21"/>
          <p:cNvSpPr/>
          <p:nvPr/>
        </p:nvSpPr>
        <p:spPr>
          <a:xfrm flipH="1">
            <a:off x="10847703" y="639176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21"/>
          <p:cNvSpPr/>
          <p:nvPr/>
        </p:nvSpPr>
        <p:spPr>
          <a:xfrm>
            <a:off x="9735639" y="6032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21"/>
          <p:cNvSpPr/>
          <p:nvPr/>
        </p:nvSpPr>
        <p:spPr>
          <a:xfrm>
            <a:off x="10541789" y="14649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21"/>
          <p:cNvSpPr/>
          <p:nvPr/>
        </p:nvSpPr>
        <p:spPr>
          <a:xfrm>
            <a:off x="8466672" y="10077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21"/>
          <p:cNvSpPr/>
          <p:nvPr/>
        </p:nvSpPr>
        <p:spPr>
          <a:xfrm>
            <a:off x="5645423" y="795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21"/>
          <p:cNvSpPr/>
          <p:nvPr/>
        </p:nvSpPr>
        <p:spPr>
          <a:xfrm>
            <a:off x="11566805" y="4956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1"/>
          <p:cNvSpPr/>
          <p:nvPr/>
        </p:nvSpPr>
        <p:spPr>
          <a:xfrm flipH="1">
            <a:off x="5332837" y="110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1"/>
          <p:cNvSpPr/>
          <p:nvPr/>
        </p:nvSpPr>
        <p:spPr>
          <a:xfrm>
            <a:off x="7234223" y="155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1"/>
          <p:cNvGrpSpPr/>
          <p:nvPr/>
        </p:nvGrpSpPr>
        <p:grpSpPr>
          <a:xfrm flipH="1">
            <a:off x="10319040" y="5333684"/>
            <a:ext cx="630947" cy="693209"/>
            <a:chOff x="1799697" y="4222450"/>
            <a:chExt cx="473210" cy="519907"/>
          </a:xfrm>
        </p:grpSpPr>
        <p:sp>
          <p:nvSpPr>
            <p:cNvPr id="3594" name="Google Shape;3594;p2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7" name="Google Shape;3607;p21"/>
          <p:cNvGrpSpPr/>
          <p:nvPr/>
        </p:nvGrpSpPr>
        <p:grpSpPr>
          <a:xfrm flipH="1">
            <a:off x="9762062" y="5372924"/>
            <a:ext cx="556997" cy="883813"/>
            <a:chOff x="1296693" y="4078131"/>
            <a:chExt cx="417748" cy="662860"/>
          </a:xfrm>
        </p:grpSpPr>
        <p:sp>
          <p:nvSpPr>
            <p:cNvPr id="3608" name="Google Shape;3608;p2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2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2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21" name="Google Shape;3621;p21"/>
          <p:cNvSpPr/>
          <p:nvPr/>
        </p:nvSpPr>
        <p:spPr>
          <a:xfrm>
            <a:off x="728497" y="19948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21"/>
          <p:cNvSpPr/>
          <p:nvPr/>
        </p:nvSpPr>
        <p:spPr>
          <a:xfrm>
            <a:off x="681539" y="1951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97201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" name="Google Shape;3624;p22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22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22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27" name="Google Shape;3627;p22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628" name="Google Shape;3628;p22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29" name="Google Shape;3629;p22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630" name="Google Shape;363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3" name="Google Shape;3633;p22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634" name="Google Shape;3634;p22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6" name="Google Shape;3636;p22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637" name="Google Shape;363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0" name="Google Shape;3640;p22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41" name="Google Shape;3641;p22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642" name="Google Shape;364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5" name="Google Shape;3645;p22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646" name="Google Shape;364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9" name="Google Shape;3649;p22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0" name="Google Shape;3650;p22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651" name="Google Shape;365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4" name="Google Shape;3654;p22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655" name="Google Shape;365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7" name="Google Shape;3657;p22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658" name="Google Shape;365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1" name="Google Shape;3661;p22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662" name="Google Shape;366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5" name="Google Shape;3665;p22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666" name="Google Shape;366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68" name="Google Shape;3668;p22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69" name="Google Shape;3669;p22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670" name="Google Shape;367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3" name="Google Shape;3673;p22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674" name="Google Shape;367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6" name="Google Shape;3676;p22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677" name="Google Shape;367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0" name="Google Shape;3680;p22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681" name="Google Shape;3681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3" name="Google Shape;3683;p22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684" name="Google Shape;3684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87" name="Google Shape;3687;p22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88" name="Google Shape;3688;p22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689" name="Google Shape;3689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2" name="Google Shape;3692;p22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693" name="Google Shape;3693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5" name="Google Shape;3695;p22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696" name="Google Shape;369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99" name="Google Shape;3699;p22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22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01" name="Google Shape;3701;p22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702" name="Google Shape;370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5" name="Google Shape;3705;p22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706" name="Google Shape;370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8" name="Google Shape;3708;p22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709" name="Google Shape;3709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2" name="Google Shape;3712;p22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3" name="Google Shape;3713;p22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714" name="Google Shape;371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2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7" name="Google Shape;3717;p22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718" name="Google Shape;3718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1" name="Google Shape;3721;p22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722" name="Google Shape;372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4" name="Google Shape;3724;p22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25" name="Google Shape;3725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8" name="Google Shape;3728;p22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29" name="Google Shape;3729;p22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30" name="Google Shape;3730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3" name="Google Shape;3733;p22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734" name="Google Shape;3734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7" name="Google Shape;3737;p22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738" name="Google Shape;373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0" name="Google Shape;3740;p22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741" name="Google Shape;374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4" name="Google Shape;3744;p22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745" name="Google Shape;374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7" name="Google Shape;3747;p22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748" name="Google Shape;374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1" name="Google Shape;3751;p22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752" name="Google Shape;375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4" name="Google Shape;3754;p22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755" name="Google Shape;3755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8" name="Google Shape;3758;p22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759" name="Google Shape;3759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61" name="Google Shape;3761;p22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62" name="Google Shape;3762;p22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763" name="Google Shape;3763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66" name="Google Shape;3766;p22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767" name="Google Shape;3767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2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771" name="Google Shape;377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4" name="Google Shape;3774;p22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775" name="Google Shape;377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7" name="Google Shape;3777;p22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778" name="Google Shape;377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80" name="Google Shape;3780;p22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22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22"/>
          <p:cNvSpPr txBox="1">
            <a:spLocks noGrp="1"/>
          </p:cNvSpPr>
          <p:nvPr>
            <p:ph type="title"/>
          </p:nvPr>
        </p:nvSpPr>
        <p:spPr>
          <a:xfrm>
            <a:off x="9600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3" name="Google Shape;3783;p22"/>
          <p:cNvSpPr txBox="1">
            <a:spLocks noGrp="1"/>
          </p:cNvSpPr>
          <p:nvPr>
            <p:ph type="subTitle" idx="1"/>
          </p:nvPr>
        </p:nvSpPr>
        <p:spPr>
          <a:xfrm>
            <a:off x="9600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4" name="Google Shape;3784;p22"/>
          <p:cNvSpPr txBox="1">
            <a:spLocks noGrp="1"/>
          </p:cNvSpPr>
          <p:nvPr>
            <p:ph type="title" idx="2"/>
          </p:nvPr>
        </p:nvSpPr>
        <p:spPr>
          <a:xfrm>
            <a:off x="45384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5" name="Google Shape;3785;p22"/>
          <p:cNvSpPr txBox="1">
            <a:spLocks noGrp="1"/>
          </p:cNvSpPr>
          <p:nvPr>
            <p:ph type="subTitle" idx="3"/>
          </p:nvPr>
        </p:nvSpPr>
        <p:spPr>
          <a:xfrm>
            <a:off x="45384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22"/>
          <p:cNvSpPr txBox="1">
            <a:spLocks noGrp="1"/>
          </p:cNvSpPr>
          <p:nvPr>
            <p:ph type="title" idx="4"/>
          </p:nvPr>
        </p:nvSpPr>
        <p:spPr>
          <a:xfrm>
            <a:off x="81168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7" name="Google Shape;3787;p22"/>
          <p:cNvSpPr txBox="1">
            <a:spLocks noGrp="1"/>
          </p:cNvSpPr>
          <p:nvPr>
            <p:ph type="subTitle" idx="5"/>
          </p:nvPr>
        </p:nvSpPr>
        <p:spPr>
          <a:xfrm>
            <a:off x="81168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8" name="Google Shape;3788;p22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8052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0" name="Google Shape;3790;p2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1" name="Google Shape;3791;p2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2" name="Google Shape;3792;p2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93" name="Google Shape;3793;p2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794" name="Google Shape;3794;p2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95" name="Google Shape;3795;p2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796" name="Google Shape;379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02" name="Google Shape;3802;p2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803" name="Google Shape;380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06" name="Google Shape;3806;p2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07" name="Google Shape;3807;p2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808" name="Google Shape;380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11" name="Google Shape;3811;p2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812" name="Google Shape;381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15" name="Google Shape;3815;p2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16" name="Google Shape;3816;p2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817" name="Google Shape;381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0" name="Google Shape;3820;p2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821" name="Google Shape;382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3" name="Google Shape;3823;p2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824" name="Google Shape;382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6" name="Google Shape;382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7" name="Google Shape;3827;p2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828" name="Google Shape;382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9" name="Google Shape;382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0" name="Google Shape;383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1" name="Google Shape;3831;p2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832" name="Google Shape;383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3" name="Google Shape;383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34" name="Google Shape;3834;p2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5" name="Google Shape;3835;p2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836" name="Google Shape;383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7" name="Google Shape;383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8" name="Google Shape;383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9" name="Google Shape;3839;p2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840" name="Google Shape;384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1" name="Google Shape;384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2" name="Google Shape;3842;p2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843" name="Google Shape;384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4" name="Google Shape;384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5" name="Google Shape;384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6" name="Google Shape;3846;p2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847" name="Google Shape;3847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8" name="Google Shape;3848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9" name="Google Shape;3849;p2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850" name="Google Shape;3850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1" name="Google Shape;3851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2" name="Google Shape;3852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53" name="Google Shape;3853;p2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54" name="Google Shape;3854;p2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855" name="Google Shape;3855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6" name="Google Shape;3856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7" name="Google Shape;3857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58" name="Google Shape;3858;p2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859" name="Google Shape;3859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0" name="Google Shape;3860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1" name="Google Shape;3861;p2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862" name="Google Shape;386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65" name="Google Shape;3865;p2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2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7" name="Google Shape;3867;p2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868" name="Google Shape;386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1" name="Google Shape;3871;p2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872" name="Google Shape;387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4" name="Google Shape;3874;p2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875" name="Google Shape;3875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78" name="Google Shape;3878;p2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79" name="Google Shape;3879;p2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880" name="Google Shape;388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82" name="Google Shape;3882;p2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83" name="Google Shape;3883;p2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884" name="Google Shape;3884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87" name="Google Shape;3887;p2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888" name="Google Shape;388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9" name="Google Shape;388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0" name="Google Shape;3890;p2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891" name="Google Shape;3891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2" name="Google Shape;3892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3" name="Google Shape;3893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94" name="Google Shape;3894;p2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95" name="Google Shape;3895;p2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896" name="Google Shape;3896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7" name="Google Shape;3897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8" name="Google Shape;3898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9" name="Google Shape;3899;p2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900" name="Google Shape;3900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1" name="Google Shape;3901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2" name="Google Shape;3902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3" name="Google Shape;3903;p2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904" name="Google Shape;390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5" name="Google Shape;390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6" name="Google Shape;3906;p2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907" name="Google Shape;390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8" name="Google Shape;390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9" name="Google Shape;390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0" name="Google Shape;3910;p2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1" name="Google Shape;391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2" name="Google Shape;391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3" name="Google Shape;3913;p2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14" name="Google Shape;391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5" name="Google Shape;391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6" name="Google Shape;391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7" name="Google Shape;3917;p2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18" name="Google Shape;391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0" name="Google Shape;3920;p2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921" name="Google Shape;3921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4" name="Google Shape;3924;p2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925" name="Google Shape;3925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27" name="Google Shape;3927;p2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28" name="Google Shape;3928;p2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929" name="Google Shape;3929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2" name="Google Shape;3932;p2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933" name="Google Shape;3933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6" name="Google Shape;3936;p2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937" name="Google Shape;393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0" name="Google Shape;3940;p2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941" name="Google Shape;394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3" name="Google Shape;3943;p2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944" name="Google Shape;394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5" name="Google Shape;394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6" name="Google Shape;3946;p2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2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48" name="Google Shape;3948;p23"/>
          <p:cNvSpPr txBox="1">
            <a:spLocks noGrp="1"/>
          </p:cNvSpPr>
          <p:nvPr>
            <p:ph type="title"/>
          </p:nvPr>
        </p:nvSpPr>
        <p:spPr>
          <a:xfrm>
            <a:off x="12648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49" name="Google Shape;3949;p23"/>
          <p:cNvSpPr txBox="1">
            <a:spLocks noGrp="1"/>
          </p:cNvSpPr>
          <p:nvPr>
            <p:ph type="subTitle" idx="1"/>
          </p:nvPr>
        </p:nvSpPr>
        <p:spPr>
          <a:xfrm>
            <a:off x="12648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0" name="Google Shape;3950;p23"/>
          <p:cNvSpPr txBox="1">
            <a:spLocks noGrp="1"/>
          </p:cNvSpPr>
          <p:nvPr>
            <p:ph type="title" idx="2"/>
          </p:nvPr>
        </p:nvSpPr>
        <p:spPr>
          <a:xfrm>
            <a:off x="78120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1" name="Google Shape;3951;p23"/>
          <p:cNvSpPr txBox="1">
            <a:spLocks noGrp="1"/>
          </p:cNvSpPr>
          <p:nvPr>
            <p:ph type="subTitle" idx="3"/>
          </p:nvPr>
        </p:nvSpPr>
        <p:spPr>
          <a:xfrm>
            <a:off x="45384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3"/>
          <p:cNvSpPr txBox="1">
            <a:spLocks noGrp="1"/>
          </p:cNvSpPr>
          <p:nvPr>
            <p:ph type="title" idx="4"/>
          </p:nvPr>
        </p:nvSpPr>
        <p:spPr>
          <a:xfrm>
            <a:off x="45384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3" name="Google Shape;3953;p23"/>
          <p:cNvSpPr txBox="1">
            <a:spLocks noGrp="1"/>
          </p:cNvSpPr>
          <p:nvPr>
            <p:ph type="subTitle" idx="5"/>
          </p:nvPr>
        </p:nvSpPr>
        <p:spPr>
          <a:xfrm>
            <a:off x="78120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3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55" name="Google Shape;3955;p23"/>
          <p:cNvGrpSpPr/>
          <p:nvPr/>
        </p:nvGrpSpPr>
        <p:grpSpPr>
          <a:xfrm>
            <a:off x="11259413" y="5486234"/>
            <a:ext cx="630947" cy="693209"/>
            <a:chOff x="1799697" y="4222450"/>
            <a:chExt cx="473210" cy="519907"/>
          </a:xfrm>
        </p:grpSpPr>
        <p:sp>
          <p:nvSpPr>
            <p:cNvPr id="3956" name="Google Shape;3956;p23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23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23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23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23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23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69" name="Google Shape;3969;p23"/>
          <p:cNvGrpSpPr/>
          <p:nvPr/>
        </p:nvGrpSpPr>
        <p:grpSpPr>
          <a:xfrm>
            <a:off x="293158" y="5295624"/>
            <a:ext cx="556997" cy="883813"/>
            <a:chOff x="1296693" y="4078131"/>
            <a:chExt cx="417748" cy="662860"/>
          </a:xfrm>
        </p:grpSpPr>
        <p:sp>
          <p:nvSpPr>
            <p:cNvPr id="3970" name="Google Shape;3970;p23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23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23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23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23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2837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4" name="Google Shape;3984;p2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5" name="Google Shape;3985;p2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6" name="Google Shape;3986;p2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87" name="Google Shape;3987;p2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988" name="Google Shape;3988;p2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89" name="Google Shape;3989;p2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990" name="Google Shape;399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3" name="Google Shape;3993;p2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994" name="Google Shape;3994;p2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6" name="Google Shape;3996;p2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997" name="Google Shape;399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0" name="Google Shape;4000;p2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01" name="Google Shape;4001;p2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002" name="Google Shape;400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5" name="Google Shape;4005;p2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006" name="Google Shape;400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9" name="Google Shape;4009;p2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10" name="Google Shape;4010;p2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011" name="Google Shape;401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4" name="Google Shape;4014;p2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015" name="Google Shape;401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7" name="Google Shape;4017;p2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018" name="Google Shape;401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1" name="Google Shape;4021;p2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022" name="Google Shape;402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3" name="Google Shape;402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4" name="Google Shape;402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5" name="Google Shape;4025;p2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026" name="Google Shape;402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28" name="Google Shape;4028;p2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29" name="Google Shape;4029;p2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030" name="Google Shape;403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3" name="Google Shape;4033;p2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034" name="Google Shape;403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5" name="Google Shape;403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6" name="Google Shape;4036;p2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037" name="Google Shape;403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0" name="Google Shape;4040;p2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041" name="Google Shape;4041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3" name="Google Shape;4043;p2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044" name="Google Shape;4044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5" name="Google Shape;4045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47" name="Google Shape;4047;p2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48" name="Google Shape;4048;p2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049" name="Google Shape;4049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1" name="Google Shape;4051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2" name="Google Shape;4052;p2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053" name="Google Shape;4053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5" name="Google Shape;4055;p2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056" name="Google Shape;405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59" name="Google Shape;4059;p2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2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61" name="Google Shape;4061;p2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062" name="Google Shape;406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5" name="Google Shape;4065;p2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066" name="Google Shape;406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8" name="Google Shape;4068;p2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069" name="Google Shape;4069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0" name="Google Shape;4070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1" name="Google Shape;4071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2" name="Google Shape;4072;p2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3" name="Google Shape;4073;p2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074" name="Google Shape;407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6" name="Google Shape;4076;p2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7" name="Google Shape;4077;p2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078" name="Google Shape;4078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1" name="Google Shape;4081;p2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082" name="Google Shape;408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4" name="Google Shape;4084;p2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085" name="Google Shape;4085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88" name="Google Shape;4088;p2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9" name="Google Shape;4089;p2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090" name="Google Shape;4090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3" name="Google Shape;4093;p2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094" name="Google Shape;4094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7" name="Google Shape;4097;p2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098" name="Google Shape;409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0" name="Google Shape;4100;p2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101" name="Google Shape;410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3" name="Google Shape;410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4" name="Google Shape;4104;p2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105" name="Google Shape;410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6" name="Google Shape;410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7" name="Google Shape;4107;p2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108" name="Google Shape;410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1" name="Google Shape;4111;p2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112" name="Google Shape;411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4" name="Google Shape;4114;p2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115" name="Google Shape;4115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8" name="Google Shape;4118;p2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119" name="Google Shape;4119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21" name="Google Shape;4121;p2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22" name="Google Shape;4122;p2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123" name="Google Shape;4123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6" name="Google Shape;4126;p2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27" name="Google Shape;4127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0" name="Google Shape;4130;p2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31" name="Google Shape;413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4" name="Google Shape;4134;p2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135" name="Google Shape;413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6" name="Google Shape;413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7" name="Google Shape;4137;p2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138" name="Google Shape;413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9" name="Google Shape;413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40" name="Google Shape;4140;p2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2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42" name="Google Shape;4142;p24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3" name="Google Shape;4143;p24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p24"/>
          <p:cNvSpPr txBox="1">
            <a:spLocks noGrp="1"/>
          </p:cNvSpPr>
          <p:nvPr>
            <p:ph type="title" idx="2"/>
          </p:nvPr>
        </p:nvSpPr>
        <p:spPr>
          <a:xfrm>
            <a:off x="6345081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5" name="Google Shape;4145;p24"/>
          <p:cNvSpPr txBox="1">
            <a:spLocks noGrp="1"/>
          </p:cNvSpPr>
          <p:nvPr>
            <p:ph type="subTitle" idx="3"/>
          </p:nvPr>
        </p:nvSpPr>
        <p:spPr>
          <a:xfrm>
            <a:off x="6345075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24"/>
          <p:cNvSpPr txBox="1">
            <a:spLocks noGrp="1"/>
          </p:cNvSpPr>
          <p:nvPr>
            <p:ph type="title" idx="4"/>
          </p:nvPr>
        </p:nvSpPr>
        <p:spPr>
          <a:xfrm>
            <a:off x="3652547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7" name="Google Shape;4147;p24"/>
          <p:cNvSpPr txBox="1">
            <a:spLocks noGrp="1"/>
          </p:cNvSpPr>
          <p:nvPr>
            <p:ph type="subTitle" idx="5"/>
          </p:nvPr>
        </p:nvSpPr>
        <p:spPr>
          <a:xfrm>
            <a:off x="3652544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8" name="Google Shape;4148;p24"/>
          <p:cNvSpPr txBox="1">
            <a:spLocks noGrp="1"/>
          </p:cNvSpPr>
          <p:nvPr>
            <p:ph type="title" idx="6"/>
          </p:nvPr>
        </p:nvSpPr>
        <p:spPr>
          <a:xfrm>
            <a:off x="9037616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9" name="Google Shape;4149;p24"/>
          <p:cNvSpPr txBox="1">
            <a:spLocks noGrp="1"/>
          </p:cNvSpPr>
          <p:nvPr>
            <p:ph type="subTitle" idx="7"/>
          </p:nvPr>
        </p:nvSpPr>
        <p:spPr>
          <a:xfrm>
            <a:off x="9037607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0" name="Google Shape;4150;p24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8679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2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3" name="Google Shape;4153;p2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4" name="Google Shape;4154;p2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155" name="Google Shape;4155;p2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156" name="Google Shape;4156;p2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57" name="Google Shape;4157;p2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158" name="Google Shape;415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9" name="Google Shape;415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1" name="Google Shape;4161;p2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162" name="Google Shape;4162;p2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4" name="Google Shape;4164;p2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165" name="Google Shape;416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6" name="Google Shape;416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68" name="Google Shape;4168;p2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69" name="Google Shape;4169;p2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170" name="Google Shape;417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73" name="Google Shape;4173;p2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174" name="Google Shape;417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77" name="Google Shape;4177;p2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78" name="Google Shape;4178;p2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179" name="Google Shape;417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2" name="Google Shape;4182;p2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183" name="Google Shape;418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5" name="Google Shape;4185;p2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186" name="Google Shape;418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9" name="Google Shape;4189;p2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190" name="Google Shape;419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3" name="Google Shape;4193;p2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194" name="Google Shape;419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5" name="Google Shape;419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96" name="Google Shape;4196;p2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97" name="Google Shape;4197;p2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198" name="Google Shape;419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1" name="Google Shape;4201;p2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202" name="Google Shape;420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3" name="Google Shape;420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4" name="Google Shape;4204;p2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205" name="Google Shape;420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8" name="Google Shape;4208;p2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209" name="Google Shape;4209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1" name="Google Shape;4211;p2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212" name="Google Shape;4212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4" name="Google Shape;4214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15" name="Google Shape;4215;p2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16" name="Google Shape;4216;p2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217" name="Google Shape;4217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8" name="Google Shape;4218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9" name="Google Shape;4219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0" name="Google Shape;4220;p2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221" name="Google Shape;4221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2" name="Google Shape;4222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3" name="Google Shape;4223;p2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224" name="Google Shape;422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5" name="Google Shape;422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6" name="Google Shape;422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27" name="Google Shape;4227;p2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2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29" name="Google Shape;4229;p2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230" name="Google Shape;423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1" name="Google Shape;423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2" name="Google Shape;423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3" name="Google Shape;4233;p2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234" name="Google Shape;423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5" name="Google Shape;423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6" name="Google Shape;4236;p2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237" name="Google Shape;4237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8" name="Google Shape;4238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9" name="Google Shape;4239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0" name="Google Shape;4240;p2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1" name="Google Shape;4241;p2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242" name="Google Shape;424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3" name="Google Shape;424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4" name="Google Shape;4244;p2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5" name="Google Shape;4245;p2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246" name="Google Shape;4246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7" name="Google Shape;4247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8" name="Google Shape;4248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9" name="Google Shape;4249;p2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250" name="Google Shape;425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1" name="Google Shape;425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52" name="Google Shape;4252;p2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253" name="Google Shape;4253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4" name="Google Shape;4254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5" name="Google Shape;4255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56" name="Google Shape;4256;p2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57" name="Google Shape;4257;p2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258" name="Google Shape;4258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9" name="Google Shape;4259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0" name="Google Shape;4260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1" name="Google Shape;4261;p2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262" name="Google Shape;4262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3" name="Google Shape;4263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4" name="Google Shape;4264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5" name="Google Shape;4265;p2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266" name="Google Shape;426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7" name="Google Shape;426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8" name="Google Shape;4268;p2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269" name="Google Shape;426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0" name="Google Shape;427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1" name="Google Shape;427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2" name="Google Shape;4272;p2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273" name="Google Shape;427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4" name="Google Shape;427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5" name="Google Shape;4275;p2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276" name="Google Shape;427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7" name="Google Shape;427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8" name="Google Shape;427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9" name="Google Shape;4279;p2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280" name="Google Shape;428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1" name="Google Shape;428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2" name="Google Shape;4282;p2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283" name="Google Shape;4283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4" name="Google Shape;4284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5" name="Google Shape;4285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6" name="Google Shape;4286;p2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287" name="Google Shape;4287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8" name="Google Shape;4288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89" name="Google Shape;4289;p2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90" name="Google Shape;4290;p2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291" name="Google Shape;4291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2" name="Google Shape;4292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3" name="Google Shape;4293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4" name="Google Shape;4294;p2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295" name="Google Shape;4295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6" name="Google Shape;4296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7" name="Google Shape;4297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8" name="Google Shape;4298;p2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299" name="Google Shape;429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0" name="Google Shape;430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1" name="Google Shape;430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2" name="Google Shape;4302;p2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303" name="Google Shape;430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4" name="Google Shape;430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5" name="Google Shape;4305;p2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306" name="Google Shape;430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7" name="Google Shape;430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8" name="Google Shape;4308;p2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2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10" name="Google Shape;4310;p25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1" name="Google Shape;4311;p25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p25"/>
          <p:cNvSpPr txBox="1">
            <a:spLocks noGrp="1"/>
          </p:cNvSpPr>
          <p:nvPr>
            <p:ph type="title" idx="2"/>
          </p:nvPr>
        </p:nvSpPr>
        <p:spPr>
          <a:xfrm>
            <a:off x="7218008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3" name="Google Shape;4313;p25"/>
          <p:cNvSpPr txBox="1">
            <a:spLocks noGrp="1"/>
          </p:cNvSpPr>
          <p:nvPr>
            <p:ph type="subTitle" idx="3"/>
          </p:nvPr>
        </p:nvSpPr>
        <p:spPr>
          <a:xfrm>
            <a:off x="7218001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25"/>
          <p:cNvSpPr txBox="1">
            <a:spLocks noGrp="1"/>
          </p:cNvSpPr>
          <p:nvPr>
            <p:ph type="title" idx="4"/>
          </p:nvPr>
        </p:nvSpPr>
        <p:spPr>
          <a:xfrm>
            <a:off x="3046011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5" name="Google Shape;4315;p25"/>
          <p:cNvSpPr txBox="1">
            <a:spLocks noGrp="1"/>
          </p:cNvSpPr>
          <p:nvPr>
            <p:ph type="subTitle" idx="5"/>
          </p:nvPr>
        </p:nvSpPr>
        <p:spPr>
          <a:xfrm>
            <a:off x="3046008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6" name="Google Shape;4316;p25"/>
          <p:cNvSpPr txBox="1">
            <a:spLocks noGrp="1"/>
          </p:cNvSpPr>
          <p:nvPr>
            <p:ph type="title" idx="6"/>
          </p:nvPr>
        </p:nvSpPr>
        <p:spPr>
          <a:xfrm>
            <a:off x="9304007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7" name="Google Shape;4317;p25"/>
          <p:cNvSpPr txBox="1">
            <a:spLocks noGrp="1"/>
          </p:cNvSpPr>
          <p:nvPr>
            <p:ph type="subTitle" idx="7"/>
          </p:nvPr>
        </p:nvSpPr>
        <p:spPr>
          <a:xfrm>
            <a:off x="9303997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8" name="Google Shape;4318;p25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19" name="Google Shape;4319;p25"/>
          <p:cNvSpPr txBox="1">
            <a:spLocks noGrp="1"/>
          </p:cNvSpPr>
          <p:nvPr>
            <p:ph type="title" idx="9"/>
          </p:nvPr>
        </p:nvSpPr>
        <p:spPr>
          <a:xfrm>
            <a:off x="5132009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20" name="Google Shape;4320;p25"/>
          <p:cNvSpPr txBox="1">
            <a:spLocks noGrp="1"/>
          </p:cNvSpPr>
          <p:nvPr>
            <p:ph type="subTitle" idx="13"/>
          </p:nvPr>
        </p:nvSpPr>
        <p:spPr>
          <a:xfrm>
            <a:off x="5132005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123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2" name="Google Shape;4322;p2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3" name="Google Shape;4323;p2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4" name="Google Shape;4324;p2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25" name="Google Shape;4325;p2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26" name="Google Shape;4326;p2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27" name="Google Shape;4327;p2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28" name="Google Shape;432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9" name="Google Shape;432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0" name="Google Shape;433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1" name="Google Shape;4331;p2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332" name="Google Shape;4332;p2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3" name="Google Shape;4333;p2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4" name="Google Shape;4334;p2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335" name="Google Shape;433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6" name="Google Shape;433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7" name="Google Shape;433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38" name="Google Shape;4338;p2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39" name="Google Shape;4339;p2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340" name="Google Shape;434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1" name="Google Shape;434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2" name="Google Shape;434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43" name="Google Shape;4343;p2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344" name="Google Shape;434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5" name="Google Shape;434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6" name="Google Shape;434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47" name="Google Shape;4347;p2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48" name="Google Shape;4348;p2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349" name="Google Shape;434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0" name="Google Shape;435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1" name="Google Shape;435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2" name="Google Shape;4352;p2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353" name="Google Shape;435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4" name="Google Shape;435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5" name="Google Shape;4355;p2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356" name="Google Shape;435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7" name="Google Shape;435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8" name="Google Shape;435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9" name="Google Shape;4359;p2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360" name="Google Shape;436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1" name="Google Shape;436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2" name="Google Shape;436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63" name="Google Shape;4363;p2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364" name="Google Shape;436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5" name="Google Shape;436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66" name="Google Shape;4366;p2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67" name="Google Shape;4367;p2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368" name="Google Shape;436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9" name="Google Shape;436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0" name="Google Shape;437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1" name="Google Shape;4371;p2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372" name="Google Shape;437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3" name="Google Shape;437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4" name="Google Shape;4374;p2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375" name="Google Shape;437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6" name="Google Shape;437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7" name="Google Shape;437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8" name="Google Shape;4378;p2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379" name="Google Shape;4379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0" name="Google Shape;4380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81" name="Google Shape;4381;p2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382" name="Google Shape;4382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3" name="Google Shape;4383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4" name="Google Shape;4384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85" name="Google Shape;4385;p2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6" name="Google Shape;4386;p2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387" name="Google Shape;4387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8" name="Google Shape;4388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9" name="Google Shape;4389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0" name="Google Shape;4390;p2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391" name="Google Shape;4391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2" name="Google Shape;4392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3" name="Google Shape;4393;p2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394" name="Google Shape;439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5" name="Google Shape;439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6" name="Google Shape;439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97" name="Google Shape;4397;p2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2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99" name="Google Shape;4399;p2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400" name="Google Shape;440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1" name="Google Shape;440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2" name="Google Shape;440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3" name="Google Shape;4403;p2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404" name="Google Shape;440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5" name="Google Shape;440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6" name="Google Shape;4406;p2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407" name="Google Shape;4407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8" name="Google Shape;4408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9" name="Google Shape;4409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0" name="Google Shape;4410;p2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1" name="Google Shape;4411;p2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412" name="Google Shape;441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3" name="Google Shape;441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4" name="Google Shape;4414;p2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5" name="Google Shape;4415;p2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416" name="Google Shape;4416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7" name="Google Shape;4417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8" name="Google Shape;4418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9" name="Google Shape;4419;p2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420" name="Google Shape;442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1" name="Google Shape;442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22" name="Google Shape;4422;p2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423" name="Google Shape;4423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4" name="Google Shape;4424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5" name="Google Shape;4425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26" name="Google Shape;4426;p2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27" name="Google Shape;4427;p2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428" name="Google Shape;4428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9" name="Google Shape;4429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0" name="Google Shape;4430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1" name="Google Shape;4431;p2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432" name="Google Shape;4432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3" name="Google Shape;4433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4" name="Google Shape;4434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5" name="Google Shape;4435;p2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436" name="Google Shape;443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7" name="Google Shape;443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8" name="Google Shape;4438;p2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439" name="Google Shape;443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0" name="Google Shape;444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1" name="Google Shape;444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2" name="Google Shape;4442;p2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443" name="Google Shape;444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4" name="Google Shape;444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5" name="Google Shape;4445;p2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446" name="Google Shape;444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7" name="Google Shape;444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8" name="Google Shape;444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9" name="Google Shape;4449;p2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450" name="Google Shape;445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1" name="Google Shape;445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2" name="Google Shape;4452;p2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453" name="Google Shape;4453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4" name="Google Shape;4454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5" name="Google Shape;4455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6" name="Google Shape;4456;p2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457" name="Google Shape;4457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8" name="Google Shape;4458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59" name="Google Shape;4459;p2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60" name="Google Shape;4460;p2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461" name="Google Shape;4461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2" name="Google Shape;4462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3" name="Google Shape;4463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4" name="Google Shape;4464;p2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465" name="Google Shape;4465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6" name="Google Shape;4466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7" name="Google Shape;4467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8" name="Google Shape;4468;p2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469" name="Google Shape;446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0" name="Google Shape;447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1" name="Google Shape;447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2" name="Google Shape;4472;p2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473" name="Google Shape;447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4" name="Google Shape;447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5" name="Google Shape;4475;p2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476" name="Google Shape;447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7" name="Google Shape;447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78" name="Google Shape;4478;p2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2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80" name="Google Shape;4480;p26"/>
          <p:cNvSpPr txBox="1">
            <a:spLocks noGrp="1"/>
          </p:cNvSpPr>
          <p:nvPr>
            <p:ph type="title"/>
          </p:nvPr>
        </p:nvSpPr>
        <p:spPr>
          <a:xfrm>
            <a:off x="9600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1" name="Google Shape;4481;p26"/>
          <p:cNvSpPr txBox="1">
            <a:spLocks noGrp="1"/>
          </p:cNvSpPr>
          <p:nvPr>
            <p:ph type="subTitle" idx="1"/>
          </p:nvPr>
        </p:nvSpPr>
        <p:spPr>
          <a:xfrm>
            <a:off x="9600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26"/>
          <p:cNvSpPr txBox="1">
            <a:spLocks noGrp="1"/>
          </p:cNvSpPr>
          <p:nvPr>
            <p:ph type="title" idx="2"/>
          </p:nvPr>
        </p:nvSpPr>
        <p:spPr>
          <a:xfrm>
            <a:off x="48768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3" name="Google Shape;4483;p26"/>
          <p:cNvSpPr txBox="1">
            <a:spLocks noGrp="1"/>
          </p:cNvSpPr>
          <p:nvPr>
            <p:ph type="subTitle" idx="3"/>
          </p:nvPr>
        </p:nvSpPr>
        <p:spPr>
          <a:xfrm>
            <a:off x="48768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4" name="Google Shape;4484;p26"/>
          <p:cNvSpPr txBox="1">
            <a:spLocks noGrp="1"/>
          </p:cNvSpPr>
          <p:nvPr>
            <p:ph type="title" idx="4"/>
          </p:nvPr>
        </p:nvSpPr>
        <p:spPr>
          <a:xfrm>
            <a:off x="9600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5" name="Google Shape;4485;p26"/>
          <p:cNvSpPr txBox="1">
            <a:spLocks noGrp="1"/>
          </p:cNvSpPr>
          <p:nvPr>
            <p:ph type="subTitle" idx="5"/>
          </p:nvPr>
        </p:nvSpPr>
        <p:spPr>
          <a:xfrm>
            <a:off x="9600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6" name="Google Shape;4486;p26"/>
          <p:cNvSpPr txBox="1">
            <a:spLocks noGrp="1"/>
          </p:cNvSpPr>
          <p:nvPr>
            <p:ph type="title" idx="6"/>
          </p:nvPr>
        </p:nvSpPr>
        <p:spPr>
          <a:xfrm>
            <a:off x="48768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7" name="Google Shape;4487;p26"/>
          <p:cNvSpPr txBox="1">
            <a:spLocks noGrp="1"/>
          </p:cNvSpPr>
          <p:nvPr>
            <p:ph type="subTitle" idx="7"/>
          </p:nvPr>
        </p:nvSpPr>
        <p:spPr>
          <a:xfrm>
            <a:off x="48768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8" name="Google Shape;4488;p26"/>
          <p:cNvSpPr txBox="1">
            <a:spLocks noGrp="1"/>
          </p:cNvSpPr>
          <p:nvPr>
            <p:ph type="title" idx="8"/>
          </p:nvPr>
        </p:nvSpPr>
        <p:spPr>
          <a:xfrm>
            <a:off x="8793593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9" name="Google Shape;4489;p26"/>
          <p:cNvSpPr txBox="1">
            <a:spLocks noGrp="1"/>
          </p:cNvSpPr>
          <p:nvPr>
            <p:ph type="subTitle" idx="9"/>
          </p:nvPr>
        </p:nvSpPr>
        <p:spPr>
          <a:xfrm>
            <a:off x="8793593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0" name="Google Shape;4490;p26"/>
          <p:cNvSpPr txBox="1">
            <a:spLocks noGrp="1"/>
          </p:cNvSpPr>
          <p:nvPr>
            <p:ph type="title" idx="13"/>
          </p:nvPr>
        </p:nvSpPr>
        <p:spPr>
          <a:xfrm>
            <a:off x="8793593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91" name="Google Shape;4491;p26"/>
          <p:cNvSpPr txBox="1">
            <a:spLocks noGrp="1"/>
          </p:cNvSpPr>
          <p:nvPr>
            <p:ph type="subTitle" idx="14"/>
          </p:nvPr>
        </p:nvSpPr>
        <p:spPr>
          <a:xfrm>
            <a:off x="8793593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2" name="Google Shape;4492;p26"/>
          <p:cNvSpPr txBox="1">
            <a:spLocks noGrp="1"/>
          </p:cNvSpPr>
          <p:nvPr>
            <p:ph type="title" idx="15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0790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p2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6" name="Google Shape;4706;p2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7" name="Google Shape;4707;p2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708" name="Google Shape;4708;p2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709" name="Google Shape;4709;p2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10" name="Google Shape;4710;p2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711" name="Google Shape;471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4" name="Google Shape;4714;p2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715" name="Google Shape;4715;p2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7" name="Google Shape;4717;p2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718" name="Google Shape;471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0" name="Google Shape;472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21" name="Google Shape;4721;p2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22" name="Google Shape;4722;p2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723" name="Google Shape;472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4" name="Google Shape;472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5" name="Google Shape;472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26" name="Google Shape;4726;p2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727" name="Google Shape;472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8" name="Google Shape;472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9" name="Google Shape;472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30" name="Google Shape;4730;p2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1" name="Google Shape;4731;p2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732" name="Google Shape;473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3" name="Google Shape;473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4" name="Google Shape;473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5" name="Google Shape;4735;p2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736" name="Google Shape;473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8" name="Google Shape;4738;p2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739" name="Google Shape;473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2" name="Google Shape;4742;p2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43" name="Google Shape;474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4" name="Google Shape;474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7" name="Google Shape;474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49" name="Google Shape;4749;p2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50" name="Google Shape;4750;p2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51" name="Google Shape;475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4" name="Google Shape;4754;p2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755" name="Google Shape;475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7" name="Google Shape;4757;p2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758" name="Google Shape;475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1" name="Google Shape;4761;p2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762" name="Google Shape;4762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3" name="Google Shape;4763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4" name="Google Shape;4764;p2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765" name="Google Shape;4765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8" name="Google Shape;4768;p2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69" name="Google Shape;4769;p2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770" name="Google Shape;4770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3" name="Google Shape;4773;p2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774" name="Google Shape;4774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6" name="Google Shape;4776;p2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777" name="Google Shape;477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80" name="Google Shape;4780;p2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2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82" name="Google Shape;4782;p2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783" name="Google Shape;478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6" name="Google Shape;4786;p2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787" name="Google Shape;478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9" name="Google Shape;4789;p2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790" name="Google Shape;4790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2" name="Google Shape;4792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3" name="Google Shape;4793;p2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4" name="Google Shape;4794;p2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795" name="Google Shape;479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7" name="Google Shape;4797;p2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8" name="Google Shape;4798;p2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799" name="Google Shape;4799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803" name="Google Shape;480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5" name="Google Shape;4805;p2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806" name="Google Shape;4806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09" name="Google Shape;4809;p2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10" name="Google Shape;4810;p2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811" name="Google Shape;4811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4" name="Google Shape;4814;p2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815" name="Google Shape;4815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8" name="Google Shape;4818;p2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819" name="Google Shape;481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1" name="Google Shape;4821;p2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822" name="Google Shape;482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5" name="Google Shape;4825;p2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826" name="Google Shape;482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7" name="Google Shape;482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8" name="Google Shape;4828;p2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829" name="Google Shape;482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0" name="Google Shape;483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2" name="Google Shape;4832;p2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833" name="Google Shape;483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4" name="Google Shape;483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5" name="Google Shape;4835;p2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836" name="Google Shape;4836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7" name="Google Shape;4837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8" name="Google Shape;4838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9" name="Google Shape;4839;p2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840" name="Google Shape;4840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1" name="Google Shape;4841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42" name="Google Shape;4842;p2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3" name="Google Shape;4843;p2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844" name="Google Shape;4844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7" name="Google Shape;4847;p2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848" name="Google Shape;4848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1" name="Google Shape;4851;p2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852" name="Google Shape;485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5" name="Google Shape;4855;p2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856" name="Google Shape;485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8" name="Google Shape;4858;p2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859" name="Google Shape;485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61" name="Google Shape;4861;p2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2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63" name="Google Shape;4863;p28"/>
          <p:cNvSpPr txBox="1">
            <a:spLocks noGrp="1"/>
          </p:cNvSpPr>
          <p:nvPr>
            <p:ph type="title" hasCustomPrompt="1"/>
          </p:nvPr>
        </p:nvSpPr>
        <p:spPr>
          <a:xfrm>
            <a:off x="1273000" y="2175857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4" name="Google Shape;4864;p28"/>
          <p:cNvSpPr txBox="1">
            <a:spLocks noGrp="1"/>
          </p:cNvSpPr>
          <p:nvPr>
            <p:ph type="subTitle" idx="1"/>
          </p:nvPr>
        </p:nvSpPr>
        <p:spPr>
          <a:xfrm>
            <a:off x="968200" y="4931280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5" name="Google Shape;4865;p28"/>
          <p:cNvSpPr txBox="1">
            <a:spLocks noGrp="1"/>
          </p:cNvSpPr>
          <p:nvPr>
            <p:ph type="title" idx="2" hasCustomPrompt="1"/>
          </p:nvPr>
        </p:nvSpPr>
        <p:spPr>
          <a:xfrm>
            <a:off x="48809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6" name="Google Shape;4866;p28"/>
          <p:cNvSpPr txBox="1">
            <a:spLocks noGrp="1"/>
          </p:cNvSpPr>
          <p:nvPr>
            <p:ph type="subTitle" idx="3"/>
          </p:nvPr>
        </p:nvSpPr>
        <p:spPr>
          <a:xfrm>
            <a:off x="45761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7" name="Google Shape;4867;p28"/>
          <p:cNvSpPr txBox="1">
            <a:spLocks noGrp="1"/>
          </p:cNvSpPr>
          <p:nvPr>
            <p:ph type="title" idx="4" hasCustomPrompt="1"/>
          </p:nvPr>
        </p:nvSpPr>
        <p:spPr>
          <a:xfrm>
            <a:off x="84888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8" name="Google Shape;4868;p28"/>
          <p:cNvSpPr txBox="1">
            <a:spLocks noGrp="1"/>
          </p:cNvSpPr>
          <p:nvPr>
            <p:ph type="subTitle" idx="5"/>
          </p:nvPr>
        </p:nvSpPr>
        <p:spPr>
          <a:xfrm>
            <a:off x="81840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9" name="Google Shape;4869;p28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70" name="Google Shape;4870;p28"/>
          <p:cNvSpPr txBox="1">
            <a:spLocks noGrp="1"/>
          </p:cNvSpPr>
          <p:nvPr>
            <p:ph type="title" idx="7"/>
          </p:nvPr>
        </p:nvSpPr>
        <p:spPr>
          <a:xfrm>
            <a:off x="9600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1" name="Google Shape;4871;p28"/>
          <p:cNvSpPr txBox="1">
            <a:spLocks noGrp="1"/>
          </p:cNvSpPr>
          <p:nvPr>
            <p:ph type="title" idx="8"/>
          </p:nvPr>
        </p:nvSpPr>
        <p:spPr>
          <a:xfrm>
            <a:off x="45384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2" name="Google Shape;4872;p28"/>
          <p:cNvSpPr txBox="1">
            <a:spLocks noGrp="1"/>
          </p:cNvSpPr>
          <p:nvPr>
            <p:ph type="title" idx="9"/>
          </p:nvPr>
        </p:nvSpPr>
        <p:spPr>
          <a:xfrm>
            <a:off x="81168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65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" name="Google Shape;4874;p2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5" name="Google Shape;4875;p2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6" name="Google Shape;4876;p2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77" name="Google Shape;4877;p2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878" name="Google Shape;4878;p2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79" name="Google Shape;4879;p2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880" name="Google Shape;488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3" name="Google Shape;4883;p2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884" name="Google Shape;4884;p2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2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6" name="Google Shape;4886;p2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887" name="Google Shape;488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0" name="Google Shape;4890;p2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91" name="Google Shape;4891;p2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892" name="Google Shape;489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5" name="Google Shape;4895;p2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896" name="Google Shape;489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7" name="Google Shape;489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8" name="Google Shape;489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9" name="Google Shape;4899;p2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00" name="Google Shape;4900;p2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901" name="Google Shape;490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4" name="Google Shape;4904;p2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905" name="Google Shape;490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7" name="Google Shape;4907;p2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908" name="Google Shape;490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1" name="Google Shape;4911;p2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912" name="Google Shape;491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5" name="Google Shape;4915;p2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916" name="Google Shape;491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18" name="Google Shape;4918;p2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19" name="Google Shape;4919;p2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920" name="Google Shape;492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3" name="Google Shape;4923;p2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924" name="Google Shape;492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6" name="Google Shape;4926;p2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927" name="Google Shape;492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8" name="Google Shape;492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0" name="Google Shape;4930;p2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931" name="Google Shape;4931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3" name="Google Shape;4933;p2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34" name="Google Shape;4934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37" name="Google Shape;4937;p2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38" name="Google Shape;4938;p2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39" name="Google Shape;4939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2" name="Google Shape;4942;p2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943" name="Google Shape;4943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5" name="Google Shape;4945;p2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946" name="Google Shape;494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9" name="Google Shape;4949;p2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2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51" name="Google Shape;4951;p2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952" name="Google Shape;495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5" name="Google Shape;4955;p2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956" name="Google Shape;495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7" name="Google Shape;495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8" name="Google Shape;4958;p2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959" name="Google Shape;4959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2" name="Google Shape;4962;p2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3" name="Google Shape;4963;p2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964" name="Google Shape;496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6" name="Google Shape;4966;p2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7" name="Google Shape;4967;p2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968" name="Google Shape;4968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1" name="Google Shape;4971;p2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972" name="Google Shape;497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4" name="Google Shape;4974;p2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975" name="Google Shape;4975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78" name="Google Shape;4978;p2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79" name="Google Shape;4979;p2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980" name="Google Shape;4980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3" name="Google Shape;4983;p2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984" name="Google Shape;4984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5" name="Google Shape;4985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6" name="Google Shape;4986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7" name="Google Shape;4987;p2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988" name="Google Shape;498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9" name="Google Shape;498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0" name="Google Shape;4990;p2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991" name="Google Shape;499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2" name="Google Shape;499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3" name="Google Shape;499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4" name="Google Shape;4994;p2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995" name="Google Shape;499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6" name="Google Shape;499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7" name="Google Shape;4997;p2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998" name="Google Shape;499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9" name="Google Shape;499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0" name="Google Shape;500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1" name="Google Shape;5001;p2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002" name="Google Shape;500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3" name="Google Shape;500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4" name="Google Shape;5004;p2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005" name="Google Shape;5005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6" name="Google Shape;5006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7" name="Google Shape;5007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8" name="Google Shape;5008;p2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009" name="Google Shape;5009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0" name="Google Shape;5010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11" name="Google Shape;5011;p2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12" name="Google Shape;5012;p2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013" name="Google Shape;5013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4" name="Google Shape;5014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5" name="Google Shape;5015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16" name="Google Shape;5016;p2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017" name="Google Shape;5017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8" name="Google Shape;5018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9" name="Google Shape;5019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0" name="Google Shape;5020;p2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021" name="Google Shape;502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2" name="Google Shape;502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3" name="Google Shape;502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4" name="Google Shape;5024;p2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025" name="Google Shape;502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6" name="Google Shape;502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7" name="Google Shape;5027;p2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028" name="Google Shape;502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9" name="Google Shape;502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30" name="Google Shape;5030;p2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2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32" name="Google Shape;5032;p29"/>
          <p:cNvSpPr txBox="1">
            <a:spLocks noGrp="1"/>
          </p:cNvSpPr>
          <p:nvPr>
            <p:ph type="ctrTitle"/>
          </p:nvPr>
        </p:nvSpPr>
        <p:spPr>
          <a:xfrm>
            <a:off x="3239933" y="720000"/>
            <a:ext cx="5712000" cy="19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33" name="Google Shape;5033;p29"/>
          <p:cNvSpPr txBox="1">
            <a:spLocks noGrp="1"/>
          </p:cNvSpPr>
          <p:nvPr>
            <p:ph type="subTitle" idx="1"/>
          </p:nvPr>
        </p:nvSpPr>
        <p:spPr>
          <a:xfrm>
            <a:off x="2173233" y="2863200"/>
            <a:ext cx="78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34" name="Google Shape;5034;p29"/>
          <p:cNvSpPr txBox="1"/>
          <p:nvPr/>
        </p:nvSpPr>
        <p:spPr>
          <a:xfrm>
            <a:off x="3328467" y="4959600"/>
            <a:ext cx="5534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>
              <a:solidFill>
                <a:schemeClr val="dk1"/>
              </a:solidFill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4057669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8" name="Google Shape;758;p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0" name="Google Shape;760;p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761" name="Google Shape;761;p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62" name="Google Shape;762;p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763" name="Google Shape;76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6" name="Google Shape;766;p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767" name="Google Shape;767;p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9" name="Google Shape;769;p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770" name="Google Shape;77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73" name="Google Shape;773;p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74" name="Google Shape;774;p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775" name="Google Shape;77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82" name="Google Shape;782;p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83" name="Google Shape;783;p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784" name="Google Shape;78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7" name="Google Shape;787;p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788" name="Google Shape;78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0" name="Google Shape;790;p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791" name="Google Shape;79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8" name="Google Shape;798;p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799" name="Google Shape;79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01" name="Google Shape;801;p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2" name="Google Shape;802;p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803" name="Google Shape;80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6" name="Google Shape;806;p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9" name="Google Shape;809;p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810" name="Google Shape;81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3" name="Google Shape;813;p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814" name="Google Shape;814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6" name="Google Shape;816;p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817" name="Google Shape;817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20" name="Google Shape;820;p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21" name="Google Shape;821;p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822" name="Google Shape;822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826" name="Google Shape;826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8" name="Google Shape;828;p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829" name="Google Shape;82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32" name="Google Shape;832;p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835" name="Google Shape;83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8" name="Google Shape;838;p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839" name="Google Shape;83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1" name="Google Shape;841;p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842" name="Google Shape;842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5" name="Google Shape;845;p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46" name="Google Shape;846;p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847" name="Google Shape;84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9" name="Google Shape;849;p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50" name="Google Shape;850;p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851" name="Google Shape;851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855" name="Google Shape;85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7" name="Google Shape;857;p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858" name="Google Shape;858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61" name="Google Shape;861;p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62" name="Google Shape;862;p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863" name="Google Shape;863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6" name="Google Shape;866;p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867" name="Google Shape;867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0" name="Google Shape;870;p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871" name="Google Shape;87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874" name="Google Shape;87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878" name="Google Shape;87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0" name="Google Shape;880;p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881" name="Google Shape;88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4" name="Google Shape;884;p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885" name="Google Shape;88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7" name="Google Shape;887;p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888" name="Google Shape;888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1" name="Google Shape;891;p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892" name="Google Shape;892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94" name="Google Shape;894;p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95" name="Google Shape;895;p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896" name="Google Shape;896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9" name="Google Shape;899;p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900" name="Google Shape;900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3" name="Google Shape;903;p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904" name="Google Shape;90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7" name="Google Shape;907;p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908" name="Google Shape;90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0" name="Google Shape;910;p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911" name="Google Shape;91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913" name="Google Shape;913;p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5" name="Google Shape;915;p6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4734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4" name="Google Shape;5214;p3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5" name="Google Shape;5215;p3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6" name="Google Shape;5216;p3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17" name="Google Shape;5217;p3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218" name="Google Shape;5218;p3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9" name="Google Shape;5219;p3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220" name="Google Shape;522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1" name="Google Shape;522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2" name="Google Shape;522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3" name="Google Shape;5223;p3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5224" name="Google Shape;5224;p3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5" name="Google Shape;5225;p3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6" name="Google Shape;5226;p3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5227" name="Google Shape;522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8" name="Google Shape;522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9" name="Google Shape;522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0" name="Google Shape;5230;p3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31" name="Google Shape;5231;p3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5232" name="Google Shape;523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3" name="Google Shape;523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4" name="Google Shape;523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5" name="Google Shape;5235;p3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5236" name="Google Shape;523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7" name="Google Shape;523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8" name="Google Shape;523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9" name="Google Shape;5239;p3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40" name="Google Shape;5240;p3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5241" name="Google Shape;524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2" name="Google Shape;524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3" name="Google Shape;524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4" name="Google Shape;5244;p3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5245" name="Google Shape;524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6" name="Google Shape;524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7" name="Google Shape;5247;p3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5248" name="Google Shape;524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9" name="Google Shape;524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0" name="Google Shape;525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1" name="Google Shape;5251;p3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5252" name="Google Shape;525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3" name="Google Shape;525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4" name="Google Shape;525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5" name="Google Shape;5255;p3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5256" name="Google Shape;525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58" name="Google Shape;5258;p3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9" name="Google Shape;5259;p3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5260" name="Google Shape;526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3" name="Google Shape;5263;p3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5264" name="Google Shape;526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6" name="Google Shape;5266;p3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5267" name="Google Shape;526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0" name="Google Shape;5270;p3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5271" name="Google Shape;5271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3" name="Google Shape;5273;p3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5274" name="Google Shape;5274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77" name="Google Shape;5277;p3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78" name="Google Shape;5278;p3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5279" name="Google Shape;5279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2" name="Google Shape;5282;p3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283" name="Google Shape;5283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5" name="Google Shape;5285;p3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286" name="Google Shape;528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89" name="Google Shape;5289;p3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91" name="Google Shape;5291;p3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292" name="Google Shape;529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5" name="Google Shape;5295;p3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296" name="Google Shape;529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8" name="Google Shape;5298;p3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299" name="Google Shape;5299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2" name="Google Shape;5302;p3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3" name="Google Shape;5303;p3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304" name="Google Shape;530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6" name="Google Shape;5306;p3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7" name="Google Shape;5307;p3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308" name="Google Shape;5308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1" name="Google Shape;5311;p3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12" name="Google Shape;531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4" name="Google Shape;5314;p3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15" name="Google Shape;5315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18" name="Google Shape;5318;p3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19" name="Google Shape;5319;p3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20" name="Google Shape;5320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3" name="Google Shape;5323;p3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324" name="Google Shape;5324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6" name="Google Shape;5326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7" name="Google Shape;5327;p3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328" name="Google Shape;532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9" name="Google Shape;532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0" name="Google Shape;5330;p3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331" name="Google Shape;533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2" name="Google Shape;533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3" name="Google Shape;533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4" name="Google Shape;5334;p3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335" name="Google Shape;533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6" name="Google Shape;533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7" name="Google Shape;5337;p3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338" name="Google Shape;533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9" name="Google Shape;533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0" name="Google Shape;534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1" name="Google Shape;5341;p3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342" name="Google Shape;534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3" name="Google Shape;534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4" name="Google Shape;5344;p3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345" name="Google Shape;5345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6" name="Google Shape;5346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7" name="Google Shape;5347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8" name="Google Shape;5348;p3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349" name="Google Shape;5349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0" name="Google Shape;5350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51" name="Google Shape;5351;p3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52" name="Google Shape;5352;p3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353" name="Google Shape;5353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4" name="Google Shape;5354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5" name="Google Shape;5355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6" name="Google Shape;5356;p3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357" name="Google Shape;5357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8" name="Google Shape;5358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9" name="Google Shape;5359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0" name="Google Shape;5360;p3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361" name="Google Shape;536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2" name="Google Shape;536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3" name="Google Shape;536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4" name="Google Shape;5364;p3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365" name="Google Shape;536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6" name="Google Shape;536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7" name="Google Shape;5367;p3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368" name="Google Shape;536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9" name="Google Shape;536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70" name="Google Shape;5370;p3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3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72" name="Google Shape;5372;p31"/>
          <p:cNvSpPr/>
          <p:nvPr/>
        </p:nvSpPr>
        <p:spPr>
          <a:xfrm>
            <a:off x="10784914" y="4321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3" name="Google Shape;5373;p31"/>
          <p:cNvSpPr/>
          <p:nvPr/>
        </p:nvSpPr>
        <p:spPr>
          <a:xfrm>
            <a:off x="1818751" y="2722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4" name="Google Shape;5374;p31"/>
          <p:cNvSpPr/>
          <p:nvPr/>
        </p:nvSpPr>
        <p:spPr>
          <a:xfrm>
            <a:off x="350303" y="731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5" name="Google Shape;5375;p31"/>
          <p:cNvSpPr/>
          <p:nvPr/>
        </p:nvSpPr>
        <p:spPr>
          <a:xfrm>
            <a:off x="1209923" y="3771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6" name="Google Shape;5376;p31"/>
          <p:cNvSpPr/>
          <p:nvPr/>
        </p:nvSpPr>
        <p:spPr>
          <a:xfrm>
            <a:off x="10034272" y="3419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7" name="Google Shape;5377;p31"/>
          <p:cNvSpPr/>
          <p:nvPr/>
        </p:nvSpPr>
        <p:spPr>
          <a:xfrm>
            <a:off x="11679072" y="1071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8" name="Google Shape;5378;p31"/>
          <p:cNvSpPr/>
          <p:nvPr/>
        </p:nvSpPr>
        <p:spPr>
          <a:xfrm>
            <a:off x="2672856" y="178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9" name="Google Shape;5379;p31"/>
          <p:cNvSpPr/>
          <p:nvPr/>
        </p:nvSpPr>
        <p:spPr>
          <a:xfrm flipH="1">
            <a:off x="11562918" y="15104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61137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p1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1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1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23" name="Google Shape;2523;p1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524" name="Google Shape;2524;p1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25" name="Google Shape;2525;p1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526" name="Google Shape;252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29" name="Google Shape;2529;p1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530" name="Google Shape;2530;p1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1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2" name="Google Shape;2532;p1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533" name="Google Shape;253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6" name="Google Shape;2536;p1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37" name="Google Shape;2537;p1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538" name="Google Shape;253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1" name="Google Shape;2541;p1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542" name="Google Shape;254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3" name="Google Shape;254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45" name="Google Shape;2545;p1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46" name="Google Shape;2546;p1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547" name="Google Shape;254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0" name="Google Shape;2550;p1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551" name="Google Shape;255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3" name="Google Shape;2553;p1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554" name="Google Shape;255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7" name="Google Shape;2557;p1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558" name="Google Shape;255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1" name="Google Shape;2561;p1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562" name="Google Shape;256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64" name="Google Shape;2564;p1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65" name="Google Shape;2565;p1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566" name="Google Shape;256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9" name="Google Shape;2569;p1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2" name="Google Shape;2572;p1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573" name="Google Shape;257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6" name="Google Shape;2576;p1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577" name="Google Shape;2577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9" name="Google Shape;2579;p1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580" name="Google Shape;2580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3" name="Google Shape;2583;p1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4" name="Google Shape;2584;p1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585" name="Google Shape;2585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8" name="Google Shape;2588;p1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589" name="Google Shape;2589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1" name="Google Shape;2591;p1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592" name="Google Shape;259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95" name="Google Shape;2595;p1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7" name="Google Shape;2597;p1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598" name="Google Shape;259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1" name="Google Shape;2601;p1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602" name="Google Shape;260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4" name="Google Shape;2604;p1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605" name="Google Shape;2605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08" name="Google Shape;2608;p1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1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610" name="Google Shape;261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12" name="Google Shape;2612;p1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13" name="Google Shape;2613;p1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614" name="Google Shape;2614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7" name="Google Shape;2617;p1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618" name="Google Shape;261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0" name="Google Shape;2620;p1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621" name="Google Shape;2621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4" name="Google Shape;2624;p1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25" name="Google Shape;2625;p1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626" name="Google Shape;2626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7" name="Google Shape;2627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9" name="Google Shape;2629;p1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630" name="Google Shape;2630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1" name="Google Shape;2631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3" name="Google Shape;2633;p1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634" name="Google Shape;263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5" name="Google Shape;263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6" name="Google Shape;2636;p1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637" name="Google Shape;263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8" name="Google Shape;263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9" name="Google Shape;263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0" name="Google Shape;2640;p1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641" name="Google Shape;264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2" name="Google Shape;264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3" name="Google Shape;2643;p1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644" name="Google Shape;264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6" name="Google Shape;264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7" name="Google Shape;2647;p1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648" name="Google Shape;264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1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651" name="Google Shape;2651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4" name="Google Shape;2654;p1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655" name="Google Shape;2655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6" name="Google Shape;2656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57" name="Google Shape;2657;p1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58" name="Google Shape;2658;p1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659" name="Google Shape;2659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0" name="Google Shape;2660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1" name="Google Shape;2661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2" name="Google Shape;2662;p1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663" name="Google Shape;2663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5" name="Google Shape;2665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6" name="Google Shape;2666;p1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667" name="Google Shape;266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0" name="Google Shape;2670;p1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671" name="Google Shape;267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2" name="Google Shape;267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3" name="Google Shape;2673;p1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674" name="Google Shape;267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76" name="Google Shape;2676;p1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78" name="Google Shape;2678;p16"/>
          <p:cNvSpPr txBox="1">
            <a:spLocks noGrp="1"/>
          </p:cNvSpPr>
          <p:nvPr>
            <p:ph type="title"/>
          </p:nvPr>
        </p:nvSpPr>
        <p:spPr>
          <a:xfrm>
            <a:off x="9600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79" name="Google Shape;2679;p16"/>
          <p:cNvSpPr txBox="1">
            <a:spLocks noGrp="1"/>
          </p:cNvSpPr>
          <p:nvPr>
            <p:ph type="title" idx="2" hasCustomPrompt="1"/>
          </p:nvPr>
        </p:nvSpPr>
        <p:spPr>
          <a:xfrm>
            <a:off x="899200" y="1612200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0" name="Google Shape;2680;p16"/>
          <p:cNvSpPr txBox="1">
            <a:spLocks noGrp="1"/>
          </p:cNvSpPr>
          <p:nvPr>
            <p:ph type="subTitle" idx="1"/>
          </p:nvPr>
        </p:nvSpPr>
        <p:spPr>
          <a:xfrm>
            <a:off x="9600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1" name="Google Shape;2681;p16"/>
          <p:cNvSpPr txBox="1">
            <a:spLocks noGrp="1"/>
          </p:cNvSpPr>
          <p:nvPr>
            <p:ph type="title" idx="3"/>
          </p:nvPr>
        </p:nvSpPr>
        <p:spPr>
          <a:xfrm>
            <a:off x="47548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2" name="Google Shape;2682;p16"/>
          <p:cNvSpPr txBox="1">
            <a:spLocks noGrp="1"/>
          </p:cNvSpPr>
          <p:nvPr>
            <p:ph type="title" idx="4" hasCustomPrompt="1"/>
          </p:nvPr>
        </p:nvSpPr>
        <p:spPr>
          <a:xfrm>
            <a:off x="4694000" y="1595084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3" name="Google Shape;2683;p16"/>
          <p:cNvSpPr txBox="1">
            <a:spLocks noGrp="1"/>
          </p:cNvSpPr>
          <p:nvPr>
            <p:ph type="subTitle" idx="5"/>
          </p:nvPr>
        </p:nvSpPr>
        <p:spPr>
          <a:xfrm>
            <a:off x="47548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4" name="Google Shape;2684;p16"/>
          <p:cNvSpPr txBox="1">
            <a:spLocks noGrp="1"/>
          </p:cNvSpPr>
          <p:nvPr>
            <p:ph type="title" idx="6"/>
          </p:nvPr>
        </p:nvSpPr>
        <p:spPr>
          <a:xfrm>
            <a:off x="85496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5" name="Google Shape;2685;p16"/>
          <p:cNvSpPr txBox="1">
            <a:spLocks noGrp="1"/>
          </p:cNvSpPr>
          <p:nvPr>
            <p:ph type="title" idx="7" hasCustomPrompt="1"/>
          </p:nvPr>
        </p:nvSpPr>
        <p:spPr>
          <a:xfrm>
            <a:off x="8488800" y="15952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6" name="Google Shape;2686;p16"/>
          <p:cNvSpPr txBox="1">
            <a:spLocks noGrp="1"/>
          </p:cNvSpPr>
          <p:nvPr>
            <p:ph type="subTitle" idx="8"/>
          </p:nvPr>
        </p:nvSpPr>
        <p:spPr>
          <a:xfrm>
            <a:off x="85496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16"/>
          <p:cNvSpPr txBox="1">
            <a:spLocks noGrp="1"/>
          </p:cNvSpPr>
          <p:nvPr>
            <p:ph type="title" idx="9"/>
          </p:nvPr>
        </p:nvSpPr>
        <p:spPr>
          <a:xfrm>
            <a:off x="9600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8" name="Google Shape;2688;p16"/>
          <p:cNvSpPr txBox="1">
            <a:spLocks noGrp="1"/>
          </p:cNvSpPr>
          <p:nvPr>
            <p:ph type="title" idx="13" hasCustomPrompt="1"/>
          </p:nvPr>
        </p:nvSpPr>
        <p:spPr>
          <a:xfrm>
            <a:off x="899200" y="3870533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9" name="Google Shape;2689;p16"/>
          <p:cNvSpPr txBox="1">
            <a:spLocks noGrp="1"/>
          </p:cNvSpPr>
          <p:nvPr>
            <p:ph type="subTitle" idx="14"/>
          </p:nvPr>
        </p:nvSpPr>
        <p:spPr>
          <a:xfrm>
            <a:off x="9600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0" name="Google Shape;2690;p16"/>
          <p:cNvSpPr txBox="1">
            <a:spLocks noGrp="1"/>
          </p:cNvSpPr>
          <p:nvPr>
            <p:ph type="title" idx="15"/>
          </p:nvPr>
        </p:nvSpPr>
        <p:spPr>
          <a:xfrm>
            <a:off x="47548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1" name="Google Shape;2691;p16"/>
          <p:cNvSpPr txBox="1">
            <a:spLocks noGrp="1"/>
          </p:cNvSpPr>
          <p:nvPr>
            <p:ph type="title" idx="16" hasCustomPrompt="1"/>
          </p:nvPr>
        </p:nvSpPr>
        <p:spPr>
          <a:xfrm>
            <a:off x="46940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2" name="Google Shape;2692;p16"/>
          <p:cNvSpPr txBox="1">
            <a:spLocks noGrp="1"/>
          </p:cNvSpPr>
          <p:nvPr>
            <p:ph type="subTitle" idx="17"/>
          </p:nvPr>
        </p:nvSpPr>
        <p:spPr>
          <a:xfrm>
            <a:off x="47548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3" name="Google Shape;2693;p16"/>
          <p:cNvSpPr txBox="1">
            <a:spLocks noGrp="1"/>
          </p:cNvSpPr>
          <p:nvPr>
            <p:ph type="title" idx="18"/>
          </p:nvPr>
        </p:nvSpPr>
        <p:spPr>
          <a:xfrm>
            <a:off x="85496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4" name="Google Shape;2694;p16"/>
          <p:cNvSpPr txBox="1">
            <a:spLocks noGrp="1"/>
          </p:cNvSpPr>
          <p:nvPr>
            <p:ph type="title" idx="19" hasCustomPrompt="1"/>
          </p:nvPr>
        </p:nvSpPr>
        <p:spPr>
          <a:xfrm>
            <a:off x="84888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5" name="Google Shape;2695;p16"/>
          <p:cNvSpPr txBox="1">
            <a:spLocks noGrp="1"/>
          </p:cNvSpPr>
          <p:nvPr>
            <p:ph type="subTitle" idx="20"/>
          </p:nvPr>
        </p:nvSpPr>
        <p:spPr>
          <a:xfrm>
            <a:off x="85496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6" name="Google Shape;2696;p16"/>
          <p:cNvSpPr txBox="1">
            <a:spLocks noGrp="1"/>
          </p:cNvSpPr>
          <p:nvPr>
            <p:ph type="title" idx="21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3360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es-E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es-ES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478DA9-27C9-470A-9ADD-4EE2DBF5DC51}" type="slidenum">
              <a:rPr lang="es-ES" altLang="ru-RU"/>
              <a:pPr/>
              <a:t>‹#›</a:t>
            </a:fld>
            <a:endParaRPr lang="es-ES" altLang="ru-RU"/>
          </a:p>
        </p:txBody>
      </p:sp>
    </p:spTree>
    <p:extLst>
      <p:ext uri="{BB962C8B-B14F-4D97-AF65-F5344CB8AC3E}">
        <p14:creationId xmlns:p14="http://schemas.microsoft.com/office/powerpoint/2010/main" val="4168282330"/>
      </p:ext>
    </p:extLst>
  </p:cSld>
  <p:clrMapOvr>
    <a:masterClrMapping/>
  </p:clrMapOvr>
  <p:transition spd="slow">
    <p:circl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14"/>
          <p:cNvGrpSpPr/>
          <p:nvPr/>
        </p:nvGrpSpPr>
        <p:grpSpPr>
          <a:xfrm>
            <a:off x="338692" y="122114"/>
            <a:ext cx="10407421" cy="6599745"/>
            <a:chOff x="254019" y="91585"/>
            <a:chExt cx="7805566" cy="4949809"/>
          </a:xfrm>
        </p:grpSpPr>
        <p:sp>
          <p:nvSpPr>
            <p:cNvPr id="181" name="Google Shape;181;p14"/>
            <p:cNvSpPr/>
            <p:nvPr/>
          </p:nvSpPr>
          <p:spPr>
            <a:xfrm>
              <a:off x="254019" y="2446959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4563973" y="91585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4"/>
            <p:cNvSpPr/>
            <p:nvPr/>
          </p:nvSpPr>
          <p:spPr>
            <a:xfrm>
              <a:off x="7609012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" name="Google Shape;184;p14"/>
          <p:cNvSpPr/>
          <p:nvPr/>
        </p:nvSpPr>
        <p:spPr>
          <a:xfrm>
            <a:off x="608800" y="525400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14"/>
          <p:cNvSpPr txBox="1">
            <a:spLocks noGrp="1"/>
          </p:cNvSpPr>
          <p:nvPr>
            <p:ph type="title"/>
          </p:nvPr>
        </p:nvSpPr>
        <p:spPr>
          <a:xfrm>
            <a:off x="949221" y="3532900"/>
            <a:ext cx="5241600" cy="152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86" name="Google Shape;186;p14"/>
          <p:cNvSpPr txBox="1">
            <a:spLocks noGrp="1"/>
          </p:cNvSpPr>
          <p:nvPr>
            <p:ph type="title" idx="2" hasCustomPrompt="1"/>
          </p:nvPr>
        </p:nvSpPr>
        <p:spPr>
          <a:xfrm>
            <a:off x="1996168" y="1714467"/>
            <a:ext cx="3147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87" name="Google Shape;187;p14"/>
          <p:cNvSpPr/>
          <p:nvPr/>
        </p:nvSpPr>
        <p:spPr>
          <a:xfrm rot="527642">
            <a:off x="310293" y="-580719"/>
            <a:ext cx="1092075" cy="3019009"/>
          </a:xfrm>
          <a:custGeom>
            <a:avLst/>
            <a:gdLst/>
            <a:ahLst/>
            <a:cxnLst/>
            <a:rect l="l" t="t" r="r" b="b"/>
            <a:pathLst>
              <a:path w="4768" h="13181" extrusionOk="0">
                <a:moveTo>
                  <a:pt x="4089" y="0"/>
                </a:moveTo>
                <a:cubicBezTo>
                  <a:pt x="4025" y="0"/>
                  <a:pt x="3994" y="48"/>
                  <a:pt x="3994" y="111"/>
                </a:cubicBezTo>
                <a:cubicBezTo>
                  <a:pt x="3994" y="158"/>
                  <a:pt x="4025" y="205"/>
                  <a:pt x="4089" y="205"/>
                </a:cubicBezTo>
                <a:cubicBezTo>
                  <a:pt x="4310" y="205"/>
                  <a:pt x="4467" y="221"/>
                  <a:pt x="4467" y="221"/>
                </a:cubicBezTo>
                <a:lnTo>
                  <a:pt x="4483" y="221"/>
                </a:lnTo>
                <a:cubicBezTo>
                  <a:pt x="4531" y="221"/>
                  <a:pt x="4562" y="190"/>
                  <a:pt x="4578" y="142"/>
                </a:cubicBezTo>
                <a:cubicBezTo>
                  <a:pt x="4578" y="95"/>
                  <a:pt x="4546" y="48"/>
                  <a:pt x="4499" y="32"/>
                </a:cubicBezTo>
                <a:cubicBezTo>
                  <a:pt x="4483" y="32"/>
                  <a:pt x="4325" y="0"/>
                  <a:pt x="4089" y="0"/>
                </a:cubicBezTo>
                <a:close/>
                <a:moveTo>
                  <a:pt x="3703" y="29"/>
                </a:moveTo>
                <a:cubicBezTo>
                  <a:pt x="3695" y="29"/>
                  <a:pt x="3687" y="30"/>
                  <a:pt x="3678" y="32"/>
                </a:cubicBezTo>
                <a:cubicBezTo>
                  <a:pt x="3536" y="48"/>
                  <a:pt x="3410" y="79"/>
                  <a:pt x="3283" y="111"/>
                </a:cubicBezTo>
                <a:cubicBezTo>
                  <a:pt x="3220" y="126"/>
                  <a:pt x="3189" y="174"/>
                  <a:pt x="3205" y="237"/>
                </a:cubicBezTo>
                <a:cubicBezTo>
                  <a:pt x="3220" y="269"/>
                  <a:pt x="3268" y="300"/>
                  <a:pt x="3299" y="300"/>
                </a:cubicBezTo>
                <a:lnTo>
                  <a:pt x="3331" y="300"/>
                </a:lnTo>
                <a:cubicBezTo>
                  <a:pt x="3441" y="269"/>
                  <a:pt x="3568" y="237"/>
                  <a:pt x="3710" y="221"/>
                </a:cubicBezTo>
                <a:cubicBezTo>
                  <a:pt x="3757" y="221"/>
                  <a:pt x="3804" y="174"/>
                  <a:pt x="3789" y="111"/>
                </a:cubicBezTo>
                <a:cubicBezTo>
                  <a:pt x="3789" y="70"/>
                  <a:pt x="3753" y="29"/>
                  <a:pt x="3703" y="29"/>
                </a:cubicBezTo>
                <a:close/>
                <a:moveTo>
                  <a:pt x="2927" y="263"/>
                </a:moveTo>
                <a:cubicBezTo>
                  <a:pt x="2914" y="263"/>
                  <a:pt x="2901" y="265"/>
                  <a:pt x="2889" y="269"/>
                </a:cubicBezTo>
                <a:cubicBezTo>
                  <a:pt x="2763" y="347"/>
                  <a:pt x="2652" y="442"/>
                  <a:pt x="2573" y="537"/>
                </a:cubicBezTo>
                <a:cubicBezTo>
                  <a:pt x="2526" y="584"/>
                  <a:pt x="2526" y="647"/>
                  <a:pt x="2573" y="679"/>
                </a:cubicBezTo>
                <a:cubicBezTo>
                  <a:pt x="2589" y="695"/>
                  <a:pt x="2621" y="711"/>
                  <a:pt x="2636" y="711"/>
                </a:cubicBezTo>
                <a:cubicBezTo>
                  <a:pt x="2668" y="711"/>
                  <a:pt x="2699" y="695"/>
                  <a:pt x="2715" y="663"/>
                </a:cubicBezTo>
                <a:cubicBezTo>
                  <a:pt x="2794" y="584"/>
                  <a:pt x="2889" y="505"/>
                  <a:pt x="2999" y="442"/>
                </a:cubicBezTo>
                <a:cubicBezTo>
                  <a:pt x="3047" y="411"/>
                  <a:pt x="3062" y="363"/>
                  <a:pt x="3031" y="316"/>
                </a:cubicBezTo>
                <a:cubicBezTo>
                  <a:pt x="3007" y="280"/>
                  <a:pt x="2966" y="263"/>
                  <a:pt x="2927" y="263"/>
                </a:cubicBezTo>
                <a:close/>
                <a:moveTo>
                  <a:pt x="2434" y="847"/>
                </a:moveTo>
                <a:cubicBezTo>
                  <a:pt x="2393" y="847"/>
                  <a:pt x="2360" y="864"/>
                  <a:pt x="2336" y="900"/>
                </a:cubicBezTo>
                <a:cubicBezTo>
                  <a:pt x="2289" y="1026"/>
                  <a:pt x="2257" y="1168"/>
                  <a:pt x="2242" y="1310"/>
                </a:cubicBezTo>
                <a:cubicBezTo>
                  <a:pt x="2242" y="1374"/>
                  <a:pt x="2289" y="1421"/>
                  <a:pt x="2336" y="1421"/>
                </a:cubicBezTo>
                <a:cubicBezTo>
                  <a:pt x="2400" y="1421"/>
                  <a:pt x="2431" y="1389"/>
                  <a:pt x="2447" y="1326"/>
                </a:cubicBezTo>
                <a:cubicBezTo>
                  <a:pt x="2463" y="1200"/>
                  <a:pt x="2478" y="1089"/>
                  <a:pt x="2526" y="979"/>
                </a:cubicBezTo>
                <a:cubicBezTo>
                  <a:pt x="2542" y="932"/>
                  <a:pt x="2526" y="868"/>
                  <a:pt x="2478" y="853"/>
                </a:cubicBezTo>
                <a:cubicBezTo>
                  <a:pt x="2463" y="849"/>
                  <a:pt x="2448" y="847"/>
                  <a:pt x="2434" y="847"/>
                </a:cubicBezTo>
                <a:close/>
                <a:moveTo>
                  <a:pt x="2336" y="1610"/>
                </a:moveTo>
                <a:cubicBezTo>
                  <a:pt x="2289" y="1626"/>
                  <a:pt x="2242" y="1673"/>
                  <a:pt x="2242" y="1721"/>
                </a:cubicBezTo>
                <a:cubicBezTo>
                  <a:pt x="2257" y="1847"/>
                  <a:pt x="2273" y="1989"/>
                  <a:pt x="2305" y="2131"/>
                </a:cubicBezTo>
                <a:cubicBezTo>
                  <a:pt x="2319" y="2175"/>
                  <a:pt x="2361" y="2205"/>
                  <a:pt x="2404" y="2210"/>
                </a:cubicBezTo>
                <a:lnTo>
                  <a:pt x="2404" y="2210"/>
                </a:lnTo>
                <a:cubicBezTo>
                  <a:pt x="2416" y="2207"/>
                  <a:pt x="2417" y="2194"/>
                  <a:pt x="2431" y="2194"/>
                </a:cubicBezTo>
                <a:cubicBezTo>
                  <a:pt x="2478" y="2194"/>
                  <a:pt x="2510" y="2131"/>
                  <a:pt x="2510" y="2084"/>
                </a:cubicBezTo>
                <a:cubicBezTo>
                  <a:pt x="2478" y="1958"/>
                  <a:pt x="2447" y="1831"/>
                  <a:pt x="2447" y="1705"/>
                </a:cubicBezTo>
                <a:cubicBezTo>
                  <a:pt x="2431" y="1658"/>
                  <a:pt x="2384" y="1610"/>
                  <a:pt x="2336" y="1610"/>
                </a:cubicBezTo>
                <a:close/>
                <a:moveTo>
                  <a:pt x="2404" y="2210"/>
                </a:moveTo>
                <a:cubicBezTo>
                  <a:pt x="2403" y="2210"/>
                  <a:pt x="2401" y="2210"/>
                  <a:pt x="2400" y="2210"/>
                </a:cubicBezTo>
                <a:lnTo>
                  <a:pt x="2415" y="2210"/>
                </a:lnTo>
                <a:cubicBezTo>
                  <a:pt x="2412" y="2210"/>
                  <a:pt x="2408" y="2210"/>
                  <a:pt x="2404" y="2210"/>
                </a:cubicBezTo>
                <a:close/>
                <a:moveTo>
                  <a:pt x="2514" y="2394"/>
                </a:moveTo>
                <a:cubicBezTo>
                  <a:pt x="2502" y="2394"/>
                  <a:pt x="2490" y="2396"/>
                  <a:pt x="2478" y="2400"/>
                </a:cubicBezTo>
                <a:cubicBezTo>
                  <a:pt x="2431" y="2415"/>
                  <a:pt x="2400" y="2463"/>
                  <a:pt x="2415" y="2510"/>
                </a:cubicBezTo>
                <a:cubicBezTo>
                  <a:pt x="2447" y="2652"/>
                  <a:pt x="2494" y="2778"/>
                  <a:pt x="2542" y="2889"/>
                </a:cubicBezTo>
                <a:cubicBezTo>
                  <a:pt x="2557" y="2936"/>
                  <a:pt x="2589" y="2952"/>
                  <a:pt x="2636" y="2952"/>
                </a:cubicBezTo>
                <a:lnTo>
                  <a:pt x="2668" y="2952"/>
                </a:lnTo>
                <a:cubicBezTo>
                  <a:pt x="2715" y="2936"/>
                  <a:pt x="2747" y="2873"/>
                  <a:pt x="2731" y="2826"/>
                </a:cubicBezTo>
                <a:cubicBezTo>
                  <a:pt x="2684" y="2715"/>
                  <a:pt x="2636" y="2589"/>
                  <a:pt x="2605" y="2463"/>
                </a:cubicBezTo>
                <a:cubicBezTo>
                  <a:pt x="2593" y="2414"/>
                  <a:pt x="2553" y="2394"/>
                  <a:pt x="2514" y="2394"/>
                </a:cubicBezTo>
                <a:close/>
                <a:moveTo>
                  <a:pt x="3362" y="3615"/>
                </a:moveTo>
                <a:cubicBezTo>
                  <a:pt x="3315" y="3615"/>
                  <a:pt x="3268" y="3662"/>
                  <a:pt x="3268" y="3726"/>
                </a:cubicBezTo>
                <a:cubicBezTo>
                  <a:pt x="3268" y="3773"/>
                  <a:pt x="3315" y="3820"/>
                  <a:pt x="3378" y="3820"/>
                </a:cubicBezTo>
                <a:lnTo>
                  <a:pt x="3410" y="3820"/>
                </a:lnTo>
                <a:cubicBezTo>
                  <a:pt x="3536" y="3820"/>
                  <a:pt x="3647" y="3820"/>
                  <a:pt x="3757" y="3836"/>
                </a:cubicBezTo>
                <a:cubicBezTo>
                  <a:pt x="3804" y="3836"/>
                  <a:pt x="3852" y="3804"/>
                  <a:pt x="3868" y="3757"/>
                </a:cubicBezTo>
                <a:cubicBezTo>
                  <a:pt x="3868" y="3694"/>
                  <a:pt x="3820" y="3647"/>
                  <a:pt x="3773" y="3647"/>
                </a:cubicBezTo>
                <a:cubicBezTo>
                  <a:pt x="3662" y="3631"/>
                  <a:pt x="3536" y="3615"/>
                  <a:pt x="3410" y="3615"/>
                </a:cubicBezTo>
                <a:close/>
                <a:moveTo>
                  <a:pt x="2789" y="3129"/>
                </a:moveTo>
                <a:cubicBezTo>
                  <a:pt x="2774" y="3129"/>
                  <a:pt x="2760" y="3133"/>
                  <a:pt x="2747" y="3141"/>
                </a:cubicBezTo>
                <a:cubicBezTo>
                  <a:pt x="2699" y="3157"/>
                  <a:pt x="2668" y="3220"/>
                  <a:pt x="2699" y="3268"/>
                </a:cubicBezTo>
                <a:cubicBezTo>
                  <a:pt x="2747" y="3394"/>
                  <a:pt x="2810" y="3505"/>
                  <a:pt x="2889" y="3615"/>
                </a:cubicBezTo>
                <a:cubicBezTo>
                  <a:pt x="2889" y="3631"/>
                  <a:pt x="2905" y="3647"/>
                  <a:pt x="2905" y="3647"/>
                </a:cubicBezTo>
                <a:cubicBezTo>
                  <a:pt x="2794" y="3678"/>
                  <a:pt x="2684" y="3694"/>
                  <a:pt x="2557" y="3726"/>
                </a:cubicBezTo>
                <a:cubicBezTo>
                  <a:pt x="2510" y="3741"/>
                  <a:pt x="2478" y="3789"/>
                  <a:pt x="2494" y="3852"/>
                </a:cubicBezTo>
                <a:cubicBezTo>
                  <a:pt x="2510" y="3883"/>
                  <a:pt x="2542" y="3915"/>
                  <a:pt x="2589" y="3915"/>
                </a:cubicBezTo>
                <a:lnTo>
                  <a:pt x="2621" y="3915"/>
                </a:lnTo>
                <a:cubicBezTo>
                  <a:pt x="2731" y="3883"/>
                  <a:pt x="2857" y="3852"/>
                  <a:pt x="2984" y="3836"/>
                </a:cubicBezTo>
                <a:cubicBezTo>
                  <a:pt x="3047" y="3836"/>
                  <a:pt x="3078" y="3789"/>
                  <a:pt x="3078" y="3726"/>
                </a:cubicBezTo>
                <a:cubicBezTo>
                  <a:pt x="3062" y="3694"/>
                  <a:pt x="3047" y="3662"/>
                  <a:pt x="3015" y="3662"/>
                </a:cubicBezTo>
                <a:cubicBezTo>
                  <a:pt x="3062" y="3631"/>
                  <a:pt x="3078" y="3568"/>
                  <a:pt x="3047" y="3520"/>
                </a:cubicBezTo>
                <a:cubicBezTo>
                  <a:pt x="2984" y="3410"/>
                  <a:pt x="2936" y="3299"/>
                  <a:pt x="2873" y="3189"/>
                </a:cubicBezTo>
                <a:cubicBezTo>
                  <a:pt x="2862" y="3155"/>
                  <a:pt x="2826" y="3129"/>
                  <a:pt x="2789" y="3129"/>
                </a:cubicBezTo>
                <a:close/>
                <a:moveTo>
                  <a:pt x="4151" y="3721"/>
                </a:moveTo>
                <a:cubicBezTo>
                  <a:pt x="4104" y="3721"/>
                  <a:pt x="4070" y="3750"/>
                  <a:pt x="4057" y="3789"/>
                </a:cubicBezTo>
                <a:cubicBezTo>
                  <a:pt x="4041" y="3836"/>
                  <a:pt x="4073" y="3899"/>
                  <a:pt x="4120" y="3915"/>
                </a:cubicBezTo>
                <a:cubicBezTo>
                  <a:pt x="4246" y="3947"/>
                  <a:pt x="4357" y="4010"/>
                  <a:pt x="4436" y="4073"/>
                </a:cubicBezTo>
                <a:cubicBezTo>
                  <a:pt x="4467" y="4073"/>
                  <a:pt x="4483" y="4089"/>
                  <a:pt x="4499" y="4089"/>
                </a:cubicBezTo>
                <a:cubicBezTo>
                  <a:pt x="4531" y="4089"/>
                  <a:pt x="4562" y="4073"/>
                  <a:pt x="4578" y="4041"/>
                </a:cubicBezTo>
                <a:cubicBezTo>
                  <a:pt x="4609" y="4010"/>
                  <a:pt x="4609" y="3947"/>
                  <a:pt x="4562" y="3915"/>
                </a:cubicBezTo>
                <a:cubicBezTo>
                  <a:pt x="4467" y="3836"/>
                  <a:pt x="4341" y="3773"/>
                  <a:pt x="4183" y="3726"/>
                </a:cubicBezTo>
                <a:cubicBezTo>
                  <a:pt x="4172" y="3723"/>
                  <a:pt x="4161" y="3721"/>
                  <a:pt x="4151" y="3721"/>
                </a:cubicBezTo>
                <a:close/>
                <a:moveTo>
                  <a:pt x="2214" y="3846"/>
                </a:moveTo>
                <a:cubicBezTo>
                  <a:pt x="2202" y="3846"/>
                  <a:pt x="2190" y="3848"/>
                  <a:pt x="2179" y="3852"/>
                </a:cubicBezTo>
                <a:cubicBezTo>
                  <a:pt x="2052" y="3915"/>
                  <a:pt x="1926" y="3978"/>
                  <a:pt x="1815" y="4041"/>
                </a:cubicBezTo>
                <a:cubicBezTo>
                  <a:pt x="1768" y="4073"/>
                  <a:pt x="1752" y="4136"/>
                  <a:pt x="1784" y="4168"/>
                </a:cubicBezTo>
                <a:cubicBezTo>
                  <a:pt x="1800" y="4199"/>
                  <a:pt x="1831" y="4215"/>
                  <a:pt x="1863" y="4215"/>
                </a:cubicBezTo>
                <a:cubicBezTo>
                  <a:pt x="1879" y="4215"/>
                  <a:pt x="1894" y="4215"/>
                  <a:pt x="1910" y="4199"/>
                </a:cubicBezTo>
                <a:cubicBezTo>
                  <a:pt x="2021" y="4152"/>
                  <a:pt x="2131" y="4089"/>
                  <a:pt x="2257" y="4041"/>
                </a:cubicBezTo>
                <a:cubicBezTo>
                  <a:pt x="2305" y="4010"/>
                  <a:pt x="2321" y="3962"/>
                  <a:pt x="2305" y="3915"/>
                </a:cubicBezTo>
                <a:cubicBezTo>
                  <a:pt x="2293" y="3867"/>
                  <a:pt x="2253" y="3846"/>
                  <a:pt x="2214" y="3846"/>
                </a:cubicBezTo>
                <a:close/>
                <a:moveTo>
                  <a:pt x="3180" y="3804"/>
                </a:moveTo>
                <a:cubicBezTo>
                  <a:pt x="3161" y="3804"/>
                  <a:pt x="3142" y="3809"/>
                  <a:pt x="3126" y="3820"/>
                </a:cubicBezTo>
                <a:cubicBezTo>
                  <a:pt x="3078" y="3852"/>
                  <a:pt x="3078" y="3915"/>
                  <a:pt x="3110" y="3962"/>
                </a:cubicBezTo>
                <a:cubicBezTo>
                  <a:pt x="3189" y="4073"/>
                  <a:pt x="3268" y="4183"/>
                  <a:pt x="3362" y="4278"/>
                </a:cubicBezTo>
                <a:cubicBezTo>
                  <a:pt x="3378" y="4294"/>
                  <a:pt x="3410" y="4310"/>
                  <a:pt x="3441" y="4310"/>
                </a:cubicBezTo>
                <a:cubicBezTo>
                  <a:pt x="3457" y="4310"/>
                  <a:pt x="3489" y="4294"/>
                  <a:pt x="3504" y="4278"/>
                </a:cubicBezTo>
                <a:cubicBezTo>
                  <a:pt x="3552" y="4246"/>
                  <a:pt x="3552" y="4183"/>
                  <a:pt x="3504" y="4136"/>
                </a:cubicBezTo>
                <a:cubicBezTo>
                  <a:pt x="3426" y="4057"/>
                  <a:pt x="3347" y="3947"/>
                  <a:pt x="3268" y="3852"/>
                </a:cubicBezTo>
                <a:cubicBezTo>
                  <a:pt x="3247" y="3821"/>
                  <a:pt x="3214" y="3804"/>
                  <a:pt x="3180" y="3804"/>
                </a:cubicBezTo>
                <a:close/>
                <a:moveTo>
                  <a:pt x="1540" y="4256"/>
                </a:moveTo>
                <a:cubicBezTo>
                  <a:pt x="1519" y="4256"/>
                  <a:pt x="1498" y="4264"/>
                  <a:pt x="1484" y="4278"/>
                </a:cubicBezTo>
                <a:cubicBezTo>
                  <a:pt x="1373" y="4357"/>
                  <a:pt x="1279" y="4467"/>
                  <a:pt x="1184" y="4562"/>
                </a:cubicBezTo>
                <a:cubicBezTo>
                  <a:pt x="1152" y="4610"/>
                  <a:pt x="1152" y="4673"/>
                  <a:pt x="1200" y="4704"/>
                </a:cubicBezTo>
                <a:cubicBezTo>
                  <a:pt x="1216" y="4720"/>
                  <a:pt x="1247" y="4720"/>
                  <a:pt x="1263" y="4720"/>
                </a:cubicBezTo>
                <a:cubicBezTo>
                  <a:pt x="1295" y="4720"/>
                  <a:pt x="1326" y="4720"/>
                  <a:pt x="1342" y="4688"/>
                </a:cubicBezTo>
                <a:cubicBezTo>
                  <a:pt x="1421" y="4594"/>
                  <a:pt x="1516" y="4499"/>
                  <a:pt x="1610" y="4420"/>
                </a:cubicBezTo>
                <a:cubicBezTo>
                  <a:pt x="1642" y="4389"/>
                  <a:pt x="1658" y="4325"/>
                  <a:pt x="1610" y="4294"/>
                </a:cubicBezTo>
                <a:cubicBezTo>
                  <a:pt x="1593" y="4268"/>
                  <a:pt x="1566" y="4256"/>
                  <a:pt x="1540" y="4256"/>
                </a:cubicBezTo>
                <a:close/>
                <a:moveTo>
                  <a:pt x="3734" y="4356"/>
                </a:moveTo>
                <a:cubicBezTo>
                  <a:pt x="3700" y="4356"/>
                  <a:pt x="3667" y="4374"/>
                  <a:pt x="3647" y="4404"/>
                </a:cubicBezTo>
                <a:cubicBezTo>
                  <a:pt x="3615" y="4452"/>
                  <a:pt x="3631" y="4515"/>
                  <a:pt x="3678" y="4546"/>
                </a:cubicBezTo>
                <a:cubicBezTo>
                  <a:pt x="3804" y="4625"/>
                  <a:pt x="3931" y="4704"/>
                  <a:pt x="4057" y="4736"/>
                </a:cubicBezTo>
                <a:lnTo>
                  <a:pt x="4089" y="4736"/>
                </a:lnTo>
                <a:cubicBezTo>
                  <a:pt x="4120" y="4736"/>
                  <a:pt x="4167" y="4720"/>
                  <a:pt x="4183" y="4673"/>
                </a:cubicBezTo>
                <a:cubicBezTo>
                  <a:pt x="4199" y="4625"/>
                  <a:pt x="4167" y="4562"/>
                  <a:pt x="4120" y="4546"/>
                </a:cubicBezTo>
                <a:cubicBezTo>
                  <a:pt x="4010" y="4515"/>
                  <a:pt x="3899" y="4452"/>
                  <a:pt x="3789" y="4373"/>
                </a:cubicBezTo>
                <a:cubicBezTo>
                  <a:pt x="3772" y="4362"/>
                  <a:pt x="3753" y="4356"/>
                  <a:pt x="3734" y="4356"/>
                </a:cubicBezTo>
                <a:close/>
                <a:moveTo>
                  <a:pt x="4673" y="4215"/>
                </a:moveTo>
                <a:cubicBezTo>
                  <a:pt x="4625" y="4215"/>
                  <a:pt x="4578" y="4262"/>
                  <a:pt x="4562" y="4310"/>
                </a:cubicBezTo>
                <a:cubicBezTo>
                  <a:pt x="4562" y="4436"/>
                  <a:pt x="4515" y="4515"/>
                  <a:pt x="4420" y="4546"/>
                </a:cubicBezTo>
                <a:cubicBezTo>
                  <a:pt x="4373" y="4578"/>
                  <a:pt x="4357" y="4625"/>
                  <a:pt x="4373" y="4688"/>
                </a:cubicBezTo>
                <a:cubicBezTo>
                  <a:pt x="4388" y="4720"/>
                  <a:pt x="4436" y="4736"/>
                  <a:pt x="4467" y="4736"/>
                </a:cubicBezTo>
                <a:cubicBezTo>
                  <a:pt x="4483" y="4736"/>
                  <a:pt x="4499" y="4736"/>
                  <a:pt x="4515" y="4720"/>
                </a:cubicBezTo>
                <a:cubicBezTo>
                  <a:pt x="4657" y="4657"/>
                  <a:pt x="4752" y="4515"/>
                  <a:pt x="4767" y="4325"/>
                </a:cubicBezTo>
                <a:cubicBezTo>
                  <a:pt x="4767" y="4278"/>
                  <a:pt x="4736" y="4231"/>
                  <a:pt x="4673" y="4215"/>
                </a:cubicBezTo>
                <a:close/>
                <a:moveTo>
                  <a:pt x="1052" y="4856"/>
                </a:moveTo>
                <a:cubicBezTo>
                  <a:pt x="1012" y="4856"/>
                  <a:pt x="971" y="4874"/>
                  <a:pt x="947" y="4909"/>
                </a:cubicBezTo>
                <a:cubicBezTo>
                  <a:pt x="884" y="5020"/>
                  <a:pt x="821" y="5146"/>
                  <a:pt x="774" y="5272"/>
                </a:cubicBezTo>
                <a:cubicBezTo>
                  <a:pt x="758" y="5320"/>
                  <a:pt x="789" y="5383"/>
                  <a:pt x="837" y="5399"/>
                </a:cubicBezTo>
                <a:lnTo>
                  <a:pt x="868" y="5399"/>
                </a:lnTo>
                <a:cubicBezTo>
                  <a:pt x="900" y="5399"/>
                  <a:pt x="947" y="5383"/>
                  <a:pt x="963" y="5336"/>
                </a:cubicBezTo>
                <a:cubicBezTo>
                  <a:pt x="1010" y="5225"/>
                  <a:pt x="1058" y="5115"/>
                  <a:pt x="1121" y="5004"/>
                </a:cubicBezTo>
                <a:cubicBezTo>
                  <a:pt x="1152" y="4957"/>
                  <a:pt x="1137" y="4894"/>
                  <a:pt x="1089" y="4862"/>
                </a:cubicBezTo>
                <a:cubicBezTo>
                  <a:pt x="1078" y="4858"/>
                  <a:pt x="1065" y="4856"/>
                  <a:pt x="1052" y="4856"/>
                </a:cubicBezTo>
                <a:close/>
                <a:moveTo>
                  <a:pt x="749" y="5584"/>
                </a:moveTo>
                <a:cubicBezTo>
                  <a:pt x="711" y="5584"/>
                  <a:pt x="676" y="5615"/>
                  <a:pt x="663" y="5667"/>
                </a:cubicBezTo>
                <a:cubicBezTo>
                  <a:pt x="632" y="5793"/>
                  <a:pt x="616" y="5920"/>
                  <a:pt x="600" y="6062"/>
                </a:cubicBezTo>
                <a:cubicBezTo>
                  <a:pt x="600" y="6125"/>
                  <a:pt x="632" y="6172"/>
                  <a:pt x="695" y="6172"/>
                </a:cubicBezTo>
                <a:cubicBezTo>
                  <a:pt x="758" y="6172"/>
                  <a:pt x="789" y="6141"/>
                  <a:pt x="805" y="6078"/>
                </a:cubicBezTo>
                <a:cubicBezTo>
                  <a:pt x="805" y="5951"/>
                  <a:pt x="821" y="5825"/>
                  <a:pt x="853" y="5699"/>
                </a:cubicBezTo>
                <a:cubicBezTo>
                  <a:pt x="868" y="5651"/>
                  <a:pt x="837" y="5604"/>
                  <a:pt x="774" y="5588"/>
                </a:cubicBezTo>
                <a:cubicBezTo>
                  <a:pt x="766" y="5585"/>
                  <a:pt x="757" y="5584"/>
                  <a:pt x="749" y="5584"/>
                </a:cubicBezTo>
                <a:close/>
                <a:moveTo>
                  <a:pt x="695" y="6362"/>
                </a:moveTo>
                <a:cubicBezTo>
                  <a:pt x="632" y="6377"/>
                  <a:pt x="584" y="6409"/>
                  <a:pt x="584" y="6472"/>
                </a:cubicBezTo>
                <a:cubicBezTo>
                  <a:pt x="600" y="6614"/>
                  <a:pt x="600" y="6741"/>
                  <a:pt x="616" y="6867"/>
                </a:cubicBezTo>
                <a:cubicBezTo>
                  <a:pt x="632" y="6930"/>
                  <a:pt x="679" y="6962"/>
                  <a:pt x="726" y="6962"/>
                </a:cubicBezTo>
                <a:lnTo>
                  <a:pt x="742" y="6962"/>
                </a:lnTo>
                <a:cubicBezTo>
                  <a:pt x="789" y="6946"/>
                  <a:pt x="821" y="6898"/>
                  <a:pt x="821" y="6851"/>
                </a:cubicBezTo>
                <a:cubicBezTo>
                  <a:pt x="805" y="6725"/>
                  <a:pt x="789" y="6598"/>
                  <a:pt x="789" y="6472"/>
                </a:cubicBezTo>
                <a:cubicBezTo>
                  <a:pt x="789" y="6409"/>
                  <a:pt x="742" y="6377"/>
                  <a:pt x="695" y="6362"/>
                </a:cubicBezTo>
                <a:close/>
                <a:moveTo>
                  <a:pt x="2474" y="7334"/>
                </a:moveTo>
                <a:cubicBezTo>
                  <a:pt x="2379" y="7334"/>
                  <a:pt x="2279" y="7345"/>
                  <a:pt x="2179" y="7356"/>
                </a:cubicBezTo>
                <a:cubicBezTo>
                  <a:pt x="2131" y="7372"/>
                  <a:pt x="2100" y="7419"/>
                  <a:pt x="2100" y="7467"/>
                </a:cubicBezTo>
                <a:cubicBezTo>
                  <a:pt x="2100" y="7514"/>
                  <a:pt x="2147" y="7561"/>
                  <a:pt x="2194" y="7561"/>
                </a:cubicBezTo>
                <a:lnTo>
                  <a:pt x="2194" y="7546"/>
                </a:lnTo>
                <a:lnTo>
                  <a:pt x="2210" y="7546"/>
                </a:lnTo>
                <a:cubicBezTo>
                  <a:pt x="2336" y="7530"/>
                  <a:pt x="2463" y="7530"/>
                  <a:pt x="2589" y="7530"/>
                </a:cubicBezTo>
                <a:cubicBezTo>
                  <a:pt x="2636" y="7530"/>
                  <a:pt x="2684" y="7498"/>
                  <a:pt x="2684" y="7435"/>
                </a:cubicBezTo>
                <a:cubicBezTo>
                  <a:pt x="2699" y="7388"/>
                  <a:pt x="2652" y="7340"/>
                  <a:pt x="2589" y="7340"/>
                </a:cubicBezTo>
                <a:cubicBezTo>
                  <a:pt x="2552" y="7336"/>
                  <a:pt x="2514" y="7334"/>
                  <a:pt x="2474" y="7334"/>
                </a:cubicBezTo>
                <a:close/>
                <a:moveTo>
                  <a:pt x="806" y="7147"/>
                </a:moveTo>
                <a:cubicBezTo>
                  <a:pt x="796" y="7147"/>
                  <a:pt x="785" y="7148"/>
                  <a:pt x="774" y="7151"/>
                </a:cubicBezTo>
                <a:cubicBezTo>
                  <a:pt x="726" y="7167"/>
                  <a:pt x="695" y="7230"/>
                  <a:pt x="710" y="7277"/>
                </a:cubicBezTo>
                <a:cubicBezTo>
                  <a:pt x="758" y="7419"/>
                  <a:pt x="821" y="7546"/>
                  <a:pt x="884" y="7656"/>
                </a:cubicBezTo>
                <a:cubicBezTo>
                  <a:pt x="900" y="7688"/>
                  <a:pt x="931" y="7703"/>
                  <a:pt x="979" y="7703"/>
                </a:cubicBezTo>
                <a:cubicBezTo>
                  <a:pt x="995" y="7703"/>
                  <a:pt x="1010" y="7703"/>
                  <a:pt x="1026" y="7688"/>
                </a:cubicBezTo>
                <a:cubicBezTo>
                  <a:pt x="1074" y="7656"/>
                  <a:pt x="1089" y="7593"/>
                  <a:pt x="1058" y="7546"/>
                </a:cubicBezTo>
                <a:cubicBezTo>
                  <a:pt x="995" y="7451"/>
                  <a:pt x="947" y="7340"/>
                  <a:pt x="900" y="7214"/>
                </a:cubicBezTo>
                <a:cubicBezTo>
                  <a:pt x="887" y="7175"/>
                  <a:pt x="853" y="7147"/>
                  <a:pt x="806" y="7147"/>
                </a:cubicBezTo>
                <a:close/>
                <a:moveTo>
                  <a:pt x="1810" y="7447"/>
                </a:moveTo>
                <a:cubicBezTo>
                  <a:pt x="1801" y="7447"/>
                  <a:pt x="1792" y="7448"/>
                  <a:pt x="1784" y="7451"/>
                </a:cubicBezTo>
                <a:cubicBezTo>
                  <a:pt x="1658" y="7482"/>
                  <a:pt x="1531" y="7546"/>
                  <a:pt x="1405" y="7609"/>
                </a:cubicBezTo>
                <a:cubicBezTo>
                  <a:pt x="1358" y="7625"/>
                  <a:pt x="1342" y="7688"/>
                  <a:pt x="1358" y="7735"/>
                </a:cubicBezTo>
                <a:cubicBezTo>
                  <a:pt x="1373" y="7767"/>
                  <a:pt x="1405" y="7782"/>
                  <a:pt x="1452" y="7782"/>
                </a:cubicBezTo>
                <a:lnTo>
                  <a:pt x="1452" y="7798"/>
                </a:lnTo>
                <a:cubicBezTo>
                  <a:pt x="1468" y="7798"/>
                  <a:pt x="1484" y="7782"/>
                  <a:pt x="1500" y="7782"/>
                </a:cubicBezTo>
                <a:cubicBezTo>
                  <a:pt x="1610" y="7719"/>
                  <a:pt x="1721" y="7672"/>
                  <a:pt x="1847" y="7640"/>
                </a:cubicBezTo>
                <a:cubicBezTo>
                  <a:pt x="1894" y="7625"/>
                  <a:pt x="1926" y="7561"/>
                  <a:pt x="1910" y="7514"/>
                </a:cubicBezTo>
                <a:cubicBezTo>
                  <a:pt x="1897" y="7475"/>
                  <a:pt x="1852" y="7447"/>
                  <a:pt x="1810" y="7447"/>
                </a:cubicBezTo>
                <a:close/>
                <a:moveTo>
                  <a:pt x="2989" y="7399"/>
                </a:moveTo>
                <a:cubicBezTo>
                  <a:pt x="2947" y="7399"/>
                  <a:pt x="2902" y="7428"/>
                  <a:pt x="2889" y="7467"/>
                </a:cubicBezTo>
                <a:cubicBezTo>
                  <a:pt x="2873" y="7514"/>
                  <a:pt x="2889" y="7577"/>
                  <a:pt x="2952" y="7593"/>
                </a:cubicBezTo>
                <a:cubicBezTo>
                  <a:pt x="3062" y="7625"/>
                  <a:pt x="3126" y="7688"/>
                  <a:pt x="3141" y="7751"/>
                </a:cubicBezTo>
                <a:cubicBezTo>
                  <a:pt x="3157" y="7751"/>
                  <a:pt x="3157" y="7767"/>
                  <a:pt x="3157" y="7767"/>
                </a:cubicBezTo>
                <a:cubicBezTo>
                  <a:pt x="3157" y="7814"/>
                  <a:pt x="3205" y="7861"/>
                  <a:pt x="3252" y="7861"/>
                </a:cubicBezTo>
                <a:lnTo>
                  <a:pt x="3268" y="7861"/>
                </a:lnTo>
                <a:cubicBezTo>
                  <a:pt x="3315" y="7846"/>
                  <a:pt x="3362" y="7798"/>
                  <a:pt x="3347" y="7735"/>
                </a:cubicBezTo>
                <a:cubicBezTo>
                  <a:pt x="3347" y="7719"/>
                  <a:pt x="3347" y="7703"/>
                  <a:pt x="3331" y="7688"/>
                </a:cubicBezTo>
                <a:cubicBezTo>
                  <a:pt x="3299" y="7561"/>
                  <a:pt x="3189" y="7467"/>
                  <a:pt x="3015" y="7404"/>
                </a:cubicBezTo>
                <a:cubicBezTo>
                  <a:pt x="3007" y="7401"/>
                  <a:pt x="2998" y="7399"/>
                  <a:pt x="2989" y="7399"/>
                </a:cubicBezTo>
                <a:close/>
                <a:moveTo>
                  <a:pt x="1113" y="7790"/>
                </a:moveTo>
                <a:cubicBezTo>
                  <a:pt x="1093" y="7790"/>
                  <a:pt x="1074" y="7798"/>
                  <a:pt x="1058" y="7814"/>
                </a:cubicBezTo>
                <a:cubicBezTo>
                  <a:pt x="947" y="7893"/>
                  <a:pt x="837" y="7988"/>
                  <a:pt x="742" y="8082"/>
                </a:cubicBezTo>
                <a:cubicBezTo>
                  <a:pt x="695" y="8114"/>
                  <a:pt x="695" y="8177"/>
                  <a:pt x="742" y="8209"/>
                </a:cubicBezTo>
                <a:cubicBezTo>
                  <a:pt x="758" y="8240"/>
                  <a:pt x="789" y="8240"/>
                  <a:pt x="805" y="8240"/>
                </a:cubicBezTo>
                <a:cubicBezTo>
                  <a:pt x="837" y="8240"/>
                  <a:pt x="853" y="8240"/>
                  <a:pt x="868" y="8209"/>
                </a:cubicBezTo>
                <a:cubicBezTo>
                  <a:pt x="963" y="8130"/>
                  <a:pt x="1058" y="8051"/>
                  <a:pt x="1152" y="7988"/>
                </a:cubicBezTo>
                <a:cubicBezTo>
                  <a:pt x="1263" y="8082"/>
                  <a:pt x="1373" y="8161"/>
                  <a:pt x="1500" y="8224"/>
                </a:cubicBezTo>
                <a:cubicBezTo>
                  <a:pt x="1512" y="8228"/>
                  <a:pt x="1524" y="8230"/>
                  <a:pt x="1537" y="8230"/>
                </a:cubicBezTo>
                <a:cubicBezTo>
                  <a:pt x="1576" y="8230"/>
                  <a:pt x="1614" y="8213"/>
                  <a:pt x="1626" y="8177"/>
                </a:cubicBezTo>
                <a:cubicBezTo>
                  <a:pt x="1658" y="8130"/>
                  <a:pt x="1642" y="8066"/>
                  <a:pt x="1579" y="8035"/>
                </a:cubicBezTo>
                <a:cubicBezTo>
                  <a:pt x="1468" y="7988"/>
                  <a:pt x="1373" y="7909"/>
                  <a:pt x="1279" y="7830"/>
                </a:cubicBezTo>
                <a:cubicBezTo>
                  <a:pt x="1270" y="7811"/>
                  <a:pt x="1249" y="7804"/>
                  <a:pt x="1225" y="7804"/>
                </a:cubicBezTo>
                <a:cubicBezTo>
                  <a:pt x="1207" y="7804"/>
                  <a:pt x="1188" y="7807"/>
                  <a:pt x="1168" y="7814"/>
                </a:cubicBezTo>
                <a:cubicBezTo>
                  <a:pt x="1152" y="7798"/>
                  <a:pt x="1133" y="7790"/>
                  <a:pt x="1113" y="7790"/>
                </a:cubicBezTo>
                <a:close/>
                <a:moveTo>
                  <a:pt x="3054" y="7971"/>
                </a:moveTo>
                <a:cubicBezTo>
                  <a:pt x="3035" y="7971"/>
                  <a:pt x="3016" y="7976"/>
                  <a:pt x="2999" y="7988"/>
                </a:cubicBezTo>
                <a:cubicBezTo>
                  <a:pt x="2905" y="8051"/>
                  <a:pt x="2794" y="8098"/>
                  <a:pt x="2668" y="8145"/>
                </a:cubicBezTo>
                <a:cubicBezTo>
                  <a:pt x="2621" y="8145"/>
                  <a:pt x="2589" y="8209"/>
                  <a:pt x="2605" y="8256"/>
                </a:cubicBezTo>
                <a:cubicBezTo>
                  <a:pt x="2605" y="8303"/>
                  <a:pt x="2652" y="8335"/>
                  <a:pt x="2699" y="8335"/>
                </a:cubicBezTo>
                <a:lnTo>
                  <a:pt x="2715" y="8335"/>
                </a:lnTo>
                <a:cubicBezTo>
                  <a:pt x="2873" y="8287"/>
                  <a:pt x="2999" y="8224"/>
                  <a:pt x="3110" y="8161"/>
                </a:cubicBezTo>
                <a:cubicBezTo>
                  <a:pt x="3157" y="8130"/>
                  <a:pt x="3173" y="8066"/>
                  <a:pt x="3141" y="8019"/>
                </a:cubicBezTo>
                <a:cubicBezTo>
                  <a:pt x="3121" y="7989"/>
                  <a:pt x="3087" y="7971"/>
                  <a:pt x="3054" y="7971"/>
                </a:cubicBezTo>
                <a:close/>
                <a:moveTo>
                  <a:pt x="1902" y="8157"/>
                </a:moveTo>
                <a:cubicBezTo>
                  <a:pt x="1863" y="8157"/>
                  <a:pt x="1829" y="8188"/>
                  <a:pt x="1815" y="8240"/>
                </a:cubicBezTo>
                <a:cubicBezTo>
                  <a:pt x="1800" y="8287"/>
                  <a:pt x="1847" y="8351"/>
                  <a:pt x="1894" y="8351"/>
                </a:cubicBezTo>
                <a:cubicBezTo>
                  <a:pt x="2005" y="8382"/>
                  <a:pt x="2131" y="8382"/>
                  <a:pt x="2257" y="8382"/>
                </a:cubicBezTo>
                <a:lnTo>
                  <a:pt x="2305" y="8382"/>
                </a:lnTo>
                <a:cubicBezTo>
                  <a:pt x="2368" y="8382"/>
                  <a:pt x="2400" y="8335"/>
                  <a:pt x="2400" y="8287"/>
                </a:cubicBezTo>
                <a:cubicBezTo>
                  <a:pt x="2400" y="8224"/>
                  <a:pt x="2352" y="8193"/>
                  <a:pt x="2305" y="8193"/>
                </a:cubicBezTo>
                <a:lnTo>
                  <a:pt x="2257" y="8193"/>
                </a:lnTo>
                <a:cubicBezTo>
                  <a:pt x="2147" y="8193"/>
                  <a:pt x="2036" y="8177"/>
                  <a:pt x="1926" y="8161"/>
                </a:cubicBezTo>
                <a:cubicBezTo>
                  <a:pt x="1918" y="8159"/>
                  <a:pt x="1910" y="8157"/>
                  <a:pt x="1902" y="8157"/>
                </a:cubicBezTo>
                <a:close/>
                <a:moveTo>
                  <a:pt x="562" y="8350"/>
                </a:moveTo>
                <a:cubicBezTo>
                  <a:pt x="528" y="8350"/>
                  <a:pt x="494" y="8367"/>
                  <a:pt x="474" y="8398"/>
                </a:cubicBezTo>
                <a:cubicBezTo>
                  <a:pt x="395" y="8508"/>
                  <a:pt x="332" y="8619"/>
                  <a:pt x="269" y="8745"/>
                </a:cubicBezTo>
                <a:cubicBezTo>
                  <a:pt x="253" y="8793"/>
                  <a:pt x="269" y="8856"/>
                  <a:pt x="316" y="8887"/>
                </a:cubicBezTo>
                <a:lnTo>
                  <a:pt x="363" y="8887"/>
                </a:lnTo>
                <a:cubicBezTo>
                  <a:pt x="395" y="8887"/>
                  <a:pt x="426" y="8872"/>
                  <a:pt x="442" y="8840"/>
                </a:cubicBezTo>
                <a:cubicBezTo>
                  <a:pt x="505" y="8714"/>
                  <a:pt x="568" y="8603"/>
                  <a:pt x="632" y="8508"/>
                </a:cubicBezTo>
                <a:cubicBezTo>
                  <a:pt x="663" y="8461"/>
                  <a:pt x="663" y="8398"/>
                  <a:pt x="616" y="8366"/>
                </a:cubicBezTo>
                <a:cubicBezTo>
                  <a:pt x="599" y="8355"/>
                  <a:pt x="580" y="8350"/>
                  <a:pt x="562" y="8350"/>
                </a:cubicBezTo>
                <a:close/>
                <a:moveTo>
                  <a:pt x="222" y="9057"/>
                </a:moveTo>
                <a:cubicBezTo>
                  <a:pt x="174" y="9057"/>
                  <a:pt x="140" y="9088"/>
                  <a:pt x="126" y="9140"/>
                </a:cubicBezTo>
                <a:cubicBezTo>
                  <a:pt x="95" y="9266"/>
                  <a:pt x="63" y="9392"/>
                  <a:pt x="48" y="9535"/>
                </a:cubicBezTo>
                <a:cubicBezTo>
                  <a:pt x="32" y="9582"/>
                  <a:pt x="63" y="9629"/>
                  <a:pt x="126" y="9645"/>
                </a:cubicBezTo>
                <a:lnTo>
                  <a:pt x="142" y="9645"/>
                </a:lnTo>
                <a:cubicBezTo>
                  <a:pt x="190" y="9645"/>
                  <a:pt x="221" y="9613"/>
                  <a:pt x="237" y="9566"/>
                </a:cubicBezTo>
                <a:cubicBezTo>
                  <a:pt x="253" y="9440"/>
                  <a:pt x="284" y="9298"/>
                  <a:pt x="316" y="9187"/>
                </a:cubicBezTo>
                <a:cubicBezTo>
                  <a:pt x="332" y="9140"/>
                  <a:pt x="300" y="9077"/>
                  <a:pt x="253" y="9061"/>
                </a:cubicBezTo>
                <a:cubicBezTo>
                  <a:pt x="242" y="9058"/>
                  <a:pt x="232" y="9057"/>
                  <a:pt x="222" y="9057"/>
                </a:cubicBezTo>
                <a:close/>
                <a:moveTo>
                  <a:pt x="111" y="9834"/>
                </a:moveTo>
                <a:cubicBezTo>
                  <a:pt x="48" y="9834"/>
                  <a:pt x="0" y="9882"/>
                  <a:pt x="0" y="9929"/>
                </a:cubicBezTo>
                <a:lnTo>
                  <a:pt x="0" y="10040"/>
                </a:lnTo>
                <a:cubicBezTo>
                  <a:pt x="0" y="10134"/>
                  <a:pt x="0" y="10229"/>
                  <a:pt x="16" y="10340"/>
                </a:cubicBezTo>
                <a:cubicBezTo>
                  <a:pt x="16" y="10387"/>
                  <a:pt x="63" y="10434"/>
                  <a:pt x="111" y="10434"/>
                </a:cubicBezTo>
                <a:lnTo>
                  <a:pt x="126" y="10434"/>
                </a:lnTo>
                <a:cubicBezTo>
                  <a:pt x="174" y="10419"/>
                  <a:pt x="221" y="10387"/>
                  <a:pt x="205" y="10324"/>
                </a:cubicBezTo>
                <a:cubicBezTo>
                  <a:pt x="205" y="10229"/>
                  <a:pt x="205" y="10134"/>
                  <a:pt x="205" y="10040"/>
                </a:cubicBezTo>
                <a:lnTo>
                  <a:pt x="205" y="9945"/>
                </a:lnTo>
                <a:cubicBezTo>
                  <a:pt x="205" y="9882"/>
                  <a:pt x="158" y="9834"/>
                  <a:pt x="111" y="9834"/>
                </a:cubicBezTo>
                <a:close/>
                <a:moveTo>
                  <a:pt x="142" y="10624"/>
                </a:moveTo>
                <a:cubicBezTo>
                  <a:pt x="95" y="10640"/>
                  <a:pt x="48" y="10687"/>
                  <a:pt x="63" y="10734"/>
                </a:cubicBezTo>
                <a:cubicBezTo>
                  <a:pt x="79" y="10876"/>
                  <a:pt x="111" y="11003"/>
                  <a:pt x="126" y="11129"/>
                </a:cubicBezTo>
                <a:cubicBezTo>
                  <a:pt x="142" y="11176"/>
                  <a:pt x="190" y="11208"/>
                  <a:pt x="237" y="11208"/>
                </a:cubicBezTo>
                <a:lnTo>
                  <a:pt x="253" y="11208"/>
                </a:lnTo>
                <a:cubicBezTo>
                  <a:pt x="300" y="11192"/>
                  <a:pt x="332" y="11145"/>
                  <a:pt x="332" y="11081"/>
                </a:cubicBezTo>
                <a:cubicBezTo>
                  <a:pt x="300" y="10971"/>
                  <a:pt x="269" y="10845"/>
                  <a:pt x="253" y="10703"/>
                </a:cubicBezTo>
                <a:cubicBezTo>
                  <a:pt x="253" y="10655"/>
                  <a:pt x="190" y="10624"/>
                  <a:pt x="142" y="10624"/>
                </a:cubicBezTo>
                <a:close/>
                <a:moveTo>
                  <a:pt x="332" y="11393"/>
                </a:moveTo>
                <a:cubicBezTo>
                  <a:pt x="322" y="11393"/>
                  <a:pt x="311" y="11394"/>
                  <a:pt x="300" y="11397"/>
                </a:cubicBezTo>
                <a:cubicBezTo>
                  <a:pt x="253" y="11413"/>
                  <a:pt x="221" y="11476"/>
                  <a:pt x="237" y="11523"/>
                </a:cubicBezTo>
                <a:cubicBezTo>
                  <a:pt x="284" y="11650"/>
                  <a:pt x="347" y="11776"/>
                  <a:pt x="395" y="11902"/>
                </a:cubicBezTo>
                <a:cubicBezTo>
                  <a:pt x="411" y="11934"/>
                  <a:pt x="458" y="11950"/>
                  <a:pt x="490" y="11950"/>
                </a:cubicBezTo>
                <a:lnTo>
                  <a:pt x="537" y="11950"/>
                </a:lnTo>
                <a:cubicBezTo>
                  <a:pt x="584" y="11918"/>
                  <a:pt x="600" y="11855"/>
                  <a:pt x="584" y="11808"/>
                </a:cubicBezTo>
                <a:cubicBezTo>
                  <a:pt x="521" y="11697"/>
                  <a:pt x="474" y="11587"/>
                  <a:pt x="426" y="11460"/>
                </a:cubicBezTo>
                <a:cubicBezTo>
                  <a:pt x="413" y="11421"/>
                  <a:pt x="379" y="11393"/>
                  <a:pt x="332" y="11393"/>
                </a:cubicBezTo>
                <a:close/>
                <a:moveTo>
                  <a:pt x="686" y="12091"/>
                </a:moveTo>
                <a:cubicBezTo>
                  <a:pt x="667" y="12091"/>
                  <a:pt x="648" y="12096"/>
                  <a:pt x="632" y="12108"/>
                </a:cubicBezTo>
                <a:cubicBezTo>
                  <a:pt x="584" y="12139"/>
                  <a:pt x="584" y="12202"/>
                  <a:pt x="616" y="12250"/>
                </a:cubicBezTo>
                <a:cubicBezTo>
                  <a:pt x="695" y="12360"/>
                  <a:pt x="774" y="12471"/>
                  <a:pt x="868" y="12565"/>
                </a:cubicBezTo>
                <a:cubicBezTo>
                  <a:pt x="900" y="12581"/>
                  <a:pt x="916" y="12597"/>
                  <a:pt x="947" y="12597"/>
                </a:cubicBezTo>
                <a:cubicBezTo>
                  <a:pt x="963" y="12597"/>
                  <a:pt x="995" y="12581"/>
                  <a:pt x="1010" y="12565"/>
                </a:cubicBezTo>
                <a:cubicBezTo>
                  <a:pt x="1058" y="12534"/>
                  <a:pt x="1058" y="12471"/>
                  <a:pt x="1010" y="12423"/>
                </a:cubicBezTo>
                <a:cubicBezTo>
                  <a:pt x="931" y="12344"/>
                  <a:pt x="837" y="12250"/>
                  <a:pt x="774" y="12139"/>
                </a:cubicBezTo>
                <a:cubicBezTo>
                  <a:pt x="753" y="12109"/>
                  <a:pt x="720" y="12091"/>
                  <a:pt x="686" y="12091"/>
                </a:cubicBezTo>
                <a:close/>
                <a:moveTo>
                  <a:pt x="1252" y="12644"/>
                </a:moveTo>
                <a:cubicBezTo>
                  <a:pt x="1222" y="12644"/>
                  <a:pt x="1189" y="12661"/>
                  <a:pt x="1168" y="12692"/>
                </a:cubicBezTo>
                <a:cubicBezTo>
                  <a:pt x="1137" y="12739"/>
                  <a:pt x="1152" y="12802"/>
                  <a:pt x="1200" y="12834"/>
                </a:cubicBezTo>
                <a:cubicBezTo>
                  <a:pt x="1310" y="12897"/>
                  <a:pt x="1437" y="12960"/>
                  <a:pt x="1563" y="13023"/>
                </a:cubicBezTo>
                <a:lnTo>
                  <a:pt x="1594" y="13023"/>
                </a:lnTo>
                <a:cubicBezTo>
                  <a:pt x="1626" y="13023"/>
                  <a:pt x="1673" y="13007"/>
                  <a:pt x="1689" y="12960"/>
                </a:cubicBezTo>
                <a:cubicBezTo>
                  <a:pt x="1705" y="12913"/>
                  <a:pt x="1689" y="12849"/>
                  <a:pt x="1626" y="12834"/>
                </a:cubicBezTo>
                <a:cubicBezTo>
                  <a:pt x="1516" y="12786"/>
                  <a:pt x="1405" y="12739"/>
                  <a:pt x="1295" y="12660"/>
                </a:cubicBezTo>
                <a:cubicBezTo>
                  <a:pt x="1283" y="12649"/>
                  <a:pt x="1268" y="12644"/>
                  <a:pt x="1252" y="12644"/>
                </a:cubicBezTo>
                <a:close/>
                <a:moveTo>
                  <a:pt x="1969" y="12941"/>
                </a:moveTo>
                <a:cubicBezTo>
                  <a:pt x="1926" y="12941"/>
                  <a:pt x="1879" y="12982"/>
                  <a:pt x="1879" y="13023"/>
                </a:cubicBezTo>
                <a:cubicBezTo>
                  <a:pt x="1863" y="13070"/>
                  <a:pt x="1894" y="13134"/>
                  <a:pt x="1958" y="13134"/>
                </a:cubicBezTo>
                <a:cubicBezTo>
                  <a:pt x="2084" y="13165"/>
                  <a:pt x="2226" y="13181"/>
                  <a:pt x="2368" y="13181"/>
                </a:cubicBezTo>
                <a:cubicBezTo>
                  <a:pt x="2415" y="13181"/>
                  <a:pt x="2463" y="13149"/>
                  <a:pt x="2463" y="13086"/>
                </a:cubicBezTo>
                <a:cubicBezTo>
                  <a:pt x="2463" y="13039"/>
                  <a:pt x="2415" y="12992"/>
                  <a:pt x="2368" y="12992"/>
                </a:cubicBezTo>
                <a:cubicBezTo>
                  <a:pt x="2242" y="12992"/>
                  <a:pt x="2115" y="12976"/>
                  <a:pt x="1989" y="12944"/>
                </a:cubicBezTo>
                <a:cubicBezTo>
                  <a:pt x="1983" y="12942"/>
                  <a:pt x="1976" y="12941"/>
                  <a:pt x="1969" y="129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" name="Google Shape;188;p14"/>
          <p:cNvGrpSpPr/>
          <p:nvPr/>
        </p:nvGrpSpPr>
        <p:grpSpPr>
          <a:xfrm>
            <a:off x="545415" y="326357"/>
            <a:ext cx="11158328" cy="6095620"/>
            <a:chOff x="409061" y="244767"/>
            <a:chExt cx="8368746" cy="4571715"/>
          </a:xfrm>
        </p:grpSpPr>
        <p:sp>
          <p:nvSpPr>
            <p:cNvPr id="189" name="Google Shape;189;p14"/>
            <p:cNvSpPr/>
            <p:nvPr/>
          </p:nvSpPr>
          <p:spPr>
            <a:xfrm>
              <a:off x="409061" y="4400519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0" name="Google Shape;190;p14"/>
            <p:cNvGrpSpPr/>
            <p:nvPr/>
          </p:nvGrpSpPr>
          <p:grpSpPr>
            <a:xfrm>
              <a:off x="7958747" y="244767"/>
              <a:ext cx="819059" cy="484429"/>
              <a:chOff x="1179586" y="3966425"/>
              <a:chExt cx="501444" cy="296596"/>
            </a:xfrm>
          </p:grpSpPr>
          <p:sp>
            <p:nvSpPr>
              <p:cNvPr id="191" name="Google Shape;191;p14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14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2704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A5ED7E-5E45-430A-8151-2B2A599911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380687-B7A4-42A2-89F2-ED91DB7A72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6AEC17-1600-4203-9089-5C7E876BAA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838988-15A6-4647-86D7-062E8698D868}" type="datetimeFigureOut">
              <a:rPr lang="en-US" smtClean="0"/>
              <a:t>6/26/2025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540B89-4B0C-4D59-9C29-F663AFCFB8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133160-9222-48B8-8487-67F6F8DCF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F1BDB4-6E33-4EB0-BC1A-E3E4639511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582313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73900" y="1610600"/>
            <a:ext cx="8369600" cy="290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73733" y="4833951"/>
            <a:ext cx="83696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3270100">
            <a:off x="7465696" y="-445309"/>
            <a:ext cx="2715913" cy="11904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3648580">
            <a:off x="10775131" y="-108829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77559">
            <a:off x="-368306" y="4675086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686671">
            <a:off x="10985418" y="1582964"/>
            <a:ext cx="1769733" cy="3692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1541" y="19042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16;p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8100017">
            <a:off x="2128241" y="6054096"/>
            <a:ext cx="2155759" cy="11878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799980">
            <a:off x="9782532" y="-1208947"/>
            <a:ext cx="1285641" cy="2581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2228923">
            <a:off x="2637867" y="-362993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" name="Google Shape;19;p2"/>
          <p:cNvGrpSpPr/>
          <p:nvPr/>
        </p:nvGrpSpPr>
        <p:grpSpPr>
          <a:xfrm>
            <a:off x="10044195" y="2056887"/>
            <a:ext cx="175763" cy="193773"/>
            <a:chOff x="9943600" y="-1728387"/>
            <a:chExt cx="264225" cy="291300"/>
          </a:xfrm>
        </p:grpSpPr>
        <p:sp>
          <p:nvSpPr>
            <p:cNvPr id="20" name="Google Shape;20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" name="Google Shape;60;p2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61" name="Google Shape;61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" name="Google Shape;89;p2"/>
          <p:cNvGrpSpPr/>
          <p:nvPr/>
        </p:nvGrpSpPr>
        <p:grpSpPr>
          <a:xfrm>
            <a:off x="4071550" y="6248124"/>
            <a:ext cx="159565" cy="163389"/>
            <a:chOff x="9646950" y="-1595337"/>
            <a:chExt cx="239875" cy="245625"/>
          </a:xfrm>
        </p:grpSpPr>
        <p:sp>
          <p:nvSpPr>
            <p:cNvPr id="90" name="Google Shape;90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8" name="Google Shape;128;p2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129" name="Google Shape;12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9" name="Google Shape;149;p2"/>
          <p:cNvGrpSpPr/>
          <p:nvPr/>
        </p:nvGrpSpPr>
        <p:grpSpPr>
          <a:xfrm>
            <a:off x="3896956" y="4871718"/>
            <a:ext cx="174565" cy="165501"/>
            <a:chOff x="9607275" y="-1266912"/>
            <a:chExt cx="262425" cy="248800"/>
          </a:xfrm>
        </p:grpSpPr>
        <p:sp>
          <p:nvSpPr>
            <p:cNvPr id="150" name="Google Shape;150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" name="Google Shape;174;p2"/>
          <p:cNvGrpSpPr/>
          <p:nvPr/>
        </p:nvGrpSpPr>
        <p:grpSpPr>
          <a:xfrm>
            <a:off x="6711845" y="914824"/>
            <a:ext cx="100212" cy="95008"/>
            <a:chOff x="9607275" y="-1266912"/>
            <a:chExt cx="262425" cy="248800"/>
          </a:xfrm>
        </p:grpSpPr>
        <p:sp>
          <p:nvSpPr>
            <p:cNvPr id="175" name="Google Shape;175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" name="Google Shape;199;p2"/>
          <p:cNvGrpSpPr/>
          <p:nvPr/>
        </p:nvGrpSpPr>
        <p:grpSpPr>
          <a:xfrm>
            <a:off x="6084523" y="5954658"/>
            <a:ext cx="186539" cy="184609"/>
            <a:chOff x="10220425" y="-1503412"/>
            <a:chExt cx="280425" cy="277525"/>
          </a:xfrm>
        </p:grpSpPr>
        <p:sp>
          <p:nvSpPr>
            <p:cNvPr id="200" name="Google Shape;20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27" name="Google Shape;22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950329">
            <a:off x="4381808" y="5982579"/>
            <a:ext cx="1000317" cy="200864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8" name="Google Shape;228;p2"/>
          <p:cNvGrpSpPr/>
          <p:nvPr/>
        </p:nvGrpSpPr>
        <p:grpSpPr>
          <a:xfrm>
            <a:off x="3579168" y="5884208"/>
            <a:ext cx="100229" cy="104041"/>
            <a:chOff x="9933675" y="-1395987"/>
            <a:chExt cx="264225" cy="274275"/>
          </a:xfrm>
        </p:grpSpPr>
        <p:sp>
          <p:nvSpPr>
            <p:cNvPr id="229" name="Google Shape;229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" name="Google Shape;257;p2"/>
          <p:cNvGrpSpPr/>
          <p:nvPr/>
        </p:nvGrpSpPr>
        <p:grpSpPr>
          <a:xfrm>
            <a:off x="10986799" y="6402508"/>
            <a:ext cx="159565" cy="163389"/>
            <a:chOff x="9646950" y="-1595337"/>
            <a:chExt cx="239875" cy="245625"/>
          </a:xfrm>
        </p:grpSpPr>
        <p:sp>
          <p:nvSpPr>
            <p:cNvPr id="258" name="Google Shape;25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6" name="Google Shape;296;p2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297" name="Google Shape;297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" name="Google Shape;324;p2"/>
          <p:cNvGrpSpPr/>
          <p:nvPr/>
        </p:nvGrpSpPr>
        <p:grpSpPr>
          <a:xfrm>
            <a:off x="2207092" y="465861"/>
            <a:ext cx="100205" cy="99169"/>
            <a:chOff x="10220425" y="-1503412"/>
            <a:chExt cx="280425" cy="277525"/>
          </a:xfrm>
        </p:grpSpPr>
        <p:sp>
          <p:nvSpPr>
            <p:cNvPr id="325" name="Google Shape;325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 flipH="1">
            <a:off x="3921790" y="1174240"/>
            <a:ext cx="159557" cy="175907"/>
            <a:chOff x="9943600" y="-1728387"/>
            <a:chExt cx="264225" cy="291300"/>
          </a:xfrm>
        </p:grpSpPr>
        <p:sp>
          <p:nvSpPr>
            <p:cNvPr id="353" name="Google Shape;353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3" name="Google Shape;393;p2"/>
          <p:cNvGrpSpPr/>
          <p:nvPr/>
        </p:nvGrpSpPr>
        <p:grpSpPr>
          <a:xfrm>
            <a:off x="416140" y="1529600"/>
            <a:ext cx="174565" cy="165501"/>
            <a:chOff x="9607275" y="-1266912"/>
            <a:chExt cx="262425" cy="248800"/>
          </a:xfrm>
        </p:grpSpPr>
        <p:sp>
          <p:nvSpPr>
            <p:cNvPr id="394" name="Google Shape;394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8" name="Google Shape;418;p2"/>
          <p:cNvGrpSpPr/>
          <p:nvPr/>
        </p:nvGrpSpPr>
        <p:grpSpPr>
          <a:xfrm>
            <a:off x="1277375" y="1034968"/>
            <a:ext cx="165552" cy="170573"/>
            <a:chOff x="10113175" y="293163"/>
            <a:chExt cx="248875" cy="256425"/>
          </a:xfrm>
        </p:grpSpPr>
        <p:sp>
          <p:nvSpPr>
            <p:cNvPr id="419" name="Google Shape;41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9" name="Google Shape;439;p2"/>
          <p:cNvGrpSpPr/>
          <p:nvPr/>
        </p:nvGrpSpPr>
        <p:grpSpPr>
          <a:xfrm>
            <a:off x="410156" y="327058"/>
            <a:ext cx="186539" cy="184609"/>
            <a:chOff x="10220425" y="-1503412"/>
            <a:chExt cx="280425" cy="277525"/>
          </a:xfrm>
        </p:grpSpPr>
        <p:sp>
          <p:nvSpPr>
            <p:cNvPr id="440" name="Google Shape;44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7" name="Google Shape;467;p2"/>
          <p:cNvGrpSpPr/>
          <p:nvPr/>
        </p:nvGrpSpPr>
        <p:grpSpPr>
          <a:xfrm>
            <a:off x="8018070" y="6626677"/>
            <a:ext cx="100236" cy="102639"/>
            <a:chOff x="9646950" y="-1595337"/>
            <a:chExt cx="239875" cy="245625"/>
          </a:xfrm>
        </p:grpSpPr>
        <p:sp>
          <p:nvSpPr>
            <p:cNvPr id="468" name="Google Shape;46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6" name="Google Shape;506;p2"/>
          <p:cNvGrpSpPr/>
          <p:nvPr/>
        </p:nvGrpSpPr>
        <p:grpSpPr>
          <a:xfrm>
            <a:off x="5813975" y="199302"/>
            <a:ext cx="165552" cy="170573"/>
            <a:chOff x="10113175" y="293163"/>
            <a:chExt cx="248875" cy="256425"/>
          </a:xfrm>
        </p:grpSpPr>
        <p:sp>
          <p:nvSpPr>
            <p:cNvPr id="507" name="Google Shape;507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7" name="Google Shape;527;p2"/>
          <p:cNvGrpSpPr/>
          <p:nvPr/>
        </p:nvGrpSpPr>
        <p:grpSpPr>
          <a:xfrm>
            <a:off x="11677278" y="5761791"/>
            <a:ext cx="100212" cy="95008"/>
            <a:chOff x="9607275" y="-1266912"/>
            <a:chExt cx="262425" cy="248800"/>
          </a:xfrm>
        </p:grpSpPr>
        <p:sp>
          <p:nvSpPr>
            <p:cNvPr id="528" name="Google Shape;528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52" name="Google Shape;552;p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9959136" flipH="1">
            <a:off x="901138" y="5908811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53" name="Google Shape;553;p2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1680837">
            <a:off x="-806015" y="3348647"/>
            <a:ext cx="2618853" cy="969405"/>
          </a:xfrm>
          <a:prstGeom prst="rect">
            <a:avLst/>
          </a:prstGeom>
          <a:noFill/>
          <a:ln>
            <a:noFill/>
          </a:ln>
        </p:spPr>
      </p:pic>
      <p:pic>
        <p:nvPicPr>
          <p:cNvPr id="554" name="Google Shape;554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615109" y="4160574"/>
            <a:ext cx="902967" cy="9598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5" name="Google Shape;555;p2"/>
          <p:cNvGrpSpPr/>
          <p:nvPr/>
        </p:nvGrpSpPr>
        <p:grpSpPr>
          <a:xfrm>
            <a:off x="533640" y="5726551"/>
            <a:ext cx="174565" cy="165501"/>
            <a:chOff x="9607275" y="-1266912"/>
            <a:chExt cx="262425" cy="248800"/>
          </a:xfrm>
        </p:grpSpPr>
        <p:sp>
          <p:nvSpPr>
            <p:cNvPr id="556" name="Google Shape;556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0" name="Google Shape;580;p2"/>
          <p:cNvGrpSpPr/>
          <p:nvPr/>
        </p:nvGrpSpPr>
        <p:grpSpPr>
          <a:xfrm>
            <a:off x="1442926" y="5372528"/>
            <a:ext cx="100205" cy="99169"/>
            <a:chOff x="10220425" y="-1503412"/>
            <a:chExt cx="280425" cy="277525"/>
          </a:xfrm>
        </p:grpSpPr>
        <p:sp>
          <p:nvSpPr>
            <p:cNvPr id="581" name="Google Shape;581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35339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" name="Google Shape;442;p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443" name="Google Shape;443;p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4" name="Google Shape;444;p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5" name="Google Shape;445;p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6" name="Google Shape;446;p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7" name="Google Shape;447;p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8" name="Google Shape;448;p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9" name="Google Shape;449;p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0" name="Google Shape;450;p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1" name="Google Shape;451;p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2" name="Google Shape;452;p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3" name="Google Shape;453;p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7" name="Google Shape;477;p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8" name="Google Shape;478;p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9" name="Google Shape;479;p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0" name="Google Shape;480;p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1" name="Google Shape;481;p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2" name="Google Shape;482;p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483" name="Google Shape;483;p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484" name="Google Shape;48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7" name="Google Shape;487;p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488" name="Google Shape;48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492" name="Google Shape;49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" name="Google Shape;495;p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496" name="Google Shape;49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" name="Google Shape;499;p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500" name="Google Shape;50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504" name="Google Shape;50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7" name="Google Shape;507;p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508" name="Google Shape;50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1" name="Google Shape;511;p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512" name="Google Shape;51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5" name="Google Shape;515;p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516" name="Google Shape;51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9" name="Google Shape;519;p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520" name="Google Shape;52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" name="Google Shape;52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" name="Google Shape;52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" name="Google Shape;523;p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524" name="Google Shape;52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" name="Google Shape;52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" name="Google Shape;52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" name="Google Shape;527;p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528" name="Google Shape;52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" name="Google Shape;52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" name="Google Shape;53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" name="Google Shape;531;p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532" name="Google Shape;53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" name="Google Shape;535;p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536" name="Google Shape;53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9" name="Google Shape;539;p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540" name="Google Shape;54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3" name="Google Shape;543;p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544" name="Google Shape;54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7" name="Google Shape;547;p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548" name="Google Shape;54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1" name="Google Shape;551;p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552" name="Google Shape;55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" name="Google Shape;556;p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557" name="Google Shape;55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1" name="Google Shape;561;p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562" name="Google Shape;56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" name="Google Shape;56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567" name="Google Shape;56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" name="Google Shape;56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71" name="Google Shape;571;p5"/>
          <p:cNvGrpSpPr/>
          <p:nvPr/>
        </p:nvGrpSpPr>
        <p:grpSpPr>
          <a:xfrm>
            <a:off x="10344185" y="2912822"/>
            <a:ext cx="604900" cy="491500"/>
            <a:chOff x="2300788" y="1665150"/>
            <a:chExt cx="453675" cy="368625"/>
          </a:xfrm>
        </p:grpSpPr>
        <p:sp>
          <p:nvSpPr>
            <p:cNvPr id="572" name="Google Shape;57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5" name="Google Shape;575;p5"/>
          <p:cNvGrpSpPr/>
          <p:nvPr/>
        </p:nvGrpSpPr>
        <p:grpSpPr>
          <a:xfrm>
            <a:off x="823034" y="1441006"/>
            <a:ext cx="604900" cy="491500"/>
            <a:chOff x="2300788" y="1665150"/>
            <a:chExt cx="453675" cy="368625"/>
          </a:xfrm>
        </p:grpSpPr>
        <p:sp>
          <p:nvSpPr>
            <p:cNvPr id="576" name="Google Shape;57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9" name="Google Shape;579;p5"/>
          <p:cNvGrpSpPr/>
          <p:nvPr/>
        </p:nvGrpSpPr>
        <p:grpSpPr>
          <a:xfrm>
            <a:off x="2320818" y="-177494"/>
            <a:ext cx="604900" cy="491500"/>
            <a:chOff x="2300788" y="1665150"/>
            <a:chExt cx="453675" cy="368625"/>
          </a:xfrm>
        </p:grpSpPr>
        <p:sp>
          <p:nvSpPr>
            <p:cNvPr id="580" name="Google Shape;58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3" name="Google Shape;583;p5"/>
          <p:cNvGrpSpPr/>
          <p:nvPr/>
        </p:nvGrpSpPr>
        <p:grpSpPr>
          <a:xfrm>
            <a:off x="5770534" y="15573"/>
            <a:ext cx="604900" cy="491500"/>
            <a:chOff x="2300788" y="1665150"/>
            <a:chExt cx="453675" cy="368625"/>
          </a:xfrm>
        </p:grpSpPr>
        <p:sp>
          <p:nvSpPr>
            <p:cNvPr id="584" name="Google Shape;58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7" name="Google Shape;587;p5"/>
          <p:cNvGrpSpPr/>
          <p:nvPr/>
        </p:nvGrpSpPr>
        <p:grpSpPr>
          <a:xfrm>
            <a:off x="7870351" y="612773"/>
            <a:ext cx="604900" cy="491500"/>
            <a:chOff x="2300788" y="1665150"/>
            <a:chExt cx="453675" cy="368625"/>
          </a:xfrm>
        </p:grpSpPr>
        <p:sp>
          <p:nvSpPr>
            <p:cNvPr id="588" name="Google Shape;58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1" name="Google Shape;591;p5"/>
          <p:cNvGrpSpPr/>
          <p:nvPr/>
        </p:nvGrpSpPr>
        <p:grpSpPr>
          <a:xfrm>
            <a:off x="9976918" y="-89294"/>
            <a:ext cx="604900" cy="491500"/>
            <a:chOff x="2300788" y="1665150"/>
            <a:chExt cx="453675" cy="368625"/>
          </a:xfrm>
        </p:grpSpPr>
        <p:sp>
          <p:nvSpPr>
            <p:cNvPr id="592" name="Google Shape;59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5" name="Google Shape;595;p5"/>
          <p:cNvGrpSpPr/>
          <p:nvPr/>
        </p:nvGrpSpPr>
        <p:grpSpPr>
          <a:xfrm>
            <a:off x="11038034" y="869239"/>
            <a:ext cx="604900" cy="491500"/>
            <a:chOff x="2300788" y="1665150"/>
            <a:chExt cx="453675" cy="368625"/>
          </a:xfrm>
        </p:grpSpPr>
        <p:sp>
          <p:nvSpPr>
            <p:cNvPr id="596" name="Google Shape;59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9" name="Google Shape;599;p5"/>
          <p:cNvGrpSpPr/>
          <p:nvPr/>
        </p:nvGrpSpPr>
        <p:grpSpPr>
          <a:xfrm>
            <a:off x="11699285" y="4093273"/>
            <a:ext cx="604900" cy="491500"/>
            <a:chOff x="2300788" y="1665150"/>
            <a:chExt cx="453675" cy="368625"/>
          </a:xfrm>
        </p:grpSpPr>
        <p:sp>
          <p:nvSpPr>
            <p:cNvPr id="600" name="Google Shape;60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3" name="Google Shape;603;p5"/>
          <p:cNvGrpSpPr/>
          <p:nvPr/>
        </p:nvGrpSpPr>
        <p:grpSpPr>
          <a:xfrm>
            <a:off x="11699285" y="5949473"/>
            <a:ext cx="604900" cy="491500"/>
            <a:chOff x="2300788" y="1665150"/>
            <a:chExt cx="453675" cy="368625"/>
          </a:xfrm>
        </p:grpSpPr>
        <p:sp>
          <p:nvSpPr>
            <p:cNvPr id="604" name="Google Shape;60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7" name="Google Shape;607;p5"/>
          <p:cNvGrpSpPr/>
          <p:nvPr/>
        </p:nvGrpSpPr>
        <p:grpSpPr>
          <a:xfrm>
            <a:off x="9300218" y="6302539"/>
            <a:ext cx="604900" cy="491500"/>
            <a:chOff x="2300788" y="1665150"/>
            <a:chExt cx="453675" cy="368625"/>
          </a:xfrm>
        </p:grpSpPr>
        <p:sp>
          <p:nvSpPr>
            <p:cNvPr id="608" name="Google Shape;60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1" name="Google Shape;611;p5"/>
          <p:cNvGrpSpPr/>
          <p:nvPr/>
        </p:nvGrpSpPr>
        <p:grpSpPr>
          <a:xfrm>
            <a:off x="7357618" y="5796206"/>
            <a:ext cx="604900" cy="491500"/>
            <a:chOff x="2300788" y="1665150"/>
            <a:chExt cx="453675" cy="368625"/>
          </a:xfrm>
        </p:grpSpPr>
        <p:sp>
          <p:nvSpPr>
            <p:cNvPr id="612" name="Google Shape;61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5" name="Google Shape;615;p5"/>
          <p:cNvGrpSpPr/>
          <p:nvPr/>
        </p:nvGrpSpPr>
        <p:grpSpPr>
          <a:xfrm>
            <a:off x="3771451" y="5916106"/>
            <a:ext cx="604900" cy="491500"/>
            <a:chOff x="2300788" y="1665150"/>
            <a:chExt cx="453675" cy="368625"/>
          </a:xfrm>
        </p:grpSpPr>
        <p:sp>
          <p:nvSpPr>
            <p:cNvPr id="616" name="Google Shape;61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" name="Google Shape;619;p5"/>
          <p:cNvGrpSpPr/>
          <p:nvPr/>
        </p:nvGrpSpPr>
        <p:grpSpPr>
          <a:xfrm>
            <a:off x="1659551" y="6440973"/>
            <a:ext cx="604900" cy="491500"/>
            <a:chOff x="2300788" y="1665150"/>
            <a:chExt cx="453675" cy="368625"/>
          </a:xfrm>
        </p:grpSpPr>
        <p:sp>
          <p:nvSpPr>
            <p:cNvPr id="620" name="Google Shape;62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3" name="Google Shape;623;p5"/>
          <p:cNvGrpSpPr/>
          <p:nvPr/>
        </p:nvGrpSpPr>
        <p:grpSpPr>
          <a:xfrm>
            <a:off x="-158199" y="5796206"/>
            <a:ext cx="604900" cy="491500"/>
            <a:chOff x="2300788" y="1665150"/>
            <a:chExt cx="453675" cy="368625"/>
          </a:xfrm>
        </p:grpSpPr>
        <p:sp>
          <p:nvSpPr>
            <p:cNvPr id="624" name="Google Shape;62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7" name="Google Shape;627;p5"/>
          <p:cNvGrpSpPr/>
          <p:nvPr/>
        </p:nvGrpSpPr>
        <p:grpSpPr>
          <a:xfrm>
            <a:off x="10188085" y="4960167"/>
            <a:ext cx="604900" cy="491500"/>
            <a:chOff x="2300788" y="1665150"/>
            <a:chExt cx="453675" cy="368625"/>
          </a:xfrm>
        </p:grpSpPr>
        <p:sp>
          <p:nvSpPr>
            <p:cNvPr id="628" name="Google Shape;62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1" name="Google Shape;631;p5"/>
          <p:cNvGrpSpPr/>
          <p:nvPr/>
        </p:nvGrpSpPr>
        <p:grpSpPr>
          <a:xfrm>
            <a:off x="218118" y="3228985"/>
            <a:ext cx="604900" cy="491500"/>
            <a:chOff x="2300788" y="1665150"/>
            <a:chExt cx="453675" cy="368625"/>
          </a:xfrm>
        </p:grpSpPr>
        <p:sp>
          <p:nvSpPr>
            <p:cNvPr id="632" name="Google Shape;63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5" name="Google Shape;635;p5"/>
          <p:cNvGrpSpPr/>
          <p:nvPr/>
        </p:nvGrpSpPr>
        <p:grpSpPr>
          <a:xfrm>
            <a:off x="11604784" y="2136785"/>
            <a:ext cx="793933" cy="768367"/>
            <a:chOff x="3234150" y="296350"/>
            <a:chExt cx="595450" cy="576275"/>
          </a:xfrm>
        </p:grpSpPr>
        <p:sp>
          <p:nvSpPr>
            <p:cNvPr id="636" name="Google Shape;63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0" name="Google Shape;640;p5"/>
          <p:cNvGrpSpPr/>
          <p:nvPr/>
        </p:nvGrpSpPr>
        <p:grpSpPr>
          <a:xfrm>
            <a:off x="4188767" y="358094"/>
            <a:ext cx="793933" cy="768367"/>
            <a:chOff x="3234150" y="296350"/>
            <a:chExt cx="595450" cy="576275"/>
          </a:xfrm>
        </p:grpSpPr>
        <p:sp>
          <p:nvSpPr>
            <p:cNvPr id="641" name="Google Shape;64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5" name="Google Shape;645;p5"/>
          <p:cNvGrpSpPr/>
          <p:nvPr/>
        </p:nvGrpSpPr>
        <p:grpSpPr>
          <a:xfrm>
            <a:off x="526234" y="4387918"/>
            <a:ext cx="793933" cy="768367"/>
            <a:chOff x="3234150" y="296350"/>
            <a:chExt cx="595450" cy="576275"/>
          </a:xfrm>
        </p:grpSpPr>
        <p:sp>
          <p:nvSpPr>
            <p:cNvPr id="646" name="Google Shape;64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0" name="Google Shape;650;p5"/>
          <p:cNvGrpSpPr/>
          <p:nvPr/>
        </p:nvGrpSpPr>
        <p:grpSpPr>
          <a:xfrm>
            <a:off x="5324684" y="6302518"/>
            <a:ext cx="793933" cy="768367"/>
            <a:chOff x="3234150" y="296350"/>
            <a:chExt cx="595450" cy="576275"/>
          </a:xfrm>
        </p:grpSpPr>
        <p:sp>
          <p:nvSpPr>
            <p:cNvPr id="651" name="Google Shape;65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5" name="Google Shape;655;p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656" name="Google Shape;656;p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9" name="Google Shape;669;p5"/>
          <p:cNvSpPr txBox="1">
            <a:spLocks noGrp="1"/>
          </p:cNvSpPr>
          <p:nvPr>
            <p:ph type="title"/>
          </p:nvPr>
        </p:nvSpPr>
        <p:spPr>
          <a:xfrm>
            <a:off x="1858833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0" name="Google Shape;670;p5"/>
          <p:cNvSpPr txBox="1">
            <a:spLocks noGrp="1"/>
          </p:cNvSpPr>
          <p:nvPr>
            <p:ph type="title" idx="2"/>
          </p:nvPr>
        </p:nvSpPr>
        <p:spPr>
          <a:xfrm>
            <a:off x="6583535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5"/>
          <p:cNvSpPr txBox="1">
            <a:spLocks noGrp="1"/>
          </p:cNvSpPr>
          <p:nvPr>
            <p:ph type="subTitle" idx="1"/>
          </p:nvPr>
        </p:nvSpPr>
        <p:spPr>
          <a:xfrm>
            <a:off x="65835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2" name="Google Shape;672;p5"/>
          <p:cNvSpPr txBox="1">
            <a:spLocks noGrp="1"/>
          </p:cNvSpPr>
          <p:nvPr>
            <p:ph type="subTitle" idx="3"/>
          </p:nvPr>
        </p:nvSpPr>
        <p:spPr>
          <a:xfrm>
            <a:off x="18588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3" name="Google Shape;673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5893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" name="Google Shape;675;p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676" name="Google Shape;676;p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7" name="Google Shape;677;p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8" name="Google Shape;678;p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9" name="Google Shape;679;p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0" name="Google Shape;680;p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1" name="Google Shape;681;p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2" name="Google Shape;682;p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3" name="Google Shape;683;p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4" name="Google Shape;684;p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5" name="Google Shape;685;p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6" name="Google Shape;686;p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" name="Google Shape;687;p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8" name="Google Shape;688;p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9" name="Google Shape;689;p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" name="Google Shape;690;p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" name="Google Shape;691;p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" name="Google Shape;692;p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15" name="Google Shape;715;p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716" name="Google Shape;716;p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717" name="Google Shape;71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721" name="Google Shape;72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4" name="Google Shape;724;p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725" name="Google Shape;72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8" name="Google Shape;728;p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729" name="Google Shape;72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2" name="Google Shape;732;p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733" name="Google Shape;73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6" name="Google Shape;736;p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37" name="Google Shape;73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0" name="Google Shape;740;p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41" name="Google Shape;74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4" name="Google Shape;744;p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45" name="Google Shape;74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8" name="Google Shape;748;p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749" name="Google Shape;74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2" name="Google Shape;752;p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753" name="Google Shape;75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6" name="Google Shape;756;p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757" name="Google Shape;75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0" name="Google Shape;760;p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761" name="Google Shape;76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4" name="Google Shape;764;p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765" name="Google Shape;76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8" name="Google Shape;768;p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769" name="Google Shape;76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2" name="Google Shape;772;p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773" name="Google Shape;77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6" name="Google Shape;776;p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777" name="Google Shape;77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8" name="Google Shape;77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9" name="Google Shape;77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0" name="Google Shape;780;p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781" name="Google Shape;78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4" name="Google Shape;784;p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785" name="Google Shape;78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9" name="Google Shape;789;p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790" name="Google Shape;79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9" name="Google Shape;799;p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800" name="Google Shape;80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04" name="Google Shape;804;p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805" name="Google Shape;805;p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6" name="Google Shape;806;p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8" name="Google Shape;81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1833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" name="Google Shape;820;p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821" name="Google Shape;821;p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" name="Google Shape;852;p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" name="Google Shape;853;p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" name="Google Shape;854;p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" name="Google Shape;855;p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" name="Google Shape;856;p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7" name="Google Shape;857;p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" name="Google Shape;858;p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" name="Google Shape;859;p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0" name="Google Shape;860;p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861" name="Google Shape;861;p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5" name="Google Shape;865;p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866" name="Google Shape;86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9" name="Google Shape;869;p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870" name="Google Shape;87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874" name="Google Shape;87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878" name="Google Shape;87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1" name="Google Shape;881;p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882" name="Google Shape;88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5" name="Google Shape;885;p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886" name="Google Shape;88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9" name="Google Shape;889;p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890" name="Google Shape;89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3" name="Google Shape;893;p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94" name="Google Shape;89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5" name="Google Shape;89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6" name="Google Shape;89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7" name="Google Shape;897;p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98" name="Google Shape;89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1" name="Google Shape;901;p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02" name="Google Shape;90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5" name="Google Shape;905;p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06" name="Google Shape;90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9" name="Google Shape;909;p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10" name="Google Shape;91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3" name="Google Shape;913;p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914" name="Google Shape;91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7" name="Google Shape;917;p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918" name="Google Shape;91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1" name="Google Shape;921;p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922" name="Google Shape;92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5" name="Google Shape;925;p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926" name="Google Shape;92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9" name="Google Shape;929;p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930" name="Google Shape;93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4" name="Google Shape;934;p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935" name="Google Shape;93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9" name="Google Shape;939;p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940" name="Google Shape;94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4" name="Google Shape;944;p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945" name="Google Shape;94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49" name="Google Shape;949;p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950" name="Google Shape;950;p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51" name="Google Shape;951;p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952" name="Google Shape;952;p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63" name="Google Shape;963;p7"/>
          <p:cNvSpPr txBox="1">
            <a:spLocks noGrp="1"/>
          </p:cNvSpPr>
          <p:nvPr>
            <p:ph type="subTitle" idx="1"/>
          </p:nvPr>
        </p:nvSpPr>
        <p:spPr>
          <a:xfrm>
            <a:off x="960000" y="1896800"/>
            <a:ext cx="84328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964" name="Google Shape;96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1153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" name="Google Shape;1371;p1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372" name="Google Shape;1372;p1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1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1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1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1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1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1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1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1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1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1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1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4" name="Google Shape;1384;p1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5" name="Google Shape;1385;p1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6" name="Google Shape;1386;p1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7" name="Google Shape;1387;p1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8" name="Google Shape;1388;p1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9" name="Google Shape;1389;p1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0" name="Google Shape;1390;p1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1" name="Google Shape;1391;p1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2" name="Google Shape;1392;p1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3" name="Google Shape;1393;p1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4" name="Google Shape;1394;p1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5" name="Google Shape;1395;p1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" name="Google Shape;1396;p1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1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1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1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1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1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1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1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1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1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1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1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1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1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1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411" name="Google Shape;1411;p1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412" name="Google Shape;1412;p1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413" name="Google Shape;141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6" name="Google Shape;1416;p1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417" name="Google Shape;141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0" name="Google Shape;1420;p1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421" name="Google Shape;142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4" name="Google Shape;1424;p1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425" name="Google Shape;142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8" name="Google Shape;1428;p1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429" name="Google Shape;142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0" name="Google Shape;143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1" name="Google Shape;143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2" name="Google Shape;1432;p1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433" name="Google Shape;143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4" name="Google Shape;143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5" name="Google Shape;143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6" name="Google Shape;1436;p1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437" name="Google Shape;143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8" name="Google Shape;143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0" name="Google Shape;1440;p1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441" name="Google Shape;144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4" name="Google Shape;1444;p1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445" name="Google Shape;144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8" name="Google Shape;1448;p1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449" name="Google Shape;144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2" name="Google Shape;1452;p1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453" name="Google Shape;145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6" name="Google Shape;1456;p1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457" name="Google Shape;145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1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461" name="Google Shape;146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1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465" name="Google Shape;146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8" name="Google Shape;1468;p1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469" name="Google Shape;146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2" name="Google Shape;1472;p1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473" name="Google Shape;147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1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477" name="Google Shape;147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0" name="Google Shape;1480;p1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481" name="Google Shape;148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5" name="Google Shape;1485;p1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486" name="Google Shape;148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1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491" name="Google Shape;149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5" name="Google Shape;1495;p1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496" name="Google Shape;149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0" name="Google Shape;1500;p11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501" name="Google Shape;1501;p11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2" name="Google Shape;1502;p11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503" name="Google Shape;1503;p11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" name="Google Shape;1504;p11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1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1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1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1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1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1" name="Google Shape;1511;p11"/>
          <p:cNvSpPr txBox="1">
            <a:spLocks noGrp="1"/>
          </p:cNvSpPr>
          <p:nvPr>
            <p:ph type="title" hasCustomPrompt="1"/>
          </p:nvPr>
        </p:nvSpPr>
        <p:spPr>
          <a:xfrm>
            <a:off x="2722600" y="1454667"/>
            <a:ext cx="6746800" cy="28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4133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512" name="Google Shape;1512;p11"/>
          <p:cNvSpPr txBox="1">
            <a:spLocks noGrp="1"/>
          </p:cNvSpPr>
          <p:nvPr>
            <p:ph type="subTitle" idx="1"/>
          </p:nvPr>
        </p:nvSpPr>
        <p:spPr>
          <a:xfrm>
            <a:off x="3245300" y="4293967"/>
            <a:ext cx="5701200" cy="6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7583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0" name="Google Shape;1080;p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1" name="Google Shape;1081;p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82" name="Google Shape;1082;p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083" name="Google Shape;1083;p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84" name="Google Shape;1084;p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085" name="Google Shape;108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8" name="Google Shape;1088;p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089" name="Google Shape;1089;p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1" name="Google Shape;1091;p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092" name="Google Shape;109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95" name="Google Shape;1095;p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96" name="Google Shape;1096;p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097" name="Google Shape;109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0" name="Google Shape;1100;p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101" name="Google Shape;110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04" name="Google Shape;1104;p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05" name="Google Shape;1105;p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106" name="Google Shape;110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110" name="Google Shape;111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2" name="Google Shape;1112;p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113" name="Google Shape;111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6" name="Google Shape;1116;p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117" name="Google Shape;111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0" name="Google Shape;1120;p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121" name="Google Shape;112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23" name="Google Shape;1123;p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24" name="Google Shape;1124;p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125" name="Google Shape;112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8" name="Google Shape;1128;p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129" name="Google Shape;112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1" name="Google Shape;1131;p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132" name="Google Shape;113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5" name="Google Shape;1135;p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136" name="Google Shape;1136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8" name="Google Shape;1138;p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139" name="Google Shape;1139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42" name="Google Shape;1142;p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43" name="Google Shape;1143;p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144" name="Google Shape;1144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7" name="Google Shape;1147;p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148" name="Google Shape;1148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50" name="Google Shape;1150;p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151" name="Google Shape;115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2" name="Google Shape;115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3" name="Google Shape;115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54" name="Google Shape;1154;p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56" name="Google Shape;1156;p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157" name="Google Shape;115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0" name="Google Shape;1160;p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161" name="Google Shape;116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3" name="Google Shape;1163;p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164" name="Google Shape;1164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5" name="Google Shape;1165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6" name="Google Shape;1166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67" name="Google Shape;1167;p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68" name="Google Shape;1168;p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169" name="Google Shape;116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0" name="Google Shape;117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71" name="Google Shape;1171;p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72" name="Google Shape;1172;p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173" name="Google Shape;1173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6" name="Google Shape;1176;p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177" name="Google Shape;117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9" name="Google Shape;1179;p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180" name="Google Shape;1180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83" name="Google Shape;1183;p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84" name="Google Shape;1184;p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185" name="Google Shape;1185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8" name="Google Shape;1188;p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189" name="Google Shape;1189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2" name="Google Shape;1192;p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193" name="Google Shape;119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5" name="Google Shape;1195;p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196" name="Google Shape;119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9" name="Google Shape;1199;p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200" name="Google Shape;120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2" name="Google Shape;1202;p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203" name="Google Shape;120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6" name="Google Shape;1206;p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207" name="Google Shape;120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9" name="Google Shape;1209;p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210" name="Google Shape;1210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13" name="Google Shape;1213;p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214" name="Google Shape;1214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16" name="Google Shape;1216;p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7" name="Google Shape;1217;p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218" name="Google Shape;1218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1" name="Google Shape;1221;p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222" name="Google Shape;1222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5" name="Google Shape;1225;p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226" name="Google Shape;122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9" name="Google Shape;1229;p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230" name="Google Shape;123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2" name="Google Shape;1232;p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233" name="Google Shape;123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35" name="Google Shape;1235;p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37" name="Google Shape;1237;p8"/>
          <p:cNvSpPr txBox="1">
            <a:spLocks noGrp="1"/>
          </p:cNvSpPr>
          <p:nvPr>
            <p:ph type="title"/>
          </p:nvPr>
        </p:nvSpPr>
        <p:spPr>
          <a:xfrm>
            <a:off x="2697600" y="2350767"/>
            <a:ext cx="8534400" cy="29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238" name="Google Shape;1238;p8"/>
          <p:cNvSpPr/>
          <p:nvPr/>
        </p:nvSpPr>
        <p:spPr>
          <a:xfrm flipH="1">
            <a:off x="6538013" y="630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9" name="Google Shape;1239;p8"/>
          <p:cNvSpPr/>
          <p:nvPr/>
        </p:nvSpPr>
        <p:spPr>
          <a:xfrm flipH="1">
            <a:off x="-252437" y="24783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0" name="Google Shape;1240;p8"/>
          <p:cNvSpPr/>
          <p:nvPr/>
        </p:nvSpPr>
        <p:spPr>
          <a:xfrm flipH="1">
            <a:off x="10394476" y="196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1" name="Google Shape;1241;p8"/>
          <p:cNvSpPr/>
          <p:nvPr/>
        </p:nvSpPr>
        <p:spPr>
          <a:xfrm flipH="1">
            <a:off x="8353008" y="3865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2" name="Google Shape;1242;p8"/>
          <p:cNvSpPr/>
          <p:nvPr/>
        </p:nvSpPr>
        <p:spPr>
          <a:xfrm flipH="1">
            <a:off x="119007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3" name="Google Shape;1243;p8"/>
          <p:cNvSpPr/>
          <p:nvPr/>
        </p:nvSpPr>
        <p:spPr>
          <a:xfrm>
            <a:off x="-385827" y="1132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4" name="Google Shape;1244;p8"/>
          <p:cNvSpPr/>
          <p:nvPr/>
        </p:nvSpPr>
        <p:spPr>
          <a:xfrm flipH="1">
            <a:off x="547823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5" name="Google Shape;1245;p8"/>
          <p:cNvSpPr/>
          <p:nvPr/>
        </p:nvSpPr>
        <p:spPr>
          <a:xfrm flipH="1">
            <a:off x="9645439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8"/>
          <p:cNvSpPr/>
          <p:nvPr/>
        </p:nvSpPr>
        <p:spPr>
          <a:xfrm flipH="1">
            <a:off x="11872256" y="3683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8"/>
          <p:cNvSpPr/>
          <p:nvPr/>
        </p:nvSpPr>
        <p:spPr>
          <a:xfrm flipH="1">
            <a:off x="2189672" y="400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8"/>
          <p:cNvSpPr/>
          <p:nvPr/>
        </p:nvSpPr>
        <p:spPr>
          <a:xfrm flipH="1">
            <a:off x="3458639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8"/>
          <p:cNvSpPr/>
          <p:nvPr/>
        </p:nvSpPr>
        <p:spPr>
          <a:xfrm flipH="1">
            <a:off x="3294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8"/>
          <p:cNvSpPr/>
          <p:nvPr/>
        </p:nvSpPr>
        <p:spPr>
          <a:xfrm flipH="1">
            <a:off x="55819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8"/>
          <p:cNvSpPr/>
          <p:nvPr/>
        </p:nvSpPr>
        <p:spPr>
          <a:xfrm flipH="1">
            <a:off x="3585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52" name="Google Shape;1252;p8"/>
          <p:cNvGrpSpPr/>
          <p:nvPr/>
        </p:nvGrpSpPr>
        <p:grpSpPr>
          <a:xfrm flipH="1">
            <a:off x="10013105" y="5525434"/>
            <a:ext cx="630947" cy="693209"/>
            <a:chOff x="1799697" y="4222450"/>
            <a:chExt cx="473210" cy="519907"/>
          </a:xfrm>
        </p:grpSpPr>
        <p:sp>
          <p:nvSpPr>
            <p:cNvPr id="1253" name="Google Shape;125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6" name="Google Shape;1266;p8"/>
          <p:cNvGrpSpPr/>
          <p:nvPr/>
        </p:nvGrpSpPr>
        <p:grpSpPr>
          <a:xfrm flipH="1">
            <a:off x="10685262" y="5334842"/>
            <a:ext cx="556997" cy="883813"/>
            <a:chOff x="1296693" y="4078131"/>
            <a:chExt cx="417748" cy="662860"/>
          </a:xfrm>
        </p:grpSpPr>
        <p:sp>
          <p:nvSpPr>
            <p:cNvPr id="1267" name="Google Shape;1267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>
            <a:off x="1895177" y="5486601"/>
            <a:ext cx="630947" cy="693209"/>
            <a:chOff x="1799697" y="4222450"/>
            <a:chExt cx="473210" cy="519907"/>
          </a:xfrm>
        </p:grpSpPr>
        <p:sp>
          <p:nvSpPr>
            <p:cNvPr id="1281" name="Google Shape;1281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4" name="Google Shape;1294;p8"/>
          <p:cNvGrpSpPr/>
          <p:nvPr/>
        </p:nvGrpSpPr>
        <p:grpSpPr>
          <a:xfrm>
            <a:off x="1195372" y="5296008"/>
            <a:ext cx="556997" cy="883813"/>
            <a:chOff x="1296693" y="4078131"/>
            <a:chExt cx="417748" cy="662860"/>
          </a:xfrm>
        </p:grpSpPr>
        <p:sp>
          <p:nvSpPr>
            <p:cNvPr id="1295" name="Google Shape;1295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8" name="Google Shape;1308;p8"/>
          <p:cNvGrpSpPr/>
          <p:nvPr/>
        </p:nvGrpSpPr>
        <p:grpSpPr>
          <a:xfrm>
            <a:off x="7722072" y="5525434"/>
            <a:ext cx="630947" cy="693209"/>
            <a:chOff x="1799697" y="4222450"/>
            <a:chExt cx="473210" cy="519907"/>
          </a:xfrm>
        </p:grpSpPr>
        <p:sp>
          <p:nvSpPr>
            <p:cNvPr id="1309" name="Google Shape;1309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2" name="Google Shape;1322;p8"/>
          <p:cNvGrpSpPr/>
          <p:nvPr/>
        </p:nvGrpSpPr>
        <p:grpSpPr>
          <a:xfrm flipH="1">
            <a:off x="421639" y="5525434"/>
            <a:ext cx="630947" cy="693209"/>
            <a:chOff x="1799697" y="4222450"/>
            <a:chExt cx="473210" cy="519907"/>
          </a:xfrm>
        </p:grpSpPr>
        <p:sp>
          <p:nvSpPr>
            <p:cNvPr id="1323" name="Google Shape;132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51851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1500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16" name="Google Shape;1516;p1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1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1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1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1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1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1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1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1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1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1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1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1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1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1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1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1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1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1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1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1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1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1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1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1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1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1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1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1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1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1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1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1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1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1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1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1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3" name="Google Shape;1553;p1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4" name="Google Shape;1554;p1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55" name="Google Shape;1555;p1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556" name="Google Shape;1556;p1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557" name="Google Shape;155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561" name="Google Shape;156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4" name="Google Shape;1564;p1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565" name="Google Shape;156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8" name="Google Shape;1568;p1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569" name="Google Shape;156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2" name="Google Shape;1572;p1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573" name="Google Shape;157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1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577" name="Google Shape;157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0" name="Google Shape;1580;p1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581" name="Google Shape;158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4" name="Google Shape;1584;p1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585" name="Google Shape;158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8" name="Google Shape;1588;p1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589" name="Google Shape;158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1" name="Google Shape;159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2" name="Google Shape;1592;p1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593" name="Google Shape;159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6" name="Google Shape;1596;p1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597" name="Google Shape;159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0" name="Google Shape;1600;p1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601" name="Google Shape;160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2" name="Google Shape;160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4" name="Google Shape;1604;p1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605" name="Google Shape;160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8" name="Google Shape;1608;p1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609" name="Google Shape;160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2" name="Google Shape;1612;p1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613" name="Google Shape;161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6" name="Google Shape;1616;p1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617" name="Google Shape;161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0" name="Google Shape;1620;p1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621" name="Google Shape;162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4" name="Google Shape;1624;p1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625" name="Google Shape;162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9" name="Google Shape;1629;p1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630" name="Google Shape;163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4" name="Google Shape;1634;p1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635" name="Google Shape;163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9" name="Google Shape;1639;p1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640" name="Google Shape;164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644" name="Google Shape;1644;p1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645" name="Google Shape;1645;p1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46" name="Google Shape;1646;p1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647" name="Google Shape;1647;p1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658" name="Google Shape;1658;p13"/>
          <p:cNvSpPr txBox="1">
            <a:spLocks noGrp="1"/>
          </p:cNvSpPr>
          <p:nvPr>
            <p:ph type="subTitle" idx="1"/>
          </p:nvPr>
        </p:nvSpPr>
        <p:spPr>
          <a:xfrm>
            <a:off x="960000" y="2008800"/>
            <a:ext cx="5136000" cy="33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659" name="Google Shape;1659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9947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1" name="Google Shape;1661;p1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662" name="Google Shape;1662;p1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1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1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1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1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1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1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1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1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1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2" name="Google Shape;1672;p1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3" name="Google Shape;1673;p1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4" name="Google Shape;1674;p1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5" name="Google Shape;1675;p1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6" name="Google Shape;1676;p1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7" name="Google Shape;1677;p1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8" name="Google Shape;1678;p1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9" name="Google Shape;1679;p1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0" name="Google Shape;1680;p1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1" name="Google Shape;1681;p1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2" name="Google Shape;1682;p1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3" name="Google Shape;1683;p1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4" name="Google Shape;1684;p1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5" name="Google Shape;1685;p1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6" name="Google Shape;1686;p1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7" name="Google Shape;1687;p1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8" name="Google Shape;1688;p1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9" name="Google Shape;1689;p1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0" name="Google Shape;1690;p1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1" name="Google Shape;1691;p1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2" name="Google Shape;1692;p1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3" name="Google Shape;1693;p1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4" name="Google Shape;1694;p1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5" name="Google Shape;1695;p1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6" name="Google Shape;1696;p1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7" name="Google Shape;1697;p1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8" name="Google Shape;1698;p1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9" name="Google Shape;1699;p1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0" name="Google Shape;1700;p1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01" name="Google Shape;1701;p1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702" name="Google Shape;1702;p1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703" name="Google Shape;170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6" name="Google Shape;1706;p1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707" name="Google Shape;170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711" name="Google Shape;171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715" name="Google Shape;171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8" name="Google Shape;1718;p1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719" name="Google Shape;171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2" name="Google Shape;1722;p1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723" name="Google Shape;172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727" name="Google Shape;172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0" name="Google Shape;1730;p1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731" name="Google Shape;173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" name="Google Shape;173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4" name="Google Shape;1734;p1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735" name="Google Shape;173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8" name="Google Shape;1738;p1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739" name="Google Shape;173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743" name="Google Shape;174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6" name="Google Shape;1746;p1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747" name="Google Shape;174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0" name="Google Shape;1750;p1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751" name="Google Shape;175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4" name="Google Shape;1754;p1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755" name="Google Shape;175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759" name="Google Shape;175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2" name="Google Shape;1762;p1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763" name="Google Shape;176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6" name="Google Shape;1766;p1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767" name="Google Shape;176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0" name="Google Shape;1770;p1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771" name="Google Shape;177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5" name="Google Shape;1775;p1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776" name="Google Shape;177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0" name="Google Shape;1780;p1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781" name="Google Shape;178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786" name="Google Shape;178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90" name="Google Shape;1790;p1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791" name="Google Shape;1791;p1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2" name="Google Shape;1792;p1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793" name="Google Shape;1793;p1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1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1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1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" name="Google Shape;1800;p1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" name="Google Shape;1801;p1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04" name="Google Shape;1804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805" name="Google Shape;1805;p14"/>
          <p:cNvSpPr txBox="1">
            <a:spLocks noGrp="1"/>
          </p:cNvSpPr>
          <p:nvPr>
            <p:ph type="title" idx="2"/>
          </p:nvPr>
        </p:nvSpPr>
        <p:spPr>
          <a:xfrm>
            <a:off x="2277067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6" name="Google Shape;1806;p14"/>
          <p:cNvSpPr txBox="1">
            <a:spLocks noGrp="1"/>
          </p:cNvSpPr>
          <p:nvPr>
            <p:ph type="subTitle" idx="1"/>
          </p:nvPr>
        </p:nvSpPr>
        <p:spPr>
          <a:xfrm>
            <a:off x="2277067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" name="Google Shape;1807;p14"/>
          <p:cNvSpPr txBox="1">
            <a:spLocks noGrp="1"/>
          </p:cNvSpPr>
          <p:nvPr>
            <p:ph type="title" idx="3" hasCustomPrompt="1"/>
          </p:nvPr>
        </p:nvSpPr>
        <p:spPr>
          <a:xfrm>
            <a:off x="932200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08" name="Google Shape;1808;p14"/>
          <p:cNvSpPr txBox="1">
            <a:spLocks noGrp="1"/>
          </p:cNvSpPr>
          <p:nvPr>
            <p:ph type="title" idx="4"/>
          </p:nvPr>
        </p:nvSpPr>
        <p:spPr>
          <a:xfrm>
            <a:off x="7881900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9" name="Google Shape;1809;p14"/>
          <p:cNvSpPr txBox="1">
            <a:spLocks noGrp="1"/>
          </p:cNvSpPr>
          <p:nvPr>
            <p:ph type="subTitle" idx="5"/>
          </p:nvPr>
        </p:nvSpPr>
        <p:spPr>
          <a:xfrm>
            <a:off x="7881900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14"/>
          <p:cNvSpPr txBox="1">
            <a:spLocks noGrp="1"/>
          </p:cNvSpPr>
          <p:nvPr>
            <p:ph type="title" idx="6" hasCustomPrompt="1"/>
          </p:nvPr>
        </p:nvSpPr>
        <p:spPr>
          <a:xfrm>
            <a:off x="6537033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1" name="Google Shape;1811;p14"/>
          <p:cNvSpPr txBox="1">
            <a:spLocks noGrp="1"/>
          </p:cNvSpPr>
          <p:nvPr>
            <p:ph type="title" idx="7"/>
          </p:nvPr>
        </p:nvSpPr>
        <p:spPr>
          <a:xfrm>
            <a:off x="2277067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2" name="Google Shape;1812;p14"/>
          <p:cNvSpPr txBox="1">
            <a:spLocks noGrp="1"/>
          </p:cNvSpPr>
          <p:nvPr>
            <p:ph type="subTitle" idx="8"/>
          </p:nvPr>
        </p:nvSpPr>
        <p:spPr>
          <a:xfrm>
            <a:off x="2277067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p14"/>
          <p:cNvSpPr txBox="1">
            <a:spLocks noGrp="1"/>
          </p:cNvSpPr>
          <p:nvPr>
            <p:ph type="title" idx="9" hasCustomPrompt="1"/>
          </p:nvPr>
        </p:nvSpPr>
        <p:spPr>
          <a:xfrm>
            <a:off x="932200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4" name="Google Shape;1814;p14"/>
          <p:cNvSpPr txBox="1">
            <a:spLocks noGrp="1"/>
          </p:cNvSpPr>
          <p:nvPr>
            <p:ph type="title" idx="13"/>
          </p:nvPr>
        </p:nvSpPr>
        <p:spPr>
          <a:xfrm>
            <a:off x="7881900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5" name="Google Shape;1815;p14"/>
          <p:cNvSpPr txBox="1">
            <a:spLocks noGrp="1"/>
          </p:cNvSpPr>
          <p:nvPr>
            <p:ph type="subTitle" idx="14"/>
          </p:nvPr>
        </p:nvSpPr>
        <p:spPr>
          <a:xfrm>
            <a:off x="7881900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" name="Google Shape;1816;p14"/>
          <p:cNvSpPr txBox="1">
            <a:spLocks noGrp="1"/>
          </p:cNvSpPr>
          <p:nvPr>
            <p:ph type="title" idx="15" hasCustomPrompt="1"/>
          </p:nvPr>
        </p:nvSpPr>
        <p:spPr>
          <a:xfrm>
            <a:off x="6537033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90976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solidFill>
          <a:srgbClr val="FFFFFF"/>
        </a:solidFill>
        <a:effectLst/>
      </p:bgPr>
    </p:bg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" name="Google Shape;1818;p1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819" name="Google Shape;1819;p1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0" name="Google Shape;1820;p1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1" name="Google Shape;1821;p1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2" name="Google Shape;1822;p1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3" name="Google Shape;1823;p1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4" name="Google Shape;1824;p1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5" name="Google Shape;1825;p1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6" name="Google Shape;1826;p1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7" name="Google Shape;1827;p1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8" name="Google Shape;1828;p1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9" name="Google Shape;1829;p1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0" name="Google Shape;1830;p1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1" name="Google Shape;1831;p1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2" name="Google Shape;1832;p1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3" name="Google Shape;1833;p1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4" name="Google Shape;1834;p1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5" name="Google Shape;1835;p1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6" name="Google Shape;1836;p1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7" name="Google Shape;1837;p1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8" name="Google Shape;1838;p1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9" name="Google Shape;1839;p1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0" name="Google Shape;1840;p1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1" name="Google Shape;1841;p1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2" name="Google Shape;1842;p1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3" name="Google Shape;1843;p1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4" name="Google Shape;1844;p1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5" name="Google Shape;1845;p1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6" name="Google Shape;1846;p1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7" name="Google Shape;1847;p1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8" name="Google Shape;1848;p1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9" name="Google Shape;1849;p1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0" name="Google Shape;1850;p1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1" name="Google Shape;1851;p1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2" name="Google Shape;1852;p1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3" name="Google Shape;1853;p1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4" name="Google Shape;1854;p1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5" name="Google Shape;1855;p1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6" name="Google Shape;1856;p1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7" name="Google Shape;1857;p1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58" name="Google Shape;1858;p1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859" name="Google Shape;1859;p1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860" name="Google Shape;186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1" name="Google Shape;186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2" name="Google Shape;186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3" name="Google Shape;1863;p1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864" name="Google Shape;186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5" name="Google Shape;186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7" name="Google Shape;1867;p1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868" name="Google Shape;186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1" name="Google Shape;1871;p1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872" name="Google Shape;187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5" name="Google Shape;1875;p1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876" name="Google Shape;187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9" name="Google Shape;1879;p1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880" name="Google Shape;188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3" name="Google Shape;1883;p1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884" name="Google Shape;188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7" name="Google Shape;1887;p1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888" name="Google Shape;188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892" name="Google Shape;189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5" name="Google Shape;1895;p1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896" name="Google Shape;189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8" name="Google Shape;189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9" name="Google Shape;1899;p1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900" name="Google Shape;190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1" name="Google Shape;190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2" name="Google Shape;190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3" name="Google Shape;1903;p1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904" name="Google Shape;190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5" name="Google Shape;190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6" name="Google Shape;190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7" name="Google Shape;1907;p1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908" name="Google Shape;190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" name="Google Shape;190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" name="Google Shape;191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1" name="Google Shape;1911;p1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912" name="Google Shape;191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" name="Google Shape;191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" name="Google Shape;191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5" name="Google Shape;1915;p1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916" name="Google Shape;191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" name="Google Shape;191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9" name="Google Shape;1919;p1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920" name="Google Shape;192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" name="Google Shape;192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2" name="Google Shape;192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3" name="Google Shape;1923;p1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924" name="Google Shape;192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5" name="Google Shape;192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6" name="Google Shape;192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7" name="Google Shape;1927;p1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928" name="Google Shape;192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0" name="Google Shape;193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1" name="Google Shape;193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2" name="Google Shape;1932;p1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933" name="Google Shape;193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4" name="Google Shape;193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5" name="Google Shape;193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6" name="Google Shape;193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7" name="Google Shape;1937;p1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938" name="Google Shape;193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9" name="Google Shape;193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0" name="Google Shape;194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943" name="Google Shape;194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47" name="Google Shape;1947;p15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948" name="Google Shape;1948;p15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49" name="Google Shape;1949;p15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950" name="Google Shape;1950;p15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5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5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5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5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5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5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5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58" name="Google Shape;1958;p15"/>
          <p:cNvSpPr txBox="1">
            <a:spLocks noGrp="1"/>
          </p:cNvSpPr>
          <p:nvPr>
            <p:ph type="title"/>
          </p:nvPr>
        </p:nvSpPr>
        <p:spPr>
          <a:xfrm>
            <a:off x="2858900" y="1581600"/>
            <a:ext cx="6497200" cy="22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2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59" name="Google Shape;1959;p15"/>
          <p:cNvSpPr txBox="1">
            <a:spLocks noGrp="1"/>
          </p:cNvSpPr>
          <p:nvPr>
            <p:ph type="subTitle" idx="1"/>
          </p:nvPr>
        </p:nvSpPr>
        <p:spPr>
          <a:xfrm>
            <a:off x="2858847" y="3839295"/>
            <a:ext cx="6497200" cy="114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330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FFFF"/>
        </a:solidFill>
        <a:effectLst/>
      </p:bgPr>
    </p:bg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" name="Google Shape;1961;p1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962" name="Google Shape;1962;p1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3" name="Google Shape;1963;p1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4" name="Google Shape;1964;p1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5" name="Google Shape;1965;p1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6" name="Google Shape;1966;p1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7" name="Google Shape;1967;p1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8" name="Google Shape;1968;p1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9" name="Google Shape;1969;p1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0" name="Google Shape;1970;p1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1" name="Google Shape;1971;p1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2" name="Google Shape;1972;p1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3" name="Google Shape;1973;p1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4" name="Google Shape;1974;p1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5" name="Google Shape;1975;p1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6" name="Google Shape;1976;p1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7" name="Google Shape;1977;p1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8" name="Google Shape;1978;p1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9" name="Google Shape;1979;p1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0" name="Google Shape;1980;p1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1" name="Google Shape;1981;p1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2" name="Google Shape;1982;p1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3" name="Google Shape;1983;p1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4" name="Google Shape;1984;p1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5" name="Google Shape;1985;p1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6" name="Google Shape;1986;p1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7" name="Google Shape;1987;p1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8" name="Google Shape;1988;p1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9" name="Google Shape;1989;p1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0" name="Google Shape;1990;p1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1" name="Google Shape;1991;p1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2" name="Google Shape;1992;p1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3" name="Google Shape;1993;p1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4" name="Google Shape;1994;p1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5" name="Google Shape;1995;p1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6" name="Google Shape;1996;p1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7" name="Google Shape;1997;p1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8" name="Google Shape;1998;p1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9" name="Google Shape;1999;p1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0" name="Google Shape;2000;p1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01" name="Google Shape;2001;p1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002" name="Google Shape;2002;p1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003" name="Google Shape;200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007" name="Google Shape;200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0" name="Google Shape;2010;p1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11" name="Google Shape;201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3" name="Google Shape;201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4" name="Google Shape;2014;p1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15" name="Google Shape;201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019" name="Google Shape;201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023" name="Google Shape;202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6" name="Google Shape;2026;p1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027" name="Google Shape;202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0" name="Google Shape;2030;p1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031" name="Google Shape;203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4" name="Google Shape;2034;p1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035" name="Google Shape;203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8" name="Google Shape;2038;p1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039" name="Google Shape;203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2" name="Google Shape;2042;p1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043" name="Google Shape;204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6" name="Google Shape;2046;p1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047" name="Google Shape;204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0" name="Google Shape;2050;p1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051" name="Google Shape;205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4" name="Google Shape;2054;p1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055" name="Google Shape;205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8" name="Google Shape;2058;p1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059" name="Google Shape;205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063" name="Google Shape;206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067" name="Google Shape;206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0" name="Google Shape;2070;p1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071" name="Google Shape;207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5" name="Google Shape;2075;p1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076" name="Google Shape;207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081" name="Google Shape;208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5" name="Google Shape;2085;p1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086" name="Google Shape;208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090" name="Google Shape;2090;p1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091" name="Google Shape;2091;p1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2" name="Google Shape;2092;p1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093" name="Google Shape;2093;p1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104" name="Google Shape;2104;p16"/>
          <p:cNvSpPr txBox="1">
            <a:spLocks noGrp="1"/>
          </p:cNvSpPr>
          <p:nvPr>
            <p:ph type="title"/>
          </p:nvPr>
        </p:nvSpPr>
        <p:spPr>
          <a:xfrm>
            <a:off x="3678100" y="4250240"/>
            <a:ext cx="4836000" cy="6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105" name="Google Shape;2105;p16"/>
          <p:cNvSpPr txBox="1">
            <a:spLocks noGrp="1"/>
          </p:cNvSpPr>
          <p:nvPr>
            <p:ph type="subTitle" idx="1"/>
          </p:nvPr>
        </p:nvSpPr>
        <p:spPr>
          <a:xfrm>
            <a:off x="1635200" y="1952960"/>
            <a:ext cx="89216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676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7" name="Google Shape;2107;p1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108" name="Google Shape;2108;p1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9" name="Google Shape;2109;p1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0" name="Google Shape;2110;p1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1" name="Google Shape;2111;p1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2" name="Google Shape;2112;p1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3" name="Google Shape;2113;p1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4" name="Google Shape;2114;p1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5" name="Google Shape;2115;p1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6" name="Google Shape;2116;p1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7" name="Google Shape;2117;p1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8" name="Google Shape;2118;p1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9" name="Google Shape;2119;p1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0" name="Google Shape;2120;p1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1" name="Google Shape;2121;p1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2" name="Google Shape;2122;p1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3" name="Google Shape;2123;p1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4" name="Google Shape;2124;p1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5" name="Google Shape;2125;p1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6" name="Google Shape;2126;p1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7" name="Google Shape;2127;p1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8" name="Google Shape;2128;p1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9" name="Google Shape;2129;p1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0" name="Google Shape;2130;p1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1" name="Google Shape;2131;p1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2" name="Google Shape;2132;p1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3" name="Google Shape;2133;p1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4" name="Google Shape;2134;p1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5" name="Google Shape;2135;p1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6" name="Google Shape;2136;p1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7" name="Google Shape;2137;p1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8" name="Google Shape;2138;p1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9" name="Google Shape;2139;p1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0" name="Google Shape;2140;p1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1" name="Google Shape;2141;p1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2" name="Google Shape;2142;p1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3" name="Google Shape;2143;p1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4" name="Google Shape;2144;p1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5" name="Google Shape;2145;p1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6" name="Google Shape;2146;p1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47" name="Google Shape;2147;p1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148" name="Google Shape;2148;p1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149" name="Google Shape;214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153" name="Google Shape;215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6" name="Google Shape;2156;p1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157" name="Google Shape;215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0" name="Google Shape;2160;p1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161" name="Google Shape;216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" name="Google Shape;216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4" name="Google Shape;2164;p1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65" name="Google Shape;216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69" name="Google Shape;216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" name="Google Shape;217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2" name="Google Shape;2172;p1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73" name="Google Shape;217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" name="Google Shape;217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6" name="Google Shape;2176;p1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177" name="Google Shape;217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181" name="Google Shape;218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185" name="Google Shape;218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" name="Google Shape;218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8" name="Google Shape;2188;p1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189" name="Google Shape;218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" name="Google Shape;219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2" name="Google Shape;2192;p1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193" name="Google Shape;219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" name="Google Shape;219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" name="Google Shape;219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6" name="Google Shape;2196;p1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197" name="Google Shape;219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" name="Google Shape;219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" name="Google Shape;219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0" name="Google Shape;2200;p1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201" name="Google Shape;220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" name="Google Shape;220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4" name="Google Shape;2204;p1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205" name="Google Shape;220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" name="Google Shape;220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8" name="Google Shape;2208;p1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209" name="Google Shape;220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" name="Google Shape;221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2" name="Google Shape;2212;p1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213" name="Google Shape;221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4" name="Google Shape;221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6" name="Google Shape;2216;p1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217" name="Google Shape;221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8" name="Google Shape;221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222" name="Google Shape;222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4" name="Google Shape;222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5" name="Google Shape;222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6" name="Google Shape;2226;p1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227" name="Google Shape;222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8" name="Google Shape;222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9" name="Google Shape;222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0" name="Google Shape;223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31" name="Google Shape;2231;p1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232" name="Google Shape;223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3" name="Google Shape;223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4" name="Google Shape;223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" name="Google Shape;223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36" name="Google Shape;2236;p1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237" name="Google Shape;2237;p1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38" name="Google Shape;2238;p1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239" name="Google Shape;2239;p1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" name="Google Shape;2240;p1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" name="Google Shape;2241;p1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" name="Google Shape;2242;p1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" name="Google Shape;2243;p1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" name="Google Shape;2244;p1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" name="Google Shape;2245;p1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" name="Google Shape;2246;p1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" name="Google Shape;2247;p1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" name="Google Shape;2248;p1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" name="Google Shape;2249;p1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250" name="Google Shape;2250;p17"/>
          <p:cNvSpPr txBox="1">
            <a:spLocks noGrp="1"/>
          </p:cNvSpPr>
          <p:nvPr>
            <p:ph type="title"/>
          </p:nvPr>
        </p:nvSpPr>
        <p:spPr>
          <a:xfrm>
            <a:off x="960000" y="1957300"/>
            <a:ext cx="5406800" cy="147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17"/>
          <p:cNvSpPr txBox="1">
            <a:spLocks noGrp="1"/>
          </p:cNvSpPr>
          <p:nvPr>
            <p:ph type="subTitle" idx="1"/>
          </p:nvPr>
        </p:nvSpPr>
        <p:spPr>
          <a:xfrm>
            <a:off x="960000" y="3429000"/>
            <a:ext cx="5406800" cy="13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62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" name="Google Shape;2253;p1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254" name="Google Shape;2254;p1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5" name="Google Shape;2255;p1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6" name="Google Shape;2256;p1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7" name="Google Shape;2257;p1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8" name="Google Shape;2258;p1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9" name="Google Shape;2259;p1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0" name="Google Shape;2260;p1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1" name="Google Shape;2261;p1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2" name="Google Shape;2262;p1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3" name="Google Shape;2263;p1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4" name="Google Shape;2264;p1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5" name="Google Shape;2265;p1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6" name="Google Shape;2266;p1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7" name="Google Shape;2267;p1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8" name="Google Shape;2268;p1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9" name="Google Shape;2269;p1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0" name="Google Shape;2270;p1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1" name="Google Shape;2271;p1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2" name="Google Shape;2272;p1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3" name="Google Shape;2273;p1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4" name="Google Shape;2274;p1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5" name="Google Shape;2275;p1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6" name="Google Shape;2276;p1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7" name="Google Shape;2277;p1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8" name="Google Shape;2278;p1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9" name="Google Shape;2279;p1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0" name="Google Shape;2280;p1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1" name="Google Shape;2281;p1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2" name="Google Shape;2282;p1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3" name="Google Shape;2283;p1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4" name="Google Shape;2284;p1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5" name="Google Shape;2285;p1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6" name="Google Shape;2286;p1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7" name="Google Shape;2287;p1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8" name="Google Shape;2288;p1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9" name="Google Shape;2289;p1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0" name="Google Shape;2290;p1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1" name="Google Shape;2291;p1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2" name="Google Shape;2292;p1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293" name="Google Shape;2293;p1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294" name="Google Shape;2294;p1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295" name="Google Shape;229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8" name="Google Shape;2298;p1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299" name="Google Shape;229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2" name="Google Shape;2302;p1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303" name="Google Shape;230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6" name="Google Shape;2306;p1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307" name="Google Shape;230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0" name="Google Shape;2310;p1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311" name="Google Shape;231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4" name="Google Shape;2314;p1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315" name="Google Shape;231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" name="Google Shape;231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8" name="Google Shape;2318;p1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319" name="Google Shape;231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1" name="Google Shape;232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2" name="Google Shape;2322;p1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323" name="Google Shape;232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327" name="Google Shape;232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9" name="Google Shape;232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0" name="Google Shape;2330;p1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31" name="Google Shape;233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4" name="Google Shape;2334;p1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35" name="Google Shape;233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8" name="Google Shape;2338;p1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39" name="Google Shape;233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2" name="Google Shape;2342;p1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343" name="Google Shape;234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6" name="Google Shape;2346;p1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347" name="Google Shape;234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0" name="Google Shape;2350;p1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351" name="Google Shape;235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4" name="Google Shape;2354;p1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355" name="Google Shape;235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8" name="Google Shape;2358;p1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359" name="Google Shape;235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2" name="Google Shape;2362;p1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363" name="Google Shape;236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368" name="Google Shape;236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2" name="Google Shape;2372;p1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373" name="Google Shape;237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378" name="Google Shape;237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82" name="Google Shape;2382;p18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383" name="Google Shape;2383;p18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4" name="Google Shape;2384;p18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385" name="Google Shape;2385;p18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18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8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18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18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18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8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8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393" name="Google Shape;2393;p18"/>
          <p:cNvSpPr txBox="1">
            <a:spLocks noGrp="1"/>
          </p:cNvSpPr>
          <p:nvPr>
            <p:ph type="title"/>
          </p:nvPr>
        </p:nvSpPr>
        <p:spPr>
          <a:xfrm flipH="1">
            <a:off x="3361800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394" name="Google Shape;2394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361800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95" name="Google Shape;2395;p18"/>
          <p:cNvSpPr txBox="1">
            <a:spLocks noGrp="1"/>
          </p:cNvSpPr>
          <p:nvPr>
            <p:ph type="subTitle" idx="1"/>
          </p:nvPr>
        </p:nvSpPr>
        <p:spPr>
          <a:xfrm flipH="1">
            <a:off x="3361800" y="4396467"/>
            <a:ext cx="5468400" cy="43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826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1" name="Google Shape;2541;p2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542" name="Google Shape;2542;p2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3" name="Google Shape;2543;p2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4" name="Google Shape;2544;p2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5" name="Google Shape;2545;p2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6" name="Google Shape;2546;p2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7" name="Google Shape;2547;p2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8" name="Google Shape;2548;p2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9" name="Google Shape;2549;p2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0" name="Google Shape;2550;p2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1" name="Google Shape;2551;p2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2" name="Google Shape;2552;p2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3" name="Google Shape;2553;p2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4" name="Google Shape;2554;p2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5" name="Google Shape;2555;p2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6" name="Google Shape;2556;p2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7" name="Google Shape;2557;p2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8" name="Google Shape;2558;p2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9" name="Google Shape;2559;p2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0" name="Google Shape;2560;p2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1" name="Google Shape;2561;p2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2" name="Google Shape;2562;p2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3" name="Google Shape;2563;p2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4" name="Google Shape;2564;p2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5" name="Google Shape;2565;p2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6" name="Google Shape;2566;p2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7" name="Google Shape;2567;p2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8" name="Google Shape;2568;p2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9" name="Google Shape;2569;p2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0" name="Google Shape;2570;p2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1" name="Google Shape;2571;p2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2" name="Google Shape;2572;p2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3" name="Google Shape;2573;p2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4" name="Google Shape;2574;p2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5" name="Google Shape;2575;p2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6" name="Google Shape;2576;p2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7" name="Google Shape;2577;p2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8" name="Google Shape;2578;p2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9" name="Google Shape;2579;p2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80" name="Google Shape;2580;p2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581" name="Google Shape;2581;p2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582" name="Google Shape;2582;p2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583" name="Google Shape;258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6" name="Google Shape;2586;p2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587" name="Google Shape;258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0" name="Google Shape;2590;p2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591" name="Google Shape;259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4" name="Google Shape;2594;p2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595" name="Google Shape;259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8" name="Google Shape;2598;p2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599" name="Google Shape;259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2" name="Google Shape;2602;p2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603" name="Google Shape;260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6" name="Google Shape;2606;p2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607" name="Google Shape;260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0" name="Google Shape;2610;p2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611" name="Google Shape;261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4" name="Google Shape;2614;p2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615" name="Google Shape;261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8" name="Google Shape;2618;p2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619" name="Google Shape;261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2" name="Google Shape;2622;p2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623" name="Google Shape;262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6" name="Google Shape;2626;p2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627" name="Google Shape;262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9" name="Google Shape;262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0" name="Google Shape;2630;p2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631" name="Google Shape;263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3" name="Google Shape;263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4" name="Google Shape;2634;p2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635" name="Google Shape;263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6" name="Google Shape;263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7" name="Google Shape;263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8" name="Google Shape;2638;p2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639" name="Google Shape;263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0" name="Google Shape;264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1" name="Google Shape;264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2" name="Google Shape;2642;p2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643" name="Google Shape;264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4" name="Google Shape;264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6" name="Google Shape;2646;p2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647" name="Google Shape;264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8" name="Google Shape;264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2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51" name="Google Shape;265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4" name="Google Shape;265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5" name="Google Shape;2655;p2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56" name="Google Shape;265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7" name="Google Shape;265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8" name="Google Shape;265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9" name="Google Shape;265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0" name="Google Shape;2660;p2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661" name="Google Shape;266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2" name="Google Shape;266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3" name="Google Shape;266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5" name="Google Shape;2665;p2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666" name="Google Shape;266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7" name="Google Shape;266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70" name="Google Shape;2670;p20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671" name="Google Shape;2671;p20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72" name="Google Shape;2672;p20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673" name="Google Shape;2673;p20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" name="Google Shape;2674;p20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20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" name="Google Shape;2676;p20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" name="Google Shape;2677;p20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" name="Google Shape;2678;p20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" name="Google Shape;2679;p20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" name="Google Shape;2680;p20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" name="Google Shape;2681;p20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" name="Google Shape;2682;p20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" name="Google Shape;2683;p20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84" name="Google Shape;2684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85" name="Google Shape;2685;p20"/>
          <p:cNvSpPr txBox="1">
            <a:spLocks noGrp="1"/>
          </p:cNvSpPr>
          <p:nvPr>
            <p:ph type="title" idx="2"/>
          </p:nvPr>
        </p:nvSpPr>
        <p:spPr>
          <a:xfrm>
            <a:off x="1006232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6" name="Google Shape;2686;p20"/>
          <p:cNvSpPr txBox="1">
            <a:spLocks noGrp="1"/>
          </p:cNvSpPr>
          <p:nvPr>
            <p:ph type="subTitle" idx="1"/>
          </p:nvPr>
        </p:nvSpPr>
        <p:spPr>
          <a:xfrm>
            <a:off x="10062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20"/>
          <p:cNvSpPr txBox="1">
            <a:spLocks noGrp="1"/>
          </p:cNvSpPr>
          <p:nvPr>
            <p:ph type="title" idx="3"/>
          </p:nvPr>
        </p:nvSpPr>
        <p:spPr>
          <a:xfrm>
            <a:off x="46476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8" name="Google Shape;2688;p20"/>
          <p:cNvSpPr txBox="1">
            <a:spLocks noGrp="1"/>
          </p:cNvSpPr>
          <p:nvPr>
            <p:ph type="subTitle" idx="4"/>
          </p:nvPr>
        </p:nvSpPr>
        <p:spPr>
          <a:xfrm>
            <a:off x="46476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9" name="Google Shape;2689;p20"/>
          <p:cNvSpPr txBox="1">
            <a:spLocks noGrp="1"/>
          </p:cNvSpPr>
          <p:nvPr>
            <p:ph type="title" idx="5"/>
          </p:nvPr>
        </p:nvSpPr>
        <p:spPr>
          <a:xfrm>
            <a:off x="82890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90" name="Google Shape;2690;p20"/>
          <p:cNvSpPr txBox="1">
            <a:spLocks noGrp="1"/>
          </p:cNvSpPr>
          <p:nvPr>
            <p:ph type="subTitle" idx="6"/>
          </p:nvPr>
        </p:nvSpPr>
        <p:spPr>
          <a:xfrm>
            <a:off x="82890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067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2" name="Google Shape;2692;p2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693" name="Google Shape;2693;p2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4" name="Google Shape;2694;p2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5" name="Google Shape;2695;p2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6" name="Google Shape;2696;p2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7" name="Google Shape;2697;p2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8" name="Google Shape;2698;p2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9" name="Google Shape;2699;p2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0" name="Google Shape;2700;p2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1" name="Google Shape;2701;p2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2" name="Google Shape;2702;p2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3" name="Google Shape;2703;p2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4" name="Google Shape;2704;p2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5" name="Google Shape;2705;p2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6" name="Google Shape;2706;p2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7" name="Google Shape;2707;p2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8" name="Google Shape;2708;p2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9" name="Google Shape;2709;p2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0" name="Google Shape;2710;p2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1" name="Google Shape;2711;p2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2" name="Google Shape;2712;p2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3" name="Google Shape;2713;p2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4" name="Google Shape;2714;p2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5" name="Google Shape;2715;p2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6" name="Google Shape;2716;p2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7" name="Google Shape;2717;p2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8" name="Google Shape;2718;p2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9" name="Google Shape;2719;p2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0" name="Google Shape;2720;p2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1" name="Google Shape;2721;p2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2" name="Google Shape;2722;p2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3" name="Google Shape;2723;p2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4" name="Google Shape;2724;p2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5" name="Google Shape;2725;p2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6" name="Google Shape;2726;p2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7" name="Google Shape;2727;p2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8" name="Google Shape;2728;p2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9" name="Google Shape;2729;p2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0" name="Google Shape;2730;p2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1" name="Google Shape;2731;p2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732" name="Google Shape;2732;p2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733" name="Google Shape;2733;p2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734" name="Google Shape;273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5" name="Google Shape;273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6" name="Google Shape;273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7" name="Google Shape;2737;p2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738" name="Google Shape;273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9" name="Google Shape;273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0" name="Google Shape;274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1" name="Google Shape;2741;p2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742" name="Google Shape;274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3" name="Google Shape;274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" name="Google Shape;274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5" name="Google Shape;2745;p2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746" name="Google Shape;274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" name="Google Shape;274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8" name="Google Shape;274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9" name="Google Shape;2749;p2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750" name="Google Shape;275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1" name="Google Shape;275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3" name="Google Shape;2753;p2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754" name="Google Shape;275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5" name="Google Shape;275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2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758" name="Google Shape;275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1" name="Google Shape;2761;p2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762" name="Google Shape;276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3" name="Google Shape;276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5" name="Google Shape;2765;p2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766" name="Google Shape;276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" name="Google Shape;276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2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770" name="Google Shape;277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3" name="Google Shape;2773;p2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774" name="Google Shape;277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" name="Google Shape;277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" name="Google Shape;277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7" name="Google Shape;2777;p2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778" name="Google Shape;277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" name="Google Shape;277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" name="Google Shape;278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1" name="Google Shape;2781;p2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782" name="Google Shape;278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" name="Google Shape;278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5" name="Google Shape;2785;p2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786" name="Google Shape;278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" name="Google Shape;278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" name="Google Shape;278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9" name="Google Shape;2789;p2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790" name="Google Shape;279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" name="Google Shape;279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" name="Google Shape;279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3" name="Google Shape;2793;p2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794" name="Google Shape;279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" name="Google Shape;279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" name="Google Shape;279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7" name="Google Shape;2797;p2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798" name="Google Shape;279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" name="Google Shape;279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1" name="Google Shape;2801;p2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802" name="Google Shape;280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" name="Google Shape;280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" name="Google Shape;280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6" name="Google Shape;2806;p2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807" name="Google Shape;280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" name="Google Shape;280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2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812" name="Google Shape;281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4" name="Google Shape;281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5" name="Google Shape;281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6" name="Google Shape;2816;p2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817" name="Google Shape;281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8" name="Google Shape;281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9" name="Google Shape;281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21" name="Google Shape;2821;p21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822" name="Google Shape;2822;p21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23" name="Google Shape;2823;p21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824" name="Google Shape;2824;p21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5" name="Google Shape;2825;p21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6" name="Google Shape;2826;p21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21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8" name="Google Shape;2828;p21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9" name="Google Shape;2829;p21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21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21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21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21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21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35" name="Google Shape;283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36" name="Google Shape;2836;p21"/>
          <p:cNvSpPr txBox="1">
            <a:spLocks noGrp="1"/>
          </p:cNvSpPr>
          <p:nvPr>
            <p:ph type="title" idx="2"/>
          </p:nvPr>
        </p:nvSpPr>
        <p:spPr>
          <a:xfrm>
            <a:off x="2585089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7" name="Google Shape;2837;p21"/>
          <p:cNvSpPr txBox="1">
            <a:spLocks noGrp="1"/>
          </p:cNvSpPr>
          <p:nvPr>
            <p:ph type="subTitle" idx="1"/>
          </p:nvPr>
        </p:nvSpPr>
        <p:spPr>
          <a:xfrm>
            <a:off x="2585089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8" name="Google Shape;2838;p21"/>
          <p:cNvSpPr txBox="1">
            <a:spLocks noGrp="1"/>
          </p:cNvSpPr>
          <p:nvPr>
            <p:ph type="title" idx="3"/>
          </p:nvPr>
        </p:nvSpPr>
        <p:spPr>
          <a:xfrm>
            <a:off x="6819180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9" name="Google Shape;2839;p21"/>
          <p:cNvSpPr txBox="1">
            <a:spLocks noGrp="1"/>
          </p:cNvSpPr>
          <p:nvPr>
            <p:ph type="title" idx="4"/>
          </p:nvPr>
        </p:nvSpPr>
        <p:spPr>
          <a:xfrm>
            <a:off x="2585089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0" name="Google Shape;2840;p21"/>
          <p:cNvSpPr txBox="1">
            <a:spLocks noGrp="1"/>
          </p:cNvSpPr>
          <p:nvPr>
            <p:ph type="subTitle" idx="5"/>
          </p:nvPr>
        </p:nvSpPr>
        <p:spPr>
          <a:xfrm>
            <a:off x="2585089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1" name="Google Shape;2841;p21"/>
          <p:cNvSpPr txBox="1">
            <a:spLocks noGrp="1"/>
          </p:cNvSpPr>
          <p:nvPr>
            <p:ph type="subTitle" idx="6"/>
          </p:nvPr>
        </p:nvSpPr>
        <p:spPr>
          <a:xfrm>
            <a:off x="6819180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21"/>
          <p:cNvSpPr txBox="1">
            <a:spLocks noGrp="1"/>
          </p:cNvSpPr>
          <p:nvPr>
            <p:ph type="title" idx="7"/>
          </p:nvPr>
        </p:nvSpPr>
        <p:spPr>
          <a:xfrm>
            <a:off x="6819180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3" name="Google Shape;2843;p21"/>
          <p:cNvSpPr txBox="1">
            <a:spLocks noGrp="1"/>
          </p:cNvSpPr>
          <p:nvPr>
            <p:ph type="subTitle" idx="8"/>
          </p:nvPr>
        </p:nvSpPr>
        <p:spPr>
          <a:xfrm>
            <a:off x="6819180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63865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5" name="Google Shape;2845;p2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846" name="Google Shape;2846;p2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7" name="Google Shape;2847;p2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8" name="Google Shape;2848;p2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9" name="Google Shape;2849;p2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0" name="Google Shape;2850;p2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1" name="Google Shape;2851;p2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2" name="Google Shape;2852;p2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3" name="Google Shape;2853;p2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4" name="Google Shape;2854;p2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5" name="Google Shape;2855;p2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6" name="Google Shape;2856;p2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7" name="Google Shape;2857;p2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8" name="Google Shape;2858;p2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9" name="Google Shape;2859;p2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0" name="Google Shape;2860;p2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1" name="Google Shape;2861;p2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2" name="Google Shape;2862;p2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3" name="Google Shape;2863;p2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4" name="Google Shape;2864;p2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5" name="Google Shape;2865;p2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6" name="Google Shape;2866;p2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7" name="Google Shape;2867;p2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8" name="Google Shape;2868;p2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9" name="Google Shape;2869;p2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0" name="Google Shape;2870;p2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1" name="Google Shape;2871;p2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2" name="Google Shape;2872;p2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3" name="Google Shape;2873;p2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4" name="Google Shape;2874;p2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5" name="Google Shape;2875;p2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6" name="Google Shape;2876;p2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7" name="Google Shape;2877;p2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8" name="Google Shape;2878;p2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9" name="Google Shape;2879;p2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0" name="Google Shape;2880;p2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1" name="Google Shape;2881;p2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2" name="Google Shape;2882;p2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3" name="Google Shape;2883;p2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4" name="Google Shape;2884;p2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885" name="Google Shape;2885;p2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886" name="Google Shape;2886;p2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887" name="Google Shape;288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8" name="Google Shape;288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9" name="Google Shape;288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0" name="Google Shape;2890;p2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891" name="Google Shape;289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2" name="Google Shape;289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3" name="Google Shape;289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4" name="Google Shape;2894;p2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895" name="Google Shape;289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6" name="Google Shape;289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7" name="Google Shape;289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8" name="Google Shape;2898;p2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899" name="Google Shape;289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0" name="Google Shape;290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1" name="Google Shape;290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2" name="Google Shape;2902;p2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903" name="Google Shape;290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" name="Google Shape;290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" name="Google Shape;290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6" name="Google Shape;2906;p2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907" name="Google Shape;290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" name="Google Shape;290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" name="Google Shape;290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0" name="Google Shape;2910;p2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911" name="Google Shape;291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" name="Google Shape;291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" name="Google Shape;291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4" name="Google Shape;2914;p2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915" name="Google Shape;291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" name="Google Shape;291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8" name="Google Shape;2918;p2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919" name="Google Shape;291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" name="Google Shape;292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" name="Google Shape;292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2" name="Google Shape;2922;p2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923" name="Google Shape;292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" name="Google Shape;292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" name="Google Shape;292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6" name="Google Shape;2926;p2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927" name="Google Shape;292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0" name="Google Shape;2930;p2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931" name="Google Shape;293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4" name="Google Shape;2934;p2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935" name="Google Shape;293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8" name="Google Shape;2938;p2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939" name="Google Shape;293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2" name="Google Shape;2942;p2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943" name="Google Shape;294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6" name="Google Shape;2946;p2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947" name="Google Shape;294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0" name="Google Shape;2950;p2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951" name="Google Shape;295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4" name="Google Shape;2954;p2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955" name="Google Shape;295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9" name="Google Shape;2959;p2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960" name="Google Shape;296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2" name="Google Shape;296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3" name="Google Shape;296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4" name="Google Shape;2964;p2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965" name="Google Shape;296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6" name="Google Shape;296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9" name="Google Shape;2969;p2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970" name="Google Shape;297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74" name="Google Shape;2974;p22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975" name="Google Shape;2975;p22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76" name="Google Shape;2976;p22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977" name="Google Shape;2977;p22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22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22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22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22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2" name="Google Shape;2982;p22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" name="Google Shape;2983;p22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22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22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22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22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88" name="Google Shape;2988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89" name="Google Shape;2989;p22"/>
          <p:cNvSpPr txBox="1">
            <a:spLocks noGrp="1"/>
          </p:cNvSpPr>
          <p:nvPr>
            <p:ph type="title" idx="2"/>
          </p:nvPr>
        </p:nvSpPr>
        <p:spPr>
          <a:xfrm>
            <a:off x="1058467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0" name="Google Shape;2990;p22"/>
          <p:cNvSpPr txBox="1">
            <a:spLocks noGrp="1"/>
          </p:cNvSpPr>
          <p:nvPr>
            <p:ph type="subTitle" idx="1"/>
          </p:nvPr>
        </p:nvSpPr>
        <p:spPr>
          <a:xfrm>
            <a:off x="1058467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1" name="Google Shape;2991;p22"/>
          <p:cNvSpPr txBox="1">
            <a:spLocks noGrp="1"/>
          </p:cNvSpPr>
          <p:nvPr>
            <p:ph type="title" idx="3"/>
          </p:nvPr>
        </p:nvSpPr>
        <p:spPr>
          <a:xfrm>
            <a:off x="4775800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2" name="Google Shape;2992;p22"/>
          <p:cNvSpPr txBox="1">
            <a:spLocks noGrp="1"/>
          </p:cNvSpPr>
          <p:nvPr>
            <p:ph type="subTitle" idx="4"/>
          </p:nvPr>
        </p:nvSpPr>
        <p:spPr>
          <a:xfrm>
            <a:off x="4775800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3" name="Google Shape;2993;p22"/>
          <p:cNvSpPr txBox="1">
            <a:spLocks noGrp="1"/>
          </p:cNvSpPr>
          <p:nvPr>
            <p:ph type="title" idx="5"/>
          </p:nvPr>
        </p:nvSpPr>
        <p:spPr>
          <a:xfrm>
            <a:off x="8493133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4" name="Google Shape;2994;p22"/>
          <p:cNvSpPr txBox="1">
            <a:spLocks noGrp="1"/>
          </p:cNvSpPr>
          <p:nvPr>
            <p:ph type="subTitle" idx="6"/>
          </p:nvPr>
        </p:nvSpPr>
        <p:spPr>
          <a:xfrm>
            <a:off x="8493133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5" name="Google Shape;2995;p22"/>
          <p:cNvSpPr txBox="1">
            <a:spLocks noGrp="1"/>
          </p:cNvSpPr>
          <p:nvPr>
            <p:ph type="title" idx="7"/>
          </p:nvPr>
        </p:nvSpPr>
        <p:spPr>
          <a:xfrm>
            <a:off x="1058467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6" name="Google Shape;2996;p22"/>
          <p:cNvSpPr txBox="1">
            <a:spLocks noGrp="1"/>
          </p:cNvSpPr>
          <p:nvPr>
            <p:ph type="subTitle" idx="8"/>
          </p:nvPr>
        </p:nvSpPr>
        <p:spPr>
          <a:xfrm>
            <a:off x="1058467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7" name="Google Shape;2997;p22"/>
          <p:cNvSpPr txBox="1">
            <a:spLocks noGrp="1"/>
          </p:cNvSpPr>
          <p:nvPr>
            <p:ph type="title" idx="9"/>
          </p:nvPr>
        </p:nvSpPr>
        <p:spPr>
          <a:xfrm>
            <a:off x="4775800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8" name="Google Shape;2998;p22"/>
          <p:cNvSpPr txBox="1">
            <a:spLocks noGrp="1"/>
          </p:cNvSpPr>
          <p:nvPr>
            <p:ph type="subTitle" idx="13"/>
          </p:nvPr>
        </p:nvSpPr>
        <p:spPr>
          <a:xfrm>
            <a:off x="4775800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9" name="Google Shape;2999;p22"/>
          <p:cNvSpPr txBox="1">
            <a:spLocks noGrp="1"/>
          </p:cNvSpPr>
          <p:nvPr>
            <p:ph type="title" idx="14"/>
          </p:nvPr>
        </p:nvSpPr>
        <p:spPr>
          <a:xfrm>
            <a:off x="8493133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0" name="Google Shape;3000;p22"/>
          <p:cNvSpPr txBox="1">
            <a:spLocks noGrp="1"/>
          </p:cNvSpPr>
          <p:nvPr>
            <p:ph type="subTitle" idx="15"/>
          </p:nvPr>
        </p:nvSpPr>
        <p:spPr>
          <a:xfrm>
            <a:off x="8493133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1542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0" name="Google Shape;1340;p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341" name="Google Shape;1341;p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42" name="Google Shape;1342;p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343" name="Google Shape;134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6" name="Google Shape;1346;p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347" name="Google Shape;1347;p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350" name="Google Shape;135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53" name="Google Shape;1353;p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54" name="Google Shape;1354;p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355" name="Google Shape;135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8" name="Google Shape;1358;p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359" name="Google Shape;135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62" name="Google Shape;1362;p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63" name="Google Shape;1363;p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364" name="Google Shape;136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7" name="Google Shape;1367;p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368" name="Google Shape;136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0" name="Google Shape;1370;p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371" name="Google Shape;137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4" name="Google Shape;1374;p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375" name="Google Shape;137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8" name="Google Shape;1378;p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379" name="Google Shape;137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81" name="Google Shape;1381;p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2" name="Google Shape;1382;p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383" name="Google Shape;138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4" name="Google Shape;138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6" name="Google Shape;1386;p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387" name="Google Shape;138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9" name="Google Shape;1389;p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390" name="Google Shape;139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3" name="Google Shape;1393;p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394" name="Google Shape;1394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6" name="Google Shape;1396;p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397" name="Google Shape;1397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00" name="Google Shape;1400;p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1" name="Google Shape;1401;p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402" name="Google Shape;1402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5" name="Google Shape;1405;p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406" name="Google Shape;1406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8" name="Google Shape;1408;p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409" name="Google Shape;140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12" name="Google Shape;1412;p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14" name="Google Shape;1414;p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415" name="Google Shape;141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8" name="Google Shape;1418;p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419" name="Google Shape;141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1" name="Google Shape;1421;p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422" name="Google Shape;1422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5" name="Google Shape;1425;p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26" name="Google Shape;1426;p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427" name="Google Shape;142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9" name="Google Shape;1429;p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30" name="Google Shape;1430;p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4" name="Google Shape;1434;p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435" name="Google Shape;143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7" name="Google Shape;1437;p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438" name="Google Shape;1438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41" name="Google Shape;1441;p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2" name="Google Shape;1442;p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443" name="Google Shape;1443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6" name="Google Shape;1446;p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447" name="Google Shape;1447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0" name="Google Shape;1450;p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451" name="Google Shape;145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3" name="Google Shape;1453;p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454" name="Google Shape;145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7" name="Google Shape;1457;p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458" name="Google Shape;145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461" name="Google Shape;146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465" name="Google Shape;146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7" name="Google Shape;1467;p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468" name="Google Shape;1468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1" name="Google Shape;1471;p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472" name="Google Shape;1472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74" name="Google Shape;1474;p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75" name="Google Shape;1475;p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476" name="Google Shape;1476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" name="Google Shape;1477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9" name="Google Shape;1479;p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480" name="Google Shape;1480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3" name="Google Shape;1483;p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484" name="Google Shape;148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7" name="Google Shape;1487;p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488" name="Google Shape;148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491" name="Google Shape;149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3" name="Google Shape;1493;p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743215" y="2044604"/>
            <a:ext cx="6705600" cy="17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3060867" y="3833433"/>
            <a:ext cx="60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643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2" name="Google Shape;3002;p2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003" name="Google Shape;3003;p2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4" name="Google Shape;3004;p2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5" name="Google Shape;3005;p2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6" name="Google Shape;3006;p2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7" name="Google Shape;3007;p2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8" name="Google Shape;3008;p2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9" name="Google Shape;3009;p2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0" name="Google Shape;3010;p2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1" name="Google Shape;3011;p2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2" name="Google Shape;3012;p2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3" name="Google Shape;3013;p2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4" name="Google Shape;3014;p2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5" name="Google Shape;3015;p2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6" name="Google Shape;3016;p2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7" name="Google Shape;3017;p2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8" name="Google Shape;3018;p2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9" name="Google Shape;3019;p2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0" name="Google Shape;3020;p2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1" name="Google Shape;3021;p2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2" name="Google Shape;3022;p2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3" name="Google Shape;3023;p2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4" name="Google Shape;3024;p2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5" name="Google Shape;3025;p2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6" name="Google Shape;3026;p2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7" name="Google Shape;3027;p2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8" name="Google Shape;3028;p2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9" name="Google Shape;3029;p2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0" name="Google Shape;3030;p2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1" name="Google Shape;3031;p2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2" name="Google Shape;3032;p2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3" name="Google Shape;3033;p2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4" name="Google Shape;3034;p2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5" name="Google Shape;3035;p2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6" name="Google Shape;3036;p2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7" name="Google Shape;3037;p2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8" name="Google Shape;3038;p2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9" name="Google Shape;3039;p2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0" name="Google Shape;3040;p2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1" name="Google Shape;3041;p2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042" name="Google Shape;3042;p2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043" name="Google Shape;3043;p2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044" name="Google Shape;304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5" name="Google Shape;304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6" name="Google Shape;304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47" name="Google Shape;3047;p2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048" name="Google Shape;304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9" name="Google Shape;304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0" name="Google Shape;305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1" name="Google Shape;3051;p2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052" name="Google Shape;305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3" name="Google Shape;305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4" name="Google Shape;305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5" name="Google Shape;3055;p2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056" name="Google Shape;305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9" name="Google Shape;3059;p2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060" name="Google Shape;306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1" name="Google Shape;306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2" name="Google Shape;306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3" name="Google Shape;3063;p2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064" name="Google Shape;306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7" name="Google Shape;3067;p2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068" name="Google Shape;306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0" name="Google Shape;307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1" name="Google Shape;3071;p2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072" name="Google Shape;307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5" name="Google Shape;3075;p2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076" name="Google Shape;307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9" name="Google Shape;3079;p2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080" name="Google Shape;308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3" name="Google Shape;3083;p2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084" name="Google Shape;308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7" name="Google Shape;3087;p2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088" name="Google Shape;308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1" name="Google Shape;3091;p2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092" name="Google Shape;309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5" name="Google Shape;3095;p2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096" name="Google Shape;309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9" name="Google Shape;3099;p2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100" name="Google Shape;310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3" name="Google Shape;3103;p2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104" name="Google Shape;310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7" name="Google Shape;3107;p2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108" name="Google Shape;310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1" name="Google Shape;3111;p2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112" name="Google Shape;311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6" name="Google Shape;3116;p2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117" name="Google Shape;311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1" name="Google Shape;3121;p2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122" name="Google Shape;312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6" name="Google Shape;3126;p2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127" name="Google Shape;312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31" name="Google Shape;3131;p2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132" name="Google Shape;3132;p2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33" name="Google Shape;3133;p2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134" name="Google Shape;3134;p2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2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2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2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2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2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2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2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2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2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2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5" name="Google Shape;3145;p23"/>
          <p:cNvSpPr txBox="1">
            <a:spLocks noGrp="1"/>
          </p:cNvSpPr>
          <p:nvPr>
            <p:ph type="title" hasCustomPrompt="1"/>
          </p:nvPr>
        </p:nvSpPr>
        <p:spPr>
          <a:xfrm>
            <a:off x="1597000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6" name="Google Shape;3146;p23"/>
          <p:cNvSpPr txBox="1">
            <a:spLocks noGrp="1"/>
          </p:cNvSpPr>
          <p:nvPr>
            <p:ph type="subTitle" idx="1"/>
          </p:nvPr>
        </p:nvSpPr>
        <p:spPr>
          <a:xfrm>
            <a:off x="1866633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7" name="Google Shape;3147;p23"/>
          <p:cNvSpPr txBox="1">
            <a:spLocks noGrp="1"/>
          </p:cNvSpPr>
          <p:nvPr>
            <p:ph type="title" idx="2" hasCustomPrompt="1"/>
          </p:nvPr>
        </p:nvSpPr>
        <p:spPr>
          <a:xfrm>
            <a:off x="6485052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8" name="Google Shape;3148;p23"/>
          <p:cNvSpPr txBox="1">
            <a:spLocks noGrp="1"/>
          </p:cNvSpPr>
          <p:nvPr>
            <p:ph type="subTitle" idx="3"/>
          </p:nvPr>
        </p:nvSpPr>
        <p:spPr>
          <a:xfrm>
            <a:off x="6754819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9" name="Google Shape;3149;p23"/>
          <p:cNvSpPr txBox="1">
            <a:spLocks noGrp="1"/>
          </p:cNvSpPr>
          <p:nvPr>
            <p:ph type="title" idx="4" hasCustomPrompt="1"/>
          </p:nvPr>
        </p:nvSpPr>
        <p:spPr>
          <a:xfrm>
            <a:off x="1597000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0" name="Google Shape;3150;p23"/>
          <p:cNvSpPr txBox="1">
            <a:spLocks noGrp="1"/>
          </p:cNvSpPr>
          <p:nvPr>
            <p:ph type="subTitle" idx="5"/>
          </p:nvPr>
        </p:nvSpPr>
        <p:spPr>
          <a:xfrm>
            <a:off x="1866633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51" name="Google Shape;3151;p23"/>
          <p:cNvSpPr txBox="1">
            <a:spLocks noGrp="1"/>
          </p:cNvSpPr>
          <p:nvPr>
            <p:ph type="title" idx="6" hasCustomPrompt="1"/>
          </p:nvPr>
        </p:nvSpPr>
        <p:spPr>
          <a:xfrm>
            <a:off x="6485052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2" name="Google Shape;3152;p23"/>
          <p:cNvSpPr txBox="1">
            <a:spLocks noGrp="1"/>
          </p:cNvSpPr>
          <p:nvPr>
            <p:ph type="subTitle" idx="7"/>
          </p:nvPr>
        </p:nvSpPr>
        <p:spPr>
          <a:xfrm>
            <a:off x="6754717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6619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4" name="Google Shape;3154;p2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155" name="Google Shape;3155;p2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6" name="Google Shape;3156;p2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7" name="Google Shape;3157;p2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8" name="Google Shape;3158;p2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9" name="Google Shape;3159;p2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0" name="Google Shape;3160;p2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1" name="Google Shape;3161;p2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2" name="Google Shape;3162;p2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3" name="Google Shape;3163;p2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4" name="Google Shape;3164;p2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5" name="Google Shape;3165;p2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6" name="Google Shape;3166;p2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7" name="Google Shape;3167;p2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8" name="Google Shape;3168;p2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9" name="Google Shape;3169;p2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0" name="Google Shape;3170;p2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1" name="Google Shape;3171;p2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2" name="Google Shape;3172;p2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3" name="Google Shape;3173;p2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4" name="Google Shape;3174;p2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5" name="Google Shape;3175;p2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6" name="Google Shape;3176;p2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7" name="Google Shape;3177;p2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8" name="Google Shape;3178;p2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9" name="Google Shape;3179;p2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0" name="Google Shape;3180;p2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1" name="Google Shape;3181;p2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2" name="Google Shape;3182;p2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3" name="Google Shape;3183;p2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4" name="Google Shape;3184;p2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5" name="Google Shape;3185;p2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6" name="Google Shape;3186;p2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7" name="Google Shape;3187;p2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8" name="Google Shape;3188;p2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9" name="Google Shape;3189;p2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0" name="Google Shape;3190;p2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" name="Google Shape;3191;p2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2" name="Google Shape;3192;p2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3" name="Google Shape;3193;p2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194" name="Google Shape;3194;p2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195" name="Google Shape;3195;p2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196" name="Google Shape;319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8" name="Google Shape;319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9" name="Google Shape;3199;p2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200" name="Google Shape;320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1" name="Google Shape;320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2" name="Google Shape;320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3" name="Google Shape;3203;p2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204" name="Google Shape;320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5" name="Google Shape;320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6" name="Google Shape;320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7" name="Google Shape;3207;p2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208" name="Google Shape;320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0" name="Google Shape;321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1" name="Google Shape;3211;p2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212" name="Google Shape;321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4" name="Google Shape;321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5" name="Google Shape;3215;p2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216" name="Google Shape;321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7" name="Google Shape;321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8" name="Google Shape;321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9" name="Google Shape;3219;p2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220" name="Google Shape;322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1" name="Google Shape;322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2" name="Google Shape;322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3" name="Google Shape;3223;p2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224" name="Google Shape;322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5" name="Google Shape;322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7" name="Google Shape;3227;p2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228" name="Google Shape;322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" name="Google Shape;322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2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232" name="Google Shape;323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2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236" name="Google Shape;323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" name="Google Shape;323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9" name="Google Shape;3239;p2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240" name="Google Shape;324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2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244" name="Google Shape;324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2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248" name="Google Shape;324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2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252" name="Google Shape;325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5" name="Google Shape;3255;p2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256" name="Google Shape;325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9" name="Google Shape;3259;p2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260" name="Google Shape;326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3" name="Google Shape;3263;p2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264" name="Google Shape;326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8" name="Google Shape;3268;p2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269" name="Google Shape;326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2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274" name="Google Shape;327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8" name="Google Shape;3278;p2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279" name="Google Shape;327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283" name="Google Shape;3283;p2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284" name="Google Shape;3284;p2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5" name="Google Shape;3285;p2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286" name="Google Shape;3286;p2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97" name="Google Shape;3297;p24"/>
          <p:cNvSpPr txBox="1"/>
          <p:nvPr/>
        </p:nvSpPr>
        <p:spPr>
          <a:xfrm>
            <a:off x="3452400" y="4727060"/>
            <a:ext cx="52872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CREDITS: This presentation template was created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including icons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and infographics &amp; images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dk1"/>
              </a:solidFill>
              <a:latin typeface="Gaegu"/>
              <a:ea typeface="Gaegu"/>
              <a:cs typeface="Gaegu"/>
              <a:sym typeface="Gaegu"/>
            </a:endParaRPr>
          </a:p>
        </p:txBody>
      </p:sp>
      <p:sp>
        <p:nvSpPr>
          <p:cNvPr id="3298" name="Google Shape;3298;p24"/>
          <p:cNvSpPr txBox="1">
            <a:spLocks noGrp="1"/>
          </p:cNvSpPr>
          <p:nvPr>
            <p:ph type="title"/>
          </p:nvPr>
        </p:nvSpPr>
        <p:spPr>
          <a:xfrm>
            <a:off x="2438400" y="526600"/>
            <a:ext cx="7315200" cy="148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0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99" name="Google Shape;3299;p24"/>
          <p:cNvSpPr txBox="1">
            <a:spLocks noGrp="1"/>
          </p:cNvSpPr>
          <p:nvPr>
            <p:ph type="subTitle" idx="1"/>
          </p:nvPr>
        </p:nvSpPr>
        <p:spPr>
          <a:xfrm>
            <a:off x="3806200" y="2024000"/>
            <a:ext cx="4579600" cy="16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3218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1" name="Google Shape;3301;p2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302" name="Google Shape;3302;p2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3" name="Google Shape;3303;p2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4" name="Google Shape;3304;p2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5" name="Google Shape;3305;p2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6" name="Google Shape;3306;p2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7" name="Google Shape;3307;p2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8" name="Google Shape;3308;p2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9" name="Google Shape;3309;p2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0" name="Google Shape;3310;p2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1" name="Google Shape;3311;p2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2" name="Google Shape;3312;p2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3" name="Google Shape;3313;p2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4" name="Google Shape;3314;p2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5" name="Google Shape;3315;p2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6" name="Google Shape;3316;p2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7" name="Google Shape;3317;p2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8" name="Google Shape;3318;p2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9" name="Google Shape;3319;p2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0" name="Google Shape;3320;p2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1" name="Google Shape;3321;p2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2" name="Google Shape;3322;p2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3" name="Google Shape;3323;p2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4" name="Google Shape;3324;p2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5" name="Google Shape;3325;p2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6" name="Google Shape;3326;p2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7" name="Google Shape;3327;p2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8" name="Google Shape;3328;p2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9" name="Google Shape;3329;p2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0" name="Google Shape;3330;p2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1" name="Google Shape;3331;p2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2" name="Google Shape;3332;p2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3" name="Google Shape;3333;p2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4" name="Google Shape;3334;p2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5" name="Google Shape;3335;p2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6" name="Google Shape;3336;p2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7" name="Google Shape;3337;p2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8" name="Google Shape;3338;p2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9" name="Google Shape;3339;p2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0" name="Google Shape;3340;p2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341" name="Google Shape;3341;p2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342" name="Google Shape;3342;p2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343" name="Google Shape;334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347" name="Google Shape;334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0" name="Google Shape;3350;p2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351" name="Google Shape;335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4" name="Google Shape;3354;p2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355" name="Google Shape;335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8" name="Google Shape;3358;p2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359" name="Google Shape;335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363" name="Google Shape;336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6" name="Google Shape;3366;p2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367" name="Google Shape;336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0" name="Google Shape;3370;p2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371" name="Google Shape;337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4" name="Google Shape;3374;p2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375" name="Google Shape;337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379" name="Google Shape;337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383" name="Google Shape;338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6" name="Google Shape;3386;p2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387" name="Google Shape;338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0" name="Google Shape;3390;p2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391" name="Google Shape;339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4" name="Google Shape;3394;p2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395" name="Google Shape;339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8" name="Google Shape;3398;p2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399" name="Google Shape;339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2" name="Google Shape;3402;p2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403" name="Google Shape;340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6" name="Google Shape;3406;p2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407" name="Google Shape;340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0" name="Google Shape;3410;p2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411" name="Google Shape;341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416" name="Google Shape;341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0" name="Google Shape;3420;p2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421" name="Google Shape;342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5" name="Google Shape;3425;p2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426" name="Google Shape;342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30" name="Google Shape;3430;p2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431" name="Google Shape;3431;p2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2" name="Google Shape;3432;p2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433" name="Google Shape;3433;p2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5" name="Google Shape;3435;p2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6" name="Google Shape;3436;p2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9" name="Google Shape;3439;p2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0" name="Google Shape;3440;p2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1" name="Google Shape;3441;p2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439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5" name="Google Shape;3445;p2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446" name="Google Shape;3446;p2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9" name="Google Shape;3449;p2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0" name="Google Shape;3450;p2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1" name="Google Shape;3451;p2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2" name="Google Shape;3452;p2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3" name="Google Shape;3453;p2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4" name="Google Shape;3454;p2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5" name="Google Shape;3455;p2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6" name="Google Shape;3456;p2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7" name="Google Shape;3457;p2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8" name="Google Shape;3458;p2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9" name="Google Shape;3459;p2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0" name="Google Shape;3460;p2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1" name="Google Shape;3461;p2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2" name="Google Shape;3462;p2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3" name="Google Shape;3463;p2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4" name="Google Shape;3464;p2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5" name="Google Shape;3465;p2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6" name="Google Shape;3466;p2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7" name="Google Shape;3467;p2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8" name="Google Shape;3468;p2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9" name="Google Shape;3469;p2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0" name="Google Shape;3470;p2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1" name="Google Shape;3471;p2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2" name="Google Shape;3472;p2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3" name="Google Shape;3473;p2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4" name="Google Shape;3474;p2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5" name="Google Shape;3475;p2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6" name="Google Shape;3476;p2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7" name="Google Shape;3477;p2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8" name="Google Shape;3478;p2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9" name="Google Shape;3479;p2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0" name="Google Shape;3480;p2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1" name="Google Shape;3481;p2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2" name="Google Shape;3482;p2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3" name="Google Shape;3483;p2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4" name="Google Shape;3484;p2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485" name="Google Shape;3485;p2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486" name="Google Shape;3486;p2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487" name="Google Shape;348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0" name="Google Shape;3490;p2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491" name="Google Shape;349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495" name="Google Shape;349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8" name="Google Shape;3498;p2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499" name="Google Shape;349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2" name="Google Shape;3502;p2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503" name="Google Shape;350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6" name="Google Shape;3506;p2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507" name="Google Shape;350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0" name="Google Shape;3510;p2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511" name="Google Shape;351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4" name="Google Shape;3514;p2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515" name="Google Shape;351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6" name="Google Shape;351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7" name="Google Shape;351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8" name="Google Shape;3518;p2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519" name="Google Shape;351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0" name="Google Shape;352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1" name="Google Shape;352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2" name="Google Shape;3522;p2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523" name="Google Shape;352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4" name="Google Shape;352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6" name="Google Shape;3526;p2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527" name="Google Shape;352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8" name="Google Shape;352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9" name="Google Shape;352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0" name="Google Shape;3530;p2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531" name="Google Shape;353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4" name="Google Shape;3534;p2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535" name="Google Shape;353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8" name="Google Shape;3538;p2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539" name="Google Shape;353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2" name="Google Shape;3542;p2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543" name="Google Shape;354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547" name="Google Shape;354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551" name="Google Shape;355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2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555" name="Google Shape;355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9" name="Google Shape;3559;p2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560" name="Google Shape;356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4" name="Google Shape;3564;p2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565" name="Google Shape;356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570" name="Google Shape;357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74" name="Google Shape;3574;p26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3575" name="Google Shape;3575;p26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76" name="Google Shape;3576;p26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3577" name="Google Shape;3577;p26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6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6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6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6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6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6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6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1820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" name="Google Shape;24;p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" name="Google Shape;25;p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" name="Google Shape;26;p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7" name="Google Shape;27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" name="Google Shape;28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" name="Google Shape;29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" name="Google Shape;30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" name="Google Shape;31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" name="Google Shape;32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" name="Google Shape;33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" name="Google Shape;34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5" name="Google Shape;35;p2"/>
          <p:cNvSpPr txBox="1">
            <a:spLocks noGrp="1"/>
          </p:cNvSpPr>
          <p:nvPr>
            <p:ph type="ctrTitle"/>
          </p:nvPr>
        </p:nvSpPr>
        <p:spPr>
          <a:xfrm>
            <a:off x="1255767" y="1730567"/>
            <a:ext cx="7530800" cy="34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1255767" y="5369595"/>
            <a:ext cx="4796800" cy="48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Barlow Medium"/>
                <a:ea typeface="Barlow Medium"/>
                <a:cs typeface="Barlow Medium"/>
                <a:sym typeface="Barlow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8375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23" name="Google Shape;223;p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24" name="Google Shape;224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" name="Google Shape;225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" name="Google Shape;226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7" name="Google Shape;227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8" name="Google Shape;228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9" name="Google Shape;229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0" name="Google Shape;230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1" name="Google Shape;231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2" name="Google Shape;232;p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3" name="Google Shape;233;p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" name="Google Shape;234;p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" name="Google Shape;235;p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6" name="Google Shape;236;p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7" name="Google Shape;237;p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8" name="Google Shape;238;p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9" name="Google Shape;239;p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40" name="Google Shape;240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1" name="Google Shape;241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2" name="Google Shape;242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3" name="Google Shape;243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" name="Google Shape;244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" name="Google Shape;245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6" name="Google Shape;246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7" name="Google Shape;247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48" name="Google Shape;248;p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249" name="Google Shape;249;p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52" name="Google Shape;252;p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3" name="Google Shape;253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55" name="Google Shape;255;p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6" name="Google Shape;256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58" name="Google Shape;258;p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259" name="Google Shape;259;p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1" name="Google Shape;261;p5"/>
          <p:cNvSpPr txBox="1">
            <a:spLocks noGrp="1"/>
          </p:cNvSpPr>
          <p:nvPr>
            <p:ph type="title"/>
          </p:nvPr>
        </p:nvSpPr>
        <p:spPr>
          <a:xfrm>
            <a:off x="162114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5"/>
          <p:cNvSpPr txBox="1">
            <a:spLocks noGrp="1"/>
          </p:cNvSpPr>
          <p:nvPr>
            <p:ph type="title" idx="2"/>
          </p:nvPr>
        </p:nvSpPr>
        <p:spPr>
          <a:xfrm>
            <a:off x="691405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5"/>
          <p:cNvSpPr txBox="1">
            <a:spLocks noGrp="1"/>
          </p:cNvSpPr>
          <p:nvPr>
            <p:ph type="subTitle" idx="1"/>
          </p:nvPr>
        </p:nvSpPr>
        <p:spPr>
          <a:xfrm>
            <a:off x="692225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3"/>
          </p:nvPr>
        </p:nvSpPr>
        <p:spPr>
          <a:xfrm>
            <a:off x="162934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title" idx="4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1175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68" name="Google Shape;268;p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69" name="Google Shape;269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0" name="Google Shape;270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1" name="Google Shape;271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272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3" name="Google Shape;273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" name="Google Shape;274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" name="Google Shape;275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6" name="Google Shape;276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7" name="Google Shape;277;p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8" name="Google Shape;278;p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9" name="Google Shape;279;p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0" name="Google Shape;280;p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1" name="Google Shape;281;p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" name="Google Shape;282;p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" name="Google Shape;283;p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4" name="Google Shape;284;p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85" name="Google Shape;285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6" name="Google Shape;286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7" name="Google Shape;287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8" name="Google Shape;288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9" name="Google Shape;289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" name="Google Shape;290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" name="Google Shape;291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2" name="Google Shape;292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93" name="Google Shape;293;p6"/>
          <p:cNvGrpSpPr/>
          <p:nvPr/>
        </p:nvGrpSpPr>
        <p:grpSpPr>
          <a:xfrm flipH="1">
            <a:off x="10697434" y="148568"/>
            <a:ext cx="1470433" cy="1961233"/>
            <a:chOff x="8269775" y="3716750"/>
            <a:chExt cx="1102825" cy="1470925"/>
          </a:xfrm>
        </p:grpSpPr>
        <p:sp>
          <p:nvSpPr>
            <p:cNvPr id="294" name="Google Shape;294;p6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2" name="Google Shape;302;p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303" name="Google Shape;303;p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304" name="Google Shape;304;p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06" name="Google Shape;306;p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07" name="Google Shape;307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9" name="Google Shape;309;p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10" name="Google Shape;310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12" name="Google Shape;312;p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313" name="Google Shape;313;p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3370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8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360" name="Google Shape;360;p8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361" name="Google Shape;361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2" name="Google Shape;362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3" name="Google Shape;363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" name="Google Shape;364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" name="Google Shape;365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" name="Google Shape;366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" name="Google Shape;367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" name="Google Shape;368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9" name="Google Shape;369;p8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0" name="Google Shape;370;p8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1" name="Google Shape;371;p8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2" name="Google Shape;372;p8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" name="Google Shape;373;p8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" name="Google Shape;374;p8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5" name="Google Shape;375;p8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6" name="Google Shape;376;p8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377" name="Google Shape;377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" name="Google Shape;382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" name="Google Shape;383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5" name="Google Shape;385;p8"/>
          <p:cNvSpPr txBox="1">
            <a:spLocks noGrp="1"/>
          </p:cNvSpPr>
          <p:nvPr>
            <p:ph type="title"/>
          </p:nvPr>
        </p:nvSpPr>
        <p:spPr>
          <a:xfrm>
            <a:off x="2665800" y="1852800"/>
            <a:ext cx="6860400" cy="31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86" name="Google Shape;386;p8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387" name="Google Shape;387;p8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84922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0"/>
          <p:cNvSpPr txBox="1">
            <a:spLocks noGrp="1"/>
          </p:cNvSpPr>
          <p:nvPr>
            <p:ph type="title"/>
          </p:nvPr>
        </p:nvSpPr>
        <p:spPr>
          <a:xfrm>
            <a:off x="5021000" y="4631833"/>
            <a:ext cx="6274000" cy="1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0410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" name="Google Shape;493;p1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94" name="Google Shape;494;p1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95" name="Google Shape;495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6" name="Google Shape;496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7" name="Google Shape;497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8" name="Google Shape;498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9" name="Google Shape;499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0" name="Google Shape;500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1" name="Google Shape;501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2" name="Google Shape;502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3" name="Google Shape;503;p1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4" name="Google Shape;504;p1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5" name="Google Shape;505;p1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6" name="Google Shape;506;p1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7" name="Google Shape;507;p1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8" name="Google Shape;508;p1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9" name="Google Shape;509;p1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10" name="Google Shape;510;p1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11" name="Google Shape;511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2" name="Google Shape;512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3" name="Google Shape;513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4" name="Google Shape;514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5" name="Google Shape;515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6" name="Google Shape;516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7" name="Google Shape;517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8" name="Google Shape;518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19" name="Google Shape;519;p11"/>
          <p:cNvGrpSpPr/>
          <p:nvPr/>
        </p:nvGrpSpPr>
        <p:grpSpPr>
          <a:xfrm>
            <a:off x="22034" y="275568"/>
            <a:ext cx="1470433" cy="1961233"/>
            <a:chOff x="8269775" y="3716750"/>
            <a:chExt cx="1102825" cy="1470925"/>
          </a:xfrm>
        </p:grpSpPr>
        <p:sp>
          <p:nvSpPr>
            <p:cNvPr id="520" name="Google Shape;520;p1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1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1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8" name="Google Shape;528;p1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29" name="Google Shape;529;p1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30" name="Google Shape;530;p1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1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32" name="Google Shape;532;p1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3" name="Google Shape;533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" name="Google Shape;534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" name="Google Shape;535;p1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6" name="Google Shape;536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" name="Google Shape;537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38" name="Google Shape;538;p1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39" name="Google Shape;539;p1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1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41" name="Google Shape;541;p11"/>
          <p:cNvSpPr txBox="1">
            <a:spLocks noGrp="1"/>
          </p:cNvSpPr>
          <p:nvPr>
            <p:ph type="title" hasCustomPrompt="1"/>
          </p:nvPr>
        </p:nvSpPr>
        <p:spPr>
          <a:xfrm>
            <a:off x="2838833" y="2362733"/>
            <a:ext cx="8428000" cy="15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42" name="Google Shape;542;p11"/>
          <p:cNvSpPr txBox="1">
            <a:spLocks noGrp="1"/>
          </p:cNvSpPr>
          <p:nvPr>
            <p:ph type="subTitle" idx="1"/>
          </p:nvPr>
        </p:nvSpPr>
        <p:spPr>
          <a:xfrm>
            <a:off x="4779400" y="3832457"/>
            <a:ext cx="64876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543" name="Google Shape;543;p11"/>
          <p:cNvGrpSpPr/>
          <p:nvPr/>
        </p:nvGrpSpPr>
        <p:grpSpPr>
          <a:xfrm>
            <a:off x="10982934" y="4249500"/>
            <a:ext cx="1370633" cy="2468104"/>
            <a:chOff x="8046725" y="2806125"/>
            <a:chExt cx="1027975" cy="1851078"/>
          </a:xfrm>
        </p:grpSpPr>
        <p:sp>
          <p:nvSpPr>
            <p:cNvPr id="544" name="Google Shape;544;p11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5" name="Google Shape;545;p11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546" name="Google Shape;546;p11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11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" name="Google Shape;548;p11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11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11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11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" name="Google Shape;552;p11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11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11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11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" name="Google Shape;556;p11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11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05384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1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9" name="Google Shape;1659;p1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0" name="Google Shape;1660;p1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1" name="Google Shape;1661;p1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662" name="Google Shape;1662;p1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63" name="Google Shape;1663;p1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664" name="Google Shape;166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668" name="Google Shape;1668;p1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0" name="Google Shape;1670;p1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671" name="Google Shape;167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74" name="Google Shape;1674;p1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75" name="Google Shape;1675;p1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676" name="Google Shape;167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9" name="Google Shape;1679;p1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680" name="Google Shape;168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83" name="Google Shape;1683;p1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84" name="Google Shape;1684;p1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685" name="Google Shape;168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8" name="Google Shape;1688;p1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689" name="Google Shape;168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1" name="Google Shape;1691;p1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692" name="Google Shape;169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5" name="Google Shape;1695;p1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696" name="Google Shape;169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7" name="Google Shape;169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8" name="Google Shape;169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9" name="Google Shape;1699;p1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700" name="Google Shape;170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02" name="Google Shape;1702;p1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3" name="Google Shape;1703;p1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704" name="Google Shape;170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7" name="Google Shape;1707;p1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708" name="Google Shape;170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711" name="Google Shape;171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715" name="Google Shape;1715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7" name="Google Shape;1717;p1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718" name="Google Shape;1718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21" name="Google Shape;1721;p1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22" name="Google Shape;1722;p1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723" name="Google Shape;1723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727" name="Google Shape;1727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9" name="Google Shape;1729;p1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730" name="Google Shape;173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33" name="Google Shape;1733;p1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35" name="Google Shape;1735;p1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736" name="Google Shape;173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9" name="Google Shape;1739;p1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740" name="Google Shape;174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743" name="Google Shape;1743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46" name="Google Shape;1746;p1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47" name="Google Shape;1747;p1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748" name="Google Shape;174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50" name="Google Shape;1750;p1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51" name="Google Shape;1751;p1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752" name="Google Shape;1752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5" name="Google Shape;1755;p1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756" name="Google Shape;175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759" name="Google Shape;1759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62" name="Google Shape;1762;p1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63" name="Google Shape;1763;p1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764" name="Google Shape;1764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7" name="Google Shape;1767;p1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768" name="Google Shape;1768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1" name="Google Shape;1771;p1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772" name="Google Shape;177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4" name="Google Shape;1774;p1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775" name="Google Shape;177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8" name="Google Shape;1778;p1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779" name="Google Shape;177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1" name="Google Shape;1781;p1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782" name="Google Shape;178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786" name="Google Shape;178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8" name="Google Shape;1788;p1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789" name="Google Shape;1789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92" name="Google Shape;1792;p1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793" name="Google Shape;1793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95" name="Google Shape;1795;p1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6" name="Google Shape;1796;p1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797" name="Google Shape;1797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0" name="Google Shape;1800;p1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801" name="Google Shape;1801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4" name="Google Shape;1804;p1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805" name="Google Shape;180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8" name="Google Shape;1808;p1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809" name="Google Shape;180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11" name="Google Shape;1811;p1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812" name="Google Shape;181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14" name="Google Shape;1814;p1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6" name="Google Shape;1816;p11"/>
          <p:cNvSpPr txBox="1">
            <a:spLocks noGrp="1"/>
          </p:cNvSpPr>
          <p:nvPr>
            <p:ph type="title" hasCustomPrompt="1"/>
          </p:nvPr>
        </p:nvSpPr>
        <p:spPr>
          <a:xfrm>
            <a:off x="960000" y="1050433"/>
            <a:ext cx="10272000" cy="2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17" name="Google Shape;1817;p11"/>
          <p:cNvSpPr txBox="1">
            <a:spLocks noGrp="1"/>
          </p:cNvSpPr>
          <p:nvPr>
            <p:ph type="subTitle" idx="1"/>
          </p:nvPr>
        </p:nvSpPr>
        <p:spPr>
          <a:xfrm>
            <a:off x="960000" y="3065300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8" name="Google Shape;1818;p11"/>
          <p:cNvSpPr/>
          <p:nvPr/>
        </p:nvSpPr>
        <p:spPr>
          <a:xfrm>
            <a:off x="4941996" y="111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1"/>
          <p:cNvSpPr/>
          <p:nvPr/>
        </p:nvSpPr>
        <p:spPr>
          <a:xfrm>
            <a:off x="10715530" y="1901396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1"/>
          <p:cNvSpPr/>
          <p:nvPr/>
        </p:nvSpPr>
        <p:spPr>
          <a:xfrm>
            <a:off x="137453" y="-42652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1"/>
          <p:cNvSpPr/>
          <p:nvPr/>
        </p:nvSpPr>
        <p:spPr>
          <a:xfrm>
            <a:off x="9381850" y="44145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2" name="Google Shape;1822;p11"/>
          <p:cNvSpPr/>
          <p:nvPr/>
        </p:nvSpPr>
        <p:spPr>
          <a:xfrm>
            <a:off x="3309535" y="1109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3" name="Google Shape;1823;p11"/>
          <p:cNvSpPr/>
          <p:nvPr/>
        </p:nvSpPr>
        <p:spPr>
          <a:xfrm>
            <a:off x="7484353" y="1771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4" name="Google Shape;1824;p11"/>
          <p:cNvSpPr/>
          <p:nvPr/>
        </p:nvSpPr>
        <p:spPr>
          <a:xfrm>
            <a:off x="3294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5" name="Google Shape;1825;p11"/>
          <p:cNvSpPr/>
          <p:nvPr/>
        </p:nvSpPr>
        <p:spPr>
          <a:xfrm flipH="1">
            <a:off x="10844070" y="-357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11"/>
          <p:cNvSpPr/>
          <p:nvPr/>
        </p:nvSpPr>
        <p:spPr>
          <a:xfrm>
            <a:off x="1073089" y="16173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11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11"/>
          <p:cNvSpPr/>
          <p:nvPr/>
        </p:nvSpPr>
        <p:spPr>
          <a:xfrm>
            <a:off x="2584672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9" name="Google Shape;1829;p11"/>
          <p:cNvSpPr/>
          <p:nvPr/>
        </p:nvSpPr>
        <p:spPr>
          <a:xfrm>
            <a:off x="522956" y="3537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0" name="Google Shape;1830;p11"/>
          <p:cNvSpPr/>
          <p:nvPr/>
        </p:nvSpPr>
        <p:spPr>
          <a:xfrm>
            <a:off x="10040439" y="694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1" name="Google Shape;1831;p11"/>
          <p:cNvSpPr/>
          <p:nvPr/>
        </p:nvSpPr>
        <p:spPr>
          <a:xfrm>
            <a:off x="11231989" y="12191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2" name="Google Shape;1832;p11"/>
          <p:cNvSpPr/>
          <p:nvPr/>
        </p:nvSpPr>
        <p:spPr>
          <a:xfrm>
            <a:off x="8771472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3" name="Google Shape;1833;p11"/>
          <p:cNvSpPr/>
          <p:nvPr/>
        </p:nvSpPr>
        <p:spPr>
          <a:xfrm>
            <a:off x="119007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4" name="Google Shape;1834;p11"/>
          <p:cNvSpPr/>
          <p:nvPr/>
        </p:nvSpPr>
        <p:spPr>
          <a:xfrm>
            <a:off x="66482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5" name="Google Shape;1835;p11"/>
          <p:cNvSpPr/>
          <p:nvPr/>
        </p:nvSpPr>
        <p:spPr>
          <a:xfrm>
            <a:off x="118716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36" name="Google Shape;1836;p11"/>
          <p:cNvGrpSpPr/>
          <p:nvPr/>
        </p:nvGrpSpPr>
        <p:grpSpPr>
          <a:xfrm flipH="1">
            <a:off x="1821524" y="5553468"/>
            <a:ext cx="630947" cy="693209"/>
            <a:chOff x="1799697" y="4222450"/>
            <a:chExt cx="473210" cy="519907"/>
          </a:xfrm>
        </p:grpSpPr>
        <p:sp>
          <p:nvSpPr>
            <p:cNvPr id="1837" name="Google Shape;1837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0" name="Google Shape;1850;p11"/>
          <p:cNvGrpSpPr/>
          <p:nvPr/>
        </p:nvGrpSpPr>
        <p:grpSpPr>
          <a:xfrm>
            <a:off x="2706230" y="5187742"/>
            <a:ext cx="556997" cy="883813"/>
            <a:chOff x="1296693" y="4078131"/>
            <a:chExt cx="417748" cy="662860"/>
          </a:xfrm>
        </p:grpSpPr>
        <p:sp>
          <p:nvSpPr>
            <p:cNvPr id="1851" name="Google Shape;1851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64" name="Google Shape;1864;p11"/>
          <p:cNvGrpSpPr/>
          <p:nvPr/>
        </p:nvGrpSpPr>
        <p:grpSpPr>
          <a:xfrm>
            <a:off x="3396580" y="5522468"/>
            <a:ext cx="630947" cy="693209"/>
            <a:chOff x="1799697" y="4222450"/>
            <a:chExt cx="473210" cy="519907"/>
          </a:xfrm>
        </p:grpSpPr>
        <p:sp>
          <p:nvSpPr>
            <p:cNvPr id="1865" name="Google Shape;1865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8" name="Google Shape;1878;p11"/>
          <p:cNvSpPr/>
          <p:nvPr/>
        </p:nvSpPr>
        <p:spPr>
          <a:xfrm flipH="1">
            <a:off x="-225297" y="2155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9" name="Google Shape;1879;p11"/>
          <p:cNvGrpSpPr/>
          <p:nvPr/>
        </p:nvGrpSpPr>
        <p:grpSpPr>
          <a:xfrm flipH="1">
            <a:off x="959996" y="5187742"/>
            <a:ext cx="556997" cy="883813"/>
            <a:chOff x="1296693" y="4078131"/>
            <a:chExt cx="417748" cy="662860"/>
          </a:xfrm>
        </p:grpSpPr>
        <p:sp>
          <p:nvSpPr>
            <p:cNvPr id="1880" name="Google Shape;1880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93" name="Google Shape;1893;p11"/>
          <p:cNvGrpSpPr/>
          <p:nvPr/>
        </p:nvGrpSpPr>
        <p:grpSpPr>
          <a:xfrm flipH="1">
            <a:off x="4293696" y="5244875"/>
            <a:ext cx="556997" cy="883813"/>
            <a:chOff x="1296693" y="4078131"/>
            <a:chExt cx="417748" cy="662860"/>
          </a:xfrm>
        </p:grpSpPr>
        <p:sp>
          <p:nvSpPr>
            <p:cNvPr id="1894" name="Google Shape;1894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16814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" name="Google Shape;560;p1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561" name="Google Shape;561;p1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562" name="Google Shape;562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3" name="Google Shape;563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4" name="Google Shape;564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5" name="Google Shape;565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6" name="Google Shape;566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" name="Google Shape;567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8" name="Google Shape;568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" name="Google Shape;569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0" name="Google Shape;570;p1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1" name="Google Shape;571;p1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2" name="Google Shape;572;p1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3" name="Google Shape;573;p1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4" name="Google Shape;574;p1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5" name="Google Shape;575;p1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6" name="Google Shape;576;p1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7" name="Google Shape;577;p1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78" name="Google Shape;578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9" name="Google Shape;579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" name="Google Shape;580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1" name="Google Shape;581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" name="Google Shape;582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" name="Google Shape;583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4" name="Google Shape;584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5" name="Google Shape;585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86" name="Google Shape;586;p1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87" name="Google Shape;587;p1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88" name="Google Shape;588;p1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1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90" name="Google Shape;590;p1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1" name="Google Shape;591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" name="Google Shape;592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3" name="Google Shape;593;p1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4" name="Google Shape;594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" name="Google Shape;595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96" name="Google Shape;596;p1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97" name="Google Shape;597;p1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8" name="Google Shape;598;p1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99" name="Google Shape;599;p13"/>
          <p:cNvSpPr txBox="1">
            <a:spLocks noGrp="1"/>
          </p:cNvSpPr>
          <p:nvPr>
            <p:ph type="title"/>
          </p:nvPr>
        </p:nvSpPr>
        <p:spPr>
          <a:xfrm>
            <a:off x="2547545" y="212988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0" name="Google Shape;600;p13"/>
          <p:cNvSpPr txBox="1">
            <a:spLocks noGrp="1"/>
          </p:cNvSpPr>
          <p:nvPr>
            <p:ph type="subTitle" idx="1"/>
          </p:nvPr>
        </p:nvSpPr>
        <p:spPr>
          <a:xfrm>
            <a:off x="2547545" y="2652799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title" idx="2"/>
          </p:nvPr>
        </p:nvSpPr>
        <p:spPr>
          <a:xfrm>
            <a:off x="7895249" y="212986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subTitle" idx="3"/>
          </p:nvPr>
        </p:nvSpPr>
        <p:spPr>
          <a:xfrm>
            <a:off x="7895249" y="2652784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4"/>
          </p:nvPr>
        </p:nvSpPr>
        <p:spPr>
          <a:xfrm>
            <a:off x="2547531" y="431332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5"/>
          </p:nvPr>
        </p:nvSpPr>
        <p:spPr>
          <a:xfrm>
            <a:off x="2547531" y="4838028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6"/>
          </p:nvPr>
        </p:nvSpPr>
        <p:spPr>
          <a:xfrm>
            <a:off x="7895269" y="431733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6" name="Google Shape;606;p13"/>
          <p:cNvSpPr txBox="1">
            <a:spLocks noGrp="1"/>
          </p:cNvSpPr>
          <p:nvPr>
            <p:ph type="subTitle" idx="7"/>
          </p:nvPr>
        </p:nvSpPr>
        <p:spPr>
          <a:xfrm>
            <a:off x="7895269" y="4842032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title" idx="8" hasCustomPrompt="1"/>
          </p:nvPr>
        </p:nvSpPr>
        <p:spPr>
          <a:xfrm>
            <a:off x="122273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9" hasCustomPrompt="1"/>
          </p:nvPr>
        </p:nvSpPr>
        <p:spPr>
          <a:xfrm>
            <a:off x="1222745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13" hasCustomPrompt="1"/>
          </p:nvPr>
        </p:nvSpPr>
        <p:spPr>
          <a:xfrm>
            <a:off x="657639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0" name="Google Shape;610;p13"/>
          <p:cNvSpPr txBox="1">
            <a:spLocks noGrp="1"/>
          </p:cNvSpPr>
          <p:nvPr>
            <p:ph type="title" idx="14" hasCustomPrompt="1"/>
          </p:nvPr>
        </p:nvSpPr>
        <p:spPr>
          <a:xfrm>
            <a:off x="6582431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1" name="Google Shape;611;p13"/>
          <p:cNvSpPr txBox="1">
            <a:spLocks noGrp="1"/>
          </p:cNvSpPr>
          <p:nvPr>
            <p:ph type="title" idx="15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63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14" name="Google Shape;614;p1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15" name="Google Shape;615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6" name="Google Shape;616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" name="Google Shape;617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1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4" name="Google Shape;624;p1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5" name="Google Shape;625;p1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1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1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1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9" name="Google Shape;629;p1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30" name="Google Shape;630;p1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31" name="Google Shape;631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2" name="Google Shape;632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" name="Google Shape;633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4" name="Google Shape;634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5" name="Google Shape;635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6" name="Google Shape;636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7" name="Google Shape;637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8" name="Google Shape;638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39" name="Google Shape;639;p14"/>
          <p:cNvSpPr txBox="1">
            <a:spLocks noGrp="1"/>
          </p:cNvSpPr>
          <p:nvPr>
            <p:ph type="title"/>
          </p:nvPr>
        </p:nvSpPr>
        <p:spPr>
          <a:xfrm>
            <a:off x="2468800" y="4682391"/>
            <a:ext cx="7254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40" name="Google Shape;640;p14"/>
          <p:cNvSpPr txBox="1">
            <a:spLocks noGrp="1"/>
          </p:cNvSpPr>
          <p:nvPr>
            <p:ph type="subTitle" idx="1"/>
          </p:nvPr>
        </p:nvSpPr>
        <p:spPr>
          <a:xfrm>
            <a:off x="2349400" y="1974400"/>
            <a:ext cx="7493200" cy="25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641" name="Google Shape;641;p14"/>
          <p:cNvGrpSpPr/>
          <p:nvPr/>
        </p:nvGrpSpPr>
        <p:grpSpPr>
          <a:xfrm>
            <a:off x="10448710" y="429428"/>
            <a:ext cx="1292583" cy="1293147"/>
            <a:chOff x="769800" y="2509975"/>
            <a:chExt cx="1145500" cy="1146000"/>
          </a:xfrm>
        </p:grpSpPr>
        <p:sp>
          <p:nvSpPr>
            <p:cNvPr id="642" name="Google Shape;642;p1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0050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" name="Google Shape;660;p1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61" name="Google Shape;661;p1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62" name="Google Shape;662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3" name="Google Shape;663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4" name="Google Shape;664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5" name="Google Shape;665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6" name="Google Shape;666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7" name="Google Shape;667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8" name="Google Shape;668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9" name="Google Shape;669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0" name="Google Shape;670;p1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1" name="Google Shape;671;p1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2" name="Google Shape;672;p1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3" name="Google Shape;673;p1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4" name="Google Shape;674;p1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5" name="Google Shape;675;p1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6" name="Google Shape;676;p1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77" name="Google Shape;677;p1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78" name="Google Shape;678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9" name="Google Shape;679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0" name="Google Shape;680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1" name="Google Shape;681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6" name="Google Shape;686;p1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687" name="Google Shape;687;p1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688" name="Google Shape;688;p1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1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690" name="Google Shape;690;p1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1" name="Google Shape;691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2" name="Google Shape;692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93" name="Google Shape;693;p1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4" name="Google Shape;694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5" name="Google Shape;695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96" name="Google Shape;696;p1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697" name="Google Shape;697;p1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1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99" name="Google Shape;699;p15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15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701" name="Google Shape;701;p1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83925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Google Shape;710;p1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11" name="Google Shape;711;p1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12" name="Google Shape;712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3" name="Google Shape;713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4" name="Google Shape;714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8" name="Google Shape;718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9" name="Google Shape;719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0" name="Google Shape;720;p1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1" name="Google Shape;721;p1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2" name="Google Shape;722;p1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3" name="Google Shape;723;p1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7" name="Google Shape;727;p1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28" name="Google Shape;728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36" name="Google Shape;736;p1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37" name="Google Shape;737;p1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38" name="Google Shape;738;p1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1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40" name="Google Shape;740;p1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1" name="Google Shape;741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43" name="Google Shape;743;p1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4" name="Google Shape;744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46" name="Google Shape;746;p1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47" name="Google Shape;747;p1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1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49" name="Google Shape;749;p16"/>
          <p:cNvSpPr txBox="1">
            <a:spLocks noGrp="1"/>
          </p:cNvSpPr>
          <p:nvPr>
            <p:ph type="title"/>
          </p:nvPr>
        </p:nvSpPr>
        <p:spPr>
          <a:xfrm>
            <a:off x="5765183" y="1718600"/>
            <a:ext cx="5289200" cy="24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16"/>
          <p:cNvSpPr txBox="1">
            <a:spLocks noGrp="1"/>
          </p:cNvSpPr>
          <p:nvPr>
            <p:ph type="subTitle" idx="1"/>
          </p:nvPr>
        </p:nvSpPr>
        <p:spPr>
          <a:xfrm>
            <a:off x="5765183" y="4264600"/>
            <a:ext cx="52936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410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" name="Google Shape;752;p17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53" name="Google Shape;753;p17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54" name="Google Shape;754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5" name="Google Shape;755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6" name="Google Shape;756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7" name="Google Shape;757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8" name="Google Shape;758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9" name="Google Shape;759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" name="Google Shape;760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1" name="Google Shape;761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" name="Google Shape;762;p17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3" name="Google Shape;763;p17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4" name="Google Shape;764;p17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5" name="Google Shape;765;p17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" name="Google Shape;766;p17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" name="Google Shape;767;p17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" name="Google Shape;768;p17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9" name="Google Shape;769;p17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70" name="Google Shape;770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1" name="Google Shape;771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2" name="Google Shape;772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" name="Google Shape;773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" name="Google Shape;774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5" name="Google Shape;775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6" name="Google Shape;776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7" name="Google Shape;777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78" name="Google Shape;778;p17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79" name="Google Shape;779;p17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80" name="Google Shape;780;p17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17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82" name="Google Shape;782;p17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3" name="Google Shape;783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85" name="Google Shape;785;p17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6" name="Google Shape;786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88" name="Google Shape;788;p17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89" name="Google Shape;789;p17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0" name="Google Shape;790;p17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91" name="Google Shape;791;p17"/>
          <p:cNvSpPr txBox="1">
            <a:spLocks noGrp="1"/>
          </p:cNvSpPr>
          <p:nvPr>
            <p:ph type="title"/>
          </p:nvPr>
        </p:nvSpPr>
        <p:spPr>
          <a:xfrm>
            <a:off x="971493" y="2569500"/>
            <a:ext cx="6110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92" name="Google Shape;792;p17"/>
          <p:cNvSpPr txBox="1">
            <a:spLocks noGrp="1"/>
          </p:cNvSpPr>
          <p:nvPr>
            <p:ph type="subTitle" idx="1"/>
          </p:nvPr>
        </p:nvSpPr>
        <p:spPr>
          <a:xfrm>
            <a:off x="1373493" y="3434900"/>
            <a:ext cx="53064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6648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8" name="Google Shape;838;p1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39" name="Google Shape;839;p1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40" name="Google Shape;840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1" name="Google Shape;841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2" name="Google Shape;842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3" name="Google Shape;843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4" name="Google Shape;844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5" name="Google Shape;845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6" name="Google Shape;846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" name="Google Shape;847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" name="Google Shape;848;p1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" name="Google Shape;849;p1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0" name="Google Shape;850;p1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1" name="Google Shape;851;p1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2" name="Google Shape;852;p1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3" name="Google Shape;853;p1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" name="Google Shape;854;p1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5" name="Google Shape;855;p1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856" name="Google Shape;856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" name="Google Shape;857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" name="Google Shape;858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9" name="Google Shape;859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0" name="Google Shape;860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1" name="Google Shape;861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2" name="Google Shape;862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3" name="Google Shape;863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4" name="Google Shape;864;p19"/>
          <p:cNvGrpSpPr/>
          <p:nvPr/>
        </p:nvGrpSpPr>
        <p:grpSpPr>
          <a:xfrm flipH="1">
            <a:off x="10709018" y="212068"/>
            <a:ext cx="1470433" cy="1961233"/>
            <a:chOff x="8269775" y="3716750"/>
            <a:chExt cx="1102825" cy="1470925"/>
          </a:xfrm>
        </p:grpSpPr>
        <p:sp>
          <p:nvSpPr>
            <p:cNvPr id="865" name="Google Shape;865;p19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3" name="Google Shape;873;p19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874" name="Google Shape;874;p19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875" name="Google Shape;875;p19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19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77" name="Google Shape;877;p19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78" name="Google Shape;878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9" name="Google Shape;879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80" name="Google Shape;880;p19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81" name="Google Shape;881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2" name="Google Shape;882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883" name="Google Shape;883;p19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884" name="Google Shape;884;p19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19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86" name="Google Shape;886;p19"/>
          <p:cNvSpPr txBox="1">
            <a:spLocks noGrp="1"/>
          </p:cNvSpPr>
          <p:nvPr>
            <p:ph type="title"/>
          </p:nvPr>
        </p:nvSpPr>
        <p:spPr>
          <a:xfrm>
            <a:off x="1261300" y="4031500"/>
            <a:ext cx="269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7" name="Google Shape;887;p19"/>
          <p:cNvSpPr txBox="1">
            <a:spLocks noGrp="1"/>
          </p:cNvSpPr>
          <p:nvPr>
            <p:ph type="subTitle" idx="1"/>
          </p:nvPr>
        </p:nvSpPr>
        <p:spPr>
          <a:xfrm>
            <a:off x="1264067" y="4506971"/>
            <a:ext cx="26844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88" name="Google Shape;888;p19"/>
          <p:cNvSpPr txBox="1">
            <a:spLocks noGrp="1"/>
          </p:cNvSpPr>
          <p:nvPr>
            <p:ph type="title" idx="2"/>
          </p:nvPr>
        </p:nvSpPr>
        <p:spPr>
          <a:xfrm>
            <a:off x="4743200" y="4031500"/>
            <a:ext cx="270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9" name="Google Shape;889;p19"/>
          <p:cNvSpPr txBox="1">
            <a:spLocks noGrp="1"/>
          </p:cNvSpPr>
          <p:nvPr>
            <p:ph type="subTitle" idx="3"/>
          </p:nvPr>
        </p:nvSpPr>
        <p:spPr>
          <a:xfrm>
            <a:off x="4745768" y="4506968"/>
            <a:ext cx="26952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0" name="Google Shape;890;p19"/>
          <p:cNvSpPr txBox="1">
            <a:spLocks noGrp="1"/>
          </p:cNvSpPr>
          <p:nvPr>
            <p:ph type="title" idx="4"/>
          </p:nvPr>
        </p:nvSpPr>
        <p:spPr>
          <a:xfrm>
            <a:off x="8235500" y="4031500"/>
            <a:ext cx="269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subTitle" idx="5"/>
          </p:nvPr>
        </p:nvSpPr>
        <p:spPr>
          <a:xfrm>
            <a:off x="8238268" y="4506968"/>
            <a:ext cx="26900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7336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0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95" name="Google Shape;895;p20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96" name="Google Shape;896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7" name="Google Shape;897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8" name="Google Shape;898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20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" name="Google Shape;905;p20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6" name="Google Shape;906;p20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7" name="Google Shape;907;p20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" name="Google Shape;908;p20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9" name="Google Shape;909;p20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0" name="Google Shape;910;p20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1" name="Google Shape;911;p20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12" name="Google Shape;912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3" name="Google Shape;913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4" name="Google Shape;914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5" name="Google Shape;915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" name="Google Shape;916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7" name="Google Shape;917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" name="Google Shape;918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9" name="Google Shape;919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20" name="Google Shape;920;p20"/>
          <p:cNvGrpSpPr/>
          <p:nvPr/>
        </p:nvGrpSpPr>
        <p:grpSpPr>
          <a:xfrm>
            <a:off x="-3366" y="125801"/>
            <a:ext cx="1470433" cy="1961233"/>
            <a:chOff x="8269775" y="3716750"/>
            <a:chExt cx="1102825" cy="1470925"/>
          </a:xfrm>
        </p:grpSpPr>
        <p:sp>
          <p:nvSpPr>
            <p:cNvPr id="921" name="Google Shape;921;p20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0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0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0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0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0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0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0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0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30" name="Google Shape;930;p20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31" name="Google Shape;931;p20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20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33" name="Google Shape;933;p20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4" name="Google Shape;934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" name="Google Shape;935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36" name="Google Shape;936;p20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7" name="Google Shape;937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8" name="Google Shape;938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39" name="Google Shape;939;p20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40" name="Google Shape;940;p20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20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42" name="Google Shape;942;p20"/>
          <p:cNvSpPr txBox="1">
            <a:spLocks noGrp="1"/>
          </p:cNvSpPr>
          <p:nvPr>
            <p:ph type="title"/>
          </p:nvPr>
        </p:nvSpPr>
        <p:spPr>
          <a:xfrm>
            <a:off x="2801188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3" name="Google Shape;943;p20"/>
          <p:cNvSpPr txBox="1">
            <a:spLocks noGrp="1"/>
          </p:cNvSpPr>
          <p:nvPr>
            <p:ph type="subTitle" idx="1"/>
          </p:nvPr>
        </p:nvSpPr>
        <p:spPr>
          <a:xfrm>
            <a:off x="2801188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4" name="Google Shape;944;p20"/>
          <p:cNvSpPr txBox="1">
            <a:spLocks noGrp="1"/>
          </p:cNvSpPr>
          <p:nvPr>
            <p:ph type="title" idx="2"/>
          </p:nvPr>
        </p:nvSpPr>
        <p:spPr>
          <a:xfrm>
            <a:off x="8079175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5" name="Google Shape;945;p20"/>
          <p:cNvSpPr txBox="1">
            <a:spLocks noGrp="1"/>
          </p:cNvSpPr>
          <p:nvPr>
            <p:ph type="subTitle" idx="3"/>
          </p:nvPr>
        </p:nvSpPr>
        <p:spPr>
          <a:xfrm>
            <a:off x="8079175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20"/>
          <p:cNvSpPr txBox="1">
            <a:spLocks noGrp="1"/>
          </p:cNvSpPr>
          <p:nvPr>
            <p:ph type="title" idx="4"/>
          </p:nvPr>
        </p:nvSpPr>
        <p:spPr>
          <a:xfrm>
            <a:off x="2801192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7" name="Google Shape;947;p20"/>
          <p:cNvSpPr txBox="1">
            <a:spLocks noGrp="1"/>
          </p:cNvSpPr>
          <p:nvPr>
            <p:ph type="subTitle" idx="5"/>
          </p:nvPr>
        </p:nvSpPr>
        <p:spPr>
          <a:xfrm>
            <a:off x="2801192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8" name="Google Shape;948;p20"/>
          <p:cNvSpPr txBox="1">
            <a:spLocks noGrp="1"/>
          </p:cNvSpPr>
          <p:nvPr>
            <p:ph type="title" idx="6"/>
          </p:nvPr>
        </p:nvSpPr>
        <p:spPr>
          <a:xfrm>
            <a:off x="8079175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9" name="Google Shape;949;p20"/>
          <p:cNvSpPr txBox="1">
            <a:spLocks noGrp="1"/>
          </p:cNvSpPr>
          <p:nvPr>
            <p:ph type="subTitle" idx="7"/>
          </p:nvPr>
        </p:nvSpPr>
        <p:spPr>
          <a:xfrm>
            <a:off x="8079175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20"/>
          <p:cNvSpPr txBox="1">
            <a:spLocks noGrp="1"/>
          </p:cNvSpPr>
          <p:nvPr>
            <p:ph type="title" idx="8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1476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" name="Google Shape;952;p2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953" name="Google Shape;953;p2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954" name="Google Shape;954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5" name="Google Shape;955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6" name="Google Shape;956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7" name="Google Shape;957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8" name="Google Shape;958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9" name="Google Shape;959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0" name="Google Shape;960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" name="Google Shape;961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2" name="Google Shape;962;p2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3" name="Google Shape;963;p2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" name="Google Shape;964;p2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5" name="Google Shape;965;p2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" name="Google Shape;966;p2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7" name="Google Shape;967;p2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" name="Google Shape;968;p2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9" name="Google Shape;969;p2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70" name="Google Shape;970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" name="Google Shape;971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2" name="Google Shape;972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" name="Google Shape;973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" name="Google Shape;974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5" name="Google Shape;975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6" name="Google Shape;976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7" name="Google Shape;977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78" name="Google Shape;978;p21"/>
          <p:cNvGrpSpPr/>
          <p:nvPr/>
        </p:nvGrpSpPr>
        <p:grpSpPr>
          <a:xfrm>
            <a:off x="12552" y="619934"/>
            <a:ext cx="1470433" cy="1961233"/>
            <a:chOff x="8269775" y="3716750"/>
            <a:chExt cx="1102825" cy="1470925"/>
          </a:xfrm>
        </p:grpSpPr>
        <p:sp>
          <p:nvSpPr>
            <p:cNvPr id="979" name="Google Shape;979;p2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7" name="Google Shape;987;p2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88" name="Google Shape;988;p2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89" name="Google Shape;989;p2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2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91" name="Google Shape;991;p2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2" name="Google Shape;992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3" name="Google Shape;993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94" name="Google Shape;994;p2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5" name="Google Shape;995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6" name="Google Shape;996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97" name="Google Shape;997;p2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98" name="Google Shape;998;p2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2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21"/>
          <p:cNvSpPr txBox="1">
            <a:spLocks noGrp="1"/>
          </p:cNvSpPr>
          <p:nvPr>
            <p:ph type="title"/>
          </p:nvPr>
        </p:nvSpPr>
        <p:spPr>
          <a:xfrm>
            <a:off x="94894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1" name="Google Shape;1001;p21"/>
          <p:cNvSpPr txBox="1">
            <a:spLocks noGrp="1"/>
          </p:cNvSpPr>
          <p:nvPr>
            <p:ph type="subTitle" idx="1"/>
          </p:nvPr>
        </p:nvSpPr>
        <p:spPr>
          <a:xfrm>
            <a:off x="948947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21"/>
          <p:cNvSpPr txBox="1">
            <a:spLocks noGrp="1"/>
          </p:cNvSpPr>
          <p:nvPr>
            <p:ph type="title" idx="2"/>
          </p:nvPr>
        </p:nvSpPr>
        <p:spPr>
          <a:xfrm>
            <a:off x="477203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3" name="Google Shape;1003;p21"/>
          <p:cNvSpPr txBox="1">
            <a:spLocks noGrp="1"/>
          </p:cNvSpPr>
          <p:nvPr>
            <p:ph type="subTitle" idx="3"/>
          </p:nvPr>
        </p:nvSpPr>
        <p:spPr>
          <a:xfrm>
            <a:off x="4772037" y="3037044"/>
            <a:ext cx="2648000" cy="5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p21"/>
          <p:cNvSpPr txBox="1">
            <a:spLocks noGrp="1"/>
          </p:cNvSpPr>
          <p:nvPr>
            <p:ph type="title" idx="4"/>
          </p:nvPr>
        </p:nvSpPr>
        <p:spPr>
          <a:xfrm>
            <a:off x="94894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5" name="Google Shape;1005;p21"/>
          <p:cNvSpPr txBox="1">
            <a:spLocks noGrp="1"/>
          </p:cNvSpPr>
          <p:nvPr>
            <p:ph type="subTitle" idx="5"/>
          </p:nvPr>
        </p:nvSpPr>
        <p:spPr>
          <a:xfrm>
            <a:off x="94894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6" name="Google Shape;1006;p21"/>
          <p:cNvSpPr txBox="1">
            <a:spLocks noGrp="1"/>
          </p:cNvSpPr>
          <p:nvPr>
            <p:ph type="title" idx="6"/>
          </p:nvPr>
        </p:nvSpPr>
        <p:spPr>
          <a:xfrm>
            <a:off x="477203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7" name="Google Shape;1007;p21"/>
          <p:cNvSpPr txBox="1">
            <a:spLocks noGrp="1"/>
          </p:cNvSpPr>
          <p:nvPr>
            <p:ph type="subTitle" idx="7"/>
          </p:nvPr>
        </p:nvSpPr>
        <p:spPr>
          <a:xfrm>
            <a:off x="477203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21"/>
          <p:cNvSpPr txBox="1">
            <a:spLocks noGrp="1"/>
          </p:cNvSpPr>
          <p:nvPr>
            <p:ph type="title" idx="8"/>
          </p:nvPr>
        </p:nvSpPr>
        <p:spPr>
          <a:xfrm>
            <a:off x="8595053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9" name="Google Shape;1009;p21"/>
          <p:cNvSpPr txBox="1">
            <a:spLocks noGrp="1"/>
          </p:cNvSpPr>
          <p:nvPr>
            <p:ph type="subTitle" idx="9"/>
          </p:nvPr>
        </p:nvSpPr>
        <p:spPr>
          <a:xfrm>
            <a:off x="8595053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21"/>
          <p:cNvSpPr txBox="1">
            <a:spLocks noGrp="1"/>
          </p:cNvSpPr>
          <p:nvPr>
            <p:ph type="title" idx="13"/>
          </p:nvPr>
        </p:nvSpPr>
        <p:spPr>
          <a:xfrm>
            <a:off x="8595053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11" name="Google Shape;1011;p21"/>
          <p:cNvSpPr txBox="1">
            <a:spLocks noGrp="1"/>
          </p:cNvSpPr>
          <p:nvPr>
            <p:ph type="subTitle" idx="14"/>
          </p:nvPr>
        </p:nvSpPr>
        <p:spPr>
          <a:xfrm>
            <a:off x="8595053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21"/>
          <p:cNvSpPr txBox="1">
            <a:spLocks noGrp="1"/>
          </p:cNvSpPr>
          <p:nvPr>
            <p:ph type="title" idx="15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7531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" name="Google Shape;1014;p2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15" name="Google Shape;1015;p2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16" name="Google Shape;1016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7" name="Google Shape;1017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" name="Google Shape;1018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" name="Google Shape;1019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0" name="Google Shape;1020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1" name="Google Shape;1021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2" name="Google Shape;1022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3" name="Google Shape;1023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4" name="Google Shape;1024;p2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5" name="Google Shape;1025;p2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" name="Google Shape;1026;p2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" name="Google Shape;1027;p2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8" name="Google Shape;1028;p2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9" name="Google Shape;1029;p2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0" name="Google Shape;1030;p2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31" name="Google Shape;1031;p2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32" name="Google Shape;1032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3" name="Google Shape;1033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" name="Google Shape;1034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5" name="Google Shape;1035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6" name="Google Shape;1036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7" name="Google Shape;1037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8" name="Google Shape;1038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9" name="Google Shape;1039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40" name="Google Shape;1040;p22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41" name="Google Shape;1041;p22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42" name="Google Shape;1042;p22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44" name="Google Shape;1044;p22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5" name="Google Shape;1045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47" name="Google Shape;1047;p22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8" name="Google Shape;1048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050" name="Google Shape;1050;p22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051" name="Google Shape;1051;p22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053" name="Google Shape;1053;p22"/>
          <p:cNvGrpSpPr/>
          <p:nvPr/>
        </p:nvGrpSpPr>
        <p:grpSpPr>
          <a:xfrm>
            <a:off x="10988418" y="5193085"/>
            <a:ext cx="1470433" cy="1961233"/>
            <a:chOff x="8269775" y="3716750"/>
            <a:chExt cx="1102825" cy="1470925"/>
          </a:xfrm>
        </p:grpSpPr>
        <p:sp>
          <p:nvSpPr>
            <p:cNvPr id="1054" name="Google Shape;1054;p22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2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2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2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2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2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2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2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2" name="Google Shape;1062;p22"/>
          <p:cNvSpPr txBox="1">
            <a:spLocks noGrp="1"/>
          </p:cNvSpPr>
          <p:nvPr>
            <p:ph type="title" hasCustomPrompt="1"/>
          </p:nvPr>
        </p:nvSpPr>
        <p:spPr>
          <a:xfrm>
            <a:off x="1562400" y="801556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3" name="Google Shape;1063;p22"/>
          <p:cNvSpPr txBox="1">
            <a:spLocks noGrp="1"/>
          </p:cNvSpPr>
          <p:nvPr>
            <p:ph type="subTitle" idx="1"/>
          </p:nvPr>
        </p:nvSpPr>
        <p:spPr>
          <a:xfrm>
            <a:off x="1562400" y="158888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4" name="Google Shape;1064;p22"/>
          <p:cNvSpPr txBox="1">
            <a:spLocks noGrp="1"/>
          </p:cNvSpPr>
          <p:nvPr>
            <p:ph type="title" idx="2" hasCustomPrompt="1"/>
          </p:nvPr>
        </p:nvSpPr>
        <p:spPr>
          <a:xfrm>
            <a:off x="1562400" y="2791351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5" name="Google Shape;1065;p22"/>
          <p:cNvSpPr txBox="1">
            <a:spLocks noGrp="1"/>
          </p:cNvSpPr>
          <p:nvPr>
            <p:ph type="subTitle" idx="3"/>
          </p:nvPr>
        </p:nvSpPr>
        <p:spPr>
          <a:xfrm>
            <a:off x="1562400" y="357782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6" name="Google Shape;1066;p22"/>
          <p:cNvSpPr txBox="1">
            <a:spLocks noGrp="1"/>
          </p:cNvSpPr>
          <p:nvPr>
            <p:ph type="title" idx="4" hasCustomPrompt="1"/>
          </p:nvPr>
        </p:nvSpPr>
        <p:spPr>
          <a:xfrm>
            <a:off x="1562400" y="4780355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7" name="Google Shape;1067;p22"/>
          <p:cNvSpPr txBox="1">
            <a:spLocks noGrp="1"/>
          </p:cNvSpPr>
          <p:nvPr>
            <p:ph type="subTitle" idx="5"/>
          </p:nvPr>
        </p:nvSpPr>
        <p:spPr>
          <a:xfrm>
            <a:off x="1562400" y="5568844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852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" name="Google Shape;1069;p2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70" name="Google Shape;1070;p2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71" name="Google Shape;1071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2" name="Google Shape;1072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3" name="Google Shape;1073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4" name="Google Shape;1074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5" name="Google Shape;1075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6" name="Google Shape;1076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7" name="Google Shape;1077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8" name="Google Shape;1078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9" name="Google Shape;1079;p2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0" name="Google Shape;1080;p2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1" name="Google Shape;1081;p2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2" name="Google Shape;1082;p2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3" name="Google Shape;1083;p2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4" name="Google Shape;1084;p2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5" name="Google Shape;1085;p2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86" name="Google Shape;1086;p2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87" name="Google Shape;1087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8" name="Google Shape;1088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9" name="Google Shape;1089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0" name="Google Shape;1090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1" name="Google Shape;1091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2" name="Google Shape;1092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" name="Google Shape;1093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4" name="Google Shape;1094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95" name="Google Shape;1095;p2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96" name="Google Shape;1096;p2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97" name="Google Shape;1097;p2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2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99" name="Google Shape;1099;p2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0" name="Google Shape;1100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02" name="Google Shape;1102;p2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3" name="Google Shape;1103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05" name="Google Shape;1105;p2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106" name="Google Shape;1106;p2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2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108" name="Google Shape;1108;p23"/>
          <p:cNvSpPr txBox="1">
            <a:spLocks noGrp="1"/>
          </p:cNvSpPr>
          <p:nvPr>
            <p:ph type="title"/>
          </p:nvPr>
        </p:nvSpPr>
        <p:spPr>
          <a:xfrm>
            <a:off x="1925717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9" name="Google Shape;1109;p23"/>
          <p:cNvSpPr txBox="1">
            <a:spLocks noGrp="1"/>
          </p:cNvSpPr>
          <p:nvPr>
            <p:ph type="subTitle" idx="1"/>
          </p:nvPr>
        </p:nvSpPr>
        <p:spPr>
          <a:xfrm>
            <a:off x="1924717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23"/>
          <p:cNvSpPr txBox="1">
            <a:spLocks noGrp="1"/>
          </p:cNvSpPr>
          <p:nvPr>
            <p:ph type="title" idx="2"/>
          </p:nvPr>
        </p:nvSpPr>
        <p:spPr>
          <a:xfrm>
            <a:off x="6925484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11" name="Google Shape;1111;p23"/>
          <p:cNvSpPr txBox="1">
            <a:spLocks noGrp="1"/>
          </p:cNvSpPr>
          <p:nvPr>
            <p:ph type="subTitle" idx="3"/>
          </p:nvPr>
        </p:nvSpPr>
        <p:spPr>
          <a:xfrm>
            <a:off x="6924484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3"/>
          <p:cNvSpPr txBox="1">
            <a:spLocks noGrp="1"/>
          </p:cNvSpPr>
          <p:nvPr>
            <p:ph type="title" idx="4" hasCustomPrompt="1"/>
          </p:nvPr>
        </p:nvSpPr>
        <p:spPr>
          <a:xfrm>
            <a:off x="2980917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3" name="Google Shape;1113;p23"/>
          <p:cNvSpPr txBox="1">
            <a:spLocks noGrp="1"/>
          </p:cNvSpPr>
          <p:nvPr>
            <p:ph type="title" idx="5" hasCustomPrompt="1"/>
          </p:nvPr>
        </p:nvSpPr>
        <p:spPr>
          <a:xfrm>
            <a:off x="7980684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4" name="Google Shape;1114;p23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1115" name="Google Shape;1115;p23"/>
          <p:cNvGrpSpPr/>
          <p:nvPr/>
        </p:nvGrpSpPr>
        <p:grpSpPr>
          <a:xfrm>
            <a:off x="11026368" y="5050768"/>
            <a:ext cx="1470433" cy="1961233"/>
            <a:chOff x="8269775" y="3716750"/>
            <a:chExt cx="1102825" cy="1470925"/>
          </a:xfrm>
        </p:grpSpPr>
        <p:sp>
          <p:nvSpPr>
            <p:cNvPr id="1116" name="Google Shape;1116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24" name="Google Shape;1124;p23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1125" name="Google Shape;1125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26452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1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1" name="Google Shape;1911;p1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2" name="Google Shape;1912;p1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913" name="Google Shape;1913;p1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14" name="Google Shape;1914;p1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915" name="Google Shape;191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" name="Google Shape;191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8" name="Google Shape;1918;p1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919" name="Google Shape;1919;p1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" name="Google Shape;1920;p1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1" name="Google Shape;1921;p1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922" name="Google Shape;192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" name="Google Shape;192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4" name="Google Shape;192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25" name="Google Shape;1925;p1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26" name="Google Shape;1926;p1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927" name="Google Shape;192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" name="Google Shape;192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0" name="Google Shape;1930;p1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931" name="Google Shape;193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2" name="Google Shape;193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3" name="Google Shape;193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34" name="Google Shape;1934;p1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5" name="Google Shape;1935;p1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936" name="Google Shape;193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7" name="Google Shape;193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8" name="Google Shape;193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9" name="Google Shape;1939;p1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943" name="Google Shape;194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6" name="Google Shape;1946;p1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947" name="Google Shape;194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8" name="Google Shape;194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0" name="Google Shape;1950;p1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951" name="Google Shape;195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53" name="Google Shape;1953;p1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54" name="Google Shape;1954;p1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955" name="Google Shape;195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1" name="Google Shape;1961;p1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962" name="Google Shape;196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5" name="Google Shape;1965;p1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966" name="Google Shape;1966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8" name="Google Shape;1968;p1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969" name="Google Shape;1969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72" name="Google Shape;1972;p1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73" name="Google Shape;1973;p1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974" name="Google Shape;1974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7" name="Google Shape;1977;p1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978" name="Google Shape;1978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80" name="Google Shape;1980;p1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981" name="Google Shape;198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84" name="Google Shape;1984;p1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86" name="Google Shape;1986;p1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987" name="Google Shape;198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0" name="Google Shape;1990;p1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991" name="Google Shape;199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3" name="Google Shape;1993;p1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994" name="Google Shape;1994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97" name="Google Shape;1997;p1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98" name="Google Shape;1998;p1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999" name="Google Shape;199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01" name="Google Shape;2001;p1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02" name="Google Shape;2002;p1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003" name="Google Shape;2003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007" name="Google Shape;200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9" name="Google Shape;2009;p1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010" name="Google Shape;2010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13" name="Google Shape;2013;p1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14" name="Google Shape;2014;p1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015" name="Google Shape;2015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019" name="Google Shape;2019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023" name="Google Shape;202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5" name="Google Shape;2025;p1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026" name="Google Shape;202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9" name="Google Shape;2029;p1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030" name="Google Shape;203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2" name="Google Shape;2032;p1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033" name="Google Shape;203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6" name="Google Shape;2036;p1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037" name="Google Shape;203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9" name="Google Shape;2039;p1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040" name="Google Shape;2040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3" name="Google Shape;2043;p1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044" name="Google Shape;2044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46" name="Google Shape;2046;p1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47" name="Google Shape;2047;p1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048" name="Google Shape;2048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1" name="Google Shape;2051;p1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052" name="Google Shape;2052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5" name="Google Shape;2055;p1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056" name="Google Shape;205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9" name="Google Shape;2059;p1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060" name="Google Shape;206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063" name="Google Shape;206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65" name="Google Shape;2065;p1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67" name="Google Shape;2067;p13"/>
          <p:cNvSpPr txBox="1">
            <a:spLocks noGrp="1"/>
          </p:cNvSpPr>
          <p:nvPr>
            <p:ph type="subTitle" idx="1"/>
          </p:nvPr>
        </p:nvSpPr>
        <p:spPr>
          <a:xfrm>
            <a:off x="960035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" name="Google Shape;2068;p13"/>
          <p:cNvSpPr txBox="1">
            <a:spLocks noGrp="1"/>
          </p:cNvSpPr>
          <p:nvPr>
            <p:ph type="subTitle" idx="2"/>
          </p:nvPr>
        </p:nvSpPr>
        <p:spPr>
          <a:xfrm>
            <a:off x="6397604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13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0610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4" name="Google Shape;1134;p2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135" name="Google Shape;1135;p2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36" name="Google Shape;1136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7" name="Google Shape;1137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8" name="Google Shape;1138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9" name="Google Shape;1139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0" name="Google Shape;1140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1" name="Google Shape;1141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2" name="Google Shape;1142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3" name="Google Shape;1143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4" name="Google Shape;1144;p2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5" name="Google Shape;1145;p2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6" name="Google Shape;1146;p2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7" name="Google Shape;1147;p2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8" name="Google Shape;1148;p2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9" name="Google Shape;1149;p2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0" name="Google Shape;1150;p2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51" name="Google Shape;1151;p2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152" name="Google Shape;1152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3" name="Google Shape;1153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4" name="Google Shape;1154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5" name="Google Shape;1155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6" name="Google Shape;1156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7" name="Google Shape;1157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8" name="Google Shape;1158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9" name="Google Shape;1159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160" name="Google Shape;1160;p24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1161" name="Google Shape;1161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85" name="Google Shape;1185;p24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1186" name="Google Shape;1186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0" name="Google Shape;1210;p24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211" name="Google Shape;1211;p24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2" name="Google Shape;1212;p24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213" name="Google Shape;1213;p24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" name="Google Shape;1214;p24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15" name="Google Shape;1215;p24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6" name="Google Shape;121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18" name="Google Shape;1218;p24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9" name="Google Shape;121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1" name="Google Shape;1221;p24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2" name="Google Shape;122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4" name="Google Shape;1224;p24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5" name="Google Shape;1225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7" name="Google Shape;1227;p24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8" name="Google Shape;1228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0" name="Google Shape;1230;p24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1" name="Google Shape;1231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3" name="Google Shape;1233;p24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4" name="Google Shape;1234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6" name="Google Shape;1236;p24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7" name="Google Shape;1237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24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0" name="Google Shape;1240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2" name="Google Shape;1242;p24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3" name="Google Shape;1243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5" name="Google Shape;1245;p24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6" name="Google Shape;124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" name="Google Shape;124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8" name="Google Shape;1248;p24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9" name="Google Shape;124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51" name="Google Shape;1251;p24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52" name="Google Shape;125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1254" name="Google Shape;1254;p24"/>
          <p:cNvSpPr txBox="1">
            <a:spLocks noGrp="1"/>
          </p:cNvSpPr>
          <p:nvPr>
            <p:ph type="title"/>
          </p:nvPr>
        </p:nvSpPr>
        <p:spPr>
          <a:xfrm>
            <a:off x="3232800" y="1689952"/>
            <a:ext cx="5726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24"/>
          <p:cNvSpPr txBox="1">
            <a:spLocks noGrp="1"/>
          </p:cNvSpPr>
          <p:nvPr>
            <p:ph type="subTitle" idx="1"/>
          </p:nvPr>
        </p:nvSpPr>
        <p:spPr>
          <a:xfrm>
            <a:off x="3230800" y="2963260"/>
            <a:ext cx="5730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4"/>
          <p:cNvSpPr txBox="1"/>
          <p:nvPr/>
        </p:nvSpPr>
        <p:spPr>
          <a:xfrm>
            <a:off x="3230800" y="4382997"/>
            <a:ext cx="5730400" cy="8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infographics &amp; images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733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257" name="Google Shape;1257;p24"/>
          <p:cNvGrpSpPr/>
          <p:nvPr/>
        </p:nvGrpSpPr>
        <p:grpSpPr>
          <a:xfrm>
            <a:off x="10493143" y="340528"/>
            <a:ext cx="1292583" cy="1293147"/>
            <a:chOff x="769800" y="2509975"/>
            <a:chExt cx="1145500" cy="1146000"/>
          </a:xfrm>
        </p:grpSpPr>
        <p:sp>
          <p:nvSpPr>
            <p:cNvPr id="1258" name="Google Shape;1258;p2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50472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2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277" name="Google Shape;1277;p2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278" name="Google Shape;1278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" name="Google Shape;1283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4" name="Google Shape;1284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5" name="Google Shape;1285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6" name="Google Shape;1286;p2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7" name="Google Shape;1287;p2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8" name="Google Shape;1288;p2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9" name="Google Shape;1289;p2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0" name="Google Shape;1290;p2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1" name="Google Shape;1291;p2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2" name="Google Shape;1292;p2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93" name="Google Shape;1293;p2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294" name="Google Shape;1294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5" name="Google Shape;1295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6" name="Google Shape;1296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7" name="Google Shape;1297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8" name="Google Shape;1298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9" name="Google Shape;1299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0" name="Google Shape;1300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1" name="Google Shape;1301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02" name="Google Shape;1302;p25"/>
          <p:cNvGrpSpPr/>
          <p:nvPr/>
        </p:nvGrpSpPr>
        <p:grpSpPr>
          <a:xfrm>
            <a:off x="57401" y="113868"/>
            <a:ext cx="1470433" cy="1961233"/>
            <a:chOff x="8269775" y="3716750"/>
            <a:chExt cx="1102825" cy="1470925"/>
          </a:xfrm>
        </p:grpSpPr>
        <p:sp>
          <p:nvSpPr>
            <p:cNvPr id="1303" name="Google Shape;1303;p2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1" name="Google Shape;1311;p2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312" name="Google Shape;1312;p2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313" name="Google Shape;1313;p2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2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15" name="Google Shape;1315;p2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6" name="Google Shape;1316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18" name="Google Shape;1318;p2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9" name="Google Shape;1319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321" name="Google Shape;1321;p2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322" name="Google Shape;1322;p2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2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24" name="Google Shape;1324;p25"/>
          <p:cNvGrpSpPr/>
          <p:nvPr/>
        </p:nvGrpSpPr>
        <p:grpSpPr>
          <a:xfrm>
            <a:off x="10014737" y="4879279"/>
            <a:ext cx="1226297" cy="1210891"/>
            <a:chOff x="1756600" y="-1013525"/>
            <a:chExt cx="1158050" cy="1143500"/>
          </a:xfrm>
        </p:grpSpPr>
        <p:sp>
          <p:nvSpPr>
            <p:cNvPr id="1325" name="Google Shape;1325;p25"/>
            <p:cNvSpPr/>
            <p:nvPr/>
          </p:nvSpPr>
          <p:spPr>
            <a:xfrm>
              <a:off x="1933875" y="-950250"/>
              <a:ext cx="945125" cy="1072175"/>
            </a:xfrm>
            <a:custGeom>
              <a:avLst/>
              <a:gdLst/>
              <a:ahLst/>
              <a:cxnLst/>
              <a:rect l="l" t="t" r="r" b="b"/>
              <a:pathLst>
                <a:path w="37805" h="42887" extrusionOk="0">
                  <a:moveTo>
                    <a:pt x="36117" y="1"/>
                  </a:moveTo>
                  <a:lnTo>
                    <a:pt x="35957" y="21"/>
                  </a:lnTo>
                  <a:lnTo>
                    <a:pt x="35816" y="41"/>
                  </a:lnTo>
                  <a:lnTo>
                    <a:pt x="35675" y="101"/>
                  </a:lnTo>
                  <a:lnTo>
                    <a:pt x="35535" y="141"/>
                  </a:lnTo>
                  <a:lnTo>
                    <a:pt x="35394" y="221"/>
                  </a:lnTo>
                  <a:lnTo>
                    <a:pt x="35253" y="302"/>
                  </a:lnTo>
                  <a:lnTo>
                    <a:pt x="35133" y="402"/>
                  </a:lnTo>
                  <a:lnTo>
                    <a:pt x="35033" y="523"/>
                  </a:lnTo>
                  <a:lnTo>
                    <a:pt x="34932" y="643"/>
                  </a:lnTo>
                  <a:lnTo>
                    <a:pt x="34832" y="784"/>
                  </a:lnTo>
                  <a:lnTo>
                    <a:pt x="23402" y="19967"/>
                  </a:lnTo>
                  <a:lnTo>
                    <a:pt x="18320" y="11410"/>
                  </a:lnTo>
                  <a:lnTo>
                    <a:pt x="18199" y="11229"/>
                  </a:lnTo>
                  <a:lnTo>
                    <a:pt x="18059" y="11069"/>
                  </a:lnTo>
                  <a:lnTo>
                    <a:pt x="17898" y="10948"/>
                  </a:lnTo>
                  <a:lnTo>
                    <a:pt x="17717" y="10828"/>
                  </a:lnTo>
                  <a:lnTo>
                    <a:pt x="17537" y="10747"/>
                  </a:lnTo>
                  <a:lnTo>
                    <a:pt x="17336" y="10667"/>
                  </a:lnTo>
                  <a:lnTo>
                    <a:pt x="17115" y="10647"/>
                  </a:lnTo>
                  <a:lnTo>
                    <a:pt x="16914" y="10627"/>
                  </a:lnTo>
                  <a:lnTo>
                    <a:pt x="16693" y="10647"/>
                  </a:lnTo>
                  <a:lnTo>
                    <a:pt x="16492" y="10687"/>
                  </a:lnTo>
                  <a:lnTo>
                    <a:pt x="16291" y="10767"/>
                  </a:lnTo>
                  <a:lnTo>
                    <a:pt x="16110" y="10868"/>
                  </a:lnTo>
                  <a:lnTo>
                    <a:pt x="15930" y="10988"/>
                  </a:lnTo>
                  <a:lnTo>
                    <a:pt x="15789" y="11129"/>
                  </a:lnTo>
                  <a:lnTo>
                    <a:pt x="15648" y="11290"/>
                  </a:lnTo>
                  <a:lnTo>
                    <a:pt x="15528" y="11470"/>
                  </a:lnTo>
                  <a:lnTo>
                    <a:pt x="181" y="40537"/>
                  </a:lnTo>
                  <a:lnTo>
                    <a:pt x="121" y="40697"/>
                  </a:lnTo>
                  <a:lnTo>
                    <a:pt x="61" y="40838"/>
                  </a:lnTo>
                  <a:lnTo>
                    <a:pt x="21" y="40999"/>
                  </a:lnTo>
                  <a:lnTo>
                    <a:pt x="0" y="41159"/>
                  </a:lnTo>
                  <a:lnTo>
                    <a:pt x="0" y="41300"/>
                  </a:lnTo>
                  <a:lnTo>
                    <a:pt x="21" y="41461"/>
                  </a:lnTo>
                  <a:lnTo>
                    <a:pt x="41" y="41601"/>
                  </a:lnTo>
                  <a:lnTo>
                    <a:pt x="81" y="41762"/>
                  </a:lnTo>
                  <a:lnTo>
                    <a:pt x="121" y="41902"/>
                  </a:lnTo>
                  <a:lnTo>
                    <a:pt x="201" y="42043"/>
                  </a:lnTo>
                  <a:lnTo>
                    <a:pt x="282" y="42184"/>
                  </a:lnTo>
                  <a:lnTo>
                    <a:pt x="362" y="42304"/>
                  </a:lnTo>
                  <a:lnTo>
                    <a:pt x="462" y="42425"/>
                  </a:lnTo>
                  <a:lnTo>
                    <a:pt x="583" y="42525"/>
                  </a:lnTo>
                  <a:lnTo>
                    <a:pt x="724" y="42626"/>
                  </a:lnTo>
                  <a:lnTo>
                    <a:pt x="864" y="42706"/>
                  </a:lnTo>
                  <a:lnTo>
                    <a:pt x="1045" y="42786"/>
                  </a:lnTo>
                  <a:lnTo>
                    <a:pt x="1226" y="42847"/>
                  </a:lnTo>
                  <a:lnTo>
                    <a:pt x="1407" y="42867"/>
                  </a:lnTo>
                  <a:lnTo>
                    <a:pt x="1607" y="42887"/>
                  </a:lnTo>
                  <a:lnTo>
                    <a:pt x="1808" y="42867"/>
                  </a:lnTo>
                  <a:lnTo>
                    <a:pt x="2029" y="42826"/>
                  </a:lnTo>
                  <a:lnTo>
                    <a:pt x="2230" y="42766"/>
                  </a:lnTo>
                  <a:lnTo>
                    <a:pt x="2411" y="42666"/>
                  </a:lnTo>
                  <a:lnTo>
                    <a:pt x="2592" y="42545"/>
                  </a:lnTo>
                  <a:lnTo>
                    <a:pt x="2752" y="42405"/>
                  </a:lnTo>
                  <a:lnTo>
                    <a:pt x="2893" y="42224"/>
                  </a:lnTo>
                  <a:lnTo>
                    <a:pt x="3014" y="42043"/>
                  </a:lnTo>
                  <a:lnTo>
                    <a:pt x="17034" y="15488"/>
                  </a:lnTo>
                  <a:lnTo>
                    <a:pt x="22036" y="23924"/>
                  </a:lnTo>
                  <a:lnTo>
                    <a:pt x="22157" y="24085"/>
                  </a:lnTo>
                  <a:lnTo>
                    <a:pt x="22277" y="24246"/>
                  </a:lnTo>
                  <a:lnTo>
                    <a:pt x="22438" y="24386"/>
                  </a:lnTo>
                  <a:lnTo>
                    <a:pt x="22619" y="24487"/>
                  </a:lnTo>
                  <a:lnTo>
                    <a:pt x="22799" y="24587"/>
                  </a:lnTo>
                  <a:lnTo>
                    <a:pt x="23000" y="24648"/>
                  </a:lnTo>
                  <a:lnTo>
                    <a:pt x="23201" y="24688"/>
                  </a:lnTo>
                  <a:lnTo>
                    <a:pt x="23402" y="24708"/>
                  </a:lnTo>
                  <a:lnTo>
                    <a:pt x="23603" y="24688"/>
                  </a:lnTo>
                  <a:lnTo>
                    <a:pt x="23824" y="24648"/>
                  </a:lnTo>
                  <a:lnTo>
                    <a:pt x="24005" y="24587"/>
                  </a:lnTo>
                  <a:lnTo>
                    <a:pt x="24185" y="24487"/>
                  </a:lnTo>
                  <a:lnTo>
                    <a:pt x="24366" y="24386"/>
                  </a:lnTo>
                  <a:lnTo>
                    <a:pt x="24527" y="24246"/>
                  </a:lnTo>
                  <a:lnTo>
                    <a:pt x="24668" y="24085"/>
                  </a:lnTo>
                  <a:lnTo>
                    <a:pt x="24768" y="23924"/>
                  </a:lnTo>
                  <a:lnTo>
                    <a:pt x="37584" y="2411"/>
                  </a:lnTo>
                  <a:lnTo>
                    <a:pt x="37664" y="2270"/>
                  </a:lnTo>
                  <a:lnTo>
                    <a:pt x="37724" y="2130"/>
                  </a:lnTo>
                  <a:lnTo>
                    <a:pt x="37764" y="1969"/>
                  </a:lnTo>
                  <a:lnTo>
                    <a:pt x="37784" y="1808"/>
                  </a:lnTo>
                  <a:lnTo>
                    <a:pt x="37805" y="1668"/>
                  </a:lnTo>
                  <a:lnTo>
                    <a:pt x="37805" y="1507"/>
                  </a:lnTo>
                  <a:lnTo>
                    <a:pt x="37784" y="1346"/>
                  </a:lnTo>
                  <a:lnTo>
                    <a:pt x="37764" y="1206"/>
                  </a:lnTo>
                  <a:lnTo>
                    <a:pt x="37704" y="1065"/>
                  </a:lnTo>
                  <a:lnTo>
                    <a:pt x="37644" y="925"/>
                  </a:lnTo>
                  <a:lnTo>
                    <a:pt x="37584" y="784"/>
                  </a:lnTo>
                  <a:lnTo>
                    <a:pt x="37503" y="643"/>
                  </a:lnTo>
                  <a:lnTo>
                    <a:pt x="37403" y="523"/>
                  </a:lnTo>
                  <a:lnTo>
                    <a:pt x="37282" y="422"/>
                  </a:lnTo>
                  <a:lnTo>
                    <a:pt x="37162" y="322"/>
                  </a:lnTo>
                  <a:lnTo>
                    <a:pt x="37021" y="221"/>
                  </a:lnTo>
                  <a:lnTo>
                    <a:pt x="36881" y="141"/>
                  </a:lnTo>
                  <a:lnTo>
                    <a:pt x="36740" y="81"/>
                  </a:lnTo>
                  <a:lnTo>
                    <a:pt x="36579" y="41"/>
                  </a:lnTo>
                  <a:lnTo>
                    <a:pt x="36419" y="21"/>
                  </a:lnTo>
                  <a:lnTo>
                    <a:pt x="36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754950" y="-1013525"/>
              <a:ext cx="159700" cy="152700"/>
            </a:xfrm>
            <a:custGeom>
              <a:avLst/>
              <a:gdLst/>
              <a:ahLst/>
              <a:cxnLst/>
              <a:rect l="l" t="t" r="r" b="b"/>
              <a:pathLst>
                <a:path w="6388" h="6108" extrusionOk="0">
                  <a:moveTo>
                    <a:pt x="5022" y="1"/>
                  </a:moveTo>
                  <a:lnTo>
                    <a:pt x="4861" y="21"/>
                  </a:lnTo>
                  <a:lnTo>
                    <a:pt x="4721" y="81"/>
                  </a:lnTo>
                  <a:lnTo>
                    <a:pt x="362" y="2250"/>
                  </a:lnTo>
                  <a:lnTo>
                    <a:pt x="261" y="2311"/>
                  </a:lnTo>
                  <a:lnTo>
                    <a:pt x="201" y="2371"/>
                  </a:lnTo>
                  <a:lnTo>
                    <a:pt x="141" y="2431"/>
                  </a:lnTo>
                  <a:lnTo>
                    <a:pt x="80" y="2491"/>
                  </a:lnTo>
                  <a:lnTo>
                    <a:pt x="20" y="2652"/>
                  </a:lnTo>
                  <a:lnTo>
                    <a:pt x="0" y="2833"/>
                  </a:lnTo>
                  <a:lnTo>
                    <a:pt x="20" y="2994"/>
                  </a:lnTo>
                  <a:lnTo>
                    <a:pt x="80" y="3154"/>
                  </a:lnTo>
                  <a:lnTo>
                    <a:pt x="141" y="3214"/>
                  </a:lnTo>
                  <a:lnTo>
                    <a:pt x="201" y="3295"/>
                  </a:lnTo>
                  <a:lnTo>
                    <a:pt x="261" y="3355"/>
                  </a:lnTo>
                  <a:lnTo>
                    <a:pt x="342" y="3395"/>
                  </a:lnTo>
                  <a:lnTo>
                    <a:pt x="2893" y="4721"/>
                  </a:lnTo>
                  <a:lnTo>
                    <a:pt x="5444" y="6047"/>
                  </a:lnTo>
                  <a:lnTo>
                    <a:pt x="5544" y="6067"/>
                  </a:lnTo>
                  <a:lnTo>
                    <a:pt x="5624" y="6107"/>
                  </a:lnTo>
                  <a:lnTo>
                    <a:pt x="5805" y="6107"/>
                  </a:lnTo>
                  <a:lnTo>
                    <a:pt x="5966" y="6067"/>
                  </a:lnTo>
                  <a:lnTo>
                    <a:pt x="6107" y="5987"/>
                  </a:lnTo>
                  <a:lnTo>
                    <a:pt x="6247" y="5866"/>
                  </a:lnTo>
                  <a:lnTo>
                    <a:pt x="6327" y="5725"/>
                  </a:lnTo>
                  <a:lnTo>
                    <a:pt x="6368" y="5645"/>
                  </a:lnTo>
                  <a:lnTo>
                    <a:pt x="6368" y="5565"/>
                  </a:lnTo>
                  <a:lnTo>
                    <a:pt x="6388" y="5464"/>
                  </a:lnTo>
                  <a:lnTo>
                    <a:pt x="6368" y="5384"/>
                  </a:lnTo>
                  <a:lnTo>
                    <a:pt x="5645" y="543"/>
                  </a:lnTo>
                  <a:lnTo>
                    <a:pt x="5584" y="402"/>
                  </a:lnTo>
                  <a:lnTo>
                    <a:pt x="5524" y="262"/>
                  </a:lnTo>
                  <a:lnTo>
                    <a:pt x="5424" y="161"/>
                  </a:lnTo>
                  <a:lnTo>
                    <a:pt x="5303" y="81"/>
                  </a:lnTo>
                  <a:lnTo>
                    <a:pt x="5162" y="21"/>
                  </a:lnTo>
                  <a:lnTo>
                    <a:pt x="50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1756600" y="-478700"/>
              <a:ext cx="1022475" cy="608675"/>
            </a:xfrm>
            <a:custGeom>
              <a:avLst/>
              <a:gdLst/>
              <a:ahLst/>
              <a:cxnLst/>
              <a:rect l="l" t="t" r="r" b="b"/>
              <a:pathLst>
                <a:path w="40899" h="24347" extrusionOk="0">
                  <a:moveTo>
                    <a:pt x="35796" y="0"/>
                  </a:moveTo>
                  <a:lnTo>
                    <a:pt x="35615" y="21"/>
                  </a:lnTo>
                  <a:lnTo>
                    <a:pt x="35414" y="41"/>
                  </a:lnTo>
                  <a:lnTo>
                    <a:pt x="35234" y="101"/>
                  </a:lnTo>
                  <a:lnTo>
                    <a:pt x="35073" y="161"/>
                  </a:lnTo>
                  <a:lnTo>
                    <a:pt x="34912" y="262"/>
                  </a:lnTo>
                  <a:lnTo>
                    <a:pt x="34752" y="382"/>
                  </a:lnTo>
                  <a:lnTo>
                    <a:pt x="34631" y="503"/>
                  </a:lnTo>
                  <a:lnTo>
                    <a:pt x="34510" y="643"/>
                  </a:lnTo>
                  <a:lnTo>
                    <a:pt x="34390" y="804"/>
                  </a:lnTo>
                  <a:lnTo>
                    <a:pt x="23623" y="19405"/>
                  </a:lnTo>
                  <a:lnTo>
                    <a:pt x="13339" y="3998"/>
                  </a:lnTo>
                  <a:lnTo>
                    <a:pt x="13218" y="3837"/>
                  </a:lnTo>
                  <a:lnTo>
                    <a:pt x="13077" y="3696"/>
                  </a:lnTo>
                  <a:lnTo>
                    <a:pt x="12917" y="3556"/>
                  </a:lnTo>
                  <a:lnTo>
                    <a:pt x="12736" y="3455"/>
                  </a:lnTo>
                  <a:lnTo>
                    <a:pt x="12555" y="3375"/>
                  </a:lnTo>
                  <a:lnTo>
                    <a:pt x="12374" y="3335"/>
                  </a:lnTo>
                  <a:lnTo>
                    <a:pt x="12174" y="3295"/>
                  </a:lnTo>
                  <a:lnTo>
                    <a:pt x="11953" y="3295"/>
                  </a:lnTo>
                  <a:lnTo>
                    <a:pt x="11752" y="3315"/>
                  </a:lnTo>
                  <a:lnTo>
                    <a:pt x="11571" y="3355"/>
                  </a:lnTo>
                  <a:lnTo>
                    <a:pt x="11370" y="3415"/>
                  </a:lnTo>
                  <a:lnTo>
                    <a:pt x="11189" y="3516"/>
                  </a:lnTo>
                  <a:lnTo>
                    <a:pt x="11029" y="3616"/>
                  </a:lnTo>
                  <a:lnTo>
                    <a:pt x="10888" y="3757"/>
                  </a:lnTo>
                  <a:lnTo>
                    <a:pt x="10747" y="3917"/>
                  </a:lnTo>
                  <a:lnTo>
                    <a:pt x="10627" y="4078"/>
                  </a:lnTo>
                  <a:lnTo>
                    <a:pt x="222" y="21936"/>
                  </a:lnTo>
                  <a:lnTo>
                    <a:pt x="141" y="22076"/>
                  </a:lnTo>
                  <a:lnTo>
                    <a:pt x="81" y="22237"/>
                  </a:lnTo>
                  <a:lnTo>
                    <a:pt x="41" y="22378"/>
                  </a:lnTo>
                  <a:lnTo>
                    <a:pt x="1" y="22538"/>
                  </a:lnTo>
                  <a:lnTo>
                    <a:pt x="1" y="22699"/>
                  </a:lnTo>
                  <a:lnTo>
                    <a:pt x="1" y="22840"/>
                  </a:lnTo>
                  <a:lnTo>
                    <a:pt x="21" y="23000"/>
                  </a:lnTo>
                  <a:lnTo>
                    <a:pt x="41" y="23141"/>
                  </a:lnTo>
                  <a:lnTo>
                    <a:pt x="101" y="23302"/>
                  </a:lnTo>
                  <a:lnTo>
                    <a:pt x="161" y="23442"/>
                  </a:lnTo>
                  <a:lnTo>
                    <a:pt x="222" y="23563"/>
                  </a:lnTo>
                  <a:lnTo>
                    <a:pt x="322" y="23703"/>
                  </a:lnTo>
                  <a:lnTo>
                    <a:pt x="423" y="23824"/>
                  </a:lnTo>
                  <a:lnTo>
                    <a:pt x="523" y="23924"/>
                  </a:lnTo>
                  <a:lnTo>
                    <a:pt x="643" y="24025"/>
                  </a:lnTo>
                  <a:lnTo>
                    <a:pt x="784" y="24125"/>
                  </a:lnTo>
                  <a:lnTo>
                    <a:pt x="985" y="24226"/>
                  </a:lnTo>
                  <a:lnTo>
                    <a:pt x="1186" y="24286"/>
                  </a:lnTo>
                  <a:lnTo>
                    <a:pt x="1387" y="24326"/>
                  </a:lnTo>
                  <a:lnTo>
                    <a:pt x="1588" y="24346"/>
                  </a:lnTo>
                  <a:lnTo>
                    <a:pt x="1788" y="24326"/>
                  </a:lnTo>
                  <a:lnTo>
                    <a:pt x="1989" y="24286"/>
                  </a:lnTo>
                  <a:lnTo>
                    <a:pt x="2190" y="24226"/>
                  </a:lnTo>
                  <a:lnTo>
                    <a:pt x="2371" y="24125"/>
                  </a:lnTo>
                  <a:lnTo>
                    <a:pt x="2552" y="24025"/>
                  </a:lnTo>
                  <a:lnTo>
                    <a:pt x="2712" y="23884"/>
                  </a:lnTo>
                  <a:lnTo>
                    <a:pt x="2853" y="23723"/>
                  </a:lnTo>
                  <a:lnTo>
                    <a:pt x="2974" y="23543"/>
                  </a:lnTo>
                  <a:lnTo>
                    <a:pt x="12093" y="7895"/>
                  </a:lnTo>
                  <a:lnTo>
                    <a:pt x="22398" y="23322"/>
                  </a:lnTo>
                  <a:lnTo>
                    <a:pt x="22518" y="23482"/>
                  </a:lnTo>
                  <a:lnTo>
                    <a:pt x="22659" y="23623"/>
                  </a:lnTo>
                  <a:lnTo>
                    <a:pt x="22820" y="23744"/>
                  </a:lnTo>
                  <a:lnTo>
                    <a:pt x="23001" y="23844"/>
                  </a:lnTo>
                  <a:lnTo>
                    <a:pt x="23181" y="23924"/>
                  </a:lnTo>
                  <a:lnTo>
                    <a:pt x="23382" y="23985"/>
                  </a:lnTo>
                  <a:lnTo>
                    <a:pt x="23583" y="24025"/>
                  </a:lnTo>
                  <a:lnTo>
                    <a:pt x="23784" y="24025"/>
                  </a:lnTo>
                  <a:lnTo>
                    <a:pt x="23985" y="24005"/>
                  </a:lnTo>
                  <a:lnTo>
                    <a:pt x="24186" y="23964"/>
                  </a:lnTo>
                  <a:lnTo>
                    <a:pt x="24366" y="23884"/>
                  </a:lnTo>
                  <a:lnTo>
                    <a:pt x="24547" y="23804"/>
                  </a:lnTo>
                  <a:lnTo>
                    <a:pt x="24708" y="23683"/>
                  </a:lnTo>
                  <a:lnTo>
                    <a:pt x="24869" y="23543"/>
                  </a:lnTo>
                  <a:lnTo>
                    <a:pt x="24989" y="23402"/>
                  </a:lnTo>
                  <a:lnTo>
                    <a:pt x="25110" y="23221"/>
                  </a:lnTo>
                  <a:lnTo>
                    <a:pt x="36077" y="4299"/>
                  </a:lnTo>
                  <a:lnTo>
                    <a:pt x="38126" y="6549"/>
                  </a:lnTo>
                  <a:lnTo>
                    <a:pt x="38247" y="6669"/>
                  </a:lnTo>
                  <a:lnTo>
                    <a:pt x="38367" y="6770"/>
                  </a:lnTo>
                  <a:lnTo>
                    <a:pt x="38488" y="6850"/>
                  </a:lnTo>
                  <a:lnTo>
                    <a:pt x="38628" y="6931"/>
                  </a:lnTo>
                  <a:lnTo>
                    <a:pt x="38769" y="6991"/>
                  </a:lnTo>
                  <a:lnTo>
                    <a:pt x="38930" y="7031"/>
                  </a:lnTo>
                  <a:lnTo>
                    <a:pt x="39070" y="7051"/>
                  </a:lnTo>
                  <a:lnTo>
                    <a:pt x="39231" y="7071"/>
                  </a:lnTo>
                  <a:lnTo>
                    <a:pt x="39392" y="7071"/>
                  </a:lnTo>
                  <a:lnTo>
                    <a:pt x="39532" y="7051"/>
                  </a:lnTo>
                  <a:lnTo>
                    <a:pt x="39693" y="7031"/>
                  </a:lnTo>
                  <a:lnTo>
                    <a:pt x="39834" y="6991"/>
                  </a:lnTo>
                  <a:lnTo>
                    <a:pt x="39974" y="6931"/>
                  </a:lnTo>
                  <a:lnTo>
                    <a:pt x="40115" y="6850"/>
                  </a:lnTo>
                  <a:lnTo>
                    <a:pt x="40255" y="6750"/>
                  </a:lnTo>
                  <a:lnTo>
                    <a:pt x="40376" y="6649"/>
                  </a:lnTo>
                  <a:lnTo>
                    <a:pt x="40496" y="6549"/>
                  </a:lnTo>
                  <a:lnTo>
                    <a:pt x="40597" y="6408"/>
                  </a:lnTo>
                  <a:lnTo>
                    <a:pt x="40677" y="6288"/>
                  </a:lnTo>
                  <a:lnTo>
                    <a:pt x="40758" y="6147"/>
                  </a:lnTo>
                  <a:lnTo>
                    <a:pt x="40818" y="6006"/>
                  </a:lnTo>
                  <a:lnTo>
                    <a:pt x="40858" y="5846"/>
                  </a:lnTo>
                  <a:lnTo>
                    <a:pt x="40878" y="5705"/>
                  </a:lnTo>
                  <a:lnTo>
                    <a:pt x="40898" y="5544"/>
                  </a:lnTo>
                  <a:lnTo>
                    <a:pt x="40898" y="5404"/>
                  </a:lnTo>
                  <a:lnTo>
                    <a:pt x="40878" y="5243"/>
                  </a:lnTo>
                  <a:lnTo>
                    <a:pt x="40858" y="5082"/>
                  </a:lnTo>
                  <a:lnTo>
                    <a:pt x="40818" y="4942"/>
                  </a:lnTo>
                  <a:lnTo>
                    <a:pt x="40758" y="4801"/>
                  </a:lnTo>
                  <a:lnTo>
                    <a:pt x="40677" y="4661"/>
                  </a:lnTo>
                  <a:lnTo>
                    <a:pt x="40597" y="4520"/>
                  </a:lnTo>
                  <a:lnTo>
                    <a:pt x="40476" y="4400"/>
                  </a:lnTo>
                  <a:lnTo>
                    <a:pt x="36961" y="523"/>
                  </a:lnTo>
                  <a:lnTo>
                    <a:pt x="36821" y="402"/>
                  </a:lnTo>
                  <a:lnTo>
                    <a:pt x="36680" y="282"/>
                  </a:lnTo>
                  <a:lnTo>
                    <a:pt x="36519" y="181"/>
                  </a:lnTo>
                  <a:lnTo>
                    <a:pt x="36338" y="101"/>
                  </a:lnTo>
                  <a:lnTo>
                    <a:pt x="36178" y="61"/>
                  </a:lnTo>
                  <a:lnTo>
                    <a:pt x="35977" y="21"/>
                  </a:lnTo>
                  <a:lnTo>
                    <a:pt x="357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672575" y="-393825"/>
              <a:ext cx="149675" cy="153675"/>
            </a:xfrm>
            <a:custGeom>
              <a:avLst/>
              <a:gdLst/>
              <a:ahLst/>
              <a:cxnLst/>
              <a:rect l="l" t="t" r="r" b="b"/>
              <a:pathLst>
                <a:path w="5987" h="6147" extrusionOk="0">
                  <a:moveTo>
                    <a:pt x="5063" y="0"/>
                  </a:moveTo>
                  <a:lnTo>
                    <a:pt x="4982" y="20"/>
                  </a:lnTo>
                  <a:lnTo>
                    <a:pt x="4902" y="40"/>
                  </a:lnTo>
                  <a:lnTo>
                    <a:pt x="4822" y="81"/>
                  </a:lnTo>
                  <a:lnTo>
                    <a:pt x="4741" y="141"/>
                  </a:lnTo>
                  <a:lnTo>
                    <a:pt x="2492" y="1929"/>
                  </a:lnTo>
                  <a:lnTo>
                    <a:pt x="242" y="3716"/>
                  </a:lnTo>
                  <a:lnTo>
                    <a:pt x="182" y="3777"/>
                  </a:lnTo>
                  <a:lnTo>
                    <a:pt x="121" y="3857"/>
                  </a:lnTo>
                  <a:lnTo>
                    <a:pt x="61" y="3937"/>
                  </a:lnTo>
                  <a:lnTo>
                    <a:pt x="41" y="4018"/>
                  </a:lnTo>
                  <a:lnTo>
                    <a:pt x="1" y="4178"/>
                  </a:lnTo>
                  <a:lnTo>
                    <a:pt x="21" y="4339"/>
                  </a:lnTo>
                  <a:lnTo>
                    <a:pt x="61" y="4500"/>
                  </a:lnTo>
                  <a:lnTo>
                    <a:pt x="161" y="4640"/>
                  </a:lnTo>
                  <a:lnTo>
                    <a:pt x="222" y="4701"/>
                  </a:lnTo>
                  <a:lnTo>
                    <a:pt x="302" y="4761"/>
                  </a:lnTo>
                  <a:lnTo>
                    <a:pt x="382" y="4801"/>
                  </a:lnTo>
                  <a:lnTo>
                    <a:pt x="463" y="4841"/>
                  </a:lnTo>
                  <a:lnTo>
                    <a:pt x="5183" y="6127"/>
                  </a:lnTo>
                  <a:lnTo>
                    <a:pt x="5324" y="6147"/>
                  </a:lnTo>
                  <a:lnTo>
                    <a:pt x="5485" y="6147"/>
                  </a:lnTo>
                  <a:lnTo>
                    <a:pt x="5625" y="6087"/>
                  </a:lnTo>
                  <a:lnTo>
                    <a:pt x="5746" y="6006"/>
                  </a:lnTo>
                  <a:lnTo>
                    <a:pt x="5846" y="5906"/>
                  </a:lnTo>
                  <a:lnTo>
                    <a:pt x="5926" y="5785"/>
                  </a:lnTo>
                  <a:lnTo>
                    <a:pt x="5967" y="5645"/>
                  </a:lnTo>
                  <a:lnTo>
                    <a:pt x="5987" y="5484"/>
                  </a:lnTo>
                  <a:lnTo>
                    <a:pt x="5786" y="603"/>
                  </a:lnTo>
                  <a:lnTo>
                    <a:pt x="5766" y="522"/>
                  </a:lnTo>
                  <a:lnTo>
                    <a:pt x="5746" y="422"/>
                  </a:lnTo>
                  <a:lnTo>
                    <a:pt x="5705" y="342"/>
                  </a:lnTo>
                  <a:lnTo>
                    <a:pt x="5665" y="261"/>
                  </a:lnTo>
                  <a:lnTo>
                    <a:pt x="5545" y="141"/>
                  </a:lnTo>
                  <a:lnTo>
                    <a:pt x="5404" y="60"/>
                  </a:lnTo>
                  <a:lnTo>
                    <a:pt x="52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9" name="Google Shape;1329;p25"/>
          <p:cNvGrpSpPr/>
          <p:nvPr/>
        </p:nvGrpSpPr>
        <p:grpSpPr>
          <a:xfrm>
            <a:off x="1043334" y="719333"/>
            <a:ext cx="1522633" cy="1360600"/>
            <a:chOff x="2851325" y="4297250"/>
            <a:chExt cx="1141975" cy="1020450"/>
          </a:xfrm>
        </p:grpSpPr>
        <p:sp>
          <p:nvSpPr>
            <p:cNvPr id="1330" name="Google Shape;1330;p25"/>
            <p:cNvSpPr/>
            <p:nvPr/>
          </p:nvSpPr>
          <p:spPr>
            <a:xfrm>
              <a:off x="2851325" y="4297250"/>
              <a:ext cx="740750" cy="757300"/>
            </a:xfrm>
            <a:custGeom>
              <a:avLst/>
              <a:gdLst/>
              <a:ahLst/>
              <a:cxnLst/>
              <a:rect l="l" t="t" r="r" b="b"/>
              <a:pathLst>
                <a:path w="29630" h="30292" extrusionOk="0">
                  <a:moveTo>
                    <a:pt x="15066" y="8738"/>
                  </a:moveTo>
                  <a:lnTo>
                    <a:pt x="15387" y="8758"/>
                  </a:lnTo>
                  <a:lnTo>
                    <a:pt x="15689" y="8798"/>
                  </a:lnTo>
                  <a:lnTo>
                    <a:pt x="15990" y="8838"/>
                  </a:lnTo>
                  <a:lnTo>
                    <a:pt x="16291" y="8919"/>
                  </a:lnTo>
                  <a:lnTo>
                    <a:pt x="16613" y="8999"/>
                  </a:lnTo>
                  <a:lnTo>
                    <a:pt x="16894" y="9080"/>
                  </a:lnTo>
                  <a:lnTo>
                    <a:pt x="17195" y="9200"/>
                  </a:lnTo>
                  <a:lnTo>
                    <a:pt x="17497" y="9321"/>
                  </a:lnTo>
                  <a:lnTo>
                    <a:pt x="17778" y="9461"/>
                  </a:lnTo>
                  <a:lnTo>
                    <a:pt x="18059" y="9622"/>
                  </a:lnTo>
                  <a:lnTo>
                    <a:pt x="18340" y="9783"/>
                  </a:lnTo>
                  <a:lnTo>
                    <a:pt x="18601" y="9983"/>
                  </a:lnTo>
                  <a:lnTo>
                    <a:pt x="18862" y="10184"/>
                  </a:lnTo>
                  <a:lnTo>
                    <a:pt x="19124" y="10405"/>
                  </a:lnTo>
                  <a:lnTo>
                    <a:pt x="19365" y="10626"/>
                  </a:lnTo>
                  <a:lnTo>
                    <a:pt x="19586" y="10847"/>
                  </a:lnTo>
                  <a:lnTo>
                    <a:pt x="19786" y="11088"/>
                  </a:lnTo>
                  <a:lnTo>
                    <a:pt x="19987" y="11349"/>
                  </a:lnTo>
                  <a:lnTo>
                    <a:pt x="20168" y="11590"/>
                  </a:lnTo>
                  <a:lnTo>
                    <a:pt x="20329" y="11872"/>
                  </a:lnTo>
                  <a:lnTo>
                    <a:pt x="20469" y="12133"/>
                  </a:lnTo>
                  <a:lnTo>
                    <a:pt x="20610" y="12414"/>
                  </a:lnTo>
                  <a:lnTo>
                    <a:pt x="20751" y="12695"/>
                  </a:lnTo>
                  <a:lnTo>
                    <a:pt x="20851" y="12976"/>
                  </a:lnTo>
                  <a:lnTo>
                    <a:pt x="20952" y="13278"/>
                  </a:lnTo>
                  <a:lnTo>
                    <a:pt x="21032" y="13579"/>
                  </a:lnTo>
                  <a:lnTo>
                    <a:pt x="21092" y="13880"/>
                  </a:lnTo>
                  <a:lnTo>
                    <a:pt x="21152" y="14182"/>
                  </a:lnTo>
                  <a:lnTo>
                    <a:pt x="21193" y="14483"/>
                  </a:lnTo>
                  <a:lnTo>
                    <a:pt x="21213" y="14784"/>
                  </a:lnTo>
                  <a:lnTo>
                    <a:pt x="21233" y="15106"/>
                  </a:lnTo>
                  <a:lnTo>
                    <a:pt x="21233" y="15407"/>
                  </a:lnTo>
                  <a:lnTo>
                    <a:pt x="21213" y="15708"/>
                  </a:lnTo>
                  <a:lnTo>
                    <a:pt x="21172" y="16030"/>
                  </a:lnTo>
                  <a:lnTo>
                    <a:pt x="21112" y="16331"/>
                  </a:lnTo>
                  <a:lnTo>
                    <a:pt x="21052" y="16632"/>
                  </a:lnTo>
                  <a:lnTo>
                    <a:pt x="20972" y="16934"/>
                  </a:lnTo>
                  <a:lnTo>
                    <a:pt x="20891" y="17235"/>
                  </a:lnTo>
                  <a:lnTo>
                    <a:pt x="20771" y="17536"/>
                  </a:lnTo>
                  <a:lnTo>
                    <a:pt x="20650" y="17817"/>
                  </a:lnTo>
                  <a:lnTo>
                    <a:pt x="20510" y="18119"/>
                  </a:lnTo>
                  <a:lnTo>
                    <a:pt x="20349" y="18400"/>
                  </a:lnTo>
                  <a:lnTo>
                    <a:pt x="20168" y="18681"/>
                  </a:lnTo>
                  <a:lnTo>
                    <a:pt x="19987" y="18942"/>
                  </a:lnTo>
                  <a:lnTo>
                    <a:pt x="19786" y="19203"/>
                  </a:lnTo>
                  <a:lnTo>
                    <a:pt x="19565" y="19445"/>
                  </a:lnTo>
                  <a:lnTo>
                    <a:pt x="19345" y="19686"/>
                  </a:lnTo>
                  <a:lnTo>
                    <a:pt x="19124" y="19907"/>
                  </a:lnTo>
                  <a:lnTo>
                    <a:pt x="18883" y="20107"/>
                  </a:lnTo>
                  <a:lnTo>
                    <a:pt x="18621" y="20308"/>
                  </a:lnTo>
                  <a:lnTo>
                    <a:pt x="18360" y="20489"/>
                  </a:lnTo>
                  <a:lnTo>
                    <a:pt x="18099" y="20650"/>
                  </a:lnTo>
                  <a:lnTo>
                    <a:pt x="17838" y="20810"/>
                  </a:lnTo>
                  <a:lnTo>
                    <a:pt x="17557" y="20951"/>
                  </a:lnTo>
                  <a:lnTo>
                    <a:pt x="17276" y="21072"/>
                  </a:lnTo>
                  <a:lnTo>
                    <a:pt x="16974" y="21192"/>
                  </a:lnTo>
                  <a:lnTo>
                    <a:pt x="16693" y="21293"/>
                  </a:lnTo>
                  <a:lnTo>
                    <a:pt x="16392" y="21373"/>
                  </a:lnTo>
                  <a:lnTo>
                    <a:pt x="16090" y="21433"/>
                  </a:lnTo>
                  <a:lnTo>
                    <a:pt x="15789" y="21493"/>
                  </a:lnTo>
                  <a:lnTo>
                    <a:pt x="15488" y="21534"/>
                  </a:lnTo>
                  <a:lnTo>
                    <a:pt x="15166" y="21554"/>
                  </a:lnTo>
                  <a:lnTo>
                    <a:pt x="14564" y="21554"/>
                  </a:lnTo>
                  <a:lnTo>
                    <a:pt x="14242" y="21534"/>
                  </a:lnTo>
                  <a:lnTo>
                    <a:pt x="13941" y="21514"/>
                  </a:lnTo>
                  <a:lnTo>
                    <a:pt x="13640" y="21453"/>
                  </a:lnTo>
                  <a:lnTo>
                    <a:pt x="13338" y="21393"/>
                  </a:lnTo>
                  <a:lnTo>
                    <a:pt x="13037" y="21313"/>
                  </a:lnTo>
                  <a:lnTo>
                    <a:pt x="12736" y="21212"/>
                  </a:lnTo>
                  <a:lnTo>
                    <a:pt x="12435" y="21112"/>
                  </a:lnTo>
                  <a:lnTo>
                    <a:pt x="12133" y="20971"/>
                  </a:lnTo>
                  <a:lnTo>
                    <a:pt x="11852" y="20831"/>
                  </a:lnTo>
                  <a:lnTo>
                    <a:pt x="11571" y="20670"/>
                  </a:lnTo>
                  <a:lnTo>
                    <a:pt x="11290" y="20509"/>
                  </a:lnTo>
                  <a:lnTo>
                    <a:pt x="11028" y="20328"/>
                  </a:lnTo>
                  <a:lnTo>
                    <a:pt x="10767" y="20107"/>
                  </a:lnTo>
                  <a:lnTo>
                    <a:pt x="10506" y="19907"/>
                  </a:lnTo>
                  <a:lnTo>
                    <a:pt x="10285" y="19686"/>
                  </a:lnTo>
                  <a:lnTo>
                    <a:pt x="10064" y="19445"/>
                  </a:lnTo>
                  <a:lnTo>
                    <a:pt x="9843" y="19203"/>
                  </a:lnTo>
                  <a:lnTo>
                    <a:pt x="9663" y="18962"/>
                  </a:lnTo>
                  <a:lnTo>
                    <a:pt x="9482" y="18701"/>
                  </a:lnTo>
                  <a:lnTo>
                    <a:pt x="9301" y="18440"/>
                  </a:lnTo>
                  <a:lnTo>
                    <a:pt x="9160" y="18159"/>
                  </a:lnTo>
                  <a:lnTo>
                    <a:pt x="9020" y="17878"/>
                  </a:lnTo>
                  <a:lnTo>
                    <a:pt x="8899" y="17597"/>
                  </a:lnTo>
                  <a:lnTo>
                    <a:pt x="8779" y="17315"/>
                  </a:lnTo>
                  <a:lnTo>
                    <a:pt x="8678" y="17014"/>
                  </a:lnTo>
                  <a:lnTo>
                    <a:pt x="8598" y="16733"/>
                  </a:lnTo>
                  <a:lnTo>
                    <a:pt x="8538" y="16431"/>
                  </a:lnTo>
                  <a:lnTo>
                    <a:pt x="8477" y="16130"/>
                  </a:lnTo>
                  <a:lnTo>
                    <a:pt x="8437" y="15809"/>
                  </a:lnTo>
                  <a:lnTo>
                    <a:pt x="8417" y="15507"/>
                  </a:lnTo>
                  <a:lnTo>
                    <a:pt x="8397" y="15206"/>
                  </a:lnTo>
                  <a:lnTo>
                    <a:pt x="8417" y="14885"/>
                  </a:lnTo>
                  <a:lnTo>
                    <a:pt x="8437" y="14583"/>
                  </a:lnTo>
                  <a:lnTo>
                    <a:pt x="8457" y="14282"/>
                  </a:lnTo>
                  <a:lnTo>
                    <a:pt x="8518" y="13961"/>
                  </a:lnTo>
                  <a:lnTo>
                    <a:pt x="8578" y="13659"/>
                  </a:lnTo>
                  <a:lnTo>
                    <a:pt x="8658" y="13358"/>
                  </a:lnTo>
                  <a:lnTo>
                    <a:pt x="8759" y="13057"/>
                  </a:lnTo>
                  <a:lnTo>
                    <a:pt x="8859" y="12755"/>
                  </a:lnTo>
                  <a:lnTo>
                    <a:pt x="8980" y="12474"/>
                  </a:lnTo>
                  <a:lnTo>
                    <a:pt x="9120" y="12193"/>
                  </a:lnTo>
                  <a:lnTo>
                    <a:pt x="9281" y="11912"/>
                  </a:lnTo>
                  <a:lnTo>
                    <a:pt x="9462" y="11631"/>
                  </a:lnTo>
                  <a:lnTo>
                    <a:pt x="9642" y="11349"/>
                  </a:lnTo>
                  <a:lnTo>
                    <a:pt x="9843" y="11088"/>
                  </a:lnTo>
                  <a:lnTo>
                    <a:pt x="10064" y="10847"/>
                  </a:lnTo>
                  <a:lnTo>
                    <a:pt x="10285" y="10606"/>
                  </a:lnTo>
                  <a:lnTo>
                    <a:pt x="10526" y="10385"/>
                  </a:lnTo>
                  <a:lnTo>
                    <a:pt x="10767" y="10184"/>
                  </a:lnTo>
                  <a:lnTo>
                    <a:pt x="11008" y="9983"/>
                  </a:lnTo>
                  <a:lnTo>
                    <a:pt x="11269" y="9803"/>
                  </a:lnTo>
                  <a:lnTo>
                    <a:pt x="11531" y="9642"/>
                  </a:lnTo>
                  <a:lnTo>
                    <a:pt x="11812" y="9481"/>
                  </a:lnTo>
                  <a:lnTo>
                    <a:pt x="12073" y="9341"/>
                  </a:lnTo>
                  <a:lnTo>
                    <a:pt x="12354" y="9220"/>
                  </a:lnTo>
                  <a:lnTo>
                    <a:pt x="12656" y="9120"/>
                  </a:lnTo>
                  <a:lnTo>
                    <a:pt x="12937" y="9019"/>
                  </a:lnTo>
                  <a:lnTo>
                    <a:pt x="13238" y="8939"/>
                  </a:lnTo>
                  <a:lnTo>
                    <a:pt x="13539" y="8859"/>
                  </a:lnTo>
                  <a:lnTo>
                    <a:pt x="13841" y="8818"/>
                  </a:lnTo>
                  <a:lnTo>
                    <a:pt x="14142" y="8778"/>
                  </a:lnTo>
                  <a:lnTo>
                    <a:pt x="14463" y="8738"/>
                  </a:lnTo>
                  <a:close/>
                  <a:moveTo>
                    <a:pt x="14885" y="0"/>
                  </a:moveTo>
                  <a:lnTo>
                    <a:pt x="14142" y="20"/>
                  </a:lnTo>
                  <a:lnTo>
                    <a:pt x="13399" y="80"/>
                  </a:lnTo>
                  <a:lnTo>
                    <a:pt x="12133" y="2491"/>
                  </a:lnTo>
                  <a:lnTo>
                    <a:pt x="11511" y="2652"/>
                  </a:lnTo>
                  <a:lnTo>
                    <a:pt x="10888" y="2832"/>
                  </a:lnTo>
                  <a:lnTo>
                    <a:pt x="10265" y="3033"/>
                  </a:lnTo>
                  <a:lnTo>
                    <a:pt x="9642" y="3294"/>
                  </a:lnTo>
                  <a:lnTo>
                    <a:pt x="7212" y="2029"/>
                  </a:lnTo>
                  <a:lnTo>
                    <a:pt x="6589" y="2411"/>
                  </a:lnTo>
                  <a:lnTo>
                    <a:pt x="5966" y="2832"/>
                  </a:lnTo>
                  <a:lnTo>
                    <a:pt x="5384" y="3294"/>
                  </a:lnTo>
                  <a:lnTo>
                    <a:pt x="4801" y="3777"/>
                  </a:lnTo>
                  <a:lnTo>
                    <a:pt x="5203" y="6468"/>
                  </a:lnTo>
                  <a:lnTo>
                    <a:pt x="4781" y="6970"/>
                  </a:lnTo>
                  <a:lnTo>
                    <a:pt x="4380" y="7493"/>
                  </a:lnTo>
                  <a:lnTo>
                    <a:pt x="3998" y="8035"/>
                  </a:lnTo>
                  <a:lnTo>
                    <a:pt x="3656" y="8597"/>
                  </a:lnTo>
                  <a:lnTo>
                    <a:pt x="965" y="8999"/>
                  </a:lnTo>
                  <a:lnTo>
                    <a:pt x="684" y="9702"/>
                  </a:lnTo>
                  <a:lnTo>
                    <a:pt x="422" y="10405"/>
                  </a:lnTo>
                  <a:lnTo>
                    <a:pt x="201" y="11108"/>
                  </a:lnTo>
                  <a:lnTo>
                    <a:pt x="21" y="11831"/>
                  </a:lnTo>
                  <a:lnTo>
                    <a:pt x="1949" y="13780"/>
                  </a:lnTo>
                  <a:lnTo>
                    <a:pt x="1909" y="14423"/>
                  </a:lnTo>
                  <a:lnTo>
                    <a:pt x="1889" y="15086"/>
                  </a:lnTo>
                  <a:lnTo>
                    <a:pt x="1889" y="15728"/>
                  </a:lnTo>
                  <a:lnTo>
                    <a:pt x="1949" y="16391"/>
                  </a:lnTo>
                  <a:lnTo>
                    <a:pt x="1" y="18300"/>
                  </a:lnTo>
                  <a:lnTo>
                    <a:pt x="181" y="19043"/>
                  </a:lnTo>
                  <a:lnTo>
                    <a:pt x="382" y="19746"/>
                  </a:lnTo>
                  <a:lnTo>
                    <a:pt x="623" y="20469"/>
                  </a:lnTo>
                  <a:lnTo>
                    <a:pt x="905" y="21152"/>
                  </a:lnTo>
                  <a:lnTo>
                    <a:pt x="3596" y="21594"/>
                  </a:lnTo>
                  <a:lnTo>
                    <a:pt x="3938" y="22156"/>
                  </a:lnTo>
                  <a:lnTo>
                    <a:pt x="4299" y="22699"/>
                  </a:lnTo>
                  <a:lnTo>
                    <a:pt x="4701" y="23221"/>
                  </a:lnTo>
                  <a:lnTo>
                    <a:pt x="5123" y="23743"/>
                  </a:lnTo>
                  <a:lnTo>
                    <a:pt x="4681" y="26435"/>
                  </a:lnTo>
                  <a:lnTo>
                    <a:pt x="5243" y="26917"/>
                  </a:lnTo>
                  <a:lnTo>
                    <a:pt x="5846" y="27379"/>
                  </a:lnTo>
                  <a:lnTo>
                    <a:pt x="6469" y="27801"/>
                  </a:lnTo>
                  <a:lnTo>
                    <a:pt x="7091" y="28182"/>
                  </a:lnTo>
                  <a:lnTo>
                    <a:pt x="9522" y="26957"/>
                  </a:lnTo>
                  <a:lnTo>
                    <a:pt x="10145" y="27218"/>
                  </a:lnTo>
                  <a:lnTo>
                    <a:pt x="10767" y="27439"/>
                  </a:lnTo>
                  <a:lnTo>
                    <a:pt x="11390" y="27640"/>
                  </a:lnTo>
                  <a:lnTo>
                    <a:pt x="12013" y="27781"/>
                  </a:lnTo>
                  <a:lnTo>
                    <a:pt x="13238" y="30211"/>
                  </a:lnTo>
                  <a:lnTo>
                    <a:pt x="14001" y="30272"/>
                  </a:lnTo>
                  <a:lnTo>
                    <a:pt x="14745" y="30292"/>
                  </a:lnTo>
                  <a:lnTo>
                    <a:pt x="15488" y="30272"/>
                  </a:lnTo>
                  <a:lnTo>
                    <a:pt x="16231" y="30231"/>
                  </a:lnTo>
                  <a:lnTo>
                    <a:pt x="17497" y="27801"/>
                  </a:lnTo>
                  <a:lnTo>
                    <a:pt x="18119" y="27660"/>
                  </a:lnTo>
                  <a:lnTo>
                    <a:pt x="18762" y="27479"/>
                  </a:lnTo>
                  <a:lnTo>
                    <a:pt x="19365" y="27258"/>
                  </a:lnTo>
                  <a:lnTo>
                    <a:pt x="19987" y="27017"/>
                  </a:lnTo>
                  <a:lnTo>
                    <a:pt x="22418" y="28263"/>
                  </a:lnTo>
                  <a:lnTo>
                    <a:pt x="23041" y="27881"/>
                  </a:lnTo>
                  <a:lnTo>
                    <a:pt x="23663" y="27459"/>
                  </a:lnTo>
                  <a:lnTo>
                    <a:pt x="24246" y="27017"/>
                  </a:lnTo>
                  <a:lnTo>
                    <a:pt x="24828" y="26535"/>
                  </a:lnTo>
                  <a:lnTo>
                    <a:pt x="24427" y="23844"/>
                  </a:lnTo>
                  <a:lnTo>
                    <a:pt x="24848" y="23341"/>
                  </a:lnTo>
                  <a:lnTo>
                    <a:pt x="25250" y="22819"/>
                  </a:lnTo>
                  <a:lnTo>
                    <a:pt x="25632" y="22277"/>
                  </a:lnTo>
                  <a:lnTo>
                    <a:pt x="25973" y="21714"/>
                  </a:lnTo>
                  <a:lnTo>
                    <a:pt x="28665" y="21293"/>
                  </a:lnTo>
                  <a:lnTo>
                    <a:pt x="28966" y="20610"/>
                  </a:lnTo>
                  <a:lnTo>
                    <a:pt x="29207" y="19907"/>
                  </a:lnTo>
                  <a:lnTo>
                    <a:pt x="29428" y="19183"/>
                  </a:lnTo>
                  <a:lnTo>
                    <a:pt x="29609" y="18460"/>
                  </a:lnTo>
                  <a:lnTo>
                    <a:pt x="27681" y="16532"/>
                  </a:lnTo>
                  <a:lnTo>
                    <a:pt x="27741" y="15869"/>
                  </a:lnTo>
                  <a:lnTo>
                    <a:pt x="27761" y="15206"/>
                  </a:lnTo>
                  <a:lnTo>
                    <a:pt x="27741" y="14563"/>
                  </a:lnTo>
                  <a:lnTo>
                    <a:pt x="27701" y="13921"/>
                  </a:lnTo>
                  <a:lnTo>
                    <a:pt x="29629" y="11992"/>
                  </a:lnTo>
                  <a:lnTo>
                    <a:pt x="29448" y="11269"/>
                  </a:lnTo>
                  <a:lnTo>
                    <a:pt x="29248" y="10546"/>
                  </a:lnTo>
                  <a:lnTo>
                    <a:pt x="29006" y="9843"/>
                  </a:lnTo>
                  <a:lnTo>
                    <a:pt x="28725" y="9140"/>
                  </a:lnTo>
                  <a:lnTo>
                    <a:pt x="26034" y="8698"/>
                  </a:lnTo>
                  <a:lnTo>
                    <a:pt x="25692" y="8135"/>
                  </a:lnTo>
                  <a:lnTo>
                    <a:pt x="25331" y="7593"/>
                  </a:lnTo>
                  <a:lnTo>
                    <a:pt x="24929" y="7071"/>
                  </a:lnTo>
                  <a:lnTo>
                    <a:pt x="24507" y="6569"/>
                  </a:lnTo>
                  <a:lnTo>
                    <a:pt x="24949" y="3877"/>
                  </a:lnTo>
                  <a:lnTo>
                    <a:pt x="24386" y="3395"/>
                  </a:lnTo>
                  <a:lnTo>
                    <a:pt x="23784" y="2933"/>
                  </a:lnTo>
                  <a:lnTo>
                    <a:pt x="23181" y="2511"/>
                  </a:lnTo>
                  <a:lnTo>
                    <a:pt x="22538" y="2109"/>
                  </a:lnTo>
                  <a:lnTo>
                    <a:pt x="20108" y="3335"/>
                  </a:lnTo>
                  <a:lnTo>
                    <a:pt x="19485" y="3073"/>
                  </a:lnTo>
                  <a:lnTo>
                    <a:pt x="18862" y="2852"/>
                  </a:lnTo>
                  <a:lnTo>
                    <a:pt x="18240" y="2672"/>
                  </a:lnTo>
                  <a:lnTo>
                    <a:pt x="17617" y="2511"/>
                  </a:lnTo>
                  <a:lnTo>
                    <a:pt x="16392" y="80"/>
                  </a:lnTo>
                  <a:lnTo>
                    <a:pt x="15628" y="20"/>
                  </a:lnTo>
                  <a:lnTo>
                    <a:pt x="148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3005500" y="4459950"/>
              <a:ext cx="432400" cy="432400"/>
            </a:xfrm>
            <a:custGeom>
              <a:avLst/>
              <a:gdLst/>
              <a:ahLst/>
              <a:cxnLst/>
              <a:rect l="l" t="t" r="r" b="b"/>
              <a:pathLst>
                <a:path w="17296" h="17296" extrusionOk="0">
                  <a:moveTo>
                    <a:pt x="8578" y="442"/>
                  </a:moveTo>
                  <a:lnTo>
                    <a:pt x="8979" y="462"/>
                  </a:lnTo>
                  <a:lnTo>
                    <a:pt x="9381" y="482"/>
                  </a:lnTo>
                  <a:lnTo>
                    <a:pt x="9763" y="523"/>
                  </a:lnTo>
                  <a:lnTo>
                    <a:pt x="10164" y="583"/>
                  </a:lnTo>
                  <a:lnTo>
                    <a:pt x="10546" y="663"/>
                  </a:lnTo>
                  <a:lnTo>
                    <a:pt x="10928" y="764"/>
                  </a:lnTo>
                  <a:lnTo>
                    <a:pt x="11330" y="884"/>
                  </a:lnTo>
                  <a:lnTo>
                    <a:pt x="11691" y="1025"/>
                  </a:lnTo>
                  <a:lnTo>
                    <a:pt x="12073" y="1186"/>
                  </a:lnTo>
                  <a:lnTo>
                    <a:pt x="12434" y="1366"/>
                  </a:lnTo>
                  <a:lnTo>
                    <a:pt x="12796" y="1567"/>
                  </a:lnTo>
                  <a:lnTo>
                    <a:pt x="13157" y="1788"/>
                  </a:lnTo>
                  <a:lnTo>
                    <a:pt x="13499" y="2029"/>
                  </a:lnTo>
                  <a:lnTo>
                    <a:pt x="13820" y="2290"/>
                  </a:lnTo>
                  <a:lnTo>
                    <a:pt x="14142" y="2551"/>
                  </a:lnTo>
                  <a:lnTo>
                    <a:pt x="14423" y="2833"/>
                  </a:lnTo>
                  <a:lnTo>
                    <a:pt x="14704" y="3114"/>
                  </a:lnTo>
                  <a:lnTo>
                    <a:pt x="14965" y="3415"/>
                  </a:lnTo>
                  <a:lnTo>
                    <a:pt x="15226" y="3737"/>
                  </a:lnTo>
                  <a:lnTo>
                    <a:pt x="15447" y="4058"/>
                  </a:lnTo>
                  <a:lnTo>
                    <a:pt x="15668" y="4399"/>
                  </a:lnTo>
                  <a:lnTo>
                    <a:pt x="15869" y="4741"/>
                  </a:lnTo>
                  <a:lnTo>
                    <a:pt x="16050" y="5103"/>
                  </a:lnTo>
                  <a:lnTo>
                    <a:pt x="16211" y="5464"/>
                  </a:lnTo>
                  <a:lnTo>
                    <a:pt x="16351" y="5826"/>
                  </a:lnTo>
                  <a:lnTo>
                    <a:pt x="16472" y="6207"/>
                  </a:lnTo>
                  <a:lnTo>
                    <a:pt x="16592" y="6609"/>
                  </a:lnTo>
                  <a:lnTo>
                    <a:pt x="16673" y="6991"/>
                  </a:lnTo>
                  <a:lnTo>
                    <a:pt x="16753" y="7392"/>
                  </a:lnTo>
                  <a:lnTo>
                    <a:pt x="16813" y="7814"/>
                  </a:lnTo>
                  <a:lnTo>
                    <a:pt x="16833" y="8216"/>
                  </a:lnTo>
                  <a:lnTo>
                    <a:pt x="16853" y="8618"/>
                  </a:lnTo>
                  <a:lnTo>
                    <a:pt x="16833" y="9020"/>
                  </a:lnTo>
                  <a:lnTo>
                    <a:pt x="16813" y="9421"/>
                  </a:lnTo>
                  <a:lnTo>
                    <a:pt x="16773" y="9823"/>
                  </a:lnTo>
                  <a:lnTo>
                    <a:pt x="16693" y="10205"/>
                  </a:lnTo>
                  <a:lnTo>
                    <a:pt x="16612" y="10586"/>
                  </a:lnTo>
                  <a:lnTo>
                    <a:pt x="16512" y="10988"/>
                  </a:lnTo>
                  <a:lnTo>
                    <a:pt x="16391" y="11370"/>
                  </a:lnTo>
                  <a:lnTo>
                    <a:pt x="16251" y="11731"/>
                  </a:lnTo>
                  <a:lnTo>
                    <a:pt x="16090" y="12093"/>
                  </a:lnTo>
                  <a:lnTo>
                    <a:pt x="15909" y="12454"/>
                  </a:lnTo>
                  <a:lnTo>
                    <a:pt x="15709" y="12816"/>
                  </a:lnTo>
                  <a:lnTo>
                    <a:pt x="15488" y="13158"/>
                  </a:lnTo>
                  <a:lnTo>
                    <a:pt x="15247" y="13499"/>
                  </a:lnTo>
                  <a:lnTo>
                    <a:pt x="15005" y="13820"/>
                  </a:lnTo>
                  <a:lnTo>
                    <a:pt x="14744" y="14122"/>
                  </a:lnTo>
                  <a:lnTo>
                    <a:pt x="14463" y="14423"/>
                  </a:lnTo>
                  <a:lnTo>
                    <a:pt x="14182" y="14704"/>
                  </a:lnTo>
                  <a:lnTo>
                    <a:pt x="13881" y="14965"/>
                  </a:lnTo>
                  <a:lnTo>
                    <a:pt x="13559" y="15206"/>
                  </a:lnTo>
                  <a:lnTo>
                    <a:pt x="13238" y="15447"/>
                  </a:lnTo>
                  <a:lnTo>
                    <a:pt x="12896" y="15648"/>
                  </a:lnTo>
                  <a:lnTo>
                    <a:pt x="12555" y="15849"/>
                  </a:lnTo>
                  <a:lnTo>
                    <a:pt x="12193" y="16030"/>
                  </a:lnTo>
                  <a:lnTo>
                    <a:pt x="11832" y="16191"/>
                  </a:lnTo>
                  <a:lnTo>
                    <a:pt x="11450" y="16351"/>
                  </a:lnTo>
                  <a:lnTo>
                    <a:pt x="11088" y="16472"/>
                  </a:lnTo>
                  <a:lnTo>
                    <a:pt x="10687" y="16572"/>
                  </a:lnTo>
                  <a:lnTo>
                    <a:pt x="10285" y="16673"/>
                  </a:lnTo>
                  <a:lnTo>
                    <a:pt x="9883" y="16753"/>
                  </a:lnTo>
                  <a:lnTo>
                    <a:pt x="9481" y="16793"/>
                  </a:lnTo>
                  <a:lnTo>
                    <a:pt x="9080" y="16833"/>
                  </a:lnTo>
                  <a:lnTo>
                    <a:pt x="8276" y="16833"/>
                  </a:lnTo>
                  <a:lnTo>
                    <a:pt x="7875" y="16813"/>
                  </a:lnTo>
                  <a:lnTo>
                    <a:pt x="7473" y="16753"/>
                  </a:lnTo>
                  <a:lnTo>
                    <a:pt x="7091" y="16693"/>
                  </a:lnTo>
                  <a:lnTo>
                    <a:pt x="6689" y="16613"/>
                  </a:lnTo>
                  <a:lnTo>
                    <a:pt x="6308" y="16512"/>
                  </a:lnTo>
                  <a:lnTo>
                    <a:pt x="5926" y="16371"/>
                  </a:lnTo>
                  <a:lnTo>
                    <a:pt x="5564" y="16231"/>
                  </a:lnTo>
                  <a:lnTo>
                    <a:pt x="5183" y="16070"/>
                  </a:lnTo>
                  <a:lnTo>
                    <a:pt x="4821" y="15889"/>
                  </a:lnTo>
                  <a:lnTo>
                    <a:pt x="4480" y="15709"/>
                  </a:lnTo>
                  <a:lnTo>
                    <a:pt x="4138" y="15488"/>
                  </a:lnTo>
                  <a:lnTo>
                    <a:pt x="3797" y="15247"/>
                  </a:lnTo>
                  <a:lnTo>
                    <a:pt x="3455" y="14985"/>
                  </a:lnTo>
                  <a:lnTo>
                    <a:pt x="3154" y="14724"/>
                  </a:lnTo>
                  <a:lnTo>
                    <a:pt x="2853" y="14443"/>
                  </a:lnTo>
                  <a:lnTo>
                    <a:pt x="2572" y="14142"/>
                  </a:lnTo>
                  <a:lnTo>
                    <a:pt x="2310" y="13820"/>
                  </a:lnTo>
                  <a:lnTo>
                    <a:pt x="2049" y="13519"/>
                  </a:lnTo>
                  <a:lnTo>
                    <a:pt x="1828" y="13178"/>
                  </a:lnTo>
                  <a:lnTo>
                    <a:pt x="1607" y="12836"/>
                  </a:lnTo>
                  <a:lnTo>
                    <a:pt x="1406" y="12495"/>
                  </a:lnTo>
                  <a:lnTo>
                    <a:pt x="1246" y="12133"/>
                  </a:lnTo>
                  <a:lnTo>
                    <a:pt x="1085" y="11771"/>
                  </a:lnTo>
                  <a:lnTo>
                    <a:pt x="944" y="11410"/>
                  </a:lnTo>
                  <a:lnTo>
                    <a:pt x="804" y="11028"/>
                  </a:lnTo>
                  <a:lnTo>
                    <a:pt x="703" y="10647"/>
                  </a:lnTo>
                  <a:lnTo>
                    <a:pt x="623" y="10265"/>
                  </a:lnTo>
                  <a:lnTo>
                    <a:pt x="543" y="9883"/>
                  </a:lnTo>
                  <a:lnTo>
                    <a:pt x="503" y="9502"/>
                  </a:lnTo>
                  <a:lnTo>
                    <a:pt x="462" y="9100"/>
                  </a:lnTo>
                  <a:lnTo>
                    <a:pt x="462" y="8698"/>
                  </a:lnTo>
                  <a:lnTo>
                    <a:pt x="462" y="8316"/>
                  </a:lnTo>
                  <a:lnTo>
                    <a:pt x="482" y="7915"/>
                  </a:lnTo>
                  <a:lnTo>
                    <a:pt x="523" y="7533"/>
                  </a:lnTo>
                  <a:lnTo>
                    <a:pt x="603" y="7131"/>
                  </a:lnTo>
                  <a:lnTo>
                    <a:pt x="683" y="6750"/>
                  </a:lnTo>
                  <a:lnTo>
                    <a:pt x="784" y="6348"/>
                  </a:lnTo>
                  <a:lnTo>
                    <a:pt x="904" y="5966"/>
                  </a:lnTo>
                  <a:lnTo>
                    <a:pt x="1045" y="5585"/>
                  </a:lnTo>
                  <a:lnTo>
                    <a:pt x="1206" y="5223"/>
                  </a:lnTo>
                  <a:lnTo>
                    <a:pt x="1386" y="4841"/>
                  </a:lnTo>
                  <a:lnTo>
                    <a:pt x="1587" y="4500"/>
                  </a:lnTo>
                  <a:lnTo>
                    <a:pt x="1808" y="4138"/>
                  </a:lnTo>
                  <a:lnTo>
                    <a:pt x="2049" y="3797"/>
                  </a:lnTo>
                  <a:lnTo>
                    <a:pt x="2290" y="3455"/>
                  </a:lnTo>
                  <a:lnTo>
                    <a:pt x="2572" y="3134"/>
                  </a:lnTo>
                  <a:lnTo>
                    <a:pt x="2853" y="2833"/>
                  </a:lnTo>
                  <a:lnTo>
                    <a:pt x="3154" y="2551"/>
                  </a:lnTo>
                  <a:lnTo>
                    <a:pt x="3455" y="2290"/>
                  </a:lnTo>
                  <a:lnTo>
                    <a:pt x="3777" y="2049"/>
                  </a:lnTo>
                  <a:lnTo>
                    <a:pt x="4118" y="1808"/>
                  </a:lnTo>
                  <a:lnTo>
                    <a:pt x="4440" y="1607"/>
                  </a:lnTo>
                  <a:lnTo>
                    <a:pt x="4801" y="1406"/>
                  </a:lnTo>
                  <a:lnTo>
                    <a:pt x="5143" y="1226"/>
                  </a:lnTo>
                  <a:lnTo>
                    <a:pt x="5504" y="1065"/>
                  </a:lnTo>
                  <a:lnTo>
                    <a:pt x="5886" y="924"/>
                  </a:lnTo>
                  <a:lnTo>
                    <a:pt x="6247" y="804"/>
                  </a:lnTo>
                  <a:lnTo>
                    <a:pt x="6629" y="703"/>
                  </a:lnTo>
                  <a:lnTo>
                    <a:pt x="7031" y="603"/>
                  </a:lnTo>
                  <a:lnTo>
                    <a:pt x="7413" y="543"/>
                  </a:lnTo>
                  <a:lnTo>
                    <a:pt x="7794" y="503"/>
                  </a:lnTo>
                  <a:lnTo>
                    <a:pt x="8196" y="462"/>
                  </a:lnTo>
                  <a:lnTo>
                    <a:pt x="8578" y="442"/>
                  </a:lnTo>
                  <a:close/>
                  <a:moveTo>
                    <a:pt x="8156" y="0"/>
                  </a:moveTo>
                  <a:lnTo>
                    <a:pt x="7754" y="41"/>
                  </a:lnTo>
                  <a:lnTo>
                    <a:pt x="7332" y="101"/>
                  </a:lnTo>
                  <a:lnTo>
                    <a:pt x="6930" y="161"/>
                  </a:lnTo>
                  <a:lnTo>
                    <a:pt x="6529" y="261"/>
                  </a:lnTo>
                  <a:lnTo>
                    <a:pt x="6127" y="362"/>
                  </a:lnTo>
                  <a:lnTo>
                    <a:pt x="5725" y="503"/>
                  </a:lnTo>
                  <a:lnTo>
                    <a:pt x="5344" y="643"/>
                  </a:lnTo>
                  <a:lnTo>
                    <a:pt x="4962" y="824"/>
                  </a:lnTo>
                  <a:lnTo>
                    <a:pt x="4580" y="1005"/>
                  </a:lnTo>
                  <a:lnTo>
                    <a:pt x="4219" y="1206"/>
                  </a:lnTo>
                  <a:lnTo>
                    <a:pt x="3857" y="1447"/>
                  </a:lnTo>
                  <a:lnTo>
                    <a:pt x="3516" y="1688"/>
                  </a:lnTo>
                  <a:lnTo>
                    <a:pt x="3174" y="1949"/>
                  </a:lnTo>
                  <a:lnTo>
                    <a:pt x="2853" y="2230"/>
                  </a:lnTo>
                  <a:lnTo>
                    <a:pt x="2531" y="2511"/>
                  </a:lnTo>
                  <a:lnTo>
                    <a:pt x="2230" y="2833"/>
                  </a:lnTo>
                  <a:lnTo>
                    <a:pt x="1949" y="3174"/>
                  </a:lnTo>
                  <a:lnTo>
                    <a:pt x="1668" y="3516"/>
                  </a:lnTo>
                  <a:lnTo>
                    <a:pt x="1427" y="3877"/>
                  </a:lnTo>
                  <a:lnTo>
                    <a:pt x="1185" y="4259"/>
                  </a:lnTo>
                  <a:lnTo>
                    <a:pt x="985" y="4641"/>
                  </a:lnTo>
                  <a:lnTo>
                    <a:pt x="784" y="5022"/>
                  </a:lnTo>
                  <a:lnTo>
                    <a:pt x="623" y="5424"/>
                  </a:lnTo>
                  <a:lnTo>
                    <a:pt x="462" y="5826"/>
                  </a:lnTo>
                  <a:lnTo>
                    <a:pt x="342" y="6227"/>
                  </a:lnTo>
                  <a:lnTo>
                    <a:pt x="241" y="6629"/>
                  </a:lnTo>
                  <a:lnTo>
                    <a:pt x="141" y="7051"/>
                  </a:lnTo>
                  <a:lnTo>
                    <a:pt x="81" y="7453"/>
                  </a:lnTo>
                  <a:lnTo>
                    <a:pt x="41" y="7875"/>
                  </a:lnTo>
                  <a:lnTo>
                    <a:pt x="0" y="8296"/>
                  </a:lnTo>
                  <a:lnTo>
                    <a:pt x="0" y="8718"/>
                  </a:lnTo>
                  <a:lnTo>
                    <a:pt x="20" y="9120"/>
                  </a:lnTo>
                  <a:lnTo>
                    <a:pt x="41" y="9542"/>
                  </a:lnTo>
                  <a:lnTo>
                    <a:pt x="101" y="9944"/>
                  </a:lnTo>
                  <a:lnTo>
                    <a:pt x="181" y="10365"/>
                  </a:lnTo>
                  <a:lnTo>
                    <a:pt x="261" y="10767"/>
                  </a:lnTo>
                  <a:lnTo>
                    <a:pt x="382" y="11169"/>
                  </a:lnTo>
                  <a:lnTo>
                    <a:pt x="503" y="11571"/>
                  </a:lnTo>
                  <a:lnTo>
                    <a:pt x="663" y="11952"/>
                  </a:lnTo>
                  <a:lnTo>
                    <a:pt x="824" y="12334"/>
                  </a:lnTo>
                  <a:lnTo>
                    <a:pt x="1025" y="12716"/>
                  </a:lnTo>
                  <a:lnTo>
                    <a:pt x="1226" y="13077"/>
                  </a:lnTo>
                  <a:lnTo>
                    <a:pt x="1447" y="13439"/>
                  </a:lnTo>
                  <a:lnTo>
                    <a:pt x="1688" y="13780"/>
                  </a:lnTo>
                  <a:lnTo>
                    <a:pt x="1949" y="14122"/>
                  </a:lnTo>
                  <a:lnTo>
                    <a:pt x="2230" y="14443"/>
                  </a:lnTo>
                  <a:lnTo>
                    <a:pt x="2531" y="14764"/>
                  </a:lnTo>
                  <a:lnTo>
                    <a:pt x="2853" y="15046"/>
                  </a:lnTo>
                  <a:lnTo>
                    <a:pt x="3174" y="15347"/>
                  </a:lnTo>
                  <a:lnTo>
                    <a:pt x="3536" y="15608"/>
                  </a:lnTo>
                  <a:lnTo>
                    <a:pt x="3817" y="15809"/>
                  </a:lnTo>
                  <a:lnTo>
                    <a:pt x="4098" y="16010"/>
                  </a:lnTo>
                  <a:lnTo>
                    <a:pt x="4399" y="16171"/>
                  </a:lnTo>
                  <a:lnTo>
                    <a:pt x="4701" y="16351"/>
                  </a:lnTo>
                  <a:lnTo>
                    <a:pt x="5002" y="16492"/>
                  </a:lnTo>
                  <a:lnTo>
                    <a:pt x="5323" y="16633"/>
                  </a:lnTo>
                  <a:lnTo>
                    <a:pt x="5645" y="16753"/>
                  </a:lnTo>
                  <a:lnTo>
                    <a:pt x="5966" y="16874"/>
                  </a:lnTo>
                  <a:lnTo>
                    <a:pt x="6288" y="16974"/>
                  </a:lnTo>
                  <a:lnTo>
                    <a:pt x="6609" y="17054"/>
                  </a:lnTo>
                  <a:lnTo>
                    <a:pt x="6930" y="17135"/>
                  </a:lnTo>
                  <a:lnTo>
                    <a:pt x="7272" y="17195"/>
                  </a:lnTo>
                  <a:lnTo>
                    <a:pt x="7613" y="17235"/>
                  </a:lnTo>
                  <a:lnTo>
                    <a:pt x="7955" y="17275"/>
                  </a:lnTo>
                  <a:lnTo>
                    <a:pt x="8296" y="17295"/>
                  </a:lnTo>
                  <a:lnTo>
                    <a:pt x="8959" y="17295"/>
                  </a:lnTo>
                  <a:lnTo>
                    <a:pt x="9301" y="17275"/>
                  </a:lnTo>
                  <a:lnTo>
                    <a:pt x="9622" y="17235"/>
                  </a:lnTo>
                  <a:lnTo>
                    <a:pt x="9964" y="17195"/>
                  </a:lnTo>
                  <a:lnTo>
                    <a:pt x="10385" y="17115"/>
                  </a:lnTo>
                  <a:lnTo>
                    <a:pt x="10807" y="17014"/>
                  </a:lnTo>
                  <a:lnTo>
                    <a:pt x="11209" y="16914"/>
                  </a:lnTo>
                  <a:lnTo>
                    <a:pt x="11611" y="16773"/>
                  </a:lnTo>
                  <a:lnTo>
                    <a:pt x="12012" y="16613"/>
                  </a:lnTo>
                  <a:lnTo>
                    <a:pt x="12394" y="16452"/>
                  </a:lnTo>
                  <a:lnTo>
                    <a:pt x="12776" y="16251"/>
                  </a:lnTo>
                  <a:lnTo>
                    <a:pt x="13137" y="16050"/>
                  </a:lnTo>
                  <a:lnTo>
                    <a:pt x="13479" y="15809"/>
                  </a:lnTo>
                  <a:lnTo>
                    <a:pt x="13840" y="15568"/>
                  </a:lnTo>
                  <a:lnTo>
                    <a:pt x="14162" y="15307"/>
                  </a:lnTo>
                  <a:lnTo>
                    <a:pt x="14483" y="15026"/>
                  </a:lnTo>
                  <a:lnTo>
                    <a:pt x="14785" y="14744"/>
                  </a:lnTo>
                  <a:lnTo>
                    <a:pt x="15086" y="14423"/>
                  </a:lnTo>
                  <a:lnTo>
                    <a:pt x="15367" y="14102"/>
                  </a:lnTo>
                  <a:lnTo>
                    <a:pt x="15628" y="13760"/>
                  </a:lnTo>
                  <a:lnTo>
                    <a:pt x="15869" y="13399"/>
                  </a:lnTo>
                  <a:lnTo>
                    <a:pt x="16090" y="13037"/>
                  </a:lnTo>
                  <a:lnTo>
                    <a:pt x="16311" y="12675"/>
                  </a:lnTo>
                  <a:lnTo>
                    <a:pt x="16492" y="12294"/>
                  </a:lnTo>
                  <a:lnTo>
                    <a:pt x="16673" y="11912"/>
                  </a:lnTo>
                  <a:lnTo>
                    <a:pt x="16813" y="11510"/>
                  </a:lnTo>
                  <a:lnTo>
                    <a:pt x="16954" y="11109"/>
                  </a:lnTo>
                  <a:lnTo>
                    <a:pt x="17054" y="10707"/>
                  </a:lnTo>
                  <a:lnTo>
                    <a:pt x="17155" y="10285"/>
                  </a:lnTo>
                  <a:lnTo>
                    <a:pt x="17215" y="9883"/>
                  </a:lnTo>
                  <a:lnTo>
                    <a:pt x="17255" y="9461"/>
                  </a:lnTo>
                  <a:lnTo>
                    <a:pt x="17295" y="9040"/>
                  </a:lnTo>
                  <a:lnTo>
                    <a:pt x="17295" y="8618"/>
                  </a:lnTo>
                  <a:lnTo>
                    <a:pt x="17295" y="8196"/>
                  </a:lnTo>
                  <a:lnTo>
                    <a:pt x="17255" y="7754"/>
                  </a:lnTo>
                  <a:lnTo>
                    <a:pt x="17195" y="7332"/>
                  </a:lnTo>
                  <a:lnTo>
                    <a:pt x="17115" y="6910"/>
                  </a:lnTo>
                  <a:lnTo>
                    <a:pt x="17034" y="6489"/>
                  </a:lnTo>
                  <a:lnTo>
                    <a:pt x="16914" y="6087"/>
                  </a:lnTo>
                  <a:lnTo>
                    <a:pt x="16773" y="5685"/>
                  </a:lnTo>
                  <a:lnTo>
                    <a:pt x="16633" y="5283"/>
                  </a:lnTo>
                  <a:lnTo>
                    <a:pt x="16452" y="4902"/>
                  </a:lnTo>
                  <a:lnTo>
                    <a:pt x="16251" y="4520"/>
                  </a:lnTo>
                  <a:lnTo>
                    <a:pt x="16050" y="4158"/>
                  </a:lnTo>
                  <a:lnTo>
                    <a:pt x="15829" y="3797"/>
                  </a:lnTo>
                  <a:lnTo>
                    <a:pt x="15588" y="3455"/>
                  </a:lnTo>
                  <a:lnTo>
                    <a:pt x="15327" y="3134"/>
                  </a:lnTo>
                  <a:lnTo>
                    <a:pt x="15046" y="2813"/>
                  </a:lnTo>
                  <a:lnTo>
                    <a:pt x="14744" y="2511"/>
                  </a:lnTo>
                  <a:lnTo>
                    <a:pt x="14443" y="2210"/>
                  </a:lnTo>
                  <a:lnTo>
                    <a:pt x="14102" y="1929"/>
                  </a:lnTo>
                  <a:lnTo>
                    <a:pt x="13760" y="1668"/>
                  </a:lnTo>
                  <a:lnTo>
                    <a:pt x="13398" y="1406"/>
                  </a:lnTo>
                  <a:lnTo>
                    <a:pt x="13037" y="1186"/>
                  </a:lnTo>
                  <a:lnTo>
                    <a:pt x="12655" y="965"/>
                  </a:lnTo>
                  <a:lnTo>
                    <a:pt x="12254" y="784"/>
                  </a:lnTo>
                  <a:lnTo>
                    <a:pt x="11872" y="603"/>
                  </a:lnTo>
                  <a:lnTo>
                    <a:pt x="11470" y="462"/>
                  </a:lnTo>
                  <a:lnTo>
                    <a:pt x="11068" y="342"/>
                  </a:lnTo>
                  <a:lnTo>
                    <a:pt x="10647" y="221"/>
                  </a:lnTo>
                  <a:lnTo>
                    <a:pt x="10245" y="141"/>
                  </a:lnTo>
                  <a:lnTo>
                    <a:pt x="9823" y="81"/>
                  </a:lnTo>
                  <a:lnTo>
                    <a:pt x="9421" y="20"/>
                  </a:lnTo>
                  <a:lnTo>
                    <a:pt x="8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3460475" y="4792900"/>
              <a:ext cx="532825" cy="524800"/>
            </a:xfrm>
            <a:custGeom>
              <a:avLst/>
              <a:gdLst/>
              <a:ahLst/>
              <a:cxnLst/>
              <a:rect l="l" t="t" r="r" b="b"/>
              <a:pathLst>
                <a:path w="21313" h="20992" extrusionOk="0">
                  <a:moveTo>
                    <a:pt x="10707" y="5986"/>
                  </a:moveTo>
                  <a:lnTo>
                    <a:pt x="11129" y="6006"/>
                  </a:lnTo>
                  <a:lnTo>
                    <a:pt x="11550" y="6087"/>
                  </a:lnTo>
                  <a:lnTo>
                    <a:pt x="11972" y="6187"/>
                  </a:lnTo>
                  <a:lnTo>
                    <a:pt x="12394" y="6328"/>
                  </a:lnTo>
                  <a:lnTo>
                    <a:pt x="12776" y="6529"/>
                  </a:lnTo>
                  <a:lnTo>
                    <a:pt x="13157" y="6750"/>
                  </a:lnTo>
                  <a:lnTo>
                    <a:pt x="13519" y="7011"/>
                  </a:lnTo>
                  <a:lnTo>
                    <a:pt x="13840" y="7312"/>
                  </a:lnTo>
                  <a:lnTo>
                    <a:pt x="14142" y="7633"/>
                  </a:lnTo>
                  <a:lnTo>
                    <a:pt x="14423" y="8015"/>
                  </a:lnTo>
                  <a:lnTo>
                    <a:pt x="14664" y="8417"/>
                  </a:lnTo>
                  <a:lnTo>
                    <a:pt x="14845" y="8818"/>
                  </a:lnTo>
                  <a:lnTo>
                    <a:pt x="14985" y="9240"/>
                  </a:lnTo>
                  <a:lnTo>
                    <a:pt x="15086" y="9662"/>
                  </a:lnTo>
                  <a:lnTo>
                    <a:pt x="15146" y="10104"/>
                  </a:lnTo>
                  <a:lnTo>
                    <a:pt x="15166" y="10546"/>
                  </a:lnTo>
                  <a:lnTo>
                    <a:pt x="15146" y="10968"/>
                  </a:lnTo>
                  <a:lnTo>
                    <a:pt x="15086" y="11410"/>
                  </a:lnTo>
                  <a:lnTo>
                    <a:pt x="14965" y="11811"/>
                  </a:lnTo>
                  <a:lnTo>
                    <a:pt x="14825" y="12233"/>
                  </a:lnTo>
                  <a:lnTo>
                    <a:pt x="14644" y="12615"/>
                  </a:lnTo>
                  <a:lnTo>
                    <a:pt x="14423" y="12997"/>
                  </a:lnTo>
                  <a:lnTo>
                    <a:pt x="14162" y="13358"/>
                  </a:lnTo>
                  <a:lnTo>
                    <a:pt x="13860" y="13680"/>
                  </a:lnTo>
                  <a:lnTo>
                    <a:pt x="13519" y="13981"/>
                  </a:lnTo>
                  <a:lnTo>
                    <a:pt x="13137" y="14262"/>
                  </a:lnTo>
                  <a:lnTo>
                    <a:pt x="12756" y="14503"/>
                  </a:lnTo>
                  <a:lnTo>
                    <a:pt x="12334" y="14684"/>
                  </a:lnTo>
                  <a:lnTo>
                    <a:pt x="11912" y="14825"/>
                  </a:lnTo>
                  <a:lnTo>
                    <a:pt x="11490" y="14925"/>
                  </a:lnTo>
                  <a:lnTo>
                    <a:pt x="11048" y="14985"/>
                  </a:lnTo>
                  <a:lnTo>
                    <a:pt x="10626" y="15005"/>
                  </a:lnTo>
                  <a:lnTo>
                    <a:pt x="10185" y="14985"/>
                  </a:lnTo>
                  <a:lnTo>
                    <a:pt x="9763" y="14925"/>
                  </a:lnTo>
                  <a:lnTo>
                    <a:pt x="9341" y="14804"/>
                  </a:lnTo>
                  <a:lnTo>
                    <a:pt x="8939" y="14664"/>
                  </a:lnTo>
                  <a:lnTo>
                    <a:pt x="8537" y="14483"/>
                  </a:lnTo>
                  <a:lnTo>
                    <a:pt x="8156" y="14262"/>
                  </a:lnTo>
                  <a:lnTo>
                    <a:pt x="7814" y="14001"/>
                  </a:lnTo>
                  <a:lnTo>
                    <a:pt x="7473" y="13700"/>
                  </a:lnTo>
                  <a:lnTo>
                    <a:pt x="7171" y="13358"/>
                  </a:lnTo>
                  <a:lnTo>
                    <a:pt x="6890" y="12977"/>
                  </a:lnTo>
                  <a:lnTo>
                    <a:pt x="6669" y="12595"/>
                  </a:lnTo>
                  <a:lnTo>
                    <a:pt x="6468" y="12173"/>
                  </a:lnTo>
                  <a:lnTo>
                    <a:pt x="6328" y="11751"/>
                  </a:lnTo>
                  <a:lnTo>
                    <a:pt x="6227" y="11329"/>
                  </a:lnTo>
                  <a:lnTo>
                    <a:pt x="6167" y="10887"/>
                  </a:lnTo>
                  <a:lnTo>
                    <a:pt x="6147" y="10466"/>
                  </a:lnTo>
                  <a:lnTo>
                    <a:pt x="6167" y="10024"/>
                  </a:lnTo>
                  <a:lnTo>
                    <a:pt x="6247" y="9602"/>
                  </a:lnTo>
                  <a:lnTo>
                    <a:pt x="6348" y="9180"/>
                  </a:lnTo>
                  <a:lnTo>
                    <a:pt x="6488" y="8778"/>
                  </a:lnTo>
                  <a:lnTo>
                    <a:pt x="6689" y="8377"/>
                  </a:lnTo>
                  <a:lnTo>
                    <a:pt x="6910" y="7995"/>
                  </a:lnTo>
                  <a:lnTo>
                    <a:pt x="7171" y="7653"/>
                  </a:lnTo>
                  <a:lnTo>
                    <a:pt x="7473" y="7312"/>
                  </a:lnTo>
                  <a:lnTo>
                    <a:pt x="7794" y="7011"/>
                  </a:lnTo>
                  <a:lnTo>
                    <a:pt x="8176" y="6729"/>
                  </a:lnTo>
                  <a:lnTo>
                    <a:pt x="8578" y="6508"/>
                  </a:lnTo>
                  <a:lnTo>
                    <a:pt x="8979" y="6308"/>
                  </a:lnTo>
                  <a:lnTo>
                    <a:pt x="9401" y="6167"/>
                  </a:lnTo>
                  <a:lnTo>
                    <a:pt x="9823" y="6067"/>
                  </a:lnTo>
                  <a:lnTo>
                    <a:pt x="10265" y="6006"/>
                  </a:lnTo>
                  <a:lnTo>
                    <a:pt x="10707" y="5986"/>
                  </a:lnTo>
                  <a:close/>
                  <a:moveTo>
                    <a:pt x="8839" y="0"/>
                  </a:moveTo>
                  <a:lnTo>
                    <a:pt x="8337" y="101"/>
                  </a:lnTo>
                  <a:lnTo>
                    <a:pt x="7814" y="221"/>
                  </a:lnTo>
                  <a:lnTo>
                    <a:pt x="7312" y="382"/>
                  </a:lnTo>
                  <a:lnTo>
                    <a:pt x="6830" y="563"/>
                  </a:lnTo>
                  <a:lnTo>
                    <a:pt x="6428" y="2431"/>
                  </a:lnTo>
                  <a:lnTo>
                    <a:pt x="6026" y="2652"/>
                  </a:lnTo>
                  <a:lnTo>
                    <a:pt x="5645" y="2913"/>
                  </a:lnTo>
                  <a:lnTo>
                    <a:pt x="5263" y="3174"/>
                  </a:lnTo>
                  <a:lnTo>
                    <a:pt x="4882" y="3455"/>
                  </a:lnTo>
                  <a:lnTo>
                    <a:pt x="3013" y="3074"/>
                  </a:lnTo>
                  <a:lnTo>
                    <a:pt x="2652" y="3455"/>
                  </a:lnTo>
                  <a:lnTo>
                    <a:pt x="2310" y="3857"/>
                  </a:lnTo>
                  <a:lnTo>
                    <a:pt x="2009" y="4279"/>
                  </a:lnTo>
                  <a:lnTo>
                    <a:pt x="1708" y="4721"/>
                  </a:lnTo>
                  <a:lnTo>
                    <a:pt x="2511" y="6468"/>
                  </a:lnTo>
                  <a:lnTo>
                    <a:pt x="2310" y="6890"/>
                  </a:lnTo>
                  <a:lnTo>
                    <a:pt x="2150" y="7312"/>
                  </a:lnTo>
                  <a:lnTo>
                    <a:pt x="1989" y="7734"/>
                  </a:lnTo>
                  <a:lnTo>
                    <a:pt x="1868" y="8176"/>
                  </a:lnTo>
                  <a:lnTo>
                    <a:pt x="121" y="8979"/>
                  </a:lnTo>
                  <a:lnTo>
                    <a:pt x="61" y="9501"/>
                  </a:lnTo>
                  <a:lnTo>
                    <a:pt x="20" y="10024"/>
                  </a:lnTo>
                  <a:lnTo>
                    <a:pt x="0" y="10546"/>
                  </a:lnTo>
                  <a:lnTo>
                    <a:pt x="20" y="11088"/>
                  </a:lnTo>
                  <a:lnTo>
                    <a:pt x="1688" y="12032"/>
                  </a:lnTo>
                  <a:lnTo>
                    <a:pt x="1768" y="12474"/>
                  </a:lnTo>
                  <a:lnTo>
                    <a:pt x="1889" y="12916"/>
                  </a:lnTo>
                  <a:lnTo>
                    <a:pt x="2029" y="13358"/>
                  </a:lnTo>
                  <a:lnTo>
                    <a:pt x="2170" y="13800"/>
                  </a:lnTo>
                  <a:lnTo>
                    <a:pt x="1226" y="15467"/>
                  </a:lnTo>
                  <a:lnTo>
                    <a:pt x="1487" y="15929"/>
                  </a:lnTo>
                  <a:lnTo>
                    <a:pt x="1768" y="16371"/>
                  </a:lnTo>
                  <a:lnTo>
                    <a:pt x="2069" y="16813"/>
                  </a:lnTo>
                  <a:lnTo>
                    <a:pt x="2391" y="17215"/>
                  </a:lnTo>
                  <a:lnTo>
                    <a:pt x="4299" y="17014"/>
                  </a:lnTo>
                  <a:lnTo>
                    <a:pt x="4640" y="17315"/>
                  </a:lnTo>
                  <a:lnTo>
                    <a:pt x="5002" y="17617"/>
                  </a:lnTo>
                  <a:lnTo>
                    <a:pt x="5364" y="17898"/>
                  </a:lnTo>
                  <a:lnTo>
                    <a:pt x="5745" y="18159"/>
                  </a:lnTo>
                  <a:lnTo>
                    <a:pt x="5966" y="20047"/>
                  </a:lnTo>
                  <a:lnTo>
                    <a:pt x="6428" y="20268"/>
                  </a:lnTo>
                  <a:lnTo>
                    <a:pt x="6930" y="20469"/>
                  </a:lnTo>
                  <a:lnTo>
                    <a:pt x="7433" y="20650"/>
                  </a:lnTo>
                  <a:lnTo>
                    <a:pt x="7935" y="20790"/>
                  </a:lnTo>
                  <a:lnTo>
                    <a:pt x="9341" y="19505"/>
                  </a:lnTo>
                  <a:lnTo>
                    <a:pt x="9803" y="19545"/>
                  </a:lnTo>
                  <a:lnTo>
                    <a:pt x="10265" y="19585"/>
                  </a:lnTo>
                  <a:lnTo>
                    <a:pt x="11189" y="19585"/>
                  </a:lnTo>
                  <a:lnTo>
                    <a:pt x="12474" y="20991"/>
                  </a:lnTo>
                  <a:lnTo>
                    <a:pt x="12997" y="20891"/>
                  </a:lnTo>
                  <a:lnTo>
                    <a:pt x="13499" y="20770"/>
                  </a:lnTo>
                  <a:lnTo>
                    <a:pt x="14001" y="20610"/>
                  </a:lnTo>
                  <a:lnTo>
                    <a:pt x="14503" y="20449"/>
                  </a:lnTo>
                  <a:lnTo>
                    <a:pt x="14885" y="18561"/>
                  </a:lnTo>
                  <a:lnTo>
                    <a:pt x="15287" y="18340"/>
                  </a:lnTo>
                  <a:lnTo>
                    <a:pt x="15688" y="18099"/>
                  </a:lnTo>
                  <a:lnTo>
                    <a:pt x="16070" y="17818"/>
                  </a:lnTo>
                  <a:lnTo>
                    <a:pt x="16432" y="17536"/>
                  </a:lnTo>
                  <a:lnTo>
                    <a:pt x="18300" y="17918"/>
                  </a:lnTo>
                  <a:lnTo>
                    <a:pt x="18661" y="17536"/>
                  </a:lnTo>
                  <a:lnTo>
                    <a:pt x="19003" y="17135"/>
                  </a:lnTo>
                  <a:lnTo>
                    <a:pt x="19324" y="16713"/>
                  </a:lnTo>
                  <a:lnTo>
                    <a:pt x="19605" y="16291"/>
                  </a:lnTo>
                  <a:lnTo>
                    <a:pt x="18802" y="14543"/>
                  </a:lnTo>
                  <a:lnTo>
                    <a:pt x="19003" y="14122"/>
                  </a:lnTo>
                  <a:lnTo>
                    <a:pt x="19184" y="13700"/>
                  </a:lnTo>
                  <a:lnTo>
                    <a:pt x="19324" y="13258"/>
                  </a:lnTo>
                  <a:lnTo>
                    <a:pt x="19445" y="12816"/>
                  </a:lnTo>
                  <a:lnTo>
                    <a:pt x="21192" y="12012"/>
                  </a:lnTo>
                  <a:lnTo>
                    <a:pt x="21253" y="11490"/>
                  </a:lnTo>
                  <a:lnTo>
                    <a:pt x="21293" y="10968"/>
                  </a:lnTo>
                  <a:lnTo>
                    <a:pt x="21313" y="10446"/>
                  </a:lnTo>
                  <a:lnTo>
                    <a:pt x="21293" y="9923"/>
                  </a:lnTo>
                  <a:lnTo>
                    <a:pt x="19626" y="8979"/>
                  </a:lnTo>
                  <a:lnTo>
                    <a:pt x="19545" y="8517"/>
                  </a:lnTo>
                  <a:lnTo>
                    <a:pt x="19425" y="8075"/>
                  </a:lnTo>
                  <a:lnTo>
                    <a:pt x="19304" y="7633"/>
                  </a:lnTo>
                  <a:lnTo>
                    <a:pt x="19143" y="7191"/>
                  </a:lnTo>
                  <a:lnTo>
                    <a:pt x="20088" y="5524"/>
                  </a:lnTo>
                  <a:lnTo>
                    <a:pt x="19826" y="5062"/>
                  </a:lnTo>
                  <a:lnTo>
                    <a:pt x="19545" y="4620"/>
                  </a:lnTo>
                  <a:lnTo>
                    <a:pt x="19244" y="4178"/>
                  </a:lnTo>
                  <a:lnTo>
                    <a:pt x="18922" y="3777"/>
                  </a:lnTo>
                  <a:lnTo>
                    <a:pt x="17014" y="3998"/>
                  </a:lnTo>
                  <a:lnTo>
                    <a:pt x="16673" y="3676"/>
                  </a:lnTo>
                  <a:lnTo>
                    <a:pt x="16331" y="3375"/>
                  </a:lnTo>
                  <a:lnTo>
                    <a:pt x="15950" y="3094"/>
                  </a:lnTo>
                  <a:lnTo>
                    <a:pt x="15568" y="2832"/>
                  </a:lnTo>
                  <a:lnTo>
                    <a:pt x="15367" y="944"/>
                  </a:lnTo>
                  <a:lnTo>
                    <a:pt x="14885" y="723"/>
                  </a:lnTo>
                  <a:lnTo>
                    <a:pt x="14383" y="522"/>
                  </a:lnTo>
                  <a:lnTo>
                    <a:pt x="13901" y="362"/>
                  </a:lnTo>
                  <a:lnTo>
                    <a:pt x="13398" y="201"/>
                  </a:lnTo>
                  <a:lnTo>
                    <a:pt x="11972" y="1507"/>
                  </a:lnTo>
                  <a:lnTo>
                    <a:pt x="11510" y="1446"/>
                  </a:lnTo>
                  <a:lnTo>
                    <a:pt x="11068" y="1406"/>
                  </a:lnTo>
                  <a:lnTo>
                    <a:pt x="10606" y="1406"/>
                  </a:lnTo>
                  <a:lnTo>
                    <a:pt x="10144" y="1426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3572950" y="4901375"/>
              <a:ext cx="307875" cy="307850"/>
            </a:xfrm>
            <a:custGeom>
              <a:avLst/>
              <a:gdLst/>
              <a:ahLst/>
              <a:cxnLst/>
              <a:rect l="l" t="t" r="r" b="b"/>
              <a:pathLst>
                <a:path w="12315" h="12314" extrusionOk="0">
                  <a:moveTo>
                    <a:pt x="6429" y="462"/>
                  </a:moveTo>
                  <a:lnTo>
                    <a:pt x="6730" y="482"/>
                  </a:lnTo>
                  <a:lnTo>
                    <a:pt x="7011" y="522"/>
                  </a:lnTo>
                  <a:lnTo>
                    <a:pt x="7293" y="583"/>
                  </a:lnTo>
                  <a:lnTo>
                    <a:pt x="7574" y="643"/>
                  </a:lnTo>
                  <a:lnTo>
                    <a:pt x="7855" y="723"/>
                  </a:lnTo>
                  <a:lnTo>
                    <a:pt x="8116" y="804"/>
                  </a:lnTo>
                  <a:lnTo>
                    <a:pt x="8377" y="904"/>
                  </a:lnTo>
                  <a:lnTo>
                    <a:pt x="8618" y="1024"/>
                  </a:lnTo>
                  <a:lnTo>
                    <a:pt x="8879" y="1145"/>
                  </a:lnTo>
                  <a:lnTo>
                    <a:pt x="9120" y="1286"/>
                  </a:lnTo>
                  <a:lnTo>
                    <a:pt x="9341" y="1446"/>
                  </a:lnTo>
                  <a:lnTo>
                    <a:pt x="9582" y="1607"/>
                  </a:lnTo>
                  <a:lnTo>
                    <a:pt x="9783" y="1768"/>
                  </a:lnTo>
                  <a:lnTo>
                    <a:pt x="10004" y="1949"/>
                  </a:lnTo>
                  <a:lnTo>
                    <a:pt x="10205" y="2149"/>
                  </a:lnTo>
                  <a:lnTo>
                    <a:pt x="10386" y="2350"/>
                  </a:lnTo>
                  <a:lnTo>
                    <a:pt x="10567" y="2571"/>
                  </a:lnTo>
                  <a:lnTo>
                    <a:pt x="10748" y="2792"/>
                  </a:lnTo>
                  <a:lnTo>
                    <a:pt x="10908" y="3013"/>
                  </a:lnTo>
                  <a:lnTo>
                    <a:pt x="11069" y="3254"/>
                  </a:lnTo>
                  <a:lnTo>
                    <a:pt x="11210" y="3515"/>
                  </a:lnTo>
                  <a:lnTo>
                    <a:pt x="11330" y="3756"/>
                  </a:lnTo>
                  <a:lnTo>
                    <a:pt x="11430" y="4017"/>
                  </a:lnTo>
                  <a:lnTo>
                    <a:pt x="11531" y="4279"/>
                  </a:lnTo>
                  <a:lnTo>
                    <a:pt x="11631" y="4540"/>
                  </a:lnTo>
                  <a:lnTo>
                    <a:pt x="11692" y="4801"/>
                  </a:lnTo>
                  <a:lnTo>
                    <a:pt x="11752" y="5082"/>
                  </a:lnTo>
                  <a:lnTo>
                    <a:pt x="11792" y="5343"/>
                  </a:lnTo>
                  <a:lnTo>
                    <a:pt x="11832" y="5624"/>
                  </a:lnTo>
                  <a:lnTo>
                    <a:pt x="11852" y="5906"/>
                  </a:lnTo>
                  <a:lnTo>
                    <a:pt x="11852" y="6187"/>
                  </a:lnTo>
                  <a:lnTo>
                    <a:pt x="11852" y="6468"/>
                  </a:lnTo>
                  <a:lnTo>
                    <a:pt x="11832" y="6729"/>
                  </a:lnTo>
                  <a:lnTo>
                    <a:pt x="11792" y="7010"/>
                  </a:lnTo>
                  <a:lnTo>
                    <a:pt x="11732" y="7292"/>
                  </a:lnTo>
                  <a:lnTo>
                    <a:pt x="11672" y="7573"/>
                  </a:lnTo>
                  <a:lnTo>
                    <a:pt x="11591" y="7854"/>
                  </a:lnTo>
                  <a:lnTo>
                    <a:pt x="11511" y="8115"/>
                  </a:lnTo>
                  <a:lnTo>
                    <a:pt x="11410" y="8376"/>
                  </a:lnTo>
                  <a:lnTo>
                    <a:pt x="11290" y="8638"/>
                  </a:lnTo>
                  <a:lnTo>
                    <a:pt x="11169" y="8879"/>
                  </a:lnTo>
                  <a:lnTo>
                    <a:pt x="11029" y="9120"/>
                  </a:lnTo>
                  <a:lnTo>
                    <a:pt x="10888" y="9341"/>
                  </a:lnTo>
                  <a:lnTo>
                    <a:pt x="10727" y="9582"/>
                  </a:lnTo>
                  <a:lnTo>
                    <a:pt x="10547" y="9803"/>
                  </a:lnTo>
                  <a:lnTo>
                    <a:pt x="10366" y="10003"/>
                  </a:lnTo>
                  <a:lnTo>
                    <a:pt x="10185" y="10204"/>
                  </a:lnTo>
                  <a:lnTo>
                    <a:pt x="9964" y="10385"/>
                  </a:lnTo>
                  <a:lnTo>
                    <a:pt x="9763" y="10586"/>
                  </a:lnTo>
                  <a:lnTo>
                    <a:pt x="9542" y="10747"/>
                  </a:lnTo>
                  <a:lnTo>
                    <a:pt x="9301" y="10907"/>
                  </a:lnTo>
                  <a:lnTo>
                    <a:pt x="9060" y="11068"/>
                  </a:lnTo>
                  <a:lnTo>
                    <a:pt x="8799" y="11209"/>
                  </a:lnTo>
                  <a:lnTo>
                    <a:pt x="8538" y="11329"/>
                  </a:lnTo>
                  <a:lnTo>
                    <a:pt x="8277" y="11450"/>
                  </a:lnTo>
                  <a:lnTo>
                    <a:pt x="8016" y="11550"/>
                  </a:lnTo>
                  <a:lnTo>
                    <a:pt x="7755" y="11631"/>
                  </a:lnTo>
                  <a:lnTo>
                    <a:pt x="7473" y="11711"/>
                  </a:lnTo>
                  <a:lnTo>
                    <a:pt x="7212" y="11751"/>
                  </a:lnTo>
                  <a:lnTo>
                    <a:pt x="6931" y="11811"/>
                  </a:lnTo>
                  <a:lnTo>
                    <a:pt x="6650" y="11831"/>
                  </a:lnTo>
                  <a:lnTo>
                    <a:pt x="6389" y="11852"/>
                  </a:lnTo>
                  <a:lnTo>
                    <a:pt x="5826" y="11852"/>
                  </a:lnTo>
                  <a:lnTo>
                    <a:pt x="5565" y="11831"/>
                  </a:lnTo>
                  <a:lnTo>
                    <a:pt x="5284" y="11791"/>
                  </a:lnTo>
                  <a:lnTo>
                    <a:pt x="5023" y="11731"/>
                  </a:lnTo>
                  <a:lnTo>
                    <a:pt x="4762" y="11671"/>
                  </a:lnTo>
                  <a:lnTo>
                    <a:pt x="4500" y="11610"/>
                  </a:lnTo>
                  <a:lnTo>
                    <a:pt x="4239" y="11510"/>
                  </a:lnTo>
                  <a:lnTo>
                    <a:pt x="3978" y="11410"/>
                  </a:lnTo>
                  <a:lnTo>
                    <a:pt x="3717" y="11309"/>
                  </a:lnTo>
                  <a:lnTo>
                    <a:pt x="3476" y="11189"/>
                  </a:lnTo>
                  <a:lnTo>
                    <a:pt x="3235" y="11048"/>
                  </a:lnTo>
                  <a:lnTo>
                    <a:pt x="2994" y="10907"/>
                  </a:lnTo>
                  <a:lnTo>
                    <a:pt x="2773" y="10747"/>
                  </a:lnTo>
                  <a:lnTo>
                    <a:pt x="2552" y="10566"/>
                  </a:lnTo>
                  <a:lnTo>
                    <a:pt x="2351" y="10385"/>
                  </a:lnTo>
                  <a:lnTo>
                    <a:pt x="2130" y="10184"/>
                  </a:lnTo>
                  <a:lnTo>
                    <a:pt x="1949" y="9983"/>
                  </a:lnTo>
                  <a:lnTo>
                    <a:pt x="1748" y="9762"/>
                  </a:lnTo>
                  <a:lnTo>
                    <a:pt x="1568" y="9541"/>
                  </a:lnTo>
                  <a:lnTo>
                    <a:pt x="1407" y="9300"/>
                  </a:lnTo>
                  <a:lnTo>
                    <a:pt x="1266" y="9059"/>
                  </a:lnTo>
                  <a:lnTo>
                    <a:pt x="1126" y="8818"/>
                  </a:lnTo>
                  <a:lnTo>
                    <a:pt x="985" y="8557"/>
                  </a:lnTo>
                  <a:lnTo>
                    <a:pt x="885" y="8316"/>
                  </a:lnTo>
                  <a:lnTo>
                    <a:pt x="784" y="8055"/>
                  </a:lnTo>
                  <a:lnTo>
                    <a:pt x="704" y="7774"/>
                  </a:lnTo>
                  <a:lnTo>
                    <a:pt x="624" y="7513"/>
                  </a:lnTo>
                  <a:lnTo>
                    <a:pt x="563" y="7252"/>
                  </a:lnTo>
                  <a:lnTo>
                    <a:pt x="523" y="6970"/>
                  </a:lnTo>
                  <a:lnTo>
                    <a:pt x="483" y="6689"/>
                  </a:lnTo>
                  <a:lnTo>
                    <a:pt x="463" y="6428"/>
                  </a:lnTo>
                  <a:lnTo>
                    <a:pt x="463" y="6147"/>
                  </a:lnTo>
                  <a:lnTo>
                    <a:pt x="463" y="5866"/>
                  </a:lnTo>
                  <a:lnTo>
                    <a:pt x="483" y="5584"/>
                  </a:lnTo>
                  <a:lnTo>
                    <a:pt x="523" y="5303"/>
                  </a:lnTo>
                  <a:lnTo>
                    <a:pt x="583" y="5022"/>
                  </a:lnTo>
                  <a:lnTo>
                    <a:pt x="644" y="4741"/>
                  </a:lnTo>
                  <a:lnTo>
                    <a:pt x="724" y="4479"/>
                  </a:lnTo>
                  <a:lnTo>
                    <a:pt x="804" y="4198"/>
                  </a:lnTo>
                  <a:lnTo>
                    <a:pt x="905" y="3937"/>
                  </a:lnTo>
                  <a:lnTo>
                    <a:pt x="1025" y="3696"/>
                  </a:lnTo>
                  <a:lnTo>
                    <a:pt x="1146" y="3435"/>
                  </a:lnTo>
                  <a:lnTo>
                    <a:pt x="1286" y="3194"/>
                  </a:lnTo>
                  <a:lnTo>
                    <a:pt x="1427" y="2973"/>
                  </a:lnTo>
                  <a:lnTo>
                    <a:pt x="1588" y="2752"/>
                  </a:lnTo>
                  <a:lnTo>
                    <a:pt x="1769" y="2531"/>
                  </a:lnTo>
                  <a:lnTo>
                    <a:pt x="1949" y="2310"/>
                  </a:lnTo>
                  <a:lnTo>
                    <a:pt x="2150" y="2109"/>
                  </a:lnTo>
                  <a:lnTo>
                    <a:pt x="2351" y="1928"/>
                  </a:lnTo>
                  <a:lnTo>
                    <a:pt x="2552" y="1748"/>
                  </a:lnTo>
                  <a:lnTo>
                    <a:pt x="2793" y="1567"/>
                  </a:lnTo>
                  <a:lnTo>
                    <a:pt x="3014" y="1406"/>
                  </a:lnTo>
                  <a:lnTo>
                    <a:pt x="3376" y="1185"/>
                  </a:lnTo>
                  <a:lnTo>
                    <a:pt x="3757" y="1004"/>
                  </a:lnTo>
                  <a:lnTo>
                    <a:pt x="4139" y="844"/>
                  </a:lnTo>
                  <a:lnTo>
                    <a:pt x="4520" y="703"/>
                  </a:lnTo>
                  <a:lnTo>
                    <a:pt x="4922" y="603"/>
                  </a:lnTo>
                  <a:lnTo>
                    <a:pt x="5324" y="522"/>
                  </a:lnTo>
                  <a:lnTo>
                    <a:pt x="5726" y="482"/>
                  </a:lnTo>
                  <a:lnTo>
                    <a:pt x="6148" y="462"/>
                  </a:lnTo>
                  <a:close/>
                  <a:moveTo>
                    <a:pt x="6188" y="0"/>
                  </a:moveTo>
                  <a:lnTo>
                    <a:pt x="5886" y="20"/>
                  </a:lnTo>
                  <a:lnTo>
                    <a:pt x="5585" y="40"/>
                  </a:lnTo>
                  <a:lnTo>
                    <a:pt x="5284" y="60"/>
                  </a:lnTo>
                  <a:lnTo>
                    <a:pt x="4982" y="121"/>
                  </a:lnTo>
                  <a:lnTo>
                    <a:pt x="4701" y="181"/>
                  </a:lnTo>
                  <a:lnTo>
                    <a:pt x="4400" y="261"/>
                  </a:lnTo>
                  <a:lnTo>
                    <a:pt x="4119" y="362"/>
                  </a:lnTo>
                  <a:lnTo>
                    <a:pt x="3838" y="462"/>
                  </a:lnTo>
                  <a:lnTo>
                    <a:pt x="3556" y="583"/>
                  </a:lnTo>
                  <a:lnTo>
                    <a:pt x="3295" y="723"/>
                  </a:lnTo>
                  <a:lnTo>
                    <a:pt x="3034" y="864"/>
                  </a:lnTo>
                  <a:lnTo>
                    <a:pt x="2773" y="1024"/>
                  </a:lnTo>
                  <a:lnTo>
                    <a:pt x="2512" y="1205"/>
                  </a:lnTo>
                  <a:lnTo>
                    <a:pt x="2271" y="1386"/>
                  </a:lnTo>
                  <a:lnTo>
                    <a:pt x="2050" y="1587"/>
                  </a:lnTo>
                  <a:lnTo>
                    <a:pt x="1829" y="1788"/>
                  </a:lnTo>
                  <a:lnTo>
                    <a:pt x="1608" y="2009"/>
                  </a:lnTo>
                  <a:lnTo>
                    <a:pt x="1427" y="2230"/>
                  </a:lnTo>
                  <a:lnTo>
                    <a:pt x="1226" y="2471"/>
                  </a:lnTo>
                  <a:lnTo>
                    <a:pt x="1065" y="2712"/>
                  </a:lnTo>
                  <a:lnTo>
                    <a:pt x="905" y="2973"/>
                  </a:lnTo>
                  <a:lnTo>
                    <a:pt x="744" y="3234"/>
                  </a:lnTo>
                  <a:lnTo>
                    <a:pt x="624" y="3495"/>
                  </a:lnTo>
                  <a:lnTo>
                    <a:pt x="483" y="3776"/>
                  </a:lnTo>
                  <a:lnTo>
                    <a:pt x="383" y="4058"/>
                  </a:lnTo>
                  <a:lnTo>
                    <a:pt x="282" y="4339"/>
                  </a:lnTo>
                  <a:lnTo>
                    <a:pt x="202" y="4640"/>
                  </a:lnTo>
                  <a:lnTo>
                    <a:pt x="141" y="4921"/>
                  </a:lnTo>
                  <a:lnTo>
                    <a:pt x="81" y="5223"/>
                  </a:lnTo>
                  <a:lnTo>
                    <a:pt x="41" y="5544"/>
                  </a:lnTo>
                  <a:lnTo>
                    <a:pt x="21" y="5845"/>
                  </a:lnTo>
                  <a:lnTo>
                    <a:pt x="1" y="6147"/>
                  </a:lnTo>
                  <a:lnTo>
                    <a:pt x="21" y="6448"/>
                  </a:lnTo>
                  <a:lnTo>
                    <a:pt x="41" y="6729"/>
                  </a:lnTo>
                  <a:lnTo>
                    <a:pt x="61" y="7031"/>
                  </a:lnTo>
                  <a:lnTo>
                    <a:pt x="121" y="7332"/>
                  </a:lnTo>
                  <a:lnTo>
                    <a:pt x="182" y="7613"/>
                  </a:lnTo>
                  <a:lnTo>
                    <a:pt x="262" y="7914"/>
                  </a:lnTo>
                  <a:lnTo>
                    <a:pt x="362" y="8196"/>
                  </a:lnTo>
                  <a:lnTo>
                    <a:pt x="463" y="8477"/>
                  </a:lnTo>
                  <a:lnTo>
                    <a:pt x="583" y="8758"/>
                  </a:lnTo>
                  <a:lnTo>
                    <a:pt x="724" y="9019"/>
                  </a:lnTo>
                  <a:lnTo>
                    <a:pt x="865" y="9300"/>
                  </a:lnTo>
                  <a:lnTo>
                    <a:pt x="1025" y="9541"/>
                  </a:lnTo>
                  <a:lnTo>
                    <a:pt x="1266" y="9883"/>
                  </a:lnTo>
                  <a:lnTo>
                    <a:pt x="1507" y="10184"/>
                  </a:lnTo>
                  <a:lnTo>
                    <a:pt x="1769" y="10465"/>
                  </a:lnTo>
                  <a:lnTo>
                    <a:pt x="2050" y="10727"/>
                  </a:lnTo>
                  <a:lnTo>
                    <a:pt x="2351" y="10988"/>
                  </a:lnTo>
                  <a:lnTo>
                    <a:pt x="2652" y="11209"/>
                  </a:lnTo>
                  <a:lnTo>
                    <a:pt x="2974" y="11410"/>
                  </a:lnTo>
                  <a:lnTo>
                    <a:pt x="3295" y="11590"/>
                  </a:lnTo>
                  <a:lnTo>
                    <a:pt x="3637" y="11771"/>
                  </a:lnTo>
                  <a:lnTo>
                    <a:pt x="3978" y="11912"/>
                  </a:lnTo>
                  <a:lnTo>
                    <a:pt x="4340" y="12032"/>
                  </a:lnTo>
                  <a:lnTo>
                    <a:pt x="4681" y="12133"/>
                  </a:lnTo>
                  <a:lnTo>
                    <a:pt x="5063" y="12213"/>
                  </a:lnTo>
                  <a:lnTo>
                    <a:pt x="5424" y="12253"/>
                  </a:lnTo>
                  <a:lnTo>
                    <a:pt x="5786" y="12293"/>
                  </a:lnTo>
                  <a:lnTo>
                    <a:pt x="6168" y="12314"/>
                  </a:lnTo>
                  <a:lnTo>
                    <a:pt x="6610" y="12293"/>
                  </a:lnTo>
                  <a:lnTo>
                    <a:pt x="7051" y="12253"/>
                  </a:lnTo>
                  <a:lnTo>
                    <a:pt x="7473" y="12173"/>
                  </a:lnTo>
                  <a:lnTo>
                    <a:pt x="7915" y="12052"/>
                  </a:lnTo>
                  <a:lnTo>
                    <a:pt x="8337" y="11912"/>
                  </a:lnTo>
                  <a:lnTo>
                    <a:pt x="8739" y="11731"/>
                  </a:lnTo>
                  <a:lnTo>
                    <a:pt x="9161" y="11530"/>
                  </a:lnTo>
                  <a:lnTo>
                    <a:pt x="9542" y="11289"/>
                  </a:lnTo>
                  <a:lnTo>
                    <a:pt x="9803" y="11108"/>
                  </a:lnTo>
                  <a:lnTo>
                    <a:pt x="10044" y="10927"/>
                  </a:lnTo>
                  <a:lnTo>
                    <a:pt x="10265" y="10727"/>
                  </a:lnTo>
                  <a:lnTo>
                    <a:pt x="10486" y="10526"/>
                  </a:lnTo>
                  <a:lnTo>
                    <a:pt x="10707" y="10305"/>
                  </a:lnTo>
                  <a:lnTo>
                    <a:pt x="10908" y="10084"/>
                  </a:lnTo>
                  <a:lnTo>
                    <a:pt x="11089" y="9843"/>
                  </a:lnTo>
                  <a:lnTo>
                    <a:pt x="11250" y="9602"/>
                  </a:lnTo>
                  <a:lnTo>
                    <a:pt x="11410" y="9361"/>
                  </a:lnTo>
                  <a:lnTo>
                    <a:pt x="11571" y="9100"/>
                  </a:lnTo>
                  <a:lnTo>
                    <a:pt x="11712" y="8818"/>
                  </a:lnTo>
                  <a:lnTo>
                    <a:pt x="11832" y="8557"/>
                  </a:lnTo>
                  <a:lnTo>
                    <a:pt x="11933" y="8276"/>
                  </a:lnTo>
                  <a:lnTo>
                    <a:pt x="12033" y="7975"/>
                  </a:lnTo>
                  <a:lnTo>
                    <a:pt x="12113" y="7693"/>
                  </a:lnTo>
                  <a:lnTo>
                    <a:pt x="12194" y="7392"/>
                  </a:lnTo>
                  <a:lnTo>
                    <a:pt x="12234" y="7091"/>
                  </a:lnTo>
                  <a:lnTo>
                    <a:pt x="12274" y="6790"/>
                  </a:lnTo>
                  <a:lnTo>
                    <a:pt x="12294" y="6488"/>
                  </a:lnTo>
                  <a:lnTo>
                    <a:pt x="12314" y="6187"/>
                  </a:lnTo>
                  <a:lnTo>
                    <a:pt x="12314" y="5886"/>
                  </a:lnTo>
                  <a:lnTo>
                    <a:pt x="12294" y="5584"/>
                  </a:lnTo>
                  <a:lnTo>
                    <a:pt x="12254" y="5283"/>
                  </a:lnTo>
                  <a:lnTo>
                    <a:pt x="12194" y="4982"/>
                  </a:lnTo>
                  <a:lnTo>
                    <a:pt x="12134" y="4700"/>
                  </a:lnTo>
                  <a:lnTo>
                    <a:pt x="12053" y="4399"/>
                  </a:lnTo>
                  <a:lnTo>
                    <a:pt x="11973" y="4118"/>
                  </a:lnTo>
                  <a:lnTo>
                    <a:pt x="11852" y="3837"/>
                  </a:lnTo>
                  <a:lnTo>
                    <a:pt x="11732" y="3576"/>
                  </a:lnTo>
                  <a:lnTo>
                    <a:pt x="11611" y="3294"/>
                  </a:lnTo>
                  <a:lnTo>
                    <a:pt x="11451" y="3033"/>
                  </a:lnTo>
                  <a:lnTo>
                    <a:pt x="11290" y="2772"/>
                  </a:lnTo>
                  <a:lnTo>
                    <a:pt x="11109" y="2511"/>
                  </a:lnTo>
                  <a:lnTo>
                    <a:pt x="10928" y="2270"/>
                  </a:lnTo>
                  <a:lnTo>
                    <a:pt x="10727" y="2049"/>
                  </a:lnTo>
                  <a:lnTo>
                    <a:pt x="10527" y="1828"/>
                  </a:lnTo>
                  <a:lnTo>
                    <a:pt x="10306" y="1607"/>
                  </a:lnTo>
                  <a:lnTo>
                    <a:pt x="10085" y="1426"/>
                  </a:lnTo>
                  <a:lnTo>
                    <a:pt x="9844" y="1225"/>
                  </a:lnTo>
                  <a:lnTo>
                    <a:pt x="9603" y="1065"/>
                  </a:lnTo>
                  <a:lnTo>
                    <a:pt x="9341" y="904"/>
                  </a:lnTo>
                  <a:lnTo>
                    <a:pt x="9100" y="743"/>
                  </a:lnTo>
                  <a:lnTo>
                    <a:pt x="8819" y="623"/>
                  </a:lnTo>
                  <a:lnTo>
                    <a:pt x="8558" y="482"/>
                  </a:lnTo>
                  <a:lnTo>
                    <a:pt x="8277" y="382"/>
                  </a:lnTo>
                  <a:lnTo>
                    <a:pt x="7975" y="281"/>
                  </a:lnTo>
                  <a:lnTo>
                    <a:pt x="7694" y="201"/>
                  </a:lnTo>
                  <a:lnTo>
                    <a:pt x="7393" y="141"/>
                  </a:lnTo>
                  <a:lnTo>
                    <a:pt x="7092" y="80"/>
                  </a:lnTo>
                  <a:lnTo>
                    <a:pt x="6790" y="40"/>
                  </a:lnTo>
                  <a:lnTo>
                    <a:pt x="6489" y="20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3592050" y="4463975"/>
              <a:ext cx="329950" cy="326425"/>
            </a:xfrm>
            <a:custGeom>
              <a:avLst/>
              <a:gdLst/>
              <a:ahLst/>
              <a:cxnLst/>
              <a:rect l="l" t="t" r="r" b="b"/>
              <a:pathLst>
                <a:path w="13198" h="13057" extrusionOk="0">
                  <a:moveTo>
                    <a:pt x="6649" y="3736"/>
                  </a:moveTo>
                  <a:lnTo>
                    <a:pt x="6930" y="3756"/>
                  </a:lnTo>
                  <a:lnTo>
                    <a:pt x="7211" y="3797"/>
                  </a:lnTo>
                  <a:lnTo>
                    <a:pt x="7473" y="3877"/>
                  </a:lnTo>
                  <a:lnTo>
                    <a:pt x="7714" y="3977"/>
                  </a:lnTo>
                  <a:lnTo>
                    <a:pt x="7955" y="4098"/>
                  </a:lnTo>
                  <a:lnTo>
                    <a:pt x="8196" y="4238"/>
                  </a:lnTo>
                  <a:lnTo>
                    <a:pt x="8397" y="4399"/>
                  </a:lnTo>
                  <a:lnTo>
                    <a:pt x="8597" y="4580"/>
                  </a:lnTo>
                  <a:lnTo>
                    <a:pt x="8778" y="4781"/>
                  </a:lnTo>
                  <a:lnTo>
                    <a:pt x="8939" y="5002"/>
                  </a:lnTo>
                  <a:lnTo>
                    <a:pt x="9080" y="5243"/>
                  </a:lnTo>
                  <a:lnTo>
                    <a:pt x="9180" y="5484"/>
                  </a:lnTo>
                  <a:lnTo>
                    <a:pt x="9280" y="5745"/>
                  </a:lnTo>
                  <a:lnTo>
                    <a:pt x="9341" y="6026"/>
                  </a:lnTo>
                  <a:lnTo>
                    <a:pt x="9381" y="6307"/>
                  </a:lnTo>
                  <a:lnTo>
                    <a:pt x="9381" y="6589"/>
                  </a:lnTo>
                  <a:lnTo>
                    <a:pt x="9361" y="6870"/>
                  </a:lnTo>
                  <a:lnTo>
                    <a:pt x="9321" y="7131"/>
                  </a:lnTo>
                  <a:lnTo>
                    <a:pt x="9240" y="7392"/>
                  </a:lnTo>
                  <a:lnTo>
                    <a:pt x="9160" y="7653"/>
                  </a:lnTo>
                  <a:lnTo>
                    <a:pt x="9039" y="7894"/>
                  </a:lnTo>
                  <a:lnTo>
                    <a:pt x="8899" y="8115"/>
                  </a:lnTo>
                  <a:lnTo>
                    <a:pt x="8718" y="8336"/>
                  </a:lnTo>
                  <a:lnTo>
                    <a:pt x="8537" y="8537"/>
                  </a:lnTo>
                  <a:lnTo>
                    <a:pt x="8336" y="8698"/>
                  </a:lnTo>
                  <a:lnTo>
                    <a:pt x="8115" y="8859"/>
                  </a:lnTo>
                  <a:lnTo>
                    <a:pt x="7894" y="8999"/>
                  </a:lnTo>
                  <a:lnTo>
                    <a:pt x="7653" y="9120"/>
                  </a:lnTo>
                  <a:lnTo>
                    <a:pt x="7392" y="9200"/>
                  </a:lnTo>
                  <a:lnTo>
                    <a:pt x="7111" y="9280"/>
                  </a:lnTo>
                  <a:lnTo>
                    <a:pt x="6830" y="9300"/>
                  </a:lnTo>
                  <a:lnTo>
                    <a:pt x="6549" y="9321"/>
                  </a:lnTo>
                  <a:lnTo>
                    <a:pt x="6267" y="9300"/>
                  </a:lnTo>
                  <a:lnTo>
                    <a:pt x="5986" y="9260"/>
                  </a:lnTo>
                  <a:lnTo>
                    <a:pt x="5725" y="9180"/>
                  </a:lnTo>
                  <a:lnTo>
                    <a:pt x="5484" y="9079"/>
                  </a:lnTo>
                  <a:lnTo>
                    <a:pt x="5243" y="8959"/>
                  </a:lnTo>
                  <a:lnTo>
                    <a:pt x="5002" y="8818"/>
                  </a:lnTo>
                  <a:lnTo>
                    <a:pt x="4801" y="8658"/>
                  </a:lnTo>
                  <a:lnTo>
                    <a:pt x="4600" y="8477"/>
                  </a:lnTo>
                  <a:lnTo>
                    <a:pt x="4419" y="8276"/>
                  </a:lnTo>
                  <a:lnTo>
                    <a:pt x="4259" y="8055"/>
                  </a:lnTo>
                  <a:lnTo>
                    <a:pt x="4118" y="7814"/>
                  </a:lnTo>
                  <a:lnTo>
                    <a:pt x="4018" y="7573"/>
                  </a:lnTo>
                  <a:lnTo>
                    <a:pt x="3917" y="7312"/>
                  </a:lnTo>
                  <a:lnTo>
                    <a:pt x="3857" y="7051"/>
                  </a:lnTo>
                  <a:lnTo>
                    <a:pt x="3817" y="6749"/>
                  </a:lnTo>
                  <a:lnTo>
                    <a:pt x="3817" y="6468"/>
                  </a:lnTo>
                  <a:lnTo>
                    <a:pt x="3837" y="6187"/>
                  </a:lnTo>
                  <a:lnTo>
                    <a:pt x="3877" y="5926"/>
                  </a:lnTo>
                  <a:lnTo>
                    <a:pt x="3957" y="5665"/>
                  </a:lnTo>
                  <a:lnTo>
                    <a:pt x="4038" y="5404"/>
                  </a:lnTo>
                  <a:lnTo>
                    <a:pt x="4158" y="5162"/>
                  </a:lnTo>
                  <a:lnTo>
                    <a:pt x="4299" y="4942"/>
                  </a:lnTo>
                  <a:lnTo>
                    <a:pt x="4480" y="4721"/>
                  </a:lnTo>
                  <a:lnTo>
                    <a:pt x="4660" y="4540"/>
                  </a:lnTo>
                  <a:lnTo>
                    <a:pt x="4861" y="4359"/>
                  </a:lnTo>
                  <a:lnTo>
                    <a:pt x="5062" y="4198"/>
                  </a:lnTo>
                  <a:lnTo>
                    <a:pt x="5303" y="4058"/>
                  </a:lnTo>
                  <a:lnTo>
                    <a:pt x="5544" y="3937"/>
                  </a:lnTo>
                  <a:lnTo>
                    <a:pt x="5805" y="3857"/>
                  </a:lnTo>
                  <a:lnTo>
                    <a:pt x="6087" y="3797"/>
                  </a:lnTo>
                  <a:lnTo>
                    <a:pt x="6368" y="3756"/>
                  </a:lnTo>
                  <a:lnTo>
                    <a:pt x="6649" y="3736"/>
                  </a:lnTo>
                  <a:close/>
                  <a:moveTo>
                    <a:pt x="7473" y="0"/>
                  </a:moveTo>
                  <a:lnTo>
                    <a:pt x="6709" y="904"/>
                  </a:lnTo>
                  <a:lnTo>
                    <a:pt x="6428" y="904"/>
                  </a:lnTo>
                  <a:lnTo>
                    <a:pt x="6127" y="924"/>
                  </a:lnTo>
                  <a:lnTo>
                    <a:pt x="5846" y="944"/>
                  </a:lnTo>
                  <a:lnTo>
                    <a:pt x="5564" y="984"/>
                  </a:lnTo>
                  <a:lnTo>
                    <a:pt x="4660" y="221"/>
                  </a:lnTo>
                  <a:lnTo>
                    <a:pt x="4359" y="342"/>
                  </a:lnTo>
                  <a:lnTo>
                    <a:pt x="4058" y="442"/>
                  </a:lnTo>
                  <a:lnTo>
                    <a:pt x="3756" y="583"/>
                  </a:lnTo>
                  <a:lnTo>
                    <a:pt x="3475" y="723"/>
                  </a:lnTo>
                  <a:lnTo>
                    <a:pt x="3375" y="1908"/>
                  </a:lnTo>
                  <a:lnTo>
                    <a:pt x="3154" y="2089"/>
                  </a:lnTo>
                  <a:lnTo>
                    <a:pt x="2933" y="2270"/>
                  </a:lnTo>
                  <a:lnTo>
                    <a:pt x="2712" y="2451"/>
                  </a:lnTo>
                  <a:lnTo>
                    <a:pt x="2511" y="2652"/>
                  </a:lnTo>
                  <a:lnTo>
                    <a:pt x="1326" y="2571"/>
                  </a:lnTo>
                  <a:lnTo>
                    <a:pt x="1145" y="2832"/>
                  </a:lnTo>
                  <a:lnTo>
                    <a:pt x="964" y="3114"/>
                  </a:lnTo>
                  <a:lnTo>
                    <a:pt x="804" y="3395"/>
                  </a:lnTo>
                  <a:lnTo>
                    <a:pt x="663" y="3676"/>
                  </a:lnTo>
                  <a:lnTo>
                    <a:pt x="1286" y="4680"/>
                  </a:lnTo>
                  <a:lnTo>
                    <a:pt x="1185" y="4962"/>
                  </a:lnTo>
                  <a:lnTo>
                    <a:pt x="1125" y="5243"/>
                  </a:lnTo>
                  <a:lnTo>
                    <a:pt x="1065" y="5504"/>
                  </a:lnTo>
                  <a:lnTo>
                    <a:pt x="1025" y="5805"/>
                  </a:lnTo>
                  <a:lnTo>
                    <a:pt x="0" y="6428"/>
                  </a:lnTo>
                  <a:lnTo>
                    <a:pt x="0" y="6749"/>
                  </a:lnTo>
                  <a:lnTo>
                    <a:pt x="20" y="7071"/>
                  </a:lnTo>
                  <a:lnTo>
                    <a:pt x="60" y="7392"/>
                  </a:lnTo>
                  <a:lnTo>
                    <a:pt x="121" y="7714"/>
                  </a:lnTo>
                  <a:lnTo>
                    <a:pt x="1205" y="8176"/>
                  </a:lnTo>
                  <a:lnTo>
                    <a:pt x="1306" y="8437"/>
                  </a:lnTo>
                  <a:lnTo>
                    <a:pt x="1406" y="8698"/>
                  </a:lnTo>
                  <a:lnTo>
                    <a:pt x="1527" y="8959"/>
                  </a:lnTo>
                  <a:lnTo>
                    <a:pt x="1647" y="9220"/>
                  </a:lnTo>
                  <a:lnTo>
                    <a:pt x="1205" y="10305"/>
                  </a:lnTo>
                  <a:lnTo>
                    <a:pt x="1406" y="10586"/>
                  </a:lnTo>
                  <a:lnTo>
                    <a:pt x="1607" y="10827"/>
                  </a:lnTo>
                  <a:lnTo>
                    <a:pt x="1828" y="11068"/>
                  </a:lnTo>
                  <a:lnTo>
                    <a:pt x="2049" y="11289"/>
                  </a:lnTo>
                  <a:lnTo>
                    <a:pt x="3214" y="11028"/>
                  </a:lnTo>
                  <a:lnTo>
                    <a:pt x="3435" y="11189"/>
                  </a:lnTo>
                  <a:lnTo>
                    <a:pt x="3676" y="11329"/>
                  </a:lnTo>
                  <a:lnTo>
                    <a:pt x="3917" y="11470"/>
                  </a:lnTo>
                  <a:lnTo>
                    <a:pt x="4178" y="11610"/>
                  </a:lnTo>
                  <a:lnTo>
                    <a:pt x="4460" y="12755"/>
                  </a:lnTo>
                  <a:lnTo>
                    <a:pt x="4761" y="12856"/>
                  </a:lnTo>
                  <a:lnTo>
                    <a:pt x="5082" y="12936"/>
                  </a:lnTo>
                  <a:lnTo>
                    <a:pt x="5404" y="13017"/>
                  </a:lnTo>
                  <a:lnTo>
                    <a:pt x="5725" y="13057"/>
                  </a:lnTo>
                  <a:lnTo>
                    <a:pt x="6488" y="12153"/>
                  </a:lnTo>
                  <a:lnTo>
                    <a:pt x="6770" y="12153"/>
                  </a:lnTo>
                  <a:lnTo>
                    <a:pt x="7071" y="12133"/>
                  </a:lnTo>
                  <a:lnTo>
                    <a:pt x="7352" y="12113"/>
                  </a:lnTo>
                  <a:lnTo>
                    <a:pt x="7633" y="12072"/>
                  </a:lnTo>
                  <a:lnTo>
                    <a:pt x="8537" y="12836"/>
                  </a:lnTo>
                  <a:lnTo>
                    <a:pt x="8839" y="12735"/>
                  </a:lnTo>
                  <a:lnTo>
                    <a:pt x="9140" y="12615"/>
                  </a:lnTo>
                  <a:lnTo>
                    <a:pt x="9441" y="12474"/>
                  </a:lnTo>
                  <a:lnTo>
                    <a:pt x="9722" y="12334"/>
                  </a:lnTo>
                  <a:lnTo>
                    <a:pt x="9823" y="11148"/>
                  </a:lnTo>
                  <a:lnTo>
                    <a:pt x="10044" y="10968"/>
                  </a:lnTo>
                  <a:lnTo>
                    <a:pt x="10265" y="10787"/>
                  </a:lnTo>
                  <a:lnTo>
                    <a:pt x="10486" y="10606"/>
                  </a:lnTo>
                  <a:lnTo>
                    <a:pt x="10687" y="10405"/>
                  </a:lnTo>
                  <a:lnTo>
                    <a:pt x="11872" y="10486"/>
                  </a:lnTo>
                  <a:lnTo>
                    <a:pt x="12052" y="10224"/>
                  </a:lnTo>
                  <a:lnTo>
                    <a:pt x="12233" y="9943"/>
                  </a:lnTo>
                  <a:lnTo>
                    <a:pt x="12394" y="9662"/>
                  </a:lnTo>
                  <a:lnTo>
                    <a:pt x="12535" y="9381"/>
                  </a:lnTo>
                  <a:lnTo>
                    <a:pt x="11912" y="8376"/>
                  </a:lnTo>
                  <a:lnTo>
                    <a:pt x="12012" y="8095"/>
                  </a:lnTo>
                  <a:lnTo>
                    <a:pt x="12073" y="7834"/>
                  </a:lnTo>
                  <a:lnTo>
                    <a:pt x="12133" y="7553"/>
                  </a:lnTo>
                  <a:lnTo>
                    <a:pt x="12173" y="7252"/>
                  </a:lnTo>
                  <a:lnTo>
                    <a:pt x="13197" y="6629"/>
                  </a:lnTo>
                  <a:lnTo>
                    <a:pt x="13197" y="6307"/>
                  </a:lnTo>
                  <a:lnTo>
                    <a:pt x="13177" y="5986"/>
                  </a:lnTo>
                  <a:lnTo>
                    <a:pt x="13137" y="5665"/>
                  </a:lnTo>
                  <a:lnTo>
                    <a:pt x="13077" y="5343"/>
                  </a:lnTo>
                  <a:lnTo>
                    <a:pt x="11992" y="4901"/>
                  </a:lnTo>
                  <a:lnTo>
                    <a:pt x="11892" y="4620"/>
                  </a:lnTo>
                  <a:lnTo>
                    <a:pt x="11791" y="4359"/>
                  </a:lnTo>
                  <a:lnTo>
                    <a:pt x="11671" y="4098"/>
                  </a:lnTo>
                  <a:lnTo>
                    <a:pt x="11550" y="3837"/>
                  </a:lnTo>
                  <a:lnTo>
                    <a:pt x="11992" y="2752"/>
                  </a:lnTo>
                  <a:lnTo>
                    <a:pt x="11791" y="2491"/>
                  </a:lnTo>
                  <a:lnTo>
                    <a:pt x="11590" y="2230"/>
                  </a:lnTo>
                  <a:lnTo>
                    <a:pt x="11370" y="1989"/>
                  </a:lnTo>
                  <a:lnTo>
                    <a:pt x="11149" y="1768"/>
                  </a:lnTo>
                  <a:lnTo>
                    <a:pt x="9984" y="2049"/>
                  </a:lnTo>
                  <a:lnTo>
                    <a:pt x="9763" y="1868"/>
                  </a:lnTo>
                  <a:lnTo>
                    <a:pt x="9521" y="1728"/>
                  </a:lnTo>
                  <a:lnTo>
                    <a:pt x="9280" y="1587"/>
                  </a:lnTo>
                  <a:lnTo>
                    <a:pt x="9019" y="1446"/>
                  </a:lnTo>
                  <a:lnTo>
                    <a:pt x="8738" y="301"/>
                  </a:lnTo>
                  <a:lnTo>
                    <a:pt x="8437" y="201"/>
                  </a:lnTo>
                  <a:lnTo>
                    <a:pt x="8115" y="121"/>
                  </a:lnTo>
                  <a:lnTo>
                    <a:pt x="7794" y="40"/>
                  </a:lnTo>
                  <a:lnTo>
                    <a:pt x="7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3659825" y="4529750"/>
              <a:ext cx="194375" cy="194875"/>
            </a:xfrm>
            <a:custGeom>
              <a:avLst/>
              <a:gdLst/>
              <a:ahLst/>
              <a:cxnLst/>
              <a:rect l="l" t="t" r="r" b="b"/>
              <a:pathLst>
                <a:path w="7775" h="7795" extrusionOk="0">
                  <a:moveTo>
                    <a:pt x="3938" y="462"/>
                  </a:moveTo>
                  <a:lnTo>
                    <a:pt x="4280" y="483"/>
                  </a:lnTo>
                  <a:lnTo>
                    <a:pt x="4621" y="543"/>
                  </a:lnTo>
                  <a:lnTo>
                    <a:pt x="4942" y="623"/>
                  </a:lnTo>
                  <a:lnTo>
                    <a:pt x="5244" y="744"/>
                  </a:lnTo>
                  <a:lnTo>
                    <a:pt x="5545" y="884"/>
                  </a:lnTo>
                  <a:lnTo>
                    <a:pt x="5846" y="1065"/>
                  </a:lnTo>
                  <a:lnTo>
                    <a:pt x="6107" y="1286"/>
                  </a:lnTo>
                  <a:lnTo>
                    <a:pt x="6369" y="1507"/>
                  </a:lnTo>
                  <a:lnTo>
                    <a:pt x="6590" y="1768"/>
                  </a:lnTo>
                  <a:lnTo>
                    <a:pt x="6770" y="2029"/>
                  </a:lnTo>
                  <a:lnTo>
                    <a:pt x="6951" y="2331"/>
                  </a:lnTo>
                  <a:lnTo>
                    <a:pt x="7092" y="2632"/>
                  </a:lnTo>
                  <a:lnTo>
                    <a:pt x="7192" y="2953"/>
                  </a:lnTo>
                  <a:lnTo>
                    <a:pt x="7273" y="3275"/>
                  </a:lnTo>
                  <a:lnTo>
                    <a:pt x="7313" y="3616"/>
                  </a:lnTo>
                  <a:lnTo>
                    <a:pt x="7333" y="3958"/>
                  </a:lnTo>
                  <a:lnTo>
                    <a:pt x="7293" y="4299"/>
                  </a:lnTo>
                  <a:lnTo>
                    <a:pt x="7252" y="4621"/>
                  </a:lnTo>
                  <a:lnTo>
                    <a:pt x="7172" y="4942"/>
                  </a:lnTo>
                  <a:lnTo>
                    <a:pt x="7052" y="5263"/>
                  </a:lnTo>
                  <a:lnTo>
                    <a:pt x="6891" y="5565"/>
                  </a:lnTo>
                  <a:lnTo>
                    <a:pt x="6710" y="5846"/>
                  </a:lnTo>
                  <a:lnTo>
                    <a:pt x="6509" y="6127"/>
                  </a:lnTo>
                  <a:lnTo>
                    <a:pt x="6268" y="6368"/>
                  </a:lnTo>
                  <a:lnTo>
                    <a:pt x="6027" y="6589"/>
                  </a:lnTo>
                  <a:lnTo>
                    <a:pt x="5746" y="6790"/>
                  </a:lnTo>
                  <a:lnTo>
                    <a:pt x="5465" y="6951"/>
                  </a:lnTo>
                  <a:lnTo>
                    <a:pt x="5163" y="7091"/>
                  </a:lnTo>
                  <a:lnTo>
                    <a:pt x="4842" y="7212"/>
                  </a:lnTo>
                  <a:lnTo>
                    <a:pt x="4500" y="7272"/>
                  </a:lnTo>
                  <a:lnTo>
                    <a:pt x="4179" y="7332"/>
                  </a:lnTo>
                  <a:lnTo>
                    <a:pt x="3838" y="7332"/>
                  </a:lnTo>
                  <a:lnTo>
                    <a:pt x="3496" y="7312"/>
                  </a:lnTo>
                  <a:lnTo>
                    <a:pt x="3155" y="7252"/>
                  </a:lnTo>
                  <a:lnTo>
                    <a:pt x="2833" y="7172"/>
                  </a:lnTo>
                  <a:lnTo>
                    <a:pt x="2532" y="7051"/>
                  </a:lnTo>
                  <a:lnTo>
                    <a:pt x="2231" y="6910"/>
                  </a:lnTo>
                  <a:lnTo>
                    <a:pt x="1929" y="6730"/>
                  </a:lnTo>
                  <a:lnTo>
                    <a:pt x="1668" y="6529"/>
                  </a:lnTo>
                  <a:lnTo>
                    <a:pt x="1407" y="6288"/>
                  </a:lnTo>
                  <a:lnTo>
                    <a:pt x="1186" y="6027"/>
                  </a:lnTo>
                  <a:lnTo>
                    <a:pt x="1005" y="5766"/>
                  </a:lnTo>
                  <a:lnTo>
                    <a:pt x="825" y="5464"/>
                  </a:lnTo>
                  <a:lnTo>
                    <a:pt x="684" y="5163"/>
                  </a:lnTo>
                  <a:lnTo>
                    <a:pt x="583" y="4842"/>
                  </a:lnTo>
                  <a:lnTo>
                    <a:pt x="503" y="4520"/>
                  </a:lnTo>
                  <a:lnTo>
                    <a:pt x="463" y="4179"/>
                  </a:lnTo>
                  <a:lnTo>
                    <a:pt x="443" y="3837"/>
                  </a:lnTo>
                  <a:lnTo>
                    <a:pt x="463" y="3496"/>
                  </a:lnTo>
                  <a:lnTo>
                    <a:pt x="523" y="3174"/>
                  </a:lnTo>
                  <a:lnTo>
                    <a:pt x="604" y="2853"/>
                  </a:lnTo>
                  <a:lnTo>
                    <a:pt x="724" y="2531"/>
                  </a:lnTo>
                  <a:lnTo>
                    <a:pt x="885" y="2230"/>
                  </a:lnTo>
                  <a:lnTo>
                    <a:pt x="1066" y="1949"/>
                  </a:lnTo>
                  <a:lnTo>
                    <a:pt x="1266" y="1668"/>
                  </a:lnTo>
                  <a:lnTo>
                    <a:pt x="1507" y="1427"/>
                  </a:lnTo>
                  <a:lnTo>
                    <a:pt x="1749" y="1206"/>
                  </a:lnTo>
                  <a:lnTo>
                    <a:pt x="2030" y="1005"/>
                  </a:lnTo>
                  <a:lnTo>
                    <a:pt x="2311" y="844"/>
                  </a:lnTo>
                  <a:lnTo>
                    <a:pt x="2612" y="704"/>
                  </a:lnTo>
                  <a:lnTo>
                    <a:pt x="2934" y="603"/>
                  </a:lnTo>
                  <a:lnTo>
                    <a:pt x="3275" y="523"/>
                  </a:lnTo>
                  <a:lnTo>
                    <a:pt x="3597" y="483"/>
                  </a:lnTo>
                  <a:lnTo>
                    <a:pt x="3938" y="462"/>
                  </a:lnTo>
                  <a:close/>
                  <a:moveTo>
                    <a:pt x="3958" y="0"/>
                  </a:moveTo>
                  <a:lnTo>
                    <a:pt x="3576" y="21"/>
                  </a:lnTo>
                  <a:lnTo>
                    <a:pt x="3175" y="81"/>
                  </a:lnTo>
                  <a:lnTo>
                    <a:pt x="2813" y="161"/>
                  </a:lnTo>
                  <a:lnTo>
                    <a:pt x="2452" y="282"/>
                  </a:lnTo>
                  <a:lnTo>
                    <a:pt x="2110" y="442"/>
                  </a:lnTo>
                  <a:lnTo>
                    <a:pt x="1789" y="623"/>
                  </a:lnTo>
                  <a:lnTo>
                    <a:pt x="1467" y="844"/>
                  </a:lnTo>
                  <a:lnTo>
                    <a:pt x="1186" y="1105"/>
                  </a:lnTo>
                  <a:lnTo>
                    <a:pt x="925" y="1387"/>
                  </a:lnTo>
                  <a:lnTo>
                    <a:pt x="684" y="1688"/>
                  </a:lnTo>
                  <a:lnTo>
                    <a:pt x="483" y="2009"/>
                  </a:lnTo>
                  <a:lnTo>
                    <a:pt x="322" y="2351"/>
                  </a:lnTo>
                  <a:lnTo>
                    <a:pt x="182" y="2712"/>
                  </a:lnTo>
                  <a:lnTo>
                    <a:pt x="81" y="3074"/>
                  </a:lnTo>
                  <a:lnTo>
                    <a:pt x="21" y="3455"/>
                  </a:lnTo>
                  <a:lnTo>
                    <a:pt x="1" y="3837"/>
                  </a:lnTo>
                  <a:lnTo>
                    <a:pt x="1" y="4219"/>
                  </a:lnTo>
                  <a:lnTo>
                    <a:pt x="61" y="4600"/>
                  </a:lnTo>
                  <a:lnTo>
                    <a:pt x="142" y="4982"/>
                  </a:lnTo>
                  <a:lnTo>
                    <a:pt x="262" y="5344"/>
                  </a:lnTo>
                  <a:lnTo>
                    <a:pt x="423" y="5685"/>
                  </a:lnTo>
                  <a:lnTo>
                    <a:pt x="624" y="6007"/>
                  </a:lnTo>
                  <a:lnTo>
                    <a:pt x="845" y="6308"/>
                  </a:lnTo>
                  <a:lnTo>
                    <a:pt x="1086" y="6609"/>
                  </a:lnTo>
                  <a:lnTo>
                    <a:pt x="1367" y="6870"/>
                  </a:lnTo>
                  <a:lnTo>
                    <a:pt x="1648" y="7071"/>
                  </a:lnTo>
                  <a:lnTo>
                    <a:pt x="1929" y="7272"/>
                  </a:lnTo>
                  <a:lnTo>
                    <a:pt x="2231" y="7413"/>
                  </a:lnTo>
                  <a:lnTo>
                    <a:pt x="2552" y="7553"/>
                  </a:lnTo>
                  <a:lnTo>
                    <a:pt x="2873" y="7654"/>
                  </a:lnTo>
                  <a:lnTo>
                    <a:pt x="3195" y="7734"/>
                  </a:lnTo>
                  <a:lnTo>
                    <a:pt x="3536" y="7774"/>
                  </a:lnTo>
                  <a:lnTo>
                    <a:pt x="3878" y="7794"/>
                  </a:lnTo>
                  <a:lnTo>
                    <a:pt x="4199" y="7774"/>
                  </a:lnTo>
                  <a:lnTo>
                    <a:pt x="4601" y="7714"/>
                  </a:lnTo>
                  <a:lnTo>
                    <a:pt x="4983" y="7634"/>
                  </a:lnTo>
                  <a:lnTo>
                    <a:pt x="5344" y="7513"/>
                  </a:lnTo>
                  <a:lnTo>
                    <a:pt x="5686" y="7352"/>
                  </a:lnTo>
                  <a:lnTo>
                    <a:pt x="6007" y="7152"/>
                  </a:lnTo>
                  <a:lnTo>
                    <a:pt x="6328" y="6931"/>
                  </a:lnTo>
                  <a:lnTo>
                    <a:pt x="6590" y="6690"/>
                  </a:lnTo>
                  <a:lnTo>
                    <a:pt x="6851" y="6408"/>
                  </a:lnTo>
                  <a:lnTo>
                    <a:pt x="7092" y="6107"/>
                  </a:lnTo>
                  <a:lnTo>
                    <a:pt x="7273" y="5806"/>
                  </a:lnTo>
                  <a:lnTo>
                    <a:pt x="7453" y="5464"/>
                  </a:lnTo>
                  <a:lnTo>
                    <a:pt x="7594" y="5103"/>
                  </a:lnTo>
                  <a:lnTo>
                    <a:pt x="7694" y="4741"/>
                  </a:lnTo>
                  <a:lnTo>
                    <a:pt x="7755" y="4359"/>
                  </a:lnTo>
                  <a:lnTo>
                    <a:pt x="7775" y="3978"/>
                  </a:lnTo>
                  <a:lnTo>
                    <a:pt x="7755" y="3576"/>
                  </a:lnTo>
                  <a:lnTo>
                    <a:pt x="7714" y="3174"/>
                  </a:lnTo>
                  <a:lnTo>
                    <a:pt x="7614" y="2813"/>
                  </a:lnTo>
                  <a:lnTo>
                    <a:pt x="7493" y="2431"/>
                  </a:lnTo>
                  <a:lnTo>
                    <a:pt x="7333" y="2090"/>
                  </a:lnTo>
                  <a:lnTo>
                    <a:pt x="7152" y="1768"/>
                  </a:lnTo>
                  <a:lnTo>
                    <a:pt x="6931" y="1467"/>
                  </a:lnTo>
                  <a:lnTo>
                    <a:pt x="6670" y="1186"/>
                  </a:lnTo>
                  <a:lnTo>
                    <a:pt x="6409" y="925"/>
                  </a:lnTo>
                  <a:lnTo>
                    <a:pt x="6107" y="704"/>
                  </a:lnTo>
                  <a:lnTo>
                    <a:pt x="5786" y="503"/>
                  </a:lnTo>
                  <a:lnTo>
                    <a:pt x="5445" y="342"/>
                  </a:lnTo>
                  <a:lnTo>
                    <a:pt x="5103" y="201"/>
                  </a:lnTo>
                  <a:lnTo>
                    <a:pt x="4742" y="101"/>
                  </a:lnTo>
                  <a:lnTo>
                    <a:pt x="4360" y="41"/>
                  </a:lnTo>
                  <a:lnTo>
                    <a:pt x="39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40508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7" name="Google Shape;1337;p2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338" name="Google Shape;1338;p2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339" name="Google Shape;1339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0" name="Google Shape;1340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1" name="Google Shape;1341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2" name="Google Shape;1342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3" name="Google Shape;1343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4" name="Google Shape;1344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5" name="Google Shape;1345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6" name="Google Shape;1346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7" name="Google Shape;1347;p2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8" name="Google Shape;1348;p2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9" name="Google Shape;1349;p2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0" name="Google Shape;1350;p2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1" name="Google Shape;1351;p2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2" name="Google Shape;1352;p2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3" name="Google Shape;1353;p2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54" name="Google Shape;1354;p2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355" name="Google Shape;1355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6" name="Google Shape;1356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7" name="Google Shape;1357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8" name="Google Shape;1358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9" name="Google Shape;1359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0" name="Google Shape;1360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1" name="Google Shape;1361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2" name="Google Shape;1362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63" name="Google Shape;1363;p26"/>
          <p:cNvGrpSpPr/>
          <p:nvPr/>
        </p:nvGrpSpPr>
        <p:grpSpPr>
          <a:xfrm>
            <a:off x="212510" y="315128"/>
            <a:ext cx="1292583" cy="1293147"/>
            <a:chOff x="769800" y="2509975"/>
            <a:chExt cx="1145500" cy="1146000"/>
          </a:xfrm>
        </p:grpSpPr>
        <p:sp>
          <p:nvSpPr>
            <p:cNvPr id="1364" name="Google Shape;1364;p26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6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6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6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6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6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6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6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6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6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6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6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81" name="Google Shape;1381;p26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382" name="Google Shape;1382;p26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3" name="Google Shape;1383;p26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384" name="Google Shape;1384;p26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26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86" name="Google Shape;1386;p26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87" name="Google Shape;138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8" name="Google Shape;138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9" name="Google Shape;1389;p26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0" name="Google Shape;139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1" name="Google Shape;139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2" name="Google Shape;1392;p26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3" name="Google Shape;139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4" name="Google Shape;139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5" name="Google Shape;1395;p26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6" name="Google Shape;1396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" name="Google Shape;1397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8" name="Google Shape;1398;p26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9" name="Google Shape;1399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" name="Google Shape;1400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1" name="Google Shape;1401;p26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2" name="Google Shape;1402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3" name="Google Shape;1403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4" name="Google Shape;1404;p26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5" name="Google Shape;1405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6" name="Google Shape;1406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7" name="Google Shape;1407;p26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8" name="Google Shape;1408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9" name="Google Shape;1409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0" name="Google Shape;1410;p26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1" name="Google Shape;1411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2" name="Google Shape;1412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3" name="Google Shape;1413;p26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4" name="Google Shape;1414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5" name="Google Shape;1415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6" name="Google Shape;1416;p26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7" name="Google Shape;141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8" name="Google Shape;141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9" name="Google Shape;1419;p26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0" name="Google Shape;142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1" name="Google Shape;142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22" name="Google Shape;1422;p26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3" name="Google Shape;142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4" name="Google Shape;142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425" name="Google Shape;1425;p26"/>
          <p:cNvGrpSpPr/>
          <p:nvPr/>
        </p:nvGrpSpPr>
        <p:grpSpPr>
          <a:xfrm>
            <a:off x="10379934" y="603045"/>
            <a:ext cx="934793" cy="1438696"/>
            <a:chOff x="5120675" y="1937000"/>
            <a:chExt cx="925050" cy="1423700"/>
          </a:xfrm>
        </p:grpSpPr>
        <p:sp>
          <p:nvSpPr>
            <p:cNvPr id="1426" name="Google Shape;1426;p26"/>
            <p:cNvSpPr/>
            <p:nvPr/>
          </p:nvSpPr>
          <p:spPr>
            <a:xfrm>
              <a:off x="5120675" y="1937000"/>
              <a:ext cx="925050" cy="1423700"/>
            </a:xfrm>
            <a:custGeom>
              <a:avLst/>
              <a:gdLst/>
              <a:ahLst/>
              <a:cxnLst/>
              <a:rect l="l" t="t" r="r" b="b"/>
              <a:pathLst>
                <a:path w="37002" h="56948" extrusionOk="0">
                  <a:moveTo>
                    <a:pt x="4400" y="0"/>
                  </a:moveTo>
                  <a:lnTo>
                    <a:pt x="3958" y="20"/>
                  </a:lnTo>
                  <a:lnTo>
                    <a:pt x="3516" y="80"/>
                  </a:lnTo>
                  <a:lnTo>
                    <a:pt x="3094" y="181"/>
                  </a:lnTo>
                  <a:lnTo>
                    <a:pt x="2692" y="301"/>
                  </a:lnTo>
                  <a:lnTo>
                    <a:pt x="2311" y="462"/>
                  </a:lnTo>
                  <a:lnTo>
                    <a:pt x="1949" y="663"/>
                  </a:lnTo>
                  <a:lnTo>
                    <a:pt x="1608" y="884"/>
                  </a:lnTo>
                  <a:lnTo>
                    <a:pt x="1286" y="1125"/>
                  </a:lnTo>
                  <a:lnTo>
                    <a:pt x="1005" y="1406"/>
                  </a:lnTo>
                  <a:lnTo>
                    <a:pt x="764" y="1708"/>
                  </a:lnTo>
                  <a:lnTo>
                    <a:pt x="543" y="2029"/>
                  </a:lnTo>
                  <a:lnTo>
                    <a:pt x="342" y="2370"/>
                  </a:lnTo>
                  <a:lnTo>
                    <a:pt x="201" y="2712"/>
                  </a:lnTo>
                  <a:lnTo>
                    <a:pt x="101" y="3094"/>
                  </a:lnTo>
                  <a:lnTo>
                    <a:pt x="21" y="3475"/>
                  </a:lnTo>
                  <a:lnTo>
                    <a:pt x="1" y="3877"/>
                  </a:lnTo>
                  <a:lnTo>
                    <a:pt x="1" y="46241"/>
                  </a:lnTo>
                  <a:lnTo>
                    <a:pt x="21" y="46643"/>
                  </a:lnTo>
                  <a:lnTo>
                    <a:pt x="101" y="47024"/>
                  </a:lnTo>
                  <a:lnTo>
                    <a:pt x="201" y="47406"/>
                  </a:lnTo>
                  <a:lnTo>
                    <a:pt x="342" y="47747"/>
                  </a:lnTo>
                  <a:lnTo>
                    <a:pt x="543" y="48089"/>
                  </a:lnTo>
                  <a:lnTo>
                    <a:pt x="764" y="48410"/>
                  </a:lnTo>
                  <a:lnTo>
                    <a:pt x="1005" y="48712"/>
                  </a:lnTo>
                  <a:lnTo>
                    <a:pt x="1286" y="48993"/>
                  </a:lnTo>
                  <a:lnTo>
                    <a:pt x="1608" y="49234"/>
                  </a:lnTo>
                  <a:lnTo>
                    <a:pt x="1949" y="49455"/>
                  </a:lnTo>
                  <a:lnTo>
                    <a:pt x="2311" y="49656"/>
                  </a:lnTo>
                  <a:lnTo>
                    <a:pt x="2692" y="49816"/>
                  </a:lnTo>
                  <a:lnTo>
                    <a:pt x="3094" y="49937"/>
                  </a:lnTo>
                  <a:lnTo>
                    <a:pt x="3516" y="50037"/>
                  </a:lnTo>
                  <a:lnTo>
                    <a:pt x="3958" y="50098"/>
                  </a:lnTo>
                  <a:lnTo>
                    <a:pt x="4400" y="50118"/>
                  </a:lnTo>
                  <a:lnTo>
                    <a:pt x="4641" y="50118"/>
                  </a:lnTo>
                  <a:lnTo>
                    <a:pt x="4641" y="56285"/>
                  </a:lnTo>
                  <a:lnTo>
                    <a:pt x="4641" y="56405"/>
                  </a:lnTo>
                  <a:lnTo>
                    <a:pt x="4681" y="56505"/>
                  </a:lnTo>
                  <a:lnTo>
                    <a:pt x="4721" y="56606"/>
                  </a:lnTo>
                  <a:lnTo>
                    <a:pt x="4781" y="56686"/>
                  </a:lnTo>
                  <a:lnTo>
                    <a:pt x="4862" y="56767"/>
                  </a:lnTo>
                  <a:lnTo>
                    <a:pt x="4962" y="56827"/>
                  </a:lnTo>
                  <a:lnTo>
                    <a:pt x="5042" y="56887"/>
                  </a:lnTo>
                  <a:lnTo>
                    <a:pt x="5163" y="56927"/>
                  </a:lnTo>
                  <a:lnTo>
                    <a:pt x="5263" y="56947"/>
                  </a:lnTo>
                  <a:lnTo>
                    <a:pt x="5484" y="56947"/>
                  </a:lnTo>
                  <a:lnTo>
                    <a:pt x="5605" y="56927"/>
                  </a:lnTo>
                  <a:lnTo>
                    <a:pt x="5705" y="56887"/>
                  </a:lnTo>
                  <a:lnTo>
                    <a:pt x="5806" y="56847"/>
                  </a:lnTo>
                  <a:lnTo>
                    <a:pt x="5906" y="56767"/>
                  </a:lnTo>
                  <a:lnTo>
                    <a:pt x="5987" y="56686"/>
                  </a:lnTo>
                  <a:lnTo>
                    <a:pt x="11470" y="50118"/>
                  </a:lnTo>
                  <a:lnTo>
                    <a:pt x="32602" y="50118"/>
                  </a:lnTo>
                  <a:lnTo>
                    <a:pt x="33044" y="50098"/>
                  </a:lnTo>
                  <a:lnTo>
                    <a:pt x="33486" y="50037"/>
                  </a:lnTo>
                  <a:lnTo>
                    <a:pt x="33908" y="49937"/>
                  </a:lnTo>
                  <a:lnTo>
                    <a:pt x="34309" y="49816"/>
                  </a:lnTo>
                  <a:lnTo>
                    <a:pt x="34691" y="49656"/>
                  </a:lnTo>
                  <a:lnTo>
                    <a:pt x="35053" y="49455"/>
                  </a:lnTo>
                  <a:lnTo>
                    <a:pt x="35394" y="49234"/>
                  </a:lnTo>
                  <a:lnTo>
                    <a:pt x="35716" y="48993"/>
                  </a:lnTo>
                  <a:lnTo>
                    <a:pt x="35997" y="48712"/>
                  </a:lnTo>
                  <a:lnTo>
                    <a:pt x="36238" y="48410"/>
                  </a:lnTo>
                  <a:lnTo>
                    <a:pt x="36459" y="48089"/>
                  </a:lnTo>
                  <a:lnTo>
                    <a:pt x="36660" y="47747"/>
                  </a:lnTo>
                  <a:lnTo>
                    <a:pt x="36800" y="47406"/>
                  </a:lnTo>
                  <a:lnTo>
                    <a:pt x="36901" y="47024"/>
                  </a:lnTo>
                  <a:lnTo>
                    <a:pt x="36981" y="46643"/>
                  </a:lnTo>
                  <a:lnTo>
                    <a:pt x="37001" y="46241"/>
                  </a:lnTo>
                  <a:lnTo>
                    <a:pt x="37001" y="3877"/>
                  </a:lnTo>
                  <a:lnTo>
                    <a:pt x="36981" y="3475"/>
                  </a:lnTo>
                  <a:lnTo>
                    <a:pt x="36901" y="3094"/>
                  </a:lnTo>
                  <a:lnTo>
                    <a:pt x="36800" y="2712"/>
                  </a:lnTo>
                  <a:lnTo>
                    <a:pt x="36660" y="2370"/>
                  </a:lnTo>
                  <a:lnTo>
                    <a:pt x="36459" y="2029"/>
                  </a:lnTo>
                  <a:lnTo>
                    <a:pt x="36238" y="1708"/>
                  </a:lnTo>
                  <a:lnTo>
                    <a:pt x="35997" y="1406"/>
                  </a:lnTo>
                  <a:lnTo>
                    <a:pt x="35716" y="1125"/>
                  </a:lnTo>
                  <a:lnTo>
                    <a:pt x="35394" y="884"/>
                  </a:lnTo>
                  <a:lnTo>
                    <a:pt x="35053" y="663"/>
                  </a:lnTo>
                  <a:lnTo>
                    <a:pt x="34691" y="462"/>
                  </a:lnTo>
                  <a:lnTo>
                    <a:pt x="34309" y="301"/>
                  </a:lnTo>
                  <a:lnTo>
                    <a:pt x="33908" y="181"/>
                  </a:lnTo>
                  <a:lnTo>
                    <a:pt x="33486" y="80"/>
                  </a:lnTo>
                  <a:lnTo>
                    <a:pt x="33044" y="20"/>
                  </a:lnTo>
                  <a:lnTo>
                    <a:pt x="326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6"/>
            <p:cNvSpPr/>
            <p:nvPr/>
          </p:nvSpPr>
          <p:spPr>
            <a:xfrm>
              <a:off x="5236675" y="2133850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0"/>
                  </a:moveTo>
                  <a:lnTo>
                    <a:pt x="1" y="2290"/>
                  </a:lnTo>
                  <a:lnTo>
                    <a:pt x="27721" y="229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6"/>
            <p:cNvSpPr/>
            <p:nvPr/>
          </p:nvSpPr>
          <p:spPr>
            <a:xfrm>
              <a:off x="5236675" y="2293550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6"/>
            <p:cNvSpPr/>
            <p:nvPr/>
          </p:nvSpPr>
          <p:spPr>
            <a:xfrm>
              <a:off x="5236675" y="24532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6"/>
            <p:cNvSpPr/>
            <p:nvPr/>
          </p:nvSpPr>
          <p:spPr>
            <a:xfrm>
              <a:off x="5236675" y="26134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6"/>
            <p:cNvSpPr/>
            <p:nvPr/>
          </p:nvSpPr>
          <p:spPr>
            <a:xfrm>
              <a:off x="5236675" y="27731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6"/>
            <p:cNvSpPr/>
            <p:nvPr/>
          </p:nvSpPr>
          <p:spPr>
            <a:xfrm>
              <a:off x="5236675" y="2935825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1"/>
                  </a:moveTo>
                  <a:lnTo>
                    <a:pt x="1" y="2291"/>
                  </a:lnTo>
                  <a:lnTo>
                    <a:pt x="27721" y="229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3" name="Google Shape;1433;p26"/>
          <p:cNvGrpSpPr/>
          <p:nvPr/>
        </p:nvGrpSpPr>
        <p:grpSpPr>
          <a:xfrm>
            <a:off x="10268179" y="4468515"/>
            <a:ext cx="1378776" cy="2071123"/>
            <a:chOff x="4112038" y="3686550"/>
            <a:chExt cx="919920" cy="1381854"/>
          </a:xfrm>
        </p:grpSpPr>
        <p:sp>
          <p:nvSpPr>
            <p:cNvPr id="1434" name="Google Shape;1434;p26"/>
            <p:cNvSpPr/>
            <p:nvPr/>
          </p:nvSpPr>
          <p:spPr>
            <a:xfrm>
              <a:off x="4163768" y="4971504"/>
              <a:ext cx="831900" cy="969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6"/>
            <p:cNvSpPr/>
            <p:nvPr/>
          </p:nvSpPr>
          <p:spPr>
            <a:xfrm>
              <a:off x="4112038" y="3686550"/>
              <a:ext cx="919920" cy="1166487"/>
            </a:xfrm>
            <a:custGeom>
              <a:avLst/>
              <a:gdLst/>
              <a:ahLst/>
              <a:cxnLst/>
              <a:rect l="l" t="t" r="r" b="b"/>
              <a:pathLst>
                <a:path w="32000" h="40577" extrusionOk="0">
                  <a:moveTo>
                    <a:pt x="16010" y="0"/>
                  </a:moveTo>
                  <a:lnTo>
                    <a:pt x="15186" y="20"/>
                  </a:lnTo>
                  <a:lnTo>
                    <a:pt x="14363" y="81"/>
                  </a:lnTo>
                  <a:lnTo>
                    <a:pt x="13559" y="181"/>
                  </a:lnTo>
                  <a:lnTo>
                    <a:pt x="12776" y="322"/>
                  </a:lnTo>
                  <a:lnTo>
                    <a:pt x="11992" y="502"/>
                  </a:lnTo>
                  <a:lnTo>
                    <a:pt x="11249" y="703"/>
                  </a:lnTo>
                  <a:lnTo>
                    <a:pt x="10506" y="944"/>
                  </a:lnTo>
                  <a:lnTo>
                    <a:pt x="9763" y="1226"/>
                  </a:lnTo>
                  <a:lnTo>
                    <a:pt x="9060" y="1527"/>
                  </a:lnTo>
                  <a:lnTo>
                    <a:pt x="8377" y="1888"/>
                  </a:lnTo>
                  <a:lnTo>
                    <a:pt x="7694" y="2250"/>
                  </a:lnTo>
                  <a:lnTo>
                    <a:pt x="7051" y="2652"/>
                  </a:lnTo>
                  <a:lnTo>
                    <a:pt x="6428" y="3094"/>
                  </a:lnTo>
                  <a:lnTo>
                    <a:pt x="5826" y="3556"/>
                  </a:lnTo>
                  <a:lnTo>
                    <a:pt x="5243" y="4038"/>
                  </a:lnTo>
                  <a:lnTo>
                    <a:pt x="4681" y="4560"/>
                  </a:lnTo>
                  <a:lnTo>
                    <a:pt x="4158" y="5102"/>
                  </a:lnTo>
                  <a:lnTo>
                    <a:pt x="3656" y="5665"/>
                  </a:lnTo>
                  <a:lnTo>
                    <a:pt x="3174" y="6247"/>
                  </a:lnTo>
                  <a:lnTo>
                    <a:pt x="2732" y="6850"/>
                  </a:lnTo>
                  <a:lnTo>
                    <a:pt x="2310" y="7493"/>
                  </a:lnTo>
                  <a:lnTo>
                    <a:pt x="1929" y="8136"/>
                  </a:lnTo>
                  <a:lnTo>
                    <a:pt x="1567" y="8798"/>
                  </a:lnTo>
                  <a:lnTo>
                    <a:pt x="1246" y="9501"/>
                  </a:lnTo>
                  <a:lnTo>
                    <a:pt x="964" y="10205"/>
                  </a:lnTo>
                  <a:lnTo>
                    <a:pt x="723" y="10928"/>
                  </a:lnTo>
                  <a:lnTo>
                    <a:pt x="502" y="11651"/>
                  </a:lnTo>
                  <a:lnTo>
                    <a:pt x="322" y="12414"/>
                  </a:lnTo>
                  <a:lnTo>
                    <a:pt x="181" y="13177"/>
                  </a:lnTo>
                  <a:lnTo>
                    <a:pt x="81" y="13961"/>
                  </a:lnTo>
                  <a:lnTo>
                    <a:pt x="20" y="14744"/>
                  </a:lnTo>
                  <a:lnTo>
                    <a:pt x="0" y="15548"/>
                  </a:lnTo>
                  <a:lnTo>
                    <a:pt x="0" y="16030"/>
                  </a:lnTo>
                  <a:lnTo>
                    <a:pt x="20" y="16512"/>
                  </a:lnTo>
                  <a:lnTo>
                    <a:pt x="61" y="16974"/>
                  </a:lnTo>
                  <a:lnTo>
                    <a:pt x="121" y="17456"/>
                  </a:lnTo>
                  <a:lnTo>
                    <a:pt x="181" y="17918"/>
                  </a:lnTo>
                  <a:lnTo>
                    <a:pt x="261" y="18380"/>
                  </a:lnTo>
                  <a:lnTo>
                    <a:pt x="362" y="18842"/>
                  </a:lnTo>
                  <a:lnTo>
                    <a:pt x="462" y="19284"/>
                  </a:lnTo>
                  <a:lnTo>
                    <a:pt x="502" y="19404"/>
                  </a:lnTo>
                  <a:lnTo>
                    <a:pt x="502" y="19445"/>
                  </a:lnTo>
                  <a:lnTo>
                    <a:pt x="643" y="19947"/>
                  </a:lnTo>
                  <a:lnTo>
                    <a:pt x="784" y="20429"/>
                  </a:lnTo>
                  <a:lnTo>
                    <a:pt x="924" y="20911"/>
                  </a:lnTo>
                  <a:lnTo>
                    <a:pt x="1085" y="21373"/>
                  </a:lnTo>
                  <a:lnTo>
                    <a:pt x="1447" y="22317"/>
                  </a:lnTo>
                  <a:lnTo>
                    <a:pt x="1828" y="23221"/>
                  </a:lnTo>
                  <a:lnTo>
                    <a:pt x="2250" y="24105"/>
                  </a:lnTo>
                  <a:lnTo>
                    <a:pt x="2692" y="24989"/>
                  </a:lnTo>
                  <a:lnTo>
                    <a:pt x="3154" y="25832"/>
                  </a:lnTo>
                  <a:lnTo>
                    <a:pt x="3596" y="26636"/>
                  </a:lnTo>
                  <a:lnTo>
                    <a:pt x="4500" y="28203"/>
                  </a:lnTo>
                  <a:lnTo>
                    <a:pt x="5343" y="29669"/>
                  </a:lnTo>
                  <a:lnTo>
                    <a:pt x="5725" y="30352"/>
                  </a:lnTo>
                  <a:lnTo>
                    <a:pt x="6067" y="31015"/>
                  </a:lnTo>
                  <a:lnTo>
                    <a:pt x="6368" y="31638"/>
                  </a:lnTo>
                  <a:lnTo>
                    <a:pt x="6609" y="32240"/>
                  </a:lnTo>
                  <a:lnTo>
                    <a:pt x="6730" y="32702"/>
                  </a:lnTo>
                  <a:lnTo>
                    <a:pt x="6850" y="33245"/>
                  </a:lnTo>
                  <a:lnTo>
                    <a:pt x="6930" y="33847"/>
                  </a:lnTo>
                  <a:lnTo>
                    <a:pt x="7011" y="34490"/>
                  </a:lnTo>
                  <a:lnTo>
                    <a:pt x="7071" y="35173"/>
                  </a:lnTo>
                  <a:lnTo>
                    <a:pt x="7111" y="35856"/>
                  </a:lnTo>
                  <a:lnTo>
                    <a:pt x="7171" y="37242"/>
                  </a:lnTo>
                  <a:lnTo>
                    <a:pt x="7212" y="38528"/>
                  </a:lnTo>
                  <a:lnTo>
                    <a:pt x="7212" y="39572"/>
                  </a:lnTo>
                  <a:lnTo>
                    <a:pt x="7192" y="40576"/>
                  </a:lnTo>
                  <a:lnTo>
                    <a:pt x="24808" y="40576"/>
                  </a:lnTo>
                  <a:lnTo>
                    <a:pt x="24808" y="39572"/>
                  </a:lnTo>
                  <a:lnTo>
                    <a:pt x="24808" y="38528"/>
                  </a:lnTo>
                  <a:lnTo>
                    <a:pt x="24828" y="37242"/>
                  </a:lnTo>
                  <a:lnTo>
                    <a:pt x="24888" y="35856"/>
                  </a:lnTo>
                  <a:lnTo>
                    <a:pt x="24928" y="35173"/>
                  </a:lnTo>
                  <a:lnTo>
                    <a:pt x="24989" y="34490"/>
                  </a:lnTo>
                  <a:lnTo>
                    <a:pt x="25069" y="33847"/>
                  </a:lnTo>
                  <a:lnTo>
                    <a:pt x="25170" y="33245"/>
                  </a:lnTo>
                  <a:lnTo>
                    <a:pt x="25270" y="32702"/>
                  </a:lnTo>
                  <a:lnTo>
                    <a:pt x="25411" y="32240"/>
                  </a:lnTo>
                  <a:lnTo>
                    <a:pt x="25652" y="31638"/>
                  </a:lnTo>
                  <a:lnTo>
                    <a:pt x="25953" y="31015"/>
                  </a:lnTo>
                  <a:lnTo>
                    <a:pt x="26274" y="30352"/>
                  </a:lnTo>
                  <a:lnTo>
                    <a:pt x="26656" y="29669"/>
                  </a:lnTo>
                  <a:lnTo>
                    <a:pt x="27500" y="28203"/>
                  </a:lnTo>
                  <a:lnTo>
                    <a:pt x="28404" y="26636"/>
                  </a:lnTo>
                  <a:lnTo>
                    <a:pt x="28866" y="25832"/>
                  </a:lnTo>
                  <a:lnTo>
                    <a:pt x="29307" y="24989"/>
                  </a:lnTo>
                  <a:lnTo>
                    <a:pt x="29749" y="24105"/>
                  </a:lnTo>
                  <a:lnTo>
                    <a:pt x="30171" y="23221"/>
                  </a:lnTo>
                  <a:lnTo>
                    <a:pt x="30553" y="22317"/>
                  </a:lnTo>
                  <a:lnTo>
                    <a:pt x="30914" y="21373"/>
                  </a:lnTo>
                  <a:lnTo>
                    <a:pt x="31075" y="20911"/>
                  </a:lnTo>
                  <a:lnTo>
                    <a:pt x="31236" y="20429"/>
                  </a:lnTo>
                  <a:lnTo>
                    <a:pt x="31376" y="19947"/>
                  </a:lnTo>
                  <a:lnTo>
                    <a:pt x="31497" y="19445"/>
                  </a:lnTo>
                  <a:lnTo>
                    <a:pt x="31517" y="19404"/>
                  </a:lnTo>
                  <a:lnTo>
                    <a:pt x="31537" y="19284"/>
                  </a:lnTo>
                  <a:lnTo>
                    <a:pt x="31638" y="18842"/>
                  </a:lnTo>
                  <a:lnTo>
                    <a:pt x="31738" y="18380"/>
                  </a:lnTo>
                  <a:lnTo>
                    <a:pt x="31818" y="17918"/>
                  </a:lnTo>
                  <a:lnTo>
                    <a:pt x="31879" y="17456"/>
                  </a:lnTo>
                  <a:lnTo>
                    <a:pt x="31939" y="16974"/>
                  </a:lnTo>
                  <a:lnTo>
                    <a:pt x="31979" y="16512"/>
                  </a:lnTo>
                  <a:lnTo>
                    <a:pt x="31999" y="16030"/>
                  </a:lnTo>
                  <a:lnTo>
                    <a:pt x="31999" y="15548"/>
                  </a:lnTo>
                  <a:lnTo>
                    <a:pt x="31979" y="14744"/>
                  </a:lnTo>
                  <a:lnTo>
                    <a:pt x="31919" y="13961"/>
                  </a:lnTo>
                  <a:lnTo>
                    <a:pt x="31818" y="13177"/>
                  </a:lnTo>
                  <a:lnTo>
                    <a:pt x="31678" y="12414"/>
                  </a:lnTo>
                  <a:lnTo>
                    <a:pt x="31497" y="11651"/>
                  </a:lnTo>
                  <a:lnTo>
                    <a:pt x="31296" y="10928"/>
                  </a:lnTo>
                  <a:lnTo>
                    <a:pt x="31035" y="10205"/>
                  </a:lnTo>
                  <a:lnTo>
                    <a:pt x="30754" y="9501"/>
                  </a:lnTo>
                  <a:lnTo>
                    <a:pt x="30432" y="8798"/>
                  </a:lnTo>
                  <a:lnTo>
                    <a:pt x="30071" y="8136"/>
                  </a:lnTo>
                  <a:lnTo>
                    <a:pt x="29689" y="7493"/>
                  </a:lnTo>
                  <a:lnTo>
                    <a:pt x="29267" y="6850"/>
                  </a:lnTo>
                  <a:lnTo>
                    <a:pt x="28825" y="6247"/>
                  </a:lnTo>
                  <a:lnTo>
                    <a:pt x="28343" y="5665"/>
                  </a:lnTo>
                  <a:lnTo>
                    <a:pt x="27841" y="5102"/>
                  </a:lnTo>
                  <a:lnTo>
                    <a:pt x="27319" y="4560"/>
                  </a:lnTo>
                  <a:lnTo>
                    <a:pt x="26756" y="4038"/>
                  </a:lnTo>
                  <a:lnTo>
                    <a:pt x="26174" y="3556"/>
                  </a:lnTo>
                  <a:lnTo>
                    <a:pt x="25571" y="3094"/>
                  </a:lnTo>
                  <a:lnTo>
                    <a:pt x="24949" y="2652"/>
                  </a:lnTo>
                  <a:lnTo>
                    <a:pt x="24306" y="2250"/>
                  </a:lnTo>
                  <a:lnTo>
                    <a:pt x="23623" y="1888"/>
                  </a:lnTo>
                  <a:lnTo>
                    <a:pt x="22940" y="1527"/>
                  </a:lnTo>
                  <a:lnTo>
                    <a:pt x="22237" y="1226"/>
                  </a:lnTo>
                  <a:lnTo>
                    <a:pt x="21514" y="944"/>
                  </a:lnTo>
                  <a:lnTo>
                    <a:pt x="20770" y="703"/>
                  </a:lnTo>
                  <a:lnTo>
                    <a:pt x="20007" y="502"/>
                  </a:lnTo>
                  <a:lnTo>
                    <a:pt x="19224" y="322"/>
                  </a:lnTo>
                  <a:lnTo>
                    <a:pt x="18440" y="181"/>
                  </a:lnTo>
                  <a:lnTo>
                    <a:pt x="17637" y="81"/>
                  </a:lnTo>
                  <a:lnTo>
                    <a:pt x="16833" y="20"/>
                  </a:lnTo>
                  <a:lnTo>
                    <a:pt x="1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6"/>
            <p:cNvSpPr/>
            <p:nvPr/>
          </p:nvSpPr>
          <p:spPr>
            <a:xfrm>
              <a:off x="4385744" y="4110980"/>
              <a:ext cx="367307" cy="654293"/>
            </a:xfrm>
            <a:custGeom>
              <a:avLst/>
              <a:gdLst/>
              <a:ahLst/>
              <a:cxnLst/>
              <a:rect l="l" t="t" r="r" b="b"/>
              <a:pathLst>
                <a:path w="12777" h="22760" extrusionOk="0">
                  <a:moveTo>
                    <a:pt x="6469" y="0"/>
                  </a:moveTo>
                  <a:lnTo>
                    <a:pt x="6348" y="20"/>
                  </a:lnTo>
                  <a:lnTo>
                    <a:pt x="6248" y="101"/>
                  </a:lnTo>
                  <a:lnTo>
                    <a:pt x="6167" y="181"/>
                  </a:lnTo>
                  <a:lnTo>
                    <a:pt x="6147" y="302"/>
                  </a:lnTo>
                  <a:lnTo>
                    <a:pt x="6067" y="884"/>
                  </a:lnTo>
                  <a:lnTo>
                    <a:pt x="6007" y="1246"/>
                  </a:lnTo>
                  <a:lnTo>
                    <a:pt x="5906" y="1647"/>
                  </a:lnTo>
                  <a:lnTo>
                    <a:pt x="5766" y="2049"/>
                  </a:lnTo>
                  <a:lnTo>
                    <a:pt x="5685" y="2250"/>
                  </a:lnTo>
                  <a:lnTo>
                    <a:pt x="5605" y="2431"/>
                  </a:lnTo>
                  <a:lnTo>
                    <a:pt x="5484" y="2592"/>
                  </a:lnTo>
                  <a:lnTo>
                    <a:pt x="5384" y="2752"/>
                  </a:lnTo>
                  <a:lnTo>
                    <a:pt x="5243" y="2893"/>
                  </a:lnTo>
                  <a:lnTo>
                    <a:pt x="5103" y="3013"/>
                  </a:lnTo>
                  <a:lnTo>
                    <a:pt x="5002" y="3054"/>
                  </a:lnTo>
                  <a:lnTo>
                    <a:pt x="4882" y="3074"/>
                  </a:lnTo>
                  <a:lnTo>
                    <a:pt x="4761" y="3054"/>
                  </a:lnTo>
                  <a:lnTo>
                    <a:pt x="4601" y="3033"/>
                  </a:lnTo>
                  <a:lnTo>
                    <a:pt x="4440" y="2993"/>
                  </a:lnTo>
                  <a:lnTo>
                    <a:pt x="4279" y="2913"/>
                  </a:lnTo>
                  <a:lnTo>
                    <a:pt x="3918" y="2752"/>
                  </a:lnTo>
                  <a:lnTo>
                    <a:pt x="3516" y="2531"/>
                  </a:lnTo>
                  <a:lnTo>
                    <a:pt x="3134" y="2270"/>
                  </a:lnTo>
                  <a:lnTo>
                    <a:pt x="2773" y="2009"/>
                  </a:lnTo>
                  <a:lnTo>
                    <a:pt x="2451" y="1748"/>
                  </a:lnTo>
                  <a:lnTo>
                    <a:pt x="2371" y="1688"/>
                  </a:lnTo>
                  <a:lnTo>
                    <a:pt x="2270" y="1668"/>
                  </a:lnTo>
                  <a:lnTo>
                    <a:pt x="2170" y="1688"/>
                  </a:lnTo>
                  <a:lnTo>
                    <a:pt x="2070" y="1708"/>
                  </a:lnTo>
                  <a:lnTo>
                    <a:pt x="1989" y="1788"/>
                  </a:lnTo>
                  <a:lnTo>
                    <a:pt x="1929" y="1868"/>
                  </a:lnTo>
                  <a:lnTo>
                    <a:pt x="1909" y="1969"/>
                  </a:lnTo>
                  <a:lnTo>
                    <a:pt x="1909" y="2069"/>
                  </a:lnTo>
                  <a:lnTo>
                    <a:pt x="2029" y="2571"/>
                  </a:lnTo>
                  <a:lnTo>
                    <a:pt x="2130" y="3154"/>
                  </a:lnTo>
                  <a:lnTo>
                    <a:pt x="2210" y="3737"/>
                  </a:lnTo>
                  <a:lnTo>
                    <a:pt x="2270" y="4339"/>
                  </a:lnTo>
                  <a:lnTo>
                    <a:pt x="2311" y="4902"/>
                  </a:lnTo>
                  <a:lnTo>
                    <a:pt x="2311" y="5163"/>
                  </a:lnTo>
                  <a:lnTo>
                    <a:pt x="2291" y="5404"/>
                  </a:lnTo>
                  <a:lnTo>
                    <a:pt x="2270" y="5625"/>
                  </a:lnTo>
                  <a:lnTo>
                    <a:pt x="2230" y="5826"/>
                  </a:lnTo>
                  <a:lnTo>
                    <a:pt x="2170" y="5986"/>
                  </a:lnTo>
                  <a:lnTo>
                    <a:pt x="2110" y="6107"/>
                  </a:lnTo>
                  <a:lnTo>
                    <a:pt x="2050" y="6207"/>
                  </a:lnTo>
                  <a:lnTo>
                    <a:pt x="1969" y="6268"/>
                  </a:lnTo>
                  <a:lnTo>
                    <a:pt x="1869" y="6308"/>
                  </a:lnTo>
                  <a:lnTo>
                    <a:pt x="1788" y="6328"/>
                  </a:lnTo>
                  <a:lnTo>
                    <a:pt x="1608" y="6328"/>
                  </a:lnTo>
                  <a:lnTo>
                    <a:pt x="1427" y="6308"/>
                  </a:lnTo>
                  <a:lnTo>
                    <a:pt x="1266" y="6247"/>
                  </a:lnTo>
                  <a:lnTo>
                    <a:pt x="1085" y="6147"/>
                  </a:lnTo>
                  <a:lnTo>
                    <a:pt x="925" y="6067"/>
                  </a:lnTo>
                  <a:lnTo>
                    <a:pt x="764" y="5966"/>
                  </a:lnTo>
                  <a:lnTo>
                    <a:pt x="563" y="5806"/>
                  </a:lnTo>
                  <a:lnTo>
                    <a:pt x="463" y="5745"/>
                  </a:lnTo>
                  <a:lnTo>
                    <a:pt x="362" y="5725"/>
                  </a:lnTo>
                  <a:lnTo>
                    <a:pt x="262" y="5725"/>
                  </a:lnTo>
                  <a:lnTo>
                    <a:pt x="161" y="5765"/>
                  </a:lnTo>
                  <a:lnTo>
                    <a:pt x="81" y="5826"/>
                  </a:lnTo>
                  <a:lnTo>
                    <a:pt x="41" y="5926"/>
                  </a:lnTo>
                  <a:lnTo>
                    <a:pt x="1" y="6026"/>
                  </a:lnTo>
                  <a:lnTo>
                    <a:pt x="21" y="6127"/>
                  </a:lnTo>
                  <a:lnTo>
                    <a:pt x="3556" y="22498"/>
                  </a:lnTo>
                  <a:lnTo>
                    <a:pt x="3596" y="22598"/>
                  </a:lnTo>
                  <a:lnTo>
                    <a:pt x="3677" y="22679"/>
                  </a:lnTo>
                  <a:lnTo>
                    <a:pt x="3757" y="22739"/>
                  </a:lnTo>
                  <a:lnTo>
                    <a:pt x="3877" y="22759"/>
                  </a:lnTo>
                  <a:lnTo>
                    <a:pt x="3938" y="22739"/>
                  </a:lnTo>
                  <a:lnTo>
                    <a:pt x="4018" y="22719"/>
                  </a:lnTo>
                  <a:lnTo>
                    <a:pt x="4058" y="22699"/>
                  </a:lnTo>
                  <a:lnTo>
                    <a:pt x="4118" y="22659"/>
                  </a:lnTo>
                  <a:lnTo>
                    <a:pt x="4159" y="22598"/>
                  </a:lnTo>
                  <a:lnTo>
                    <a:pt x="4179" y="22538"/>
                  </a:lnTo>
                  <a:lnTo>
                    <a:pt x="4199" y="22478"/>
                  </a:lnTo>
                  <a:lnTo>
                    <a:pt x="4199" y="22418"/>
                  </a:lnTo>
                  <a:lnTo>
                    <a:pt x="4199" y="22357"/>
                  </a:lnTo>
                  <a:lnTo>
                    <a:pt x="824" y="6770"/>
                  </a:lnTo>
                  <a:lnTo>
                    <a:pt x="824" y="6770"/>
                  </a:lnTo>
                  <a:lnTo>
                    <a:pt x="1065" y="6870"/>
                  </a:lnTo>
                  <a:lnTo>
                    <a:pt x="1326" y="6950"/>
                  </a:lnTo>
                  <a:lnTo>
                    <a:pt x="1608" y="6991"/>
                  </a:lnTo>
                  <a:lnTo>
                    <a:pt x="1728" y="7011"/>
                  </a:lnTo>
                  <a:lnTo>
                    <a:pt x="1869" y="6991"/>
                  </a:lnTo>
                  <a:lnTo>
                    <a:pt x="1989" y="6971"/>
                  </a:lnTo>
                  <a:lnTo>
                    <a:pt x="2090" y="6930"/>
                  </a:lnTo>
                  <a:lnTo>
                    <a:pt x="2210" y="6890"/>
                  </a:lnTo>
                  <a:lnTo>
                    <a:pt x="2311" y="6830"/>
                  </a:lnTo>
                  <a:lnTo>
                    <a:pt x="2411" y="6770"/>
                  </a:lnTo>
                  <a:lnTo>
                    <a:pt x="2491" y="6689"/>
                  </a:lnTo>
                  <a:lnTo>
                    <a:pt x="2592" y="6589"/>
                  </a:lnTo>
                  <a:lnTo>
                    <a:pt x="2652" y="6488"/>
                  </a:lnTo>
                  <a:lnTo>
                    <a:pt x="2753" y="6328"/>
                  </a:lnTo>
                  <a:lnTo>
                    <a:pt x="2813" y="6167"/>
                  </a:lnTo>
                  <a:lnTo>
                    <a:pt x="2873" y="5966"/>
                  </a:lnTo>
                  <a:lnTo>
                    <a:pt x="2913" y="5745"/>
                  </a:lnTo>
                  <a:lnTo>
                    <a:pt x="2953" y="5524"/>
                  </a:lnTo>
                  <a:lnTo>
                    <a:pt x="2953" y="5283"/>
                  </a:lnTo>
                  <a:lnTo>
                    <a:pt x="2974" y="4781"/>
                  </a:lnTo>
                  <a:lnTo>
                    <a:pt x="2933" y="4259"/>
                  </a:lnTo>
                  <a:lnTo>
                    <a:pt x="2893" y="3757"/>
                  </a:lnTo>
                  <a:lnTo>
                    <a:pt x="2813" y="3254"/>
                  </a:lnTo>
                  <a:lnTo>
                    <a:pt x="2753" y="2813"/>
                  </a:lnTo>
                  <a:lnTo>
                    <a:pt x="3054" y="3013"/>
                  </a:lnTo>
                  <a:lnTo>
                    <a:pt x="3395" y="3234"/>
                  </a:lnTo>
                  <a:lnTo>
                    <a:pt x="3757" y="3415"/>
                  </a:lnTo>
                  <a:lnTo>
                    <a:pt x="4139" y="3576"/>
                  </a:lnTo>
                  <a:lnTo>
                    <a:pt x="4319" y="3636"/>
                  </a:lnTo>
                  <a:lnTo>
                    <a:pt x="4500" y="3676"/>
                  </a:lnTo>
                  <a:lnTo>
                    <a:pt x="4681" y="3716"/>
                  </a:lnTo>
                  <a:lnTo>
                    <a:pt x="5022" y="3716"/>
                  </a:lnTo>
                  <a:lnTo>
                    <a:pt x="5183" y="3696"/>
                  </a:lnTo>
                  <a:lnTo>
                    <a:pt x="5324" y="3636"/>
                  </a:lnTo>
                  <a:lnTo>
                    <a:pt x="5464" y="3556"/>
                  </a:lnTo>
                  <a:lnTo>
                    <a:pt x="5645" y="3415"/>
                  </a:lnTo>
                  <a:lnTo>
                    <a:pt x="5826" y="3254"/>
                  </a:lnTo>
                  <a:lnTo>
                    <a:pt x="5967" y="3074"/>
                  </a:lnTo>
                  <a:lnTo>
                    <a:pt x="6107" y="2873"/>
                  </a:lnTo>
                  <a:lnTo>
                    <a:pt x="6228" y="2652"/>
                  </a:lnTo>
                  <a:lnTo>
                    <a:pt x="6328" y="2431"/>
                  </a:lnTo>
                  <a:lnTo>
                    <a:pt x="6429" y="2210"/>
                  </a:lnTo>
                  <a:lnTo>
                    <a:pt x="6509" y="1969"/>
                  </a:lnTo>
                  <a:lnTo>
                    <a:pt x="6589" y="2210"/>
                  </a:lnTo>
                  <a:lnTo>
                    <a:pt x="6690" y="2431"/>
                  </a:lnTo>
                  <a:lnTo>
                    <a:pt x="6790" y="2652"/>
                  </a:lnTo>
                  <a:lnTo>
                    <a:pt x="6911" y="2853"/>
                  </a:lnTo>
                  <a:lnTo>
                    <a:pt x="7051" y="3054"/>
                  </a:lnTo>
                  <a:lnTo>
                    <a:pt x="7172" y="3214"/>
                  </a:lnTo>
                  <a:lnTo>
                    <a:pt x="7332" y="3335"/>
                  </a:lnTo>
                  <a:lnTo>
                    <a:pt x="7473" y="3435"/>
                  </a:lnTo>
                  <a:lnTo>
                    <a:pt x="7594" y="3475"/>
                  </a:lnTo>
                  <a:lnTo>
                    <a:pt x="7694" y="3495"/>
                  </a:lnTo>
                  <a:lnTo>
                    <a:pt x="7975" y="3495"/>
                  </a:lnTo>
                  <a:lnTo>
                    <a:pt x="8297" y="3435"/>
                  </a:lnTo>
                  <a:lnTo>
                    <a:pt x="8638" y="3335"/>
                  </a:lnTo>
                  <a:lnTo>
                    <a:pt x="9000" y="3194"/>
                  </a:lnTo>
                  <a:lnTo>
                    <a:pt x="9381" y="3013"/>
                  </a:lnTo>
                  <a:lnTo>
                    <a:pt x="9763" y="2833"/>
                  </a:lnTo>
                  <a:lnTo>
                    <a:pt x="10125" y="2632"/>
                  </a:lnTo>
                  <a:lnTo>
                    <a:pt x="10024" y="3114"/>
                  </a:lnTo>
                  <a:lnTo>
                    <a:pt x="9924" y="3656"/>
                  </a:lnTo>
                  <a:lnTo>
                    <a:pt x="9843" y="4219"/>
                  </a:lnTo>
                  <a:lnTo>
                    <a:pt x="9803" y="4781"/>
                  </a:lnTo>
                  <a:lnTo>
                    <a:pt x="9803" y="5062"/>
                  </a:lnTo>
                  <a:lnTo>
                    <a:pt x="9823" y="5323"/>
                  </a:lnTo>
                  <a:lnTo>
                    <a:pt x="9843" y="5564"/>
                  </a:lnTo>
                  <a:lnTo>
                    <a:pt x="9904" y="5806"/>
                  </a:lnTo>
                  <a:lnTo>
                    <a:pt x="9964" y="6026"/>
                  </a:lnTo>
                  <a:lnTo>
                    <a:pt x="10044" y="6207"/>
                  </a:lnTo>
                  <a:lnTo>
                    <a:pt x="10165" y="6388"/>
                  </a:lnTo>
                  <a:lnTo>
                    <a:pt x="10285" y="6529"/>
                  </a:lnTo>
                  <a:lnTo>
                    <a:pt x="10506" y="6669"/>
                  </a:lnTo>
                  <a:lnTo>
                    <a:pt x="10727" y="6770"/>
                  </a:lnTo>
                  <a:lnTo>
                    <a:pt x="10948" y="6850"/>
                  </a:lnTo>
                  <a:lnTo>
                    <a:pt x="11149" y="6870"/>
                  </a:lnTo>
                  <a:lnTo>
                    <a:pt x="11370" y="6870"/>
                  </a:lnTo>
                  <a:lnTo>
                    <a:pt x="11591" y="6830"/>
                  </a:lnTo>
                  <a:lnTo>
                    <a:pt x="11792" y="6770"/>
                  </a:lnTo>
                  <a:lnTo>
                    <a:pt x="11993" y="6709"/>
                  </a:lnTo>
                  <a:lnTo>
                    <a:pt x="11993" y="6709"/>
                  </a:lnTo>
                  <a:lnTo>
                    <a:pt x="9100" y="22337"/>
                  </a:lnTo>
                  <a:lnTo>
                    <a:pt x="9100" y="22398"/>
                  </a:lnTo>
                  <a:lnTo>
                    <a:pt x="9120" y="22458"/>
                  </a:lnTo>
                  <a:lnTo>
                    <a:pt x="9140" y="22518"/>
                  </a:lnTo>
                  <a:lnTo>
                    <a:pt x="9160" y="22578"/>
                  </a:lnTo>
                  <a:lnTo>
                    <a:pt x="9201" y="22619"/>
                  </a:lnTo>
                  <a:lnTo>
                    <a:pt x="9261" y="22659"/>
                  </a:lnTo>
                  <a:lnTo>
                    <a:pt x="9301" y="22699"/>
                  </a:lnTo>
                  <a:lnTo>
                    <a:pt x="9381" y="22719"/>
                  </a:lnTo>
                  <a:lnTo>
                    <a:pt x="9502" y="22719"/>
                  </a:lnTo>
                  <a:lnTo>
                    <a:pt x="9562" y="22699"/>
                  </a:lnTo>
                  <a:lnTo>
                    <a:pt x="9622" y="22659"/>
                  </a:lnTo>
                  <a:lnTo>
                    <a:pt x="9663" y="22619"/>
                  </a:lnTo>
                  <a:lnTo>
                    <a:pt x="9703" y="22578"/>
                  </a:lnTo>
                  <a:lnTo>
                    <a:pt x="9743" y="22518"/>
                  </a:lnTo>
                  <a:lnTo>
                    <a:pt x="9763" y="22458"/>
                  </a:lnTo>
                  <a:lnTo>
                    <a:pt x="12776" y="6067"/>
                  </a:lnTo>
                  <a:lnTo>
                    <a:pt x="12776" y="5966"/>
                  </a:lnTo>
                  <a:lnTo>
                    <a:pt x="12756" y="5866"/>
                  </a:lnTo>
                  <a:lnTo>
                    <a:pt x="12696" y="5785"/>
                  </a:lnTo>
                  <a:lnTo>
                    <a:pt x="12615" y="5725"/>
                  </a:lnTo>
                  <a:lnTo>
                    <a:pt x="12515" y="5685"/>
                  </a:lnTo>
                  <a:lnTo>
                    <a:pt x="12415" y="5685"/>
                  </a:lnTo>
                  <a:lnTo>
                    <a:pt x="12314" y="5705"/>
                  </a:lnTo>
                  <a:lnTo>
                    <a:pt x="12234" y="5765"/>
                  </a:lnTo>
                  <a:lnTo>
                    <a:pt x="12073" y="5906"/>
                  </a:lnTo>
                  <a:lnTo>
                    <a:pt x="11912" y="6006"/>
                  </a:lnTo>
                  <a:lnTo>
                    <a:pt x="11691" y="6107"/>
                  </a:lnTo>
                  <a:lnTo>
                    <a:pt x="11470" y="6187"/>
                  </a:lnTo>
                  <a:lnTo>
                    <a:pt x="11350" y="6207"/>
                  </a:lnTo>
                  <a:lnTo>
                    <a:pt x="11229" y="6207"/>
                  </a:lnTo>
                  <a:lnTo>
                    <a:pt x="11089" y="6187"/>
                  </a:lnTo>
                  <a:lnTo>
                    <a:pt x="10968" y="6167"/>
                  </a:lnTo>
                  <a:lnTo>
                    <a:pt x="10848" y="6107"/>
                  </a:lnTo>
                  <a:lnTo>
                    <a:pt x="10707" y="6006"/>
                  </a:lnTo>
                  <a:lnTo>
                    <a:pt x="10627" y="5906"/>
                  </a:lnTo>
                  <a:lnTo>
                    <a:pt x="10566" y="5785"/>
                  </a:lnTo>
                  <a:lnTo>
                    <a:pt x="10526" y="5605"/>
                  </a:lnTo>
                  <a:lnTo>
                    <a:pt x="10486" y="5404"/>
                  </a:lnTo>
                  <a:lnTo>
                    <a:pt x="10466" y="5183"/>
                  </a:lnTo>
                  <a:lnTo>
                    <a:pt x="10466" y="4942"/>
                  </a:lnTo>
                  <a:lnTo>
                    <a:pt x="10506" y="4379"/>
                  </a:lnTo>
                  <a:lnTo>
                    <a:pt x="10587" y="3777"/>
                  </a:lnTo>
                  <a:lnTo>
                    <a:pt x="10687" y="3174"/>
                  </a:lnTo>
                  <a:lnTo>
                    <a:pt x="10808" y="2592"/>
                  </a:lnTo>
                  <a:lnTo>
                    <a:pt x="10948" y="2029"/>
                  </a:lnTo>
                  <a:lnTo>
                    <a:pt x="10968" y="1929"/>
                  </a:lnTo>
                  <a:lnTo>
                    <a:pt x="10948" y="1848"/>
                  </a:lnTo>
                  <a:lnTo>
                    <a:pt x="10908" y="1748"/>
                  </a:lnTo>
                  <a:lnTo>
                    <a:pt x="10828" y="1688"/>
                  </a:lnTo>
                  <a:lnTo>
                    <a:pt x="10747" y="1627"/>
                  </a:lnTo>
                  <a:lnTo>
                    <a:pt x="10647" y="1607"/>
                  </a:lnTo>
                  <a:lnTo>
                    <a:pt x="10546" y="1627"/>
                  </a:lnTo>
                  <a:lnTo>
                    <a:pt x="10466" y="1668"/>
                  </a:lnTo>
                  <a:lnTo>
                    <a:pt x="10024" y="1929"/>
                  </a:lnTo>
                  <a:lnTo>
                    <a:pt x="9582" y="2150"/>
                  </a:lnTo>
                  <a:lnTo>
                    <a:pt x="9160" y="2371"/>
                  </a:lnTo>
                  <a:lnTo>
                    <a:pt x="8779" y="2551"/>
                  </a:lnTo>
                  <a:lnTo>
                    <a:pt x="8437" y="2692"/>
                  </a:lnTo>
                  <a:lnTo>
                    <a:pt x="8136" y="2792"/>
                  </a:lnTo>
                  <a:lnTo>
                    <a:pt x="7915" y="2853"/>
                  </a:lnTo>
                  <a:lnTo>
                    <a:pt x="7835" y="2853"/>
                  </a:lnTo>
                  <a:lnTo>
                    <a:pt x="7774" y="2833"/>
                  </a:lnTo>
                  <a:lnTo>
                    <a:pt x="7714" y="2792"/>
                  </a:lnTo>
                  <a:lnTo>
                    <a:pt x="7634" y="2712"/>
                  </a:lnTo>
                  <a:lnTo>
                    <a:pt x="7473" y="2511"/>
                  </a:lnTo>
                  <a:lnTo>
                    <a:pt x="7332" y="2230"/>
                  </a:lnTo>
                  <a:lnTo>
                    <a:pt x="7192" y="1889"/>
                  </a:lnTo>
                  <a:lnTo>
                    <a:pt x="7051" y="1527"/>
                  </a:lnTo>
                  <a:lnTo>
                    <a:pt x="6951" y="1125"/>
                  </a:lnTo>
                  <a:lnTo>
                    <a:pt x="6850" y="703"/>
                  </a:lnTo>
                  <a:lnTo>
                    <a:pt x="6810" y="302"/>
                  </a:lnTo>
                  <a:lnTo>
                    <a:pt x="6770" y="181"/>
                  </a:lnTo>
                  <a:lnTo>
                    <a:pt x="6690" y="101"/>
                  </a:lnTo>
                  <a:lnTo>
                    <a:pt x="6589" y="20"/>
                  </a:lnTo>
                  <a:lnTo>
                    <a:pt x="6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6"/>
            <p:cNvSpPr/>
            <p:nvPr/>
          </p:nvSpPr>
          <p:spPr>
            <a:xfrm>
              <a:off x="4284121" y="4709217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3"/>
                  </a:lnTo>
                  <a:lnTo>
                    <a:pt x="19967" y="2733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6"/>
            <p:cNvSpPr/>
            <p:nvPr/>
          </p:nvSpPr>
          <p:spPr>
            <a:xfrm>
              <a:off x="4284121" y="4787756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71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71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6"/>
            <p:cNvSpPr/>
            <p:nvPr/>
          </p:nvSpPr>
          <p:spPr>
            <a:xfrm>
              <a:off x="4284121" y="4866869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0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6"/>
            <p:cNvSpPr/>
            <p:nvPr/>
          </p:nvSpPr>
          <p:spPr>
            <a:xfrm>
              <a:off x="4284121" y="4945408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0"/>
                  </a:moveTo>
                  <a:lnTo>
                    <a:pt x="101" y="20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0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6"/>
            <p:cNvSpPr/>
            <p:nvPr/>
          </p:nvSpPr>
          <p:spPr>
            <a:xfrm>
              <a:off x="4322815" y="4778528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101" y="101"/>
                  </a:lnTo>
                  <a:lnTo>
                    <a:pt x="60" y="141"/>
                  </a:lnTo>
                  <a:lnTo>
                    <a:pt x="20" y="201"/>
                  </a:lnTo>
                  <a:lnTo>
                    <a:pt x="0" y="261"/>
                  </a:lnTo>
                  <a:lnTo>
                    <a:pt x="0" y="322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63"/>
                  </a:lnTo>
                  <a:lnTo>
                    <a:pt x="141" y="60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03"/>
                  </a:lnTo>
                  <a:lnTo>
                    <a:pt x="17235" y="56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22"/>
                  </a:lnTo>
                  <a:lnTo>
                    <a:pt x="17335" y="261"/>
                  </a:lnTo>
                  <a:lnTo>
                    <a:pt x="17315" y="201"/>
                  </a:lnTo>
                  <a:lnTo>
                    <a:pt x="17275" y="141"/>
                  </a:lnTo>
                  <a:lnTo>
                    <a:pt x="17235" y="101"/>
                  </a:lnTo>
                  <a:lnTo>
                    <a:pt x="17195" y="60"/>
                  </a:lnTo>
                  <a:lnTo>
                    <a:pt x="17134" y="20"/>
                  </a:lnTo>
                  <a:lnTo>
                    <a:pt x="17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6"/>
            <p:cNvSpPr/>
            <p:nvPr/>
          </p:nvSpPr>
          <p:spPr>
            <a:xfrm>
              <a:off x="4322815" y="4857066"/>
              <a:ext cx="498367" cy="19060"/>
            </a:xfrm>
            <a:custGeom>
              <a:avLst/>
              <a:gdLst/>
              <a:ahLst/>
              <a:cxnLst/>
              <a:rect l="l" t="t" r="r" b="b"/>
              <a:pathLst>
                <a:path w="17336" h="663" extrusionOk="0">
                  <a:moveTo>
                    <a:pt x="322" y="0"/>
                  </a:moveTo>
                  <a:lnTo>
                    <a:pt x="261" y="20"/>
                  </a:lnTo>
                  <a:lnTo>
                    <a:pt x="201" y="40"/>
                  </a:lnTo>
                  <a:lnTo>
                    <a:pt x="141" y="60"/>
                  </a:lnTo>
                  <a:lnTo>
                    <a:pt x="101" y="100"/>
                  </a:lnTo>
                  <a:lnTo>
                    <a:pt x="60" y="161"/>
                  </a:lnTo>
                  <a:lnTo>
                    <a:pt x="20" y="201"/>
                  </a:lnTo>
                  <a:lnTo>
                    <a:pt x="0" y="281"/>
                  </a:lnTo>
                  <a:lnTo>
                    <a:pt x="0" y="341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83"/>
                  </a:lnTo>
                  <a:lnTo>
                    <a:pt x="141" y="62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23"/>
                  </a:lnTo>
                  <a:lnTo>
                    <a:pt x="17235" y="58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41"/>
                  </a:lnTo>
                  <a:lnTo>
                    <a:pt x="17335" y="281"/>
                  </a:lnTo>
                  <a:lnTo>
                    <a:pt x="17315" y="201"/>
                  </a:lnTo>
                  <a:lnTo>
                    <a:pt x="17275" y="161"/>
                  </a:lnTo>
                  <a:lnTo>
                    <a:pt x="17235" y="100"/>
                  </a:lnTo>
                  <a:lnTo>
                    <a:pt x="17195" y="60"/>
                  </a:lnTo>
                  <a:lnTo>
                    <a:pt x="17134" y="40"/>
                  </a:lnTo>
                  <a:lnTo>
                    <a:pt x="17074" y="20"/>
                  </a:lnTo>
                  <a:lnTo>
                    <a:pt x="170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6"/>
            <p:cNvSpPr/>
            <p:nvPr/>
          </p:nvSpPr>
          <p:spPr>
            <a:xfrm>
              <a:off x="4322815" y="4936151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1"/>
                  </a:moveTo>
                  <a:lnTo>
                    <a:pt x="201" y="21"/>
                  </a:lnTo>
                  <a:lnTo>
                    <a:pt x="141" y="61"/>
                  </a:lnTo>
                  <a:lnTo>
                    <a:pt x="101" y="101"/>
                  </a:lnTo>
                  <a:lnTo>
                    <a:pt x="60" y="142"/>
                  </a:lnTo>
                  <a:lnTo>
                    <a:pt x="20" y="202"/>
                  </a:lnTo>
                  <a:lnTo>
                    <a:pt x="0" y="262"/>
                  </a:lnTo>
                  <a:lnTo>
                    <a:pt x="0" y="322"/>
                  </a:lnTo>
                  <a:lnTo>
                    <a:pt x="0" y="403"/>
                  </a:lnTo>
                  <a:lnTo>
                    <a:pt x="20" y="463"/>
                  </a:lnTo>
                  <a:lnTo>
                    <a:pt x="60" y="523"/>
                  </a:lnTo>
                  <a:lnTo>
                    <a:pt x="101" y="563"/>
                  </a:lnTo>
                  <a:lnTo>
                    <a:pt x="141" y="604"/>
                  </a:lnTo>
                  <a:lnTo>
                    <a:pt x="201" y="644"/>
                  </a:lnTo>
                  <a:lnTo>
                    <a:pt x="261" y="664"/>
                  </a:lnTo>
                  <a:lnTo>
                    <a:pt x="17074" y="664"/>
                  </a:lnTo>
                  <a:lnTo>
                    <a:pt x="17134" y="644"/>
                  </a:lnTo>
                  <a:lnTo>
                    <a:pt x="17195" y="604"/>
                  </a:lnTo>
                  <a:lnTo>
                    <a:pt x="17235" y="563"/>
                  </a:lnTo>
                  <a:lnTo>
                    <a:pt x="17275" y="523"/>
                  </a:lnTo>
                  <a:lnTo>
                    <a:pt x="17315" y="463"/>
                  </a:lnTo>
                  <a:lnTo>
                    <a:pt x="17335" y="403"/>
                  </a:lnTo>
                  <a:lnTo>
                    <a:pt x="17335" y="322"/>
                  </a:lnTo>
                  <a:lnTo>
                    <a:pt x="17335" y="262"/>
                  </a:lnTo>
                  <a:lnTo>
                    <a:pt x="17315" y="202"/>
                  </a:lnTo>
                  <a:lnTo>
                    <a:pt x="17275" y="142"/>
                  </a:lnTo>
                  <a:lnTo>
                    <a:pt x="17235" y="101"/>
                  </a:lnTo>
                  <a:lnTo>
                    <a:pt x="17195" y="61"/>
                  </a:lnTo>
                  <a:lnTo>
                    <a:pt x="17134" y="21"/>
                  </a:lnTo>
                  <a:lnTo>
                    <a:pt x="17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44" name="Google Shape;1444;p26"/>
          <p:cNvGrpSpPr/>
          <p:nvPr/>
        </p:nvGrpSpPr>
        <p:grpSpPr>
          <a:xfrm>
            <a:off x="302234" y="4046300"/>
            <a:ext cx="1370633" cy="2468104"/>
            <a:chOff x="8046725" y="2806125"/>
            <a:chExt cx="1027975" cy="1851078"/>
          </a:xfrm>
        </p:grpSpPr>
        <p:sp>
          <p:nvSpPr>
            <p:cNvPr id="1445" name="Google Shape;1445;p26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6" name="Google Shape;1446;p26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1447" name="Google Shape;1447;p26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26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26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26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26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26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26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26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26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26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26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26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8567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1666" y="971465"/>
            <a:ext cx="12233273" cy="5886917"/>
            <a:chOff x="125" y="347604"/>
            <a:chExt cx="9143865" cy="4415188"/>
          </a:xfrm>
        </p:grpSpPr>
        <p:sp>
          <p:nvSpPr>
            <p:cNvPr id="10" name="Google Shape;10;p2"/>
            <p:cNvSpPr/>
            <p:nvPr/>
          </p:nvSpPr>
          <p:spPr>
            <a:xfrm>
              <a:off x="125" y="557245"/>
              <a:ext cx="3328632" cy="3622216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652292" y="347604"/>
              <a:ext cx="6491699" cy="4415188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" name="Google Shape;12;p2"/>
          <p:cNvGrpSpPr/>
          <p:nvPr/>
        </p:nvGrpSpPr>
        <p:grpSpPr>
          <a:xfrm>
            <a:off x="-95700" y="4563470"/>
            <a:ext cx="12286895" cy="2294303"/>
            <a:chOff x="125" y="2880286"/>
            <a:chExt cx="9142942" cy="2263221"/>
          </a:xfrm>
        </p:grpSpPr>
        <p:sp>
          <p:nvSpPr>
            <p:cNvPr id="13" name="Google Shape;13;p2"/>
            <p:cNvSpPr/>
            <p:nvPr/>
          </p:nvSpPr>
          <p:spPr>
            <a:xfrm>
              <a:off x="125" y="2880286"/>
              <a:ext cx="9142942" cy="2263221"/>
            </a:xfrm>
            <a:custGeom>
              <a:avLst/>
              <a:gdLst/>
              <a:ahLst/>
              <a:cxnLst/>
              <a:rect l="l" t="t" r="r" b="b"/>
              <a:pathLst>
                <a:path w="284960" h="89846" extrusionOk="0">
                  <a:moveTo>
                    <a:pt x="254899" y="1"/>
                  </a:moveTo>
                  <a:cubicBezTo>
                    <a:pt x="179295" y="1"/>
                    <a:pt x="124911" y="25407"/>
                    <a:pt x="56688" y="32550"/>
                  </a:cubicBezTo>
                  <a:cubicBezTo>
                    <a:pt x="37873" y="34525"/>
                    <a:pt x="18937" y="35225"/>
                    <a:pt x="0" y="35680"/>
                  </a:cubicBezTo>
                  <a:lnTo>
                    <a:pt x="0" y="89845"/>
                  </a:lnTo>
                  <a:lnTo>
                    <a:pt x="284960" y="89845"/>
                  </a:lnTo>
                  <a:lnTo>
                    <a:pt x="284960" y="1333"/>
                  </a:lnTo>
                  <a:cubicBezTo>
                    <a:pt x="274545" y="415"/>
                    <a:pt x="264549" y="1"/>
                    <a:pt x="254899" y="1"/>
                  </a:cubicBezTo>
                  <a:close/>
                </a:path>
              </a:pathLst>
            </a:custGeom>
            <a:solidFill>
              <a:srgbClr val="3E8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25" y="2928825"/>
              <a:ext cx="9142942" cy="2200846"/>
            </a:xfrm>
            <a:custGeom>
              <a:avLst/>
              <a:gdLst/>
              <a:ahLst/>
              <a:cxnLst/>
              <a:rect l="l" t="t" r="r" b="b"/>
              <a:pathLst>
                <a:path w="284960" h="75365" extrusionOk="0">
                  <a:moveTo>
                    <a:pt x="13869" y="1"/>
                  </a:moveTo>
                  <a:cubicBezTo>
                    <a:pt x="9243" y="1"/>
                    <a:pt x="4619" y="96"/>
                    <a:pt x="0" y="287"/>
                  </a:cubicBezTo>
                  <a:lnTo>
                    <a:pt x="0" y="75364"/>
                  </a:lnTo>
                  <a:lnTo>
                    <a:pt x="284960" y="75364"/>
                  </a:lnTo>
                  <a:lnTo>
                    <a:pt x="284960" y="41200"/>
                  </a:lnTo>
                  <a:cubicBezTo>
                    <a:pt x="276395" y="42313"/>
                    <a:pt x="267772" y="42815"/>
                    <a:pt x="259127" y="42815"/>
                  </a:cubicBezTo>
                  <a:cubicBezTo>
                    <a:pt x="232611" y="42815"/>
                    <a:pt x="205890" y="38096"/>
                    <a:pt x="180034" y="31838"/>
                  </a:cubicBezTo>
                  <a:cubicBezTo>
                    <a:pt x="141310" y="22446"/>
                    <a:pt x="103315" y="9649"/>
                    <a:pt x="63861" y="3722"/>
                  </a:cubicBezTo>
                  <a:cubicBezTo>
                    <a:pt x="47316" y="1246"/>
                    <a:pt x="30583" y="1"/>
                    <a:pt x="138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25" y="3337975"/>
              <a:ext cx="9142942" cy="1805525"/>
            </a:xfrm>
            <a:custGeom>
              <a:avLst/>
              <a:gdLst/>
              <a:ahLst/>
              <a:cxnLst/>
              <a:rect l="l" t="t" r="r" b="b"/>
              <a:pathLst>
                <a:path w="284960" h="72221" extrusionOk="0">
                  <a:moveTo>
                    <a:pt x="284960" y="0"/>
                  </a:moveTo>
                  <a:cubicBezTo>
                    <a:pt x="274017" y="1186"/>
                    <a:pt x="260157" y="4347"/>
                    <a:pt x="248303" y="7569"/>
                  </a:cubicBezTo>
                  <a:cubicBezTo>
                    <a:pt x="219335" y="15411"/>
                    <a:pt x="190976" y="26110"/>
                    <a:pt x="161888" y="33344"/>
                  </a:cubicBezTo>
                  <a:cubicBezTo>
                    <a:pt x="132130" y="40754"/>
                    <a:pt x="101723" y="44469"/>
                    <a:pt x="71304" y="44469"/>
                  </a:cubicBezTo>
                  <a:cubicBezTo>
                    <a:pt x="47441" y="44469"/>
                    <a:pt x="23571" y="42183"/>
                    <a:pt x="0" y="37600"/>
                  </a:cubicBezTo>
                  <a:lnTo>
                    <a:pt x="0" y="72220"/>
                  </a:lnTo>
                  <a:lnTo>
                    <a:pt x="284960" y="72220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3133000" y="908533"/>
            <a:ext cx="5936400" cy="36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3742600" y="5270952"/>
            <a:ext cx="47068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19" name="Google Shape;19;p2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9" name="Google Shape;79;p2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80" name="Google Shape;80;p2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7" name="Google Shape;87;p2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" name="Google Shape;97;p2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11385938" y="6599750"/>
            <a:ext cx="675513" cy="137271"/>
          </a:xfrm>
          <a:custGeom>
            <a:avLst/>
            <a:gdLst/>
            <a:ahLst/>
            <a:cxnLst/>
            <a:rect l="l" t="t" r="r" b="b"/>
            <a:pathLst>
              <a:path w="32602" h="6625" extrusionOk="0">
                <a:moveTo>
                  <a:pt x="19043" y="0"/>
                </a:moveTo>
                <a:cubicBezTo>
                  <a:pt x="18971" y="0"/>
                  <a:pt x="18905" y="19"/>
                  <a:pt x="18847" y="60"/>
                </a:cubicBezTo>
                <a:cubicBezTo>
                  <a:pt x="17913" y="694"/>
                  <a:pt x="16479" y="3763"/>
                  <a:pt x="16479" y="3763"/>
                </a:cubicBezTo>
                <a:cubicBezTo>
                  <a:pt x="16479" y="3763"/>
                  <a:pt x="15011" y="360"/>
                  <a:pt x="14077" y="360"/>
                </a:cubicBezTo>
                <a:cubicBezTo>
                  <a:pt x="13177" y="360"/>
                  <a:pt x="10942" y="3929"/>
                  <a:pt x="10942" y="3929"/>
                </a:cubicBezTo>
                <a:cubicBezTo>
                  <a:pt x="10942" y="3929"/>
                  <a:pt x="8462" y="624"/>
                  <a:pt x="7481" y="624"/>
                </a:cubicBezTo>
                <a:cubicBezTo>
                  <a:pt x="7401" y="624"/>
                  <a:pt x="7330" y="646"/>
                  <a:pt x="7272" y="694"/>
                </a:cubicBezTo>
                <a:cubicBezTo>
                  <a:pt x="6539" y="1327"/>
                  <a:pt x="5304" y="4263"/>
                  <a:pt x="5304" y="4263"/>
                </a:cubicBezTo>
                <a:cubicBezTo>
                  <a:pt x="5304" y="4263"/>
                  <a:pt x="2385" y="839"/>
                  <a:pt x="1439" y="839"/>
                </a:cubicBezTo>
                <a:cubicBezTo>
                  <a:pt x="1354" y="839"/>
                  <a:pt x="1284" y="867"/>
                  <a:pt x="1235" y="927"/>
                </a:cubicBezTo>
                <a:cubicBezTo>
                  <a:pt x="601" y="1694"/>
                  <a:pt x="1" y="6531"/>
                  <a:pt x="1" y="6531"/>
                </a:cubicBezTo>
                <a:cubicBezTo>
                  <a:pt x="1" y="6531"/>
                  <a:pt x="11140" y="6625"/>
                  <a:pt x="20315" y="6625"/>
                </a:cubicBezTo>
                <a:cubicBezTo>
                  <a:pt x="26622" y="6625"/>
                  <a:pt x="32000" y="6581"/>
                  <a:pt x="32190" y="6431"/>
                </a:cubicBezTo>
                <a:cubicBezTo>
                  <a:pt x="32601" y="6083"/>
                  <a:pt x="31002" y="4"/>
                  <a:pt x="30040" y="4"/>
                </a:cubicBezTo>
                <a:cubicBezTo>
                  <a:pt x="29987" y="4"/>
                  <a:pt x="29937" y="22"/>
                  <a:pt x="29889" y="60"/>
                </a:cubicBezTo>
                <a:cubicBezTo>
                  <a:pt x="28988" y="827"/>
                  <a:pt x="27920" y="3696"/>
                  <a:pt x="27920" y="3696"/>
                </a:cubicBezTo>
                <a:cubicBezTo>
                  <a:pt x="27920" y="3696"/>
                  <a:pt x="26005" y="169"/>
                  <a:pt x="25019" y="169"/>
                </a:cubicBezTo>
                <a:cubicBezTo>
                  <a:pt x="24972" y="169"/>
                  <a:pt x="24927" y="177"/>
                  <a:pt x="24885" y="193"/>
                </a:cubicBezTo>
                <a:cubicBezTo>
                  <a:pt x="23984" y="560"/>
                  <a:pt x="22617" y="4063"/>
                  <a:pt x="22617" y="4063"/>
                </a:cubicBezTo>
                <a:cubicBezTo>
                  <a:pt x="22617" y="4063"/>
                  <a:pt x="20103" y="0"/>
                  <a:pt x="1904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11414968" y="6636385"/>
            <a:ext cx="615840" cy="90401"/>
          </a:xfrm>
          <a:custGeom>
            <a:avLst/>
            <a:gdLst/>
            <a:ahLst/>
            <a:cxnLst/>
            <a:rect l="l" t="t" r="r" b="b"/>
            <a:pathLst>
              <a:path w="29722" h="4363" extrusionOk="0">
                <a:moveTo>
                  <a:pt x="18192" y="1"/>
                </a:moveTo>
                <a:cubicBezTo>
                  <a:pt x="18142" y="1"/>
                  <a:pt x="18107" y="16"/>
                  <a:pt x="18080" y="26"/>
                </a:cubicBezTo>
                <a:cubicBezTo>
                  <a:pt x="17646" y="227"/>
                  <a:pt x="15912" y="2495"/>
                  <a:pt x="15145" y="3496"/>
                </a:cubicBezTo>
                <a:cubicBezTo>
                  <a:pt x="14411" y="2328"/>
                  <a:pt x="13043" y="160"/>
                  <a:pt x="12509" y="93"/>
                </a:cubicBezTo>
                <a:cubicBezTo>
                  <a:pt x="12483" y="84"/>
                  <a:pt x="12458" y="80"/>
                  <a:pt x="12436" y="80"/>
                </a:cubicBezTo>
                <a:cubicBezTo>
                  <a:pt x="12374" y="80"/>
                  <a:pt x="12325" y="111"/>
                  <a:pt x="12276" y="160"/>
                </a:cubicBezTo>
                <a:cubicBezTo>
                  <a:pt x="11942" y="460"/>
                  <a:pt x="10341" y="2695"/>
                  <a:pt x="9808" y="3429"/>
                </a:cubicBezTo>
                <a:cubicBezTo>
                  <a:pt x="7806" y="1528"/>
                  <a:pt x="6639" y="560"/>
                  <a:pt x="6405" y="560"/>
                </a:cubicBezTo>
                <a:cubicBezTo>
                  <a:pt x="6399" y="560"/>
                  <a:pt x="6393" y="560"/>
                  <a:pt x="6387" y="560"/>
                </a:cubicBezTo>
                <a:cubicBezTo>
                  <a:pt x="5623" y="560"/>
                  <a:pt x="4667" y="2637"/>
                  <a:pt x="4237" y="3696"/>
                </a:cubicBezTo>
                <a:cubicBezTo>
                  <a:pt x="3503" y="2695"/>
                  <a:pt x="1902" y="694"/>
                  <a:pt x="1235" y="660"/>
                </a:cubicBezTo>
                <a:cubicBezTo>
                  <a:pt x="1135" y="660"/>
                  <a:pt x="1001" y="727"/>
                  <a:pt x="935" y="794"/>
                </a:cubicBezTo>
                <a:cubicBezTo>
                  <a:pt x="468" y="1361"/>
                  <a:pt x="67" y="3829"/>
                  <a:pt x="34" y="4129"/>
                </a:cubicBezTo>
                <a:cubicBezTo>
                  <a:pt x="1" y="4229"/>
                  <a:pt x="101" y="4330"/>
                  <a:pt x="201" y="4363"/>
                </a:cubicBezTo>
                <a:lnTo>
                  <a:pt x="234" y="4363"/>
                </a:lnTo>
                <a:cubicBezTo>
                  <a:pt x="334" y="4363"/>
                  <a:pt x="434" y="4296"/>
                  <a:pt x="434" y="4196"/>
                </a:cubicBezTo>
                <a:cubicBezTo>
                  <a:pt x="601" y="3195"/>
                  <a:pt x="935" y="1494"/>
                  <a:pt x="1235" y="1094"/>
                </a:cubicBezTo>
                <a:cubicBezTo>
                  <a:pt x="1635" y="1127"/>
                  <a:pt x="3003" y="2728"/>
                  <a:pt x="4103" y="4229"/>
                </a:cubicBezTo>
                <a:cubicBezTo>
                  <a:pt x="4152" y="4278"/>
                  <a:pt x="4201" y="4309"/>
                  <a:pt x="4250" y="4309"/>
                </a:cubicBezTo>
                <a:cubicBezTo>
                  <a:pt x="4268" y="4309"/>
                  <a:pt x="4286" y="4305"/>
                  <a:pt x="4304" y="4296"/>
                </a:cubicBezTo>
                <a:cubicBezTo>
                  <a:pt x="4370" y="4296"/>
                  <a:pt x="4437" y="4263"/>
                  <a:pt x="4470" y="4196"/>
                </a:cubicBezTo>
                <a:cubicBezTo>
                  <a:pt x="5071" y="2628"/>
                  <a:pt x="5971" y="960"/>
                  <a:pt x="6338" y="960"/>
                </a:cubicBezTo>
                <a:cubicBezTo>
                  <a:pt x="6605" y="1061"/>
                  <a:pt x="8240" y="2528"/>
                  <a:pt x="9707" y="3896"/>
                </a:cubicBezTo>
                <a:cubicBezTo>
                  <a:pt x="9731" y="3920"/>
                  <a:pt x="9771" y="3943"/>
                  <a:pt x="9816" y="3943"/>
                </a:cubicBezTo>
                <a:cubicBezTo>
                  <a:pt x="9835" y="3943"/>
                  <a:pt x="9855" y="3939"/>
                  <a:pt x="9874" y="3929"/>
                </a:cubicBezTo>
                <a:cubicBezTo>
                  <a:pt x="9941" y="3929"/>
                  <a:pt x="9974" y="3896"/>
                  <a:pt x="10008" y="3863"/>
                </a:cubicBezTo>
                <a:cubicBezTo>
                  <a:pt x="10842" y="2695"/>
                  <a:pt x="12109" y="927"/>
                  <a:pt x="12476" y="527"/>
                </a:cubicBezTo>
                <a:cubicBezTo>
                  <a:pt x="12843" y="760"/>
                  <a:pt x="14011" y="2462"/>
                  <a:pt x="14945" y="3963"/>
                </a:cubicBezTo>
                <a:cubicBezTo>
                  <a:pt x="14978" y="4029"/>
                  <a:pt x="15045" y="4063"/>
                  <a:pt x="15111" y="4063"/>
                </a:cubicBezTo>
                <a:cubicBezTo>
                  <a:pt x="15178" y="4063"/>
                  <a:pt x="15245" y="4029"/>
                  <a:pt x="15278" y="3996"/>
                </a:cubicBezTo>
                <a:cubicBezTo>
                  <a:pt x="16512" y="2395"/>
                  <a:pt x="17880" y="660"/>
                  <a:pt x="18214" y="427"/>
                </a:cubicBezTo>
                <a:cubicBezTo>
                  <a:pt x="18614" y="594"/>
                  <a:pt x="19981" y="2395"/>
                  <a:pt x="21049" y="4029"/>
                </a:cubicBezTo>
                <a:cubicBezTo>
                  <a:pt x="21082" y="4063"/>
                  <a:pt x="21149" y="4096"/>
                  <a:pt x="21216" y="4096"/>
                </a:cubicBezTo>
                <a:cubicBezTo>
                  <a:pt x="21282" y="4096"/>
                  <a:pt x="21349" y="4063"/>
                  <a:pt x="21382" y="4029"/>
                </a:cubicBezTo>
                <a:cubicBezTo>
                  <a:pt x="22350" y="2762"/>
                  <a:pt x="23451" y="1361"/>
                  <a:pt x="23751" y="1061"/>
                </a:cubicBezTo>
                <a:cubicBezTo>
                  <a:pt x="23984" y="1261"/>
                  <a:pt x="24618" y="2095"/>
                  <a:pt x="25018" y="2628"/>
                </a:cubicBezTo>
                <a:cubicBezTo>
                  <a:pt x="25840" y="3702"/>
                  <a:pt x="26063" y="3999"/>
                  <a:pt x="26282" y="3999"/>
                </a:cubicBezTo>
                <a:cubicBezTo>
                  <a:pt x="26295" y="3999"/>
                  <a:pt x="26307" y="3998"/>
                  <a:pt x="26319" y="3996"/>
                </a:cubicBezTo>
                <a:cubicBezTo>
                  <a:pt x="26519" y="3963"/>
                  <a:pt x="26686" y="3729"/>
                  <a:pt x="27287" y="2895"/>
                </a:cubicBezTo>
                <a:cubicBezTo>
                  <a:pt x="27720" y="2261"/>
                  <a:pt x="28287" y="1394"/>
                  <a:pt x="28621" y="1227"/>
                </a:cubicBezTo>
                <a:cubicBezTo>
                  <a:pt x="28854" y="1294"/>
                  <a:pt x="29155" y="2462"/>
                  <a:pt x="29288" y="3662"/>
                </a:cubicBezTo>
                <a:cubicBezTo>
                  <a:pt x="29321" y="3796"/>
                  <a:pt x="29422" y="3863"/>
                  <a:pt x="29522" y="3863"/>
                </a:cubicBezTo>
                <a:cubicBezTo>
                  <a:pt x="29655" y="3863"/>
                  <a:pt x="29722" y="3729"/>
                  <a:pt x="29722" y="3629"/>
                </a:cubicBezTo>
                <a:cubicBezTo>
                  <a:pt x="29655" y="3062"/>
                  <a:pt x="29388" y="1194"/>
                  <a:pt x="28821" y="860"/>
                </a:cubicBezTo>
                <a:cubicBezTo>
                  <a:pt x="28754" y="827"/>
                  <a:pt x="28688" y="810"/>
                  <a:pt x="28621" y="810"/>
                </a:cubicBezTo>
                <a:cubicBezTo>
                  <a:pt x="28554" y="810"/>
                  <a:pt x="28488" y="827"/>
                  <a:pt x="28421" y="860"/>
                </a:cubicBezTo>
                <a:cubicBezTo>
                  <a:pt x="28054" y="1061"/>
                  <a:pt x="27554" y="1728"/>
                  <a:pt x="26920" y="2628"/>
                </a:cubicBezTo>
                <a:cubicBezTo>
                  <a:pt x="26686" y="2995"/>
                  <a:pt x="26386" y="3429"/>
                  <a:pt x="26286" y="3529"/>
                </a:cubicBezTo>
                <a:cubicBezTo>
                  <a:pt x="26119" y="3362"/>
                  <a:pt x="25686" y="2795"/>
                  <a:pt x="25352" y="2361"/>
                </a:cubicBezTo>
                <a:cubicBezTo>
                  <a:pt x="24440" y="1135"/>
                  <a:pt x="24039" y="616"/>
                  <a:pt x="23734" y="616"/>
                </a:cubicBezTo>
                <a:cubicBezTo>
                  <a:pt x="23682" y="616"/>
                  <a:pt x="23632" y="631"/>
                  <a:pt x="23584" y="660"/>
                </a:cubicBezTo>
                <a:cubicBezTo>
                  <a:pt x="23284" y="860"/>
                  <a:pt x="21816" y="2762"/>
                  <a:pt x="21249" y="3529"/>
                </a:cubicBezTo>
                <a:cubicBezTo>
                  <a:pt x="19102" y="378"/>
                  <a:pt x="18447" y="1"/>
                  <a:pt x="18192" y="1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34241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5299153" y="1462840"/>
            <a:ext cx="1605200" cy="12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>
            <a:off x="3880553" y="4175179"/>
            <a:ext cx="44424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"/>
          <p:cNvSpPr txBox="1">
            <a:spLocks noGrp="1"/>
          </p:cNvSpPr>
          <p:nvPr>
            <p:ph type="title" idx="2"/>
          </p:nvPr>
        </p:nvSpPr>
        <p:spPr>
          <a:xfrm>
            <a:off x="3880553" y="3039900"/>
            <a:ext cx="4442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-87266" y="4930534"/>
            <a:ext cx="12314881" cy="1979335"/>
            <a:chOff x="-65450" y="3697900"/>
            <a:chExt cx="9236161" cy="1484501"/>
          </a:xfrm>
        </p:grpSpPr>
        <p:sp>
          <p:nvSpPr>
            <p:cNvPr id="105" name="Google Shape;105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" name="Google Shape;107;p3"/>
          <p:cNvGrpSpPr/>
          <p:nvPr/>
        </p:nvGrpSpPr>
        <p:grpSpPr>
          <a:xfrm>
            <a:off x="1322472" y="6303050"/>
            <a:ext cx="675513" cy="137271"/>
            <a:chOff x="933903" y="4904637"/>
            <a:chExt cx="506635" cy="102953"/>
          </a:xfrm>
        </p:grpSpPr>
        <p:sp>
          <p:nvSpPr>
            <p:cNvPr id="108" name="Google Shape;108;p3"/>
            <p:cNvSpPr/>
            <p:nvPr/>
          </p:nvSpPr>
          <p:spPr>
            <a:xfrm>
              <a:off x="933903" y="4904637"/>
              <a:ext cx="506635" cy="102953"/>
            </a:xfrm>
            <a:custGeom>
              <a:avLst/>
              <a:gdLst/>
              <a:ahLst/>
              <a:cxnLst/>
              <a:rect l="l" t="t" r="r" b="b"/>
              <a:pathLst>
                <a:path w="32602" h="6625" extrusionOk="0">
                  <a:moveTo>
                    <a:pt x="19043" y="0"/>
                  </a:moveTo>
                  <a:cubicBezTo>
                    <a:pt x="18971" y="0"/>
                    <a:pt x="18905" y="19"/>
                    <a:pt x="18847" y="60"/>
                  </a:cubicBezTo>
                  <a:cubicBezTo>
                    <a:pt x="17913" y="694"/>
                    <a:pt x="16479" y="3763"/>
                    <a:pt x="16479" y="3763"/>
                  </a:cubicBezTo>
                  <a:cubicBezTo>
                    <a:pt x="16479" y="3763"/>
                    <a:pt x="15011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4"/>
                    <a:pt x="7481" y="624"/>
                  </a:cubicBezTo>
                  <a:cubicBezTo>
                    <a:pt x="7401" y="624"/>
                    <a:pt x="7330" y="646"/>
                    <a:pt x="7272" y="694"/>
                  </a:cubicBezTo>
                  <a:cubicBezTo>
                    <a:pt x="6539" y="1327"/>
                    <a:pt x="5304" y="4263"/>
                    <a:pt x="5304" y="4263"/>
                  </a:cubicBezTo>
                  <a:cubicBezTo>
                    <a:pt x="5304" y="4263"/>
                    <a:pt x="2385" y="839"/>
                    <a:pt x="1439" y="839"/>
                  </a:cubicBezTo>
                  <a:cubicBezTo>
                    <a:pt x="1354" y="839"/>
                    <a:pt x="1284" y="867"/>
                    <a:pt x="1235" y="927"/>
                  </a:cubicBezTo>
                  <a:cubicBezTo>
                    <a:pt x="601" y="1694"/>
                    <a:pt x="1" y="6531"/>
                    <a:pt x="1" y="6531"/>
                  </a:cubicBezTo>
                  <a:cubicBezTo>
                    <a:pt x="1" y="6531"/>
                    <a:pt x="11140" y="6625"/>
                    <a:pt x="20315" y="6625"/>
                  </a:cubicBezTo>
                  <a:cubicBezTo>
                    <a:pt x="26622" y="6625"/>
                    <a:pt x="32000" y="6581"/>
                    <a:pt x="32190" y="6431"/>
                  </a:cubicBezTo>
                  <a:cubicBezTo>
                    <a:pt x="32601" y="6083"/>
                    <a:pt x="31002" y="4"/>
                    <a:pt x="30040" y="4"/>
                  </a:cubicBezTo>
                  <a:cubicBezTo>
                    <a:pt x="29987" y="4"/>
                    <a:pt x="29937" y="22"/>
                    <a:pt x="29889" y="60"/>
                  </a:cubicBezTo>
                  <a:cubicBezTo>
                    <a:pt x="28988" y="827"/>
                    <a:pt x="27920" y="3696"/>
                    <a:pt x="27920" y="3696"/>
                  </a:cubicBezTo>
                  <a:cubicBezTo>
                    <a:pt x="27920" y="3696"/>
                    <a:pt x="26005" y="169"/>
                    <a:pt x="25019" y="169"/>
                  </a:cubicBezTo>
                  <a:cubicBezTo>
                    <a:pt x="24972" y="169"/>
                    <a:pt x="24927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955676" y="4932113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92" y="1"/>
                  </a:moveTo>
                  <a:cubicBezTo>
                    <a:pt x="18142" y="1"/>
                    <a:pt x="18107" y="16"/>
                    <a:pt x="18080" y="26"/>
                  </a:cubicBezTo>
                  <a:cubicBezTo>
                    <a:pt x="17646" y="227"/>
                    <a:pt x="15912" y="2495"/>
                    <a:pt x="15145" y="3496"/>
                  </a:cubicBezTo>
                  <a:cubicBezTo>
                    <a:pt x="14411" y="2328"/>
                    <a:pt x="13043" y="160"/>
                    <a:pt x="12509" y="93"/>
                  </a:cubicBezTo>
                  <a:cubicBezTo>
                    <a:pt x="12483" y="84"/>
                    <a:pt x="12458" y="80"/>
                    <a:pt x="12436" y="80"/>
                  </a:cubicBezTo>
                  <a:cubicBezTo>
                    <a:pt x="12374" y="80"/>
                    <a:pt x="12325" y="111"/>
                    <a:pt x="12276" y="160"/>
                  </a:cubicBezTo>
                  <a:cubicBezTo>
                    <a:pt x="11942" y="460"/>
                    <a:pt x="10341" y="2695"/>
                    <a:pt x="9808" y="3429"/>
                  </a:cubicBezTo>
                  <a:cubicBezTo>
                    <a:pt x="7806" y="1528"/>
                    <a:pt x="6639" y="560"/>
                    <a:pt x="6405" y="560"/>
                  </a:cubicBezTo>
                  <a:cubicBezTo>
                    <a:pt x="6399" y="560"/>
                    <a:pt x="6393" y="560"/>
                    <a:pt x="6387" y="560"/>
                  </a:cubicBezTo>
                  <a:cubicBezTo>
                    <a:pt x="5623" y="560"/>
                    <a:pt x="4667" y="2637"/>
                    <a:pt x="4237" y="3696"/>
                  </a:cubicBezTo>
                  <a:cubicBezTo>
                    <a:pt x="3503" y="2695"/>
                    <a:pt x="1902" y="694"/>
                    <a:pt x="1235" y="660"/>
                  </a:cubicBezTo>
                  <a:cubicBezTo>
                    <a:pt x="1135" y="660"/>
                    <a:pt x="1001" y="727"/>
                    <a:pt x="935" y="794"/>
                  </a:cubicBezTo>
                  <a:cubicBezTo>
                    <a:pt x="468" y="1361"/>
                    <a:pt x="67" y="3829"/>
                    <a:pt x="34" y="4129"/>
                  </a:cubicBezTo>
                  <a:cubicBezTo>
                    <a:pt x="1" y="4229"/>
                    <a:pt x="101" y="4330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96"/>
                    <a:pt x="434" y="4196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35" y="1127"/>
                    <a:pt x="3003" y="2728"/>
                    <a:pt x="4103" y="4229"/>
                  </a:cubicBezTo>
                  <a:cubicBezTo>
                    <a:pt x="4152" y="4278"/>
                    <a:pt x="4201" y="4309"/>
                    <a:pt x="4250" y="4309"/>
                  </a:cubicBezTo>
                  <a:cubicBezTo>
                    <a:pt x="4268" y="4309"/>
                    <a:pt x="4286" y="4305"/>
                    <a:pt x="4304" y="4296"/>
                  </a:cubicBezTo>
                  <a:cubicBezTo>
                    <a:pt x="4370" y="4296"/>
                    <a:pt x="4437" y="4263"/>
                    <a:pt x="4470" y="4196"/>
                  </a:cubicBezTo>
                  <a:cubicBezTo>
                    <a:pt x="5071" y="2628"/>
                    <a:pt x="5971" y="960"/>
                    <a:pt x="6338" y="960"/>
                  </a:cubicBezTo>
                  <a:cubicBezTo>
                    <a:pt x="6605" y="1061"/>
                    <a:pt x="8240" y="2528"/>
                    <a:pt x="9707" y="3896"/>
                  </a:cubicBezTo>
                  <a:cubicBezTo>
                    <a:pt x="9731" y="3920"/>
                    <a:pt x="9771" y="3943"/>
                    <a:pt x="9816" y="3943"/>
                  </a:cubicBezTo>
                  <a:cubicBezTo>
                    <a:pt x="9835" y="3943"/>
                    <a:pt x="9855" y="3939"/>
                    <a:pt x="9874" y="3929"/>
                  </a:cubicBezTo>
                  <a:cubicBezTo>
                    <a:pt x="9941" y="3929"/>
                    <a:pt x="9974" y="3896"/>
                    <a:pt x="10008" y="3863"/>
                  </a:cubicBezTo>
                  <a:cubicBezTo>
                    <a:pt x="10842" y="2695"/>
                    <a:pt x="12109" y="927"/>
                    <a:pt x="12476" y="527"/>
                  </a:cubicBezTo>
                  <a:cubicBezTo>
                    <a:pt x="12843" y="760"/>
                    <a:pt x="14011" y="2462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96"/>
                  </a:cubicBezTo>
                  <a:cubicBezTo>
                    <a:pt x="16512" y="2395"/>
                    <a:pt x="17880" y="660"/>
                    <a:pt x="18214" y="427"/>
                  </a:cubicBezTo>
                  <a:cubicBezTo>
                    <a:pt x="18614" y="594"/>
                    <a:pt x="19981" y="2395"/>
                    <a:pt x="21049" y="4029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2" y="4096"/>
                    <a:pt x="21349" y="4063"/>
                    <a:pt x="21382" y="4029"/>
                  </a:cubicBezTo>
                  <a:cubicBezTo>
                    <a:pt x="22350" y="2762"/>
                    <a:pt x="23451" y="1361"/>
                    <a:pt x="23751" y="1061"/>
                  </a:cubicBezTo>
                  <a:cubicBezTo>
                    <a:pt x="23984" y="1261"/>
                    <a:pt x="24618" y="2095"/>
                    <a:pt x="25018" y="2628"/>
                  </a:cubicBezTo>
                  <a:cubicBezTo>
                    <a:pt x="25840" y="3702"/>
                    <a:pt x="26063" y="3999"/>
                    <a:pt x="26282" y="3999"/>
                  </a:cubicBezTo>
                  <a:cubicBezTo>
                    <a:pt x="26295" y="3999"/>
                    <a:pt x="26307" y="3998"/>
                    <a:pt x="26319" y="3996"/>
                  </a:cubicBezTo>
                  <a:cubicBezTo>
                    <a:pt x="26519" y="3963"/>
                    <a:pt x="26686" y="3729"/>
                    <a:pt x="27287" y="2895"/>
                  </a:cubicBezTo>
                  <a:cubicBezTo>
                    <a:pt x="27720" y="2261"/>
                    <a:pt x="28287" y="1394"/>
                    <a:pt x="28621" y="1227"/>
                  </a:cubicBezTo>
                  <a:cubicBezTo>
                    <a:pt x="28854" y="1294"/>
                    <a:pt x="29155" y="2462"/>
                    <a:pt x="29288" y="3662"/>
                  </a:cubicBezTo>
                  <a:cubicBezTo>
                    <a:pt x="29321" y="3796"/>
                    <a:pt x="29422" y="3863"/>
                    <a:pt x="29522" y="3863"/>
                  </a:cubicBezTo>
                  <a:cubicBezTo>
                    <a:pt x="29655" y="3863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4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54" y="1061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39" y="616"/>
                    <a:pt x="23734" y="616"/>
                  </a:cubicBezTo>
                  <a:cubicBezTo>
                    <a:pt x="23682" y="616"/>
                    <a:pt x="23632" y="631"/>
                    <a:pt x="23584" y="660"/>
                  </a:cubicBezTo>
                  <a:cubicBezTo>
                    <a:pt x="23284" y="860"/>
                    <a:pt x="21816" y="2762"/>
                    <a:pt x="21249" y="3529"/>
                  </a:cubicBezTo>
                  <a:cubicBezTo>
                    <a:pt x="19102" y="378"/>
                    <a:pt x="18447" y="1"/>
                    <a:pt x="1819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" name="Google Shape;110;p3"/>
          <p:cNvGrpSpPr/>
          <p:nvPr/>
        </p:nvGrpSpPr>
        <p:grpSpPr>
          <a:xfrm>
            <a:off x="743545" y="6069354"/>
            <a:ext cx="675472" cy="137271"/>
            <a:chOff x="370909" y="4910340"/>
            <a:chExt cx="506604" cy="102953"/>
          </a:xfrm>
        </p:grpSpPr>
        <p:sp>
          <p:nvSpPr>
            <p:cNvPr id="111" name="Google Shape;111;p3"/>
            <p:cNvSpPr/>
            <p:nvPr/>
          </p:nvSpPr>
          <p:spPr>
            <a:xfrm>
              <a:off x="370909" y="4910340"/>
              <a:ext cx="506604" cy="102953"/>
            </a:xfrm>
            <a:custGeom>
              <a:avLst/>
              <a:gdLst/>
              <a:ahLst/>
              <a:cxnLst/>
              <a:rect l="l" t="t" r="r" b="b"/>
              <a:pathLst>
                <a:path w="32600" h="6625" extrusionOk="0">
                  <a:moveTo>
                    <a:pt x="19016" y="0"/>
                  </a:moveTo>
                  <a:cubicBezTo>
                    <a:pt x="18942" y="0"/>
                    <a:pt x="18874" y="19"/>
                    <a:pt x="18814" y="60"/>
                  </a:cubicBezTo>
                  <a:cubicBezTo>
                    <a:pt x="17913" y="694"/>
                    <a:pt x="16479" y="3762"/>
                    <a:pt x="16479" y="3762"/>
                  </a:cubicBezTo>
                  <a:cubicBezTo>
                    <a:pt x="16479" y="3762"/>
                    <a:pt x="14978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3"/>
                    <a:pt x="7481" y="623"/>
                  </a:cubicBezTo>
                  <a:cubicBezTo>
                    <a:pt x="7401" y="623"/>
                    <a:pt x="7331" y="646"/>
                    <a:pt x="7273" y="694"/>
                  </a:cubicBezTo>
                  <a:cubicBezTo>
                    <a:pt x="6505" y="1327"/>
                    <a:pt x="5304" y="4263"/>
                    <a:pt x="5304" y="4263"/>
                  </a:cubicBezTo>
                  <a:cubicBezTo>
                    <a:pt x="5304" y="4263"/>
                    <a:pt x="2357" y="839"/>
                    <a:pt x="1406" y="839"/>
                  </a:cubicBezTo>
                  <a:cubicBezTo>
                    <a:pt x="1321" y="839"/>
                    <a:pt x="1251" y="866"/>
                    <a:pt x="1202" y="927"/>
                  </a:cubicBezTo>
                  <a:cubicBezTo>
                    <a:pt x="601" y="1661"/>
                    <a:pt x="1" y="6531"/>
                    <a:pt x="1" y="6531"/>
                  </a:cubicBezTo>
                  <a:cubicBezTo>
                    <a:pt x="1" y="6531"/>
                    <a:pt x="11141" y="6625"/>
                    <a:pt x="20308" y="6625"/>
                  </a:cubicBezTo>
                  <a:cubicBezTo>
                    <a:pt x="26610" y="6625"/>
                    <a:pt x="31980" y="6581"/>
                    <a:pt x="32157" y="6431"/>
                  </a:cubicBezTo>
                  <a:cubicBezTo>
                    <a:pt x="32600" y="6052"/>
                    <a:pt x="30973" y="4"/>
                    <a:pt x="30036" y="4"/>
                  </a:cubicBezTo>
                  <a:cubicBezTo>
                    <a:pt x="29984" y="4"/>
                    <a:pt x="29935" y="22"/>
                    <a:pt x="29889" y="60"/>
                  </a:cubicBezTo>
                  <a:cubicBezTo>
                    <a:pt x="28988" y="827"/>
                    <a:pt x="27921" y="3662"/>
                    <a:pt x="27921" y="3662"/>
                  </a:cubicBezTo>
                  <a:cubicBezTo>
                    <a:pt x="27921" y="3662"/>
                    <a:pt x="25976" y="169"/>
                    <a:pt x="25016" y="169"/>
                  </a:cubicBezTo>
                  <a:cubicBezTo>
                    <a:pt x="24970" y="169"/>
                    <a:pt x="24926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92682" y="4937817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81" y="1"/>
                  </a:moveTo>
                  <a:cubicBezTo>
                    <a:pt x="18133" y="1"/>
                    <a:pt x="18102" y="15"/>
                    <a:pt x="18080" y="26"/>
                  </a:cubicBezTo>
                  <a:cubicBezTo>
                    <a:pt x="17647" y="227"/>
                    <a:pt x="15912" y="2495"/>
                    <a:pt x="15145" y="3496"/>
                  </a:cubicBezTo>
                  <a:cubicBezTo>
                    <a:pt x="14411" y="2328"/>
                    <a:pt x="13010" y="160"/>
                    <a:pt x="12510" y="93"/>
                  </a:cubicBezTo>
                  <a:cubicBezTo>
                    <a:pt x="12483" y="84"/>
                    <a:pt x="12456" y="80"/>
                    <a:pt x="12430" y="80"/>
                  </a:cubicBezTo>
                  <a:cubicBezTo>
                    <a:pt x="12358" y="80"/>
                    <a:pt x="12292" y="111"/>
                    <a:pt x="12243" y="160"/>
                  </a:cubicBezTo>
                  <a:cubicBezTo>
                    <a:pt x="11909" y="460"/>
                    <a:pt x="10308" y="2695"/>
                    <a:pt x="9808" y="3429"/>
                  </a:cubicBezTo>
                  <a:cubicBezTo>
                    <a:pt x="7806" y="1527"/>
                    <a:pt x="6639" y="560"/>
                    <a:pt x="6372" y="560"/>
                  </a:cubicBezTo>
                  <a:cubicBezTo>
                    <a:pt x="6366" y="560"/>
                    <a:pt x="6360" y="560"/>
                    <a:pt x="6354" y="560"/>
                  </a:cubicBezTo>
                  <a:cubicBezTo>
                    <a:pt x="5589" y="560"/>
                    <a:pt x="4634" y="2636"/>
                    <a:pt x="4204" y="3662"/>
                  </a:cubicBezTo>
                  <a:cubicBezTo>
                    <a:pt x="3470" y="2695"/>
                    <a:pt x="1902" y="694"/>
                    <a:pt x="1235" y="660"/>
                  </a:cubicBezTo>
                  <a:cubicBezTo>
                    <a:pt x="1101" y="660"/>
                    <a:pt x="1001" y="694"/>
                    <a:pt x="935" y="794"/>
                  </a:cubicBezTo>
                  <a:cubicBezTo>
                    <a:pt x="468" y="1361"/>
                    <a:pt x="67" y="3829"/>
                    <a:pt x="34" y="4096"/>
                  </a:cubicBezTo>
                  <a:cubicBezTo>
                    <a:pt x="1" y="4229"/>
                    <a:pt x="67" y="4329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63"/>
                    <a:pt x="434" y="4163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02" y="1127"/>
                    <a:pt x="3003" y="2728"/>
                    <a:pt x="4104" y="4229"/>
                  </a:cubicBezTo>
                  <a:cubicBezTo>
                    <a:pt x="4128" y="4278"/>
                    <a:pt x="4188" y="4309"/>
                    <a:pt x="4245" y="4309"/>
                  </a:cubicBezTo>
                  <a:cubicBezTo>
                    <a:pt x="4266" y="4309"/>
                    <a:pt x="4286" y="4305"/>
                    <a:pt x="4304" y="4296"/>
                  </a:cubicBezTo>
                  <a:cubicBezTo>
                    <a:pt x="4370" y="4296"/>
                    <a:pt x="4437" y="4229"/>
                    <a:pt x="4471" y="4163"/>
                  </a:cubicBezTo>
                  <a:cubicBezTo>
                    <a:pt x="5071" y="2595"/>
                    <a:pt x="5972" y="960"/>
                    <a:pt x="6339" y="960"/>
                  </a:cubicBezTo>
                  <a:cubicBezTo>
                    <a:pt x="6605" y="1060"/>
                    <a:pt x="8240" y="2528"/>
                    <a:pt x="9708" y="3896"/>
                  </a:cubicBezTo>
                  <a:cubicBezTo>
                    <a:pt x="9741" y="3929"/>
                    <a:pt x="9808" y="3929"/>
                    <a:pt x="9841" y="3929"/>
                  </a:cubicBezTo>
                  <a:cubicBezTo>
                    <a:pt x="9908" y="3929"/>
                    <a:pt x="9974" y="3896"/>
                    <a:pt x="10008" y="3862"/>
                  </a:cubicBezTo>
                  <a:cubicBezTo>
                    <a:pt x="10842" y="2695"/>
                    <a:pt x="12109" y="894"/>
                    <a:pt x="12476" y="527"/>
                  </a:cubicBezTo>
                  <a:cubicBezTo>
                    <a:pt x="12843" y="760"/>
                    <a:pt x="14011" y="2428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63"/>
                  </a:cubicBezTo>
                  <a:cubicBezTo>
                    <a:pt x="16479" y="2395"/>
                    <a:pt x="17880" y="660"/>
                    <a:pt x="18214" y="427"/>
                  </a:cubicBezTo>
                  <a:cubicBezTo>
                    <a:pt x="18581" y="593"/>
                    <a:pt x="19948" y="2395"/>
                    <a:pt x="21049" y="3996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3" y="4096"/>
                    <a:pt x="21349" y="4063"/>
                    <a:pt x="21383" y="4029"/>
                  </a:cubicBezTo>
                  <a:cubicBezTo>
                    <a:pt x="22350" y="2728"/>
                    <a:pt x="23451" y="1361"/>
                    <a:pt x="23751" y="1060"/>
                  </a:cubicBezTo>
                  <a:cubicBezTo>
                    <a:pt x="23984" y="1227"/>
                    <a:pt x="24618" y="2095"/>
                    <a:pt x="25019" y="2595"/>
                  </a:cubicBezTo>
                  <a:cubicBezTo>
                    <a:pt x="25835" y="3694"/>
                    <a:pt x="26060" y="3966"/>
                    <a:pt x="26279" y="3966"/>
                  </a:cubicBezTo>
                  <a:cubicBezTo>
                    <a:pt x="26292" y="3966"/>
                    <a:pt x="26306" y="3965"/>
                    <a:pt x="26319" y="3963"/>
                  </a:cubicBezTo>
                  <a:cubicBezTo>
                    <a:pt x="26520" y="3963"/>
                    <a:pt x="26686" y="3729"/>
                    <a:pt x="27253" y="2862"/>
                  </a:cubicBezTo>
                  <a:cubicBezTo>
                    <a:pt x="27687" y="2261"/>
                    <a:pt x="28288" y="1394"/>
                    <a:pt x="28621" y="1227"/>
                  </a:cubicBezTo>
                  <a:cubicBezTo>
                    <a:pt x="28821" y="1294"/>
                    <a:pt x="29155" y="2428"/>
                    <a:pt x="29288" y="3662"/>
                  </a:cubicBezTo>
                  <a:cubicBezTo>
                    <a:pt x="29322" y="3796"/>
                    <a:pt x="29422" y="3862"/>
                    <a:pt x="29522" y="3862"/>
                  </a:cubicBezTo>
                  <a:cubicBezTo>
                    <a:pt x="29655" y="3829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5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21" y="1060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15" y="616"/>
                    <a:pt x="23723" y="616"/>
                  </a:cubicBezTo>
                  <a:cubicBezTo>
                    <a:pt x="23673" y="616"/>
                    <a:pt x="23628" y="631"/>
                    <a:pt x="23584" y="660"/>
                  </a:cubicBezTo>
                  <a:cubicBezTo>
                    <a:pt x="23284" y="860"/>
                    <a:pt x="21816" y="2762"/>
                    <a:pt x="21216" y="3529"/>
                  </a:cubicBezTo>
                  <a:cubicBezTo>
                    <a:pt x="19097" y="378"/>
                    <a:pt x="18423" y="1"/>
                    <a:pt x="181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" name="Google Shape;113;p3"/>
          <p:cNvGrpSpPr/>
          <p:nvPr/>
        </p:nvGrpSpPr>
        <p:grpSpPr>
          <a:xfrm>
            <a:off x="3275767" y="5978434"/>
            <a:ext cx="354733" cy="319133"/>
            <a:chOff x="-1536750" y="880250"/>
            <a:chExt cx="266050" cy="239350"/>
          </a:xfrm>
        </p:grpSpPr>
        <p:sp>
          <p:nvSpPr>
            <p:cNvPr id="114" name="Google Shape;114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" name="Google Shape;124;p3"/>
          <p:cNvGrpSpPr/>
          <p:nvPr/>
        </p:nvGrpSpPr>
        <p:grpSpPr>
          <a:xfrm>
            <a:off x="11288534" y="5126381"/>
            <a:ext cx="801541" cy="1006672"/>
            <a:chOff x="5591675" y="4071736"/>
            <a:chExt cx="601156" cy="755004"/>
          </a:xfrm>
        </p:grpSpPr>
        <p:sp>
          <p:nvSpPr>
            <p:cNvPr id="125" name="Google Shape;125;p3"/>
            <p:cNvSpPr/>
            <p:nvPr/>
          </p:nvSpPr>
          <p:spPr>
            <a:xfrm>
              <a:off x="5868656" y="4478214"/>
              <a:ext cx="324175" cy="189101"/>
            </a:xfrm>
            <a:custGeom>
              <a:avLst/>
              <a:gdLst/>
              <a:ahLst/>
              <a:cxnLst/>
              <a:rect l="l" t="t" r="r" b="b"/>
              <a:pathLst>
                <a:path w="17647" h="10294" extrusionOk="0">
                  <a:moveTo>
                    <a:pt x="7470" y="1"/>
                  </a:moveTo>
                  <a:cubicBezTo>
                    <a:pt x="6621" y="1"/>
                    <a:pt x="5779" y="127"/>
                    <a:pt x="4971" y="420"/>
                  </a:cubicBezTo>
                  <a:cubicBezTo>
                    <a:pt x="1" y="2254"/>
                    <a:pt x="801" y="10294"/>
                    <a:pt x="801" y="10294"/>
                  </a:cubicBezTo>
                  <a:cubicBezTo>
                    <a:pt x="801" y="10294"/>
                    <a:pt x="1502" y="9426"/>
                    <a:pt x="4871" y="6824"/>
                  </a:cubicBezTo>
                  <a:cubicBezTo>
                    <a:pt x="8273" y="4223"/>
                    <a:pt x="17647" y="5990"/>
                    <a:pt x="16946" y="4556"/>
                  </a:cubicBezTo>
                  <a:cubicBezTo>
                    <a:pt x="16360" y="3355"/>
                    <a:pt x="11842" y="1"/>
                    <a:pt x="7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5879072" y="4530167"/>
              <a:ext cx="182028" cy="140824"/>
            </a:xfrm>
            <a:custGeom>
              <a:avLst/>
              <a:gdLst/>
              <a:ahLst/>
              <a:cxnLst/>
              <a:rect l="l" t="t" r="r" b="b"/>
              <a:pathLst>
                <a:path w="9909" h="7666" extrusionOk="0">
                  <a:moveTo>
                    <a:pt x="7749" y="1"/>
                  </a:moveTo>
                  <a:cubicBezTo>
                    <a:pt x="7140" y="1"/>
                    <a:pt x="6431" y="99"/>
                    <a:pt x="5672" y="394"/>
                  </a:cubicBezTo>
                  <a:cubicBezTo>
                    <a:pt x="3370" y="1294"/>
                    <a:pt x="1469" y="3663"/>
                    <a:pt x="34" y="7399"/>
                  </a:cubicBezTo>
                  <a:cubicBezTo>
                    <a:pt x="1" y="7499"/>
                    <a:pt x="34" y="7599"/>
                    <a:pt x="134" y="7666"/>
                  </a:cubicBezTo>
                  <a:lnTo>
                    <a:pt x="234" y="7666"/>
                  </a:lnTo>
                  <a:cubicBezTo>
                    <a:pt x="301" y="7666"/>
                    <a:pt x="401" y="7632"/>
                    <a:pt x="401" y="7532"/>
                  </a:cubicBezTo>
                  <a:cubicBezTo>
                    <a:pt x="1802" y="3930"/>
                    <a:pt x="3604" y="1661"/>
                    <a:pt x="5805" y="794"/>
                  </a:cubicBezTo>
                  <a:cubicBezTo>
                    <a:pt x="6513" y="509"/>
                    <a:pt x="7179" y="415"/>
                    <a:pt x="7747" y="415"/>
                  </a:cubicBezTo>
                  <a:cubicBezTo>
                    <a:pt x="8839" y="415"/>
                    <a:pt x="9574" y="761"/>
                    <a:pt x="9574" y="761"/>
                  </a:cubicBezTo>
                  <a:cubicBezTo>
                    <a:pt x="9608" y="783"/>
                    <a:pt x="9645" y="794"/>
                    <a:pt x="9682" y="794"/>
                  </a:cubicBezTo>
                  <a:cubicBezTo>
                    <a:pt x="9756" y="794"/>
                    <a:pt x="9830" y="750"/>
                    <a:pt x="9875" y="661"/>
                  </a:cubicBezTo>
                  <a:cubicBezTo>
                    <a:pt x="9908" y="561"/>
                    <a:pt x="9875" y="461"/>
                    <a:pt x="9775" y="394"/>
                  </a:cubicBezTo>
                  <a:cubicBezTo>
                    <a:pt x="9731" y="372"/>
                    <a:pt x="8930" y="1"/>
                    <a:pt x="7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5612747" y="4385477"/>
              <a:ext cx="274301" cy="259164"/>
            </a:xfrm>
            <a:custGeom>
              <a:avLst/>
              <a:gdLst/>
              <a:ahLst/>
              <a:cxnLst/>
              <a:rect l="l" t="t" r="r" b="b"/>
              <a:pathLst>
                <a:path w="14932" h="14108" extrusionOk="0">
                  <a:moveTo>
                    <a:pt x="7545" y="1"/>
                  </a:moveTo>
                  <a:cubicBezTo>
                    <a:pt x="3400" y="1"/>
                    <a:pt x="0" y="5196"/>
                    <a:pt x="688" y="5368"/>
                  </a:cubicBezTo>
                  <a:cubicBezTo>
                    <a:pt x="717" y="5375"/>
                    <a:pt x="750" y="5378"/>
                    <a:pt x="788" y="5378"/>
                  </a:cubicBezTo>
                  <a:cubicBezTo>
                    <a:pt x="1438" y="5378"/>
                    <a:pt x="3398" y="4382"/>
                    <a:pt x="5508" y="4382"/>
                  </a:cubicBezTo>
                  <a:cubicBezTo>
                    <a:pt x="6703" y="4382"/>
                    <a:pt x="7946" y="4702"/>
                    <a:pt x="9027" y="5701"/>
                  </a:cubicBezTo>
                  <a:cubicBezTo>
                    <a:pt x="12130" y="8570"/>
                    <a:pt x="14932" y="14107"/>
                    <a:pt x="14932" y="14107"/>
                  </a:cubicBezTo>
                  <a:cubicBezTo>
                    <a:pt x="14932" y="14107"/>
                    <a:pt x="14631" y="2766"/>
                    <a:pt x="9628" y="464"/>
                  </a:cubicBezTo>
                  <a:cubicBezTo>
                    <a:pt x="8923" y="140"/>
                    <a:pt x="8224" y="1"/>
                    <a:pt x="75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5739360" y="4415440"/>
              <a:ext cx="147089" cy="224298"/>
            </a:xfrm>
            <a:custGeom>
              <a:avLst/>
              <a:gdLst/>
              <a:ahLst/>
              <a:cxnLst/>
              <a:rect l="l" t="t" r="r" b="b"/>
              <a:pathLst>
                <a:path w="8007" h="12210" extrusionOk="0">
                  <a:moveTo>
                    <a:pt x="301" y="1"/>
                  </a:moveTo>
                  <a:cubicBezTo>
                    <a:pt x="167" y="1"/>
                    <a:pt x="67" y="67"/>
                    <a:pt x="34" y="168"/>
                  </a:cubicBezTo>
                  <a:cubicBezTo>
                    <a:pt x="1" y="268"/>
                    <a:pt x="67" y="401"/>
                    <a:pt x="201" y="434"/>
                  </a:cubicBezTo>
                  <a:cubicBezTo>
                    <a:pt x="267" y="434"/>
                    <a:pt x="7172" y="2202"/>
                    <a:pt x="7573" y="12009"/>
                  </a:cubicBezTo>
                  <a:cubicBezTo>
                    <a:pt x="7573" y="12109"/>
                    <a:pt x="7673" y="12209"/>
                    <a:pt x="7773" y="12209"/>
                  </a:cubicBezTo>
                  <a:cubicBezTo>
                    <a:pt x="7906" y="12176"/>
                    <a:pt x="8006" y="12109"/>
                    <a:pt x="7973" y="11976"/>
                  </a:cubicBezTo>
                  <a:cubicBezTo>
                    <a:pt x="7573" y="1902"/>
                    <a:pt x="367" y="34"/>
                    <a:pt x="3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5828221" y="4248649"/>
              <a:ext cx="114610" cy="561424"/>
            </a:xfrm>
            <a:custGeom>
              <a:avLst/>
              <a:gdLst/>
              <a:ahLst/>
              <a:cxnLst/>
              <a:rect l="l" t="t" r="r" b="b"/>
              <a:pathLst>
                <a:path w="6239" h="30562" extrusionOk="0">
                  <a:moveTo>
                    <a:pt x="5986" y="0"/>
                  </a:moveTo>
                  <a:cubicBezTo>
                    <a:pt x="5880" y="0"/>
                    <a:pt x="5804" y="87"/>
                    <a:pt x="5804" y="173"/>
                  </a:cubicBezTo>
                  <a:cubicBezTo>
                    <a:pt x="5771" y="407"/>
                    <a:pt x="4270" y="22623"/>
                    <a:pt x="67" y="30228"/>
                  </a:cubicBezTo>
                  <a:cubicBezTo>
                    <a:pt x="0" y="30328"/>
                    <a:pt x="34" y="30462"/>
                    <a:pt x="134" y="30528"/>
                  </a:cubicBezTo>
                  <a:cubicBezTo>
                    <a:pt x="167" y="30528"/>
                    <a:pt x="200" y="30562"/>
                    <a:pt x="234" y="30562"/>
                  </a:cubicBezTo>
                  <a:cubicBezTo>
                    <a:pt x="301" y="30562"/>
                    <a:pt x="367" y="30495"/>
                    <a:pt x="434" y="30428"/>
                  </a:cubicBezTo>
                  <a:cubicBezTo>
                    <a:pt x="4670" y="22723"/>
                    <a:pt x="6205" y="440"/>
                    <a:pt x="6205" y="207"/>
                  </a:cubicBezTo>
                  <a:cubicBezTo>
                    <a:pt x="6238" y="107"/>
                    <a:pt x="6138" y="7"/>
                    <a:pt x="6038" y="7"/>
                  </a:cubicBezTo>
                  <a:cubicBezTo>
                    <a:pt x="6020" y="2"/>
                    <a:pt x="6003" y="0"/>
                    <a:pt x="5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5727107" y="4071736"/>
              <a:ext cx="418542" cy="383804"/>
            </a:xfrm>
            <a:custGeom>
              <a:avLst/>
              <a:gdLst/>
              <a:ahLst/>
              <a:cxnLst/>
              <a:rect l="l" t="t" r="r" b="b"/>
              <a:pathLst>
                <a:path w="22784" h="20893" extrusionOk="0">
                  <a:moveTo>
                    <a:pt x="10204" y="1"/>
                  </a:moveTo>
                  <a:cubicBezTo>
                    <a:pt x="10130" y="1"/>
                    <a:pt x="10053" y="10"/>
                    <a:pt x="9974" y="30"/>
                  </a:cubicBezTo>
                  <a:cubicBezTo>
                    <a:pt x="8006" y="530"/>
                    <a:pt x="8607" y="5434"/>
                    <a:pt x="8607" y="5434"/>
                  </a:cubicBezTo>
                  <a:cubicBezTo>
                    <a:pt x="8607" y="5434"/>
                    <a:pt x="6933" y="2146"/>
                    <a:pt x="5095" y="2146"/>
                  </a:cubicBezTo>
                  <a:cubicBezTo>
                    <a:pt x="4554" y="2146"/>
                    <a:pt x="4000" y="2430"/>
                    <a:pt x="3470" y="3165"/>
                  </a:cubicBezTo>
                  <a:cubicBezTo>
                    <a:pt x="2636" y="4333"/>
                    <a:pt x="5604" y="7635"/>
                    <a:pt x="5604" y="7635"/>
                  </a:cubicBezTo>
                  <a:cubicBezTo>
                    <a:pt x="5604" y="7635"/>
                    <a:pt x="4526" y="7500"/>
                    <a:pt x="3327" y="7500"/>
                  </a:cubicBezTo>
                  <a:cubicBezTo>
                    <a:pt x="1858" y="7500"/>
                    <a:pt x="207" y="7703"/>
                    <a:pt x="134" y="8602"/>
                  </a:cubicBezTo>
                  <a:cubicBezTo>
                    <a:pt x="0" y="10270"/>
                    <a:pt x="4737" y="11571"/>
                    <a:pt x="4737" y="11571"/>
                  </a:cubicBezTo>
                  <a:cubicBezTo>
                    <a:pt x="4737" y="11571"/>
                    <a:pt x="1068" y="14740"/>
                    <a:pt x="1868" y="16441"/>
                  </a:cubicBezTo>
                  <a:cubicBezTo>
                    <a:pt x="2072" y="16873"/>
                    <a:pt x="2502" y="17034"/>
                    <a:pt x="3032" y="17034"/>
                  </a:cubicBezTo>
                  <a:cubicBezTo>
                    <a:pt x="4590" y="17034"/>
                    <a:pt x="7005" y="15641"/>
                    <a:pt x="7005" y="15641"/>
                  </a:cubicBezTo>
                  <a:lnTo>
                    <a:pt x="7005" y="15641"/>
                  </a:lnTo>
                  <a:cubicBezTo>
                    <a:pt x="7005" y="15641"/>
                    <a:pt x="5748" y="20892"/>
                    <a:pt x="7598" y="20892"/>
                  </a:cubicBezTo>
                  <a:cubicBezTo>
                    <a:pt x="7653" y="20892"/>
                    <a:pt x="7712" y="20888"/>
                    <a:pt x="7773" y="20878"/>
                  </a:cubicBezTo>
                  <a:cubicBezTo>
                    <a:pt x="9874" y="20578"/>
                    <a:pt x="11142" y="17042"/>
                    <a:pt x="11142" y="17042"/>
                  </a:cubicBezTo>
                  <a:cubicBezTo>
                    <a:pt x="11142" y="17042"/>
                    <a:pt x="11748" y="20634"/>
                    <a:pt x="13500" y="20634"/>
                  </a:cubicBezTo>
                  <a:cubicBezTo>
                    <a:pt x="13802" y="20634"/>
                    <a:pt x="14138" y="20528"/>
                    <a:pt x="14511" y="20278"/>
                  </a:cubicBezTo>
                  <a:cubicBezTo>
                    <a:pt x="15812" y="19410"/>
                    <a:pt x="14144" y="16575"/>
                    <a:pt x="14144" y="16575"/>
                  </a:cubicBezTo>
                  <a:lnTo>
                    <a:pt x="14144" y="16575"/>
                  </a:lnTo>
                  <a:cubicBezTo>
                    <a:pt x="14144" y="16575"/>
                    <a:pt x="16240" y="18712"/>
                    <a:pt x="17916" y="18712"/>
                  </a:cubicBezTo>
                  <a:cubicBezTo>
                    <a:pt x="18375" y="18712"/>
                    <a:pt x="18803" y="18552"/>
                    <a:pt x="19147" y="18143"/>
                  </a:cubicBezTo>
                  <a:cubicBezTo>
                    <a:pt x="19948" y="17242"/>
                    <a:pt x="16846" y="14240"/>
                    <a:pt x="16846" y="14240"/>
                  </a:cubicBezTo>
                  <a:lnTo>
                    <a:pt x="16846" y="14240"/>
                  </a:lnTo>
                  <a:cubicBezTo>
                    <a:pt x="16846" y="14240"/>
                    <a:pt x="17037" y="14248"/>
                    <a:pt x="17342" y="14248"/>
                  </a:cubicBezTo>
                  <a:cubicBezTo>
                    <a:pt x="18563" y="14248"/>
                    <a:pt x="21616" y="14120"/>
                    <a:pt x="21616" y="12839"/>
                  </a:cubicBezTo>
                  <a:cubicBezTo>
                    <a:pt x="21616" y="11204"/>
                    <a:pt x="17146" y="10737"/>
                    <a:pt x="17146" y="10737"/>
                  </a:cubicBezTo>
                  <a:cubicBezTo>
                    <a:pt x="17146" y="10737"/>
                    <a:pt x="22783" y="8502"/>
                    <a:pt x="21049" y="6768"/>
                  </a:cubicBezTo>
                  <a:cubicBezTo>
                    <a:pt x="20806" y="6517"/>
                    <a:pt x="20402" y="6421"/>
                    <a:pt x="19924" y="6421"/>
                  </a:cubicBezTo>
                  <a:cubicBezTo>
                    <a:pt x="18299" y="6421"/>
                    <a:pt x="15812" y="7535"/>
                    <a:pt x="15812" y="7535"/>
                  </a:cubicBezTo>
                  <a:cubicBezTo>
                    <a:pt x="15812" y="7535"/>
                    <a:pt x="17813" y="3099"/>
                    <a:pt x="17079" y="2398"/>
                  </a:cubicBezTo>
                  <a:cubicBezTo>
                    <a:pt x="16739" y="2069"/>
                    <a:pt x="16390" y="1931"/>
                    <a:pt x="16045" y="1931"/>
                  </a:cubicBezTo>
                  <a:cubicBezTo>
                    <a:pt x="14253" y="1931"/>
                    <a:pt x="12543" y="5634"/>
                    <a:pt x="12543" y="5634"/>
                  </a:cubicBezTo>
                  <a:cubicBezTo>
                    <a:pt x="12543" y="5634"/>
                    <a:pt x="12019" y="1"/>
                    <a:pt x="10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5788999" y="4233144"/>
              <a:ext cx="89480" cy="36464"/>
            </a:xfrm>
            <a:custGeom>
              <a:avLst/>
              <a:gdLst/>
              <a:ahLst/>
              <a:cxnLst/>
              <a:rect l="l" t="t" r="r" b="b"/>
              <a:pathLst>
                <a:path w="4871" h="1985" extrusionOk="0">
                  <a:moveTo>
                    <a:pt x="544" y="1"/>
                  </a:moveTo>
                  <a:cubicBezTo>
                    <a:pt x="349" y="1"/>
                    <a:pt x="226" y="10"/>
                    <a:pt x="201" y="17"/>
                  </a:cubicBezTo>
                  <a:cubicBezTo>
                    <a:pt x="101" y="17"/>
                    <a:pt x="0" y="117"/>
                    <a:pt x="0" y="217"/>
                  </a:cubicBezTo>
                  <a:cubicBezTo>
                    <a:pt x="34" y="350"/>
                    <a:pt x="134" y="417"/>
                    <a:pt x="234" y="417"/>
                  </a:cubicBezTo>
                  <a:cubicBezTo>
                    <a:pt x="240" y="417"/>
                    <a:pt x="321" y="412"/>
                    <a:pt x="460" y="412"/>
                  </a:cubicBezTo>
                  <a:cubicBezTo>
                    <a:pt x="1154" y="412"/>
                    <a:pt x="3281" y="528"/>
                    <a:pt x="4504" y="1918"/>
                  </a:cubicBezTo>
                  <a:cubicBezTo>
                    <a:pt x="4537" y="1951"/>
                    <a:pt x="4604" y="1985"/>
                    <a:pt x="4637" y="1985"/>
                  </a:cubicBezTo>
                  <a:cubicBezTo>
                    <a:pt x="4704" y="1985"/>
                    <a:pt x="4737" y="1951"/>
                    <a:pt x="4771" y="1918"/>
                  </a:cubicBezTo>
                  <a:cubicBezTo>
                    <a:pt x="4871" y="1851"/>
                    <a:pt x="4871" y="1718"/>
                    <a:pt x="4804" y="1618"/>
                  </a:cubicBezTo>
                  <a:cubicBezTo>
                    <a:pt x="3532" y="183"/>
                    <a:pt x="1380" y="1"/>
                    <a:pt x="54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5919525" y="4118233"/>
              <a:ext cx="14733" cy="98059"/>
            </a:xfrm>
            <a:custGeom>
              <a:avLst/>
              <a:gdLst/>
              <a:ahLst/>
              <a:cxnLst/>
              <a:rect l="l" t="t" r="r" b="b"/>
              <a:pathLst>
                <a:path w="802" h="5338" extrusionOk="0">
                  <a:moveTo>
                    <a:pt x="201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67"/>
                    <a:pt x="67" y="4270"/>
                    <a:pt x="367" y="5204"/>
                  </a:cubicBezTo>
                  <a:cubicBezTo>
                    <a:pt x="367" y="5304"/>
                    <a:pt x="468" y="5338"/>
                    <a:pt x="568" y="5338"/>
                  </a:cubicBezTo>
                  <a:lnTo>
                    <a:pt x="601" y="5338"/>
                  </a:lnTo>
                  <a:cubicBezTo>
                    <a:pt x="734" y="5304"/>
                    <a:pt x="801" y="5204"/>
                    <a:pt x="768" y="5071"/>
                  </a:cubicBezTo>
                  <a:cubicBezTo>
                    <a:pt x="501" y="4203"/>
                    <a:pt x="401" y="234"/>
                    <a:pt x="401" y="201"/>
                  </a:cubicBezTo>
                  <a:cubicBezTo>
                    <a:pt x="401" y="101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5825759" y="4160358"/>
              <a:ext cx="66812" cy="70026"/>
            </a:xfrm>
            <a:custGeom>
              <a:avLst/>
              <a:gdLst/>
              <a:ahLst/>
              <a:cxnLst/>
              <a:rect l="l" t="t" r="r" b="b"/>
              <a:pathLst>
                <a:path w="3637" h="3812" extrusionOk="0">
                  <a:moveTo>
                    <a:pt x="246" y="0"/>
                  </a:moveTo>
                  <a:cubicBezTo>
                    <a:pt x="157" y="0"/>
                    <a:pt x="62" y="60"/>
                    <a:pt x="34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201" y="409"/>
                    <a:pt x="3237" y="1544"/>
                    <a:pt x="3237" y="3612"/>
                  </a:cubicBezTo>
                  <a:cubicBezTo>
                    <a:pt x="3237" y="3745"/>
                    <a:pt x="3303" y="3812"/>
                    <a:pt x="3437" y="3812"/>
                  </a:cubicBezTo>
                  <a:cubicBezTo>
                    <a:pt x="3537" y="3812"/>
                    <a:pt x="3637" y="3745"/>
                    <a:pt x="3637" y="3612"/>
                  </a:cubicBezTo>
                  <a:cubicBezTo>
                    <a:pt x="3637" y="1277"/>
                    <a:pt x="435" y="76"/>
                    <a:pt x="301" y="9"/>
                  </a:cubicBezTo>
                  <a:cubicBezTo>
                    <a:pt x="283" y="3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5796347" y="4300805"/>
              <a:ext cx="85200" cy="36832"/>
            </a:xfrm>
            <a:custGeom>
              <a:avLst/>
              <a:gdLst/>
              <a:ahLst/>
              <a:cxnLst/>
              <a:rect l="l" t="t" r="r" b="b"/>
              <a:pathLst>
                <a:path w="4638" h="2005" extrusionOk="0">
                  <a:moveTo>
                    <a:pt x="4320" y="1"/>
                  </a:moveTo>
                  <a:cubicBezTo>
                    <a:pt x="2925" y="1"/>
                    <a:pt x="232" y="1572"/>
                    <a:pt x="134" y="1637"/>
                  </a:cubicBezTo>
                  <a:cubicBezTo>
                    <a:pt x="34" y="1704"/>
                    <a:pt x="1" y="1804"/>
                    <a:pt x="67" y="1904"/>
                  </a:cubicBezTo>
                  <a:cubicBezTo>
                    <a:pt x="101" y="1971"/>
                    <a:pt x="168" y="2004"/>
                    <a:pt x="234" y="2004"/>
                  </a:cubicBezTo>
                  <a:lnTo>
                    <a:pt x="334" y="2004"/>
                  </a:lnTo>
                  <a:cubicBezTo>
                    <a:pt x="367" y="1971"/>
                    <a:pt x="3112" y="403"/>
                    <a:pt x="4365" y="403"/>
                  </a:cubicBezTo>
                  <a:cubicBezTo>
                    <a:pt x="4378" y="403"/>
                    <a:pt x="4391" y="403"/>
                    <a:pt x="4404" y="403"/>
                  </a:cubicBezTo>
                  <a:cubicBezTo>
                    <a:pt x="4417" y="408"/>
                    <a:pt x="4431" y="410"/>
                    <a:pt x="4444" y="410"/>
                  </a:cubicBezTo>
                  <a:cubicBezTo>
                    <a:pt x="4529" y="410"/>
                    <a:pt x="4604" y="323"/>
                    <a:pt x="4604" y="236"/>
                  </a:cubicBezTo>
                  <a:cubicBezTo>
                    <a:pt x="4637" y="103"/>
                    <a:pt x="4537" y="3"/>
                    <a:pt x="4404" y="3"/>
                  </a:cubicBezTo>
                  <a:cubicBezTo>
                    <a:pt x="4377" y="2"/>
                    <a:pt x="4349" y="1"/>
                    <a:pt x="43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5887045" y="4321049"/>
              <a:ext cx="28823" cy="87055"/>
            </a:xfrm>
            <a:custGeom>
              <a:avLst/>
              <a:gdLst/>
              <a:ahLst/>
              <a:cxnLst/>
              <a:rect l="l" t="t" r="r" b="b"/>
              <a:pathLst>
                <a:path w="1569" h="4739" extrusionOk="0">
                  <a:moveTo>
                    <a:pt x="1354" y="0"/>
                  </a:moveTo>
                  <a:cubicBezTo>
                    <a:pt x="1282" y="0"/>
                    <a:pt x="1211" y="37"/>
                    <a:pt x="1168" y="102"/>
                  </a:cubicBezTo>
                  <a:cubicBezTo>
                    <a:pt x="601" y="969"/>
                    <a:pt x="67" y="4338"/>
                    <a:pt x="34" y="4505"/>
                  </a:cubicBezTo>
                  <a:cubicBezTo>
                    <a:pt x="1" y="4605"/>
                    <a:pt x="101" y="4705"/>
                    <a:pt x="201" y="4738"/>
                  </a:cubicBezTo>
                  <a:lnTo>
                    <a:pt x="234" y="4738"/>
                  </a:lnTo>
                  <a:cubicBezTo>
                    <a:pt x="334" y="4738"/>
                    <a:pt x="434" y="4672"/>
                    <a:pt x="434" y="4572"/>
                  </a:cubicBezTo>
                  <a:cubicBezTo>
                    <a:pt x="601" y="3604"/>
                    <a:pt x="1101" y="1002"/>
                    <a:pt x="1535" y="335"/>
                  </a:cubicBezTo>
                  <a:cubicBezTo>
                    <a:pt x="1568" y="235"/>
                    <a:pt x="1568" y="102"/>
                    <a:pt x="1468" y="35"/>
                  </a:cubicBezTo>
                  <a:cubicBezTo>
                    <a:pt x="1433" y="11"/>
                    <a:pt x="1393" y="0"/>
                    <a:pt x="13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944657" y="4334056"/>
              <a:ext cx="31266" cy="76493"/>
            </a:xfrm>
            <a:custGeom>
              <a:avLst/>
              <a:gdLst/>
              <a:ahLst/>
              <a:cxnLst/>
              <a:rect l="l" t="t" r="r" b="b"/>
              <a:pathLst>
                <a:path w="1702" h="4164" extrusionOk="0">
                  <a:moveTo>
                    <a:pt x="222" y="1"/>
                  </a:moveTo>
                  <a:cubicBezTo>
                    <a:pt x="192" y="1"/>
                    <a:pt x="162" y="9"/>
                    <a:pt x="134" y="28"/>
                  </a:cubicBezTo>
                  <a:cubicBezTo>
                    <a:pt x="34" y="61"/>
                    <a:pt x="0" y="194"/>
                    <a:pt x="34" y="294"/>
                  </a:cubicBezTo>
                  <a:cubicBezTo>
                    <a:pt x="567" y="1395"/>
                    <a:pt x="1268" y="3997"/>
                    <a:pt x="1268" y="4030"/>
                  </a:cubicBezTo>
                  <a:cubicBezTo>
                    <a:pt x="1301" y="4097"/>
                    <a:pt x="1401" y="4164"/>
                    <a:pt x="1468" y="4164"/>
                  </a:cubicBezTo>
                  <a:lnTo>
                    <a:pt x="1535" y="4164"/>
                  </a:lnTo>
                  <a:cubicBezTo>
                    <a:pt x="1635" y="4131"/>
                    <a:pt x="1701" y="4030"/>
                    <a:pt x="1668" y="3897"/>
                  </a:cubicBezTo>
                  <a:cubicBezTo>
                    <a:pt x="1668" y="3797"/>
                    <a:pt x="968" y="1228"/>
                    <a:pt x="400" y="128"/>
                  </a:cubicBezTo>
                  <a:cubicBezTo>
                    <a:pt x="376" y="56"/>
                    <a:pt x="300" y="1"/>
                    <a:pt x="2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969770" y="4299463"/>
              <a:ext cx="71716" cy="62678"/>
            </a:xfrm>
            <a:custGeom>
              <a:avLst/>
              <a:gdLst/>
              <a:ahLst/>
              <a:cxnLst/>
              <a:rect l="l" t="t" r="r" b="b"/>
              <a:pathLst>
                <a:path w="3904" h="3412" extrusionOk="0">
                  <a:moveTo>
                    <a:pt x="279" y="1"/>
                  </a:moveTo>
                  <a:cubicBezTo>
                    <a:pt x="190" y="1"/>
                    <a:pt x="95" y="60"/>
                    <a:pt x="68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835" y="676"/>
                    <a:pt x="2803" y="2611"/>
                    <a:pt x="3503" y="3345"/>
                  </a:cubicBezTo>
                  <a:cubicBezTo>
                    <a:pt x="3537" y="3378"/>
                    <a:pt x="3603" y="3412"/>
                    <a:pt x="3670" y="3412"/>
                  </a:cubicBezTo>
                  <a:cubicBezTo>
                    <a:pt x="3703" y="3412"/>
                    <a:pt x="3770" y="3378"/>
                    <a:pt x="3804" y="3345"/>
                  </a:cubicBezTo>
                  <a:cubicBezTo>
                    <a:pt x="3870" y="3278"/>
                    <a:pt x="3904" y="3145"/>
                    <a:pt x="3804" y="3045"/>
                  </a:cubicBezTo>
                  <a:cubicBezTo>
                    <a:pt x="3703" y="2945"/>
                    <a:pt x="1202" y="376"/>
                    <a:pt x="334" y="9"/>
                  </a:cubicBezTo>
                  <a:cubicBezTo>
                    <a:pt x="317" y="3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969770" y="4223021"/>
              <a:ext cx="96847" cy="35564"/>
            </a:xfrm>
            <a:custGeom>
              <a:avLst/>
              <a:gdLst/>
              <a:ahLst/>
              <a:cxnLst/>
              <a:rect l="l" t="t" r="r" b="b"/>
              <a:pathLst>
                <a:path w="5272" h="1936" extrusionOk="0">
                  <a:moveTo>
                    <a:pt x="5038" y="1"/>
                  </a:moveTo>
                  <a:cubicBezTo>
                    <a:pt x="3970" y="67"/>
                    <a:pt x="334" y="1468"/>
                    <a:pt x="168" y="1535"/>
                  </a:cubicBezTo>
                  <a:cubicBezTo>
                    <a:pt x="68" y="1568"/>
                    <a:pt x="1" y="1702"/>
                    <a:pt x="68" y="1802"/>
                  </a:cubicBezTo>
                  <a:cubicBezTo>
                    <a:pt x="101" y="1902"/>
                    <a:pt x="168" y="1935"/>
                    <a:pt x="268" y="1935"/>
                  </a:cubicBezTo>
                  <a:lnTo>
                    <a:pt x="334" y="1935"/>
                  </a:lnTo>
                  <a:cubicBezTo>
                    <a:pt x="368" y="1902"/>
                    <a:pt x="4070" y="468"/>
                    <a:pt x="5071" y="401"/>
                  </a:cubicBezTo>
                  <a:cubicBezTo>
                    <a:pt x="5171" y="401"/>
                    <a:pt x="5271" y="301"/>
                    <a:pt x="5271" y="201"/>
                  </a:cubicBezTo>
                  <a:cubicBezTo>
                    <a:pt x="5238" y="67"/>
                    <a:pt x="5138" y="1"/>
                    <a:pt x="50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953236" y="4164161"/>
              <a:ext cx="57608" cy="65011"/>
            </a:xfrm>
            <a:custGeom>
              <a:avLst/>
              <a:gdLst/>
              <a:ahLst/>
              <a:cxnLst/>
              <a:rect l="l" t="t" r="r" b="b"/>
              <a:pathLst>
                <a:path w="3136" h="3539" extrusionOk="0">
                  <a:moveTo>
                    <a:pt x="2883" y="1"/>
                  </a:moveTo>
                  <a:cubicBezTo>
                    <a:pt x="2844" y="1"/>
                    <a:pt x="2804" y="12"/>
                    <a:pt x="2769" y="36"/>
                  </a:cubicBezTo>
                  <a:cubicBezTo>
                    <a:pt x="1635" y="736"/>
                    <a:pt x="134" y="3138"/>
                    <a:pt x="67" y="3238"/>
                  </a:cubicBezTo>
                  <a:cubicBezTo>
                    <a:pt x="0" y="3338"/>
                    <a:pt x="34" y="3438"/>
                    <a:pt x="134" y="3505"/>
                  </a:cubicBezTo>
                  <a:cubicBezTo>
                    <a:pt x="167" y="3538"/>
                    <a:pt x="200" y="3538"/>
                    <a:pt x="234" y="3538"/>
                  </a:cubicBezTo>
                  <a:cubicBezTo>
                    <a:pt x="300" y="3538"/>
                    <a:pt x="400" y="3505"/>
                    <a:pt x="434" y="3438"/>
                  </a:cubicBezTo>
                  <a:cubicBezTo>
                    <a:pt x="434" y="3438"/>
                    <a:pt x="1935" y="1036"/>
                    <a:pt x="3002" y="403"/>
                  </a:cubicBezTo>
                  <a:cubicBezTo>
                    <a:pt x="3102" y="336"/>
                    <a:pt x="3136" y="202"/>
                    <a:pt x="3069" y="102"/>
                  </a:cubicBezTo>
                  <a:cubicBezTo>
                    <a:pt x="3026" y="38"/>
                    <a:pt x="2955" y="1"/>
                    <a:pt x="288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966096" y="4271374"/>
              <a:ext cx="94385" cy="30715"/>
            </a:xfrm>
            <a:custGeom>
              <a:avLst/>
              <a:gdLst/>
              <a:ahLst/>
              <a:cxnLst/>
              <a:rect l="l" t="t" r="r" b="b"/>
              <a:pathLst>
                <a:path w="5138" h="1672" extrusionOk="0">
                  <a:moveTo>
                    <a:pt x="698" y="0"/>
                  </a:moveTo>
                  <a:cubicBezTo>
                    <a:pt x="497" y="0"/>
                    <a:pt x="318" y="22"/>
                    <a:pt x="167" y="70"/>
                  </a:cubicBezTo>
                  <a:cubicBezTo>
                    <a:pt x="67" y="137"/>
                    <a:pt x="1" y="237"/>
                    <a:pt x="34" y="337"/>
                  </a:cubicBezTo>
                  <a:cubicBezTo>
                    <a:pt x="85" y="439"/>
                    <a:pt x="155" y="483"/>
                    <a:pt x="230" y="483"/>
                  </a:cubicBezTo>
                  <a:cubicBezTo>
                    <a:pt x="254" y="483"/>
                    <a:pt x="277" y="479"/>
                    <a:pt x="301" y="471"/>
                  </a:cubicBezTo>
                  <a:cubicBezTo>
                    <a:pt x="412" y="434"/>
                    <a:pt x="550" y="417"/>
                    <a:pt x="709" y="417"/>
                  </a:cubicBezTo>
                  <a:cubicBezTo>
                    <a:pt x="1835" y="417"/>
                    <a:pt x="3986" y="1258"/>
                    <a:pt x="4804" y="1638"/>
                  </a:cubicBezTo>
                  <a:cubicBezTo>
                    <a:pt x="4837" y="1672"/>
                    <a:pt x="4871" y="1672"/>
                    <a:pt x="4904" y="1672"/>
                  </a:cubicBezTo>
                  <a:cubicBezTo>
                    <a:pt x="4971" y="1672"/>
                    <a:pt x="5071" y="1638"/>
                    <a:pt x="5104" y="1538"/>
                  </a:cubicBezTo>
                  <a:cubicBezTo>
                    <a:pt x="5138" y="1438"/>
                    <a:pt x="5104" y="1338"/>
                    <a:pt x="4971" y="1271"/>
                  </a:cubicBezTo>
                  <a:cubicBezTo>
                    <a:pt x="4678" y="1125"/>
                    <a:pt x="2146" y="0"/>
                    <a:pt x="69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5849054" y="4199121"/>
              <a:ext cx="153830" cy="153830"/>
            </a:xfrm>
            <a:custGeom>
              <a:avLst/>
              <a:gdLst/>
              <a:ahLst/>
              <a:cxnLst/>
              <a:rect l="l" t="t" r="r" b="b"/>
              <a:pathLst>
                <a:path w="8374" h="8374" extrusionOk="0">
                  <a:moveTo>
                    <a:pt x="4170" y="1"/>
                  </a:moveTo>
                  <a:cubicBezTo>
                    <a:pt x="1868" y="1"/>
                    <a:pt x="0" y="1902"/>
                    <a:pt x="0" y="4204"/>
                  </a:cubicBezTo>
                  <a:cubicBezTo>
                    <a:pt x="0" y="6505"/>
                    <a:pt x="1868" y="8373"/>
                    <a:pt x="4170" y="8373"/>
                  </a:cubicBezTo>
                  <a:cubicBezTo>
                    <a:pt x="6505" y="8373"/>
                    <a:pt x="8373" y="6505"/>
                    <a:pt x="8373" y="4204"/>
                  </a:cubicBezTo>
                  <a:cubicBezTo>
                    <a:pt x="8373" y="1902"/>
                    <a:pt x="6505" y="1"/>
                    <a:pt x="4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5950774" y="4222176"/>
              <a:ext cx="22687" cy="22926"/>
            </a:xfrm>
            <a:custGeom>
              <a:avLst/>
              <a:gdLst/>
              <a:ahLst/>
              <a:cxnLst/>
              <a:rect l="l" t="t" r="r" b="b"/>
              <a:pathLst>
                <a:path w="1235" h="1248" extrusionOk="0">
                  <a:moveTo>
                    <a:pt x="240" y="1"/>
                  </a:moveTo>
                  <a:cubicBezTo>
                    <a:pt x="153" y="1"/>
                    <a:pt x="84" y="38"/>
                    <a:pt x="34" y="113"/>
                  </a:cubicBezTo>
                  <a:cubicBezTo>
                    <a:pt x="1" y="213"/>
                    <a:pt x="34" y="347"/>
                    <a:pt x="168" y="380"/>
                  </a:cubicBezTo>
                  <a:cubicBezTo>
                    <a:pt x="168" y="380"/>
                    <a:pt x="601" y="580"/>
                    <a:pt x="835" y="1114"/>
                  </a:cubicBezTo>
                  <a:cubicBezTo>
                    <a:pt x="868" y="1214"/>
                    <a:pt x="935" y="1247"/>
                    <a:pt x="1001" y="1247"/>
                  </a:cubicBezTo>
                  <a:lnTo>
                    <a:pt x="1102" y="1247"/>
                  </a:lnTo>
                  <a:cubicBezTo>
                    <a:pt x="1202" y="1181"/>
                    <a:pt x="1235" y="1081"/>
                    <a:pt x="1202" y="947"/>
                  </a:cubicBezTo>
                  <a:cubicBezTo>
                    <a:pt x="935" y="280"/>
                    <a:pt x="334" y="13"/>
                    <a:pt x="334" y="13"/>
                  </a:cubicBezTo>
                  <a:cubicBezTo>
                    <a:pt x="301" y="5"/>
                    <a:pt x="270" y="1"/>
                    <a:pt x="24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5966096" y="4255355"/>
              <a:ext cx="15339" cy="27739"/>
            </a:xfrm>
            <a:custGeom>
              <a:avLst/>
              <a:gdLst/>
              <a:ahLst/>
              <a:cxnLst/>
              <a:rect l="l" t="t" r="r" b="b"/>
              <a:pathLst>
                <a:path w="835" h="1510" extrusionOk="0">
                  <a:moveTo>
                    <a:pt x="238" y="0"/>
                  </a:moveTo>
                  <a:cubicBezTo>
                    <a:pt x="184" y="0"/>
                    <a:pt x="134" y="25"/>
                    <a:pt x="101" y="75"/>
                  </a:cubicBezTo>
                  <a:cubicBezTo>
                    <a:pt x="1" y="142"/>
                    <a:pt x="1" y="275"/>
                    <a:pt x="101" y="375"/>
                  </a:cubicBezTo>
                  <a:cubicBezTo>
                    <a:pt x="101" y="375"/>
                    <a:pt x="434" y="709"/>
                    <a:pt x="434" y="1309"/>
                  </a:cubicBezTo>
                  <a:cubicBezTo>
                    <a:pt x="434" y="1409"/>
                    <a:pt x="534" y="1510"/>
                    <a:pt x="634" y="1510"/>
                  </a:cubicBezTo>
                  <a:cubicBezTo>
                    <a:pt x="735" y="1510"/>
                    <a:pt x="835" y="1409"/>
                    <a:pt x="835" y="1309"/>
                  </a:cubicBezTo>
                  <a:cubicBezTo>
                    <a:pt x="835" y="542"/>
                    <a:pt x="401" y="109"/>
                    <a:pt x="401" y="75"/>
                  </a:cubicBezTo>
                  <a:cubicBezTo>
                    <a:pt x="351" y="25"/>
                    <a:pt x="293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5912783" y="4218723"/>
              <a:ext cx="28216" cy="15339"/>
            </a:xfrm>
            <a:custGeom>
              <a:avLst/>
              <a:gdLst/>
              <a:ahLst/>
              <a:cxnLst/>
              <a:rect l="l" t="t" r="r" b="b"/>
              <a:pathLst>
                <a:path w="1536" h="835" extrusionOk="0">
                  <a:moveTo>
                    <a:pt x="236" y="1"/>
                  </a:moveTo>
                  <a:cubicBezTo>
                    <a:pt x="217" y="1"/>
                    <a:pt x="205" y="1"/>
                    <a:pt x="201" y="1"/>
                  </a:cubicBezTo>
                  <a:cubicBezTo>
                    <a:pt x="101" y="1"/>
                    <a:pt x="1" y="101"/>
                    <a:pt x="1" y="235"/>
                  </a:cubicBezTo>
                  <a:cubicBezTo>
                    <a:pt x="34" y="335"/>
                    <a:pt x="134" y="435"/>
                    <a:pt x="234" y="435"/>
                  </a:cubicBezTo>
                  <a:cubicBezTo>
                    <a:pt x="234" y="435"/>
                    <a:pt x="245" y="434"/>
                    <a:pt x="266" y="434"/>
                  </a:cubicBezTo>
                  <a:cubicBezTo>
                    <a:pt x="378" y="434"/>
                    <a:pt x="773" y="458"/>
                    <a:pt x="1168" y="768"/>
                  </a:cubicBezTo>
                  <a:cubicBezTo>
                    <a:pt x="1201" y="802"/>
                    <a:pt x="1235" y="835"/>
                    <a:pt x="1302" y="835"/>
                  </a:cubicBezTo>
                  <a:cubicBezTo>
                    <a:pt x="1335" y="835"/>
                    <a:pt x="1402" y="802"/>
                    <a:pt x="1435" y="768"/>
                  </a:cubicBezTo>
                  <a:cubicBezTo>
                    <a:pt x="1535" y="668"/>
                    <a:pt x="1502" y="535"/>
                    <a:pt x="1435" y="468"/>
                  </a:cubicBezTo>
                  <a:cubicBezTo>
                    <a:pt x="935" y="27"/>
                    <a:pt x="382" y="1"/>
                    <a:pt x="2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5933616" y="4242752"/>
              <a:ext cx="22687" cy="23183"/>
            </a:xfrm>
            <a:custGeom>
              <a:avLst/>
              <a:gdLst/>
              <a:ahLst/>
              <a:cxnLst/>
              <a:rect l="l" t="t" r="r" b="b"/>
              <a:pathLst>
                <a:path w="1235" h="1262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34" y="361"/>
                    <a:pt x="134" y="394"/>
                  </a:cubicBezTo>
                  <a:cubicBezTo>
                    <a:pt x="168" y="394"/>
                    <a:pt x="601" y="594"/>
                    <a:pt x="835" y="1128"/>
                  </a:cubicBezTo>
                  <a:cubicBezTo>
                    <a:pt x="868" y="1228"/>
                    <a:pt x="935" y="1262"/>
                    <a:pt x="1001" y="1262"/>
                  </a:cubicBezTo>
                  <a:lnTo>
                    <a:pt x="1102" y="1262"/>
                  </a:lnTo>
                  <a:cubicBezTo>
                    <a:pt x="1202" y="1195"/>
                    <a:pt x="1235" y="1095"/>
                    <a:pt x="1202" y="961"/>
                  </a:cubicBezTo>
                  <a:cubicBezTo>
                    <a:pt x="901" y="294"/>
                    <a:pt x="334" y="27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5591675" y="4651949"/>
              <a:ext cx="449183" cy="174791"/>
            </a:xfrm>
            <a:custGeom>
              <a:avLst/>
              <a:gdLst/>
              <a:ahLst/>
              <a:cxnLst/>
              <a:rect l="l" t="t" r="r" b="b"/>
              <a:pathLst>
                <a:path w="24452" h="9515" extrusionOk="0">
                  <a:moveTo>
                    <a:pt x="17550" y="0"/>
                  </a:moveTo>
                  <a:cubicBezTo>
                    <a:pt x="17538" y="0"/>
                    <a:pt x="17525" y="1"/>
                    <a:pt x="17513" y="3"/>
                  </a:cubicBezTo>
                  <a:cubicBezTo>
                    <a:pt x="16345" y="136"/>
                    <a:pt x="14044" y="6140"/>
                    <a:pt x="14044" y="6140"/>
                  </a:cubicBezTo>
                  <a:cubicBezTo>
                    <a:pt x="14044" y="6140"/>
                    <a:pt x="12394" y="159"/>
                    <a:pt x="11531" y="159"/>
                  </a:cubicBezTo>
                  <a:cubicBezTo>
                    <a:pt x="11475" y="159"/>
                    <a:pt x="11423" y="184"/>
                    <a:pt x="11375" y="236"/>
                  </a:cubicBezTo>
                  <a:cubicBezTo>
                    <a:pt x="10541" y="1103"/>
                    <a:pt x="8440" y="5607"/>
                    <a:pt x="8440" y="5607"/>
                  </a:cubicBezTo>
                  <a:cubicBezTo>
                    <a:pt x="8440" y="5607"/>
                    <a:pt x="5987" y="1192"/>
                    <a:pt x="4973" y="1192"/>
                  </a:cubicBezTo>
                  <a:cubicBezTo>
                    <a:pt x="4897" y="1192"/>
                    <a:pt x="4829" y="1217"/>
                    <a:pt x="4771" y="1270"/>
                  </a:cubicBezTo>
                  <a:cubicBezTo>
                    <a:pt x="3970" y="2004"/>
                    <a:pt x="4437" y="6407"/>
                    <a:pt x="4437" y="6407"/>
                  </a:cubicBezTo>
                  <a:cubicBezTo>
                    <a:pt x="4437" y="6407"/>
                    <a:pt x="1442" y="2740"/>
                    <a:pt x="606" y="2740"/>
                  </a:cubicBezTo>
                  <a:cubicBezTo>
                    <a:pt x="529" y="2740"/>
                    <a:pt x="470" y="2771"/>
                    <a:pt x="434" y="2838"/>
                  </a:cubicBezTo>
                  <a:cubicBezTo>
                    <a:pt x="0" y="3672"/>
                    <a:pt x="1035" y="8342"/>
                    <a:pt x="1768" y="8942"/>
                  </a:cubicBezTo>
                  <a:cubicBezTo>
                    <a:pt x="2108" y="9236"/>
                    <a:pt x="2914" y="9315"/>
                    <a:pt x="3681" y="9315"/>
                  </a:cubicBezTo>
                  <a:cubicBezTo>
                    <a:pt x="4569" y="9315"/>
                    <a:pt x="5404" y="9209"/>
                    <a:pt x="5404" y="9209"/>
                  </a:cubicBezTo>
                  <a:cubicBezTo>
                    <a:pt x="5404" y="9209"/>
                    <a:pt x="16832" y="9514"/>
                    <a:pt x="21325" y="9514"/>
                  </a:cubicBezTo>
                  <a:cubicBezTo>
                    <a:pt x="22189" y="9514"/>
                    <a:pt x="22796" y="9503"/>
                    <a:pt x="23017" y="9476"/>
                  </a:cubicBezTo>
                  <a:cubicBezTo>
                    <a:pt x="24385" y="9309"/>
                    <a:pt x="24451" y="2371"/>
                    <a:pt x="23517" y="2238"/>
                  </a:cubicBezTo>
                  <a:cubicBezTo>
                    <a:pt x="23501" y="2235"/>
                    <a:pt x="23485" y="2234"/>
                    <a:pt x="23468" y="2234"/>
                  </a:cubicBezTo>
                  <a:cubicBezTo>
                    <a:pt x="22459" y="2234"/>
                    <a:pt x="19781" y="6074"/>
                    <a:pt x="19781" y="6074"/>
                  </a:cubicBezTo>
                  <a:cubicBezTo>
                    <a:pt x="19781" y="6074"/>
                    <a:pt x="18704" y="0"/>
                    <a:pt x="175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5711785" y="4740682"/>
              <a:ext cx="33103" cy="72488"/>
            </a:xfrm>
            <a:custGeom>
              <a:avLst/>
              <a:gdLst/>
              <a:ahLst/>
              <a:cxnLst/>
              <a:rect l="l" t="t" r="r" b="b"/>
              <a:pathLst>
                <a:path w="1802" h="3946" extrusionOk="0">
                  <a:moveTo>
                    <a:pt x="253" y="1"/>
                  </a:moveTo>
                  <a:cubicBezTo>
                    <a:pt x="236" y="1"/>
                    <a:pt x="218" y="3"/>
                    <a:pt x="201" y="9"/>
                  </a:cubicBezTo>
                  <a:cubicBezTo>
                    <a:pt x="67" y="9"/>
                    <a:pt x="0" y="143"/>
                    <a:pt x="34" y="243"/>
                  </a:cubicBezTo>
                  <a:cubicBezTo>
                    <a:pt x="67" y="343"/>
                    <a:pt x="634" y="2845"/>
                    <a:pt x="1401" y="3879"/>
                  </a:cubicBezTo>
                  <a:cubicBezTo>
                    <a:pt x="1435" y="3912"/>
                    <a:pt x="1502" y="3946"/>
                    <a:pt x="1568" y="3946"/>
                  </a:cubicBezTo>
                  <a:cubicBezTo>
                    <a:pt x="1602" y="3946"/>
                    <a:pt x="1668" y="3946"/>
                    <a:pt x="1702" y="3912"/>
                  </a:cubicBezTo>
                  <a:cubicBezTo>
                    <a:pt x="1802" y="3845"/>
                    <a:pt x="1802" y="3712"/>
                    <a:pt x="1735" y="3612"/>
                  </a:cubicBezTo>
                  <a:cubicBezTo>
                    <a:pt x="1001" y="2645"/>
                    <a:pt x="434" y="176"/>
                    <a:pt x="434" y="143"/>
                  </a:cubicBezTo>
                  <a:cubicBezTo>
                    <a:pt x="407" y="60"/>
                    <a:pt x="334" y="1"/>
                    <a:pt x="25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5792067" y="4729034"/>
              <a:ext cx="29429" cy="79854"/>
            </a:xfrm>
            <a:custGeom>
              <a:avLst/>
              <a:gdLst/>
              <a:ahLst/>
              <a:cxnLst/>
              <a:rect l="l" t="t" r="r" b="b"/>
              <a:pathLst>
                <a:path w="1602" h="4347" extrusionOk="0">
                  <a:moveTo>
                    <a:pt x="702" y="1"/>
                  </a:moveTo>
                  <a:cubicBezTo>
                    <a:pt x="680" y="1"/>
                    <a:pt x="658" y="4"/>
                    <a:pt x="634" y="10"/>
                  </a:cubicBezTo>
                  <a:cubicBezTo>
                    <a:pt x="534" y="10"/>
                    <a:pt x="467" y="143"/>
                    <a:pt x="501" y="243"/>
                  </a:cubicBezTo>
                  <a:cubicBezTo>
                    <a:pt x="667" y="1044"/>
                    <a:pt x="968" y="3312"/>
                    <a:pt x="100" y="3979"/>
                  </a:cubicBezTo>
                  <a:cubicBezTo>
                    <a:pt x="34" y="4046"/>
                    <a:pt x="0" y="4179"/>
                    <a:pt x="67" y="4246"/>
                  </a:cubicBezTo>
                  <a:cubicBezTo>
                    <a:pt x="134" y="4313"/>
                    <a:pt x="167" y="4346"/>
                    <a:pt x="234" y="4346"/>
                  </a:cubicBezTo>
                  <a:cubicBezTo>
                    <a:pt x="300" y="4346"/>
                    <a:pt x="334" y="4313"/>
                    <a:pt x="367" y="4279"/>
                  </a:cubicBezTo>
                  <a:cubicBezTo>
                    <a:pt x="1601" y="3345"/>
                    <a:pt x="934" y="276"/>
                    <a:pt x="901" y="143"/>
                  </a:cubicBezTo>
                  <a:cubicBezTo>
                    <a:pt x="873" y="61"/>
                    <a:pt x="801" y="1"/>
                    <a:pt x="7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5882765" y="4736934"/>
              <a:ext cx="36777" cy="73168"/>
            </a:xfrm>
            <a:custGeom>
              <a:avLst/>
              <a:gdLst/>
              <a:ahLst/>
              <a:cxnLst/>
              <a:rect l="l" t="t" r="r" b="b"/>
              <a:pathLst>
                <a:path w="2002" h="3983" extrusionOk="0">
                  <a:moveTo>
                    <a:pt x="952" y="0"/>
                  </a:moveTo>
                  <a:cubicBezTo>
                    <a:pt x="907" y="0"/>
                    <a:pt x="864" y="17"/>
                    <a:pt x="834" y="47"/>
                  </a:cubicBezTo>
                  <a:cubicBezTo>
                    <a:pt x="734" y="113"/>
                    <a:pt x="701" y="247"/>
                    <a:pt x="801" y="347"/>
                  </a:cubicBezTo>
                  <a:cubicBezTo>
                    <a:pt x="1401" y="1081"/>
                    <a:pt x="467" y="2982"/>
                    <a:pt x="67" y="3649"/>
                  </a:cubicBezTo>
                  <a:cubicBezTo>
                    <a:pt x="0" y="3749"/>
                    <a:pt x="33" y="3883"/>
                    <a:pt x="134" y="3949"/>
                  </a:cubicBezTo>
                  <a:cubicBezTo>
                    <a:pt x="167" y="3949"/>
                    <a:pt x="234" y="3983"/>
                    <a:pt x="267" y="3983"/>
                  </a:cubicBezTo>
                  <a:cubicBezTo>
                    <a:pt x="334" y="3983"/>
                    <a:pt x="400" y="3949"/>
                    <a:pt x="434" y="3883"/>
                  </a:cubicBezTo>
                  <a:cubicBezTo>
                    <a:pt x="601" y="3582"/>
                    <a:pt x="2002" y="1181"/>
                    <a:pt x="1101" y="80"/>
                  </a:cubicBezTo>
                  <a:cubicBezTo>
                    <a:pt x="1064" y="25"/>
                    <a:pt x="1007" y="0"/>
                    <a:pt x="9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5971607" y="4748691"/>
              <a:ext cx="31890" cy="64479"/>
            </a:xfrm>
            <a:custGeom>
              <a:avLst/>
              <a:gdLst/>
              <a:ahLst/>
              <a:cxnLst/>
              <a:rect l="l" t="t" r="r" b="b"/>
              <a:pathLst>
                <a:path w="1736" h="3510" extrusionOk="0">
                  <a:moveTo>
                    <a:pt x="1463" y="1"/>
                  </a:moveTo>
                  <a:cubicBezTo>
                    <a:pt x="1377" y="1"/>
                    <a:pt x="1302" y="91"/>
                    <a:pt x="1302" y="207"/>
                  </a:cubicBezTo>
                  <a:cubicBezTo>
                    <a:pt x="1302" y="207"/>
                    <a:pt x="1168" y="2375"/>
                    <a:pt x="101" y="3143"/>
                  </a:cubicBezTo>
                  <a:cubicBezTo>
                    <a:pt x="34" y="3209"/>
                    <a:pt x="1" y="3343"/>
                    <a:pt x="68" y="3443"/>
                  </a:cubicBezTo>
                  <a:cubicBezTo>
                    <a:pt x="101" y="3476"/>
                    <a:pt x="168" y="3510"/>
                    <a:pt x="234" y="3510"/>
                  </a:cubicBezTo>
                  <a:cubicBezTo>
                    <a:pt x="268" y="3510"/>
                    <a:pt x="334" y="3510"/>
                    <a:pt x="368" y="3476"/>
                  </a:cubicBezTo>
                  <a:cubicBezTo>
                    <a:pt x="1569" y="2609"/>
                    <a:pt x="1702" y="307"/>
                    <a:pt x="1702" y="207"/>
                  </a:cubicBezTo>
                  <a:cubicBezTo>
                    <a:pt x="1735" y="107"/>
                    <a:pt x="1635" y="7"/>
                    <a:pt x="1502" y="7"/>
                  </a:cubicBezTo>
                  <a:cubicBezTo>
                    <a:pt x="1489" y="3"/>
                    <a:pt x="1476" y="1"/>
                    <a:pt x="14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" name="Google Shape;151;p3"/>
          <p:cNvGrpSpPr/>
          <p:nvPr/>
        </p:nvGrpSpPr>
        <p:grpSpPr>
          <a:xfrm>
            <a:off x="330767" y="5250234"/>
            <a:ext cx="354733" cy="319133"/>
            <a:chOff x="-1536750" y="880250"/>
            <a:chExt cx="266050" cy="239350"/>
          </a:xfrm>
        </p:grpSpPr>
        <p:sp>
          <p:nvSpPr>
            <p:cNvPr id="152" name="Google Shape;152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2" name="Google Shape;162;p3"/>
          <p:cNvSpPr/>
          <p:nvPr/>
        </p:nvSpPr>
        <p:spPr>
          <a:xfrm>
            <a:off x="1981000" y="329138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3"/>
          <p:cNvSpPr/>
          <p:nvPr/>
        </p:nvSpPr>
        <p:spPr>
          <a:xfrm flipH="1">
            <a:off x="3703547" y="1294235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3"/>
          <p:cNvSpPr/>
          <p:nvPr/>
        </p:nvSpPr>
        <p:spPr>
          <a:xfrm>
            <a:off x="10078900" y="1802756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" name="Google Shape;165;p3"/>
          <p:cNvGrpSpPr/>
          <p:nvPr/>
        </p:nvGrpSpPr>
        <p:grpSpPr>
          <a:xfrm>
            <a:off x="316067" y="1426167"/>
            <a:ext cx="885367" cy="397267"/>
            <a:chOff x="237050" y="1069625"/>
            <a:chExt cx="664025" cy="297950"/>
          </a:xfrm>
        </p:grpSpPr>
        <p:sp>
          <p:nvSpPr>
            <p:cNvPr id="166" name="Google Shape;166;p3"/>
            <p:cNvSpPr/>
            <p:nvPr/>
          </p:nvSpPr>
          <p:spPr>
            <a:xfrm flipH="1">
              <a:off x="744575" y="114920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 flipH="1">
              <a:off x="687700" y="108952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 flipH="1">
              <a:off x="807450" y="111132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 flipH="1">
              <a:off x="788275" y="106962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 flipH="1">
              <a:off x="237050" y="118375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41672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2554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2" name="Google Shape;2962;p31"/>
          <p:cNvGrpSpPr/>
          <p:nvPr/>
        </p:nvGrpSpPr>
        <p:grpSpPr>
          <a:xfrm>
            <a:off x="-41776" y="1112170"/>
            <a:ext cx="12233375" cy="6050871"/>
            <a:chOff x="131" y="-474086"/>
            <a:chExt cx="9143942" cy="5236733"/>
          </a:xfrm>
        </p:grpSpPr>
        <p:sp>
          <p:nvSpPr>
            <p:cNvPr id="2963" name="Google Shape;2963;p31"/>
            <p:cNvSpPr/>
            <p:nvPr/>
          </p:nvSpPr>
          <p:spPr>
            <a:xfrm>
              <a:off x="131" y="-474086"/>
              <a:ext cx="4276328" cy="4653499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3307783" y="754708"/>
              <a:ext cx="5836289" cy="4007940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5" name="Google Shape;2965;p31"/>
          <p:cNvGrpSpPr/>
          <p:nvPr/>
        </p:nvGrpSpPr>
        <p:grpSpPr>
          <a:xfrm>
            <a:off x="-87266" y="4790547"/>
            <a:ext cx="12314881" cy="2120588"/>
            <a:chOff x="-65450" y="4543325"/>
            <a:chExt cx="9236161" cy="639168"/>
          </a:xfrm>
        </p:grpSpPr>
        <p:sp>
          <p:nvSpPr>
            <p:cNvPr id="2966" name="Google Shape;2966;p31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-65450" y="4670975"/>
              <a:ext cx="9209483" cy="5113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8" name="Google Shape;2968;p31"/>
          <p:cNvGrpSpPr/>
          <p:nvPr/>
        </p:nvGrpSpPr>
        <p:grpSpPr>
          <a:xfrm>
            <a:off x="9159065" y="4384753"/>
            <a:ext cx="537119" cy="636055"/>
            <a:chOff x="4572005" y="4329235"/>
            <a:chExt cx="402839" cy="477041"/>
          </a:xfrm>
        </p:grpSpPr>
        <p:sp>
          <p:nvSpPr>
            <p:cNvPr id="2969" name="Google Shape;2969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74" name="Google Shape;2974;p31"/>
          <p:cNvGrpSpPr/>
          <p:nvPr/>
        </p:nvGrpSpPr>
        <p:grpSpPr>
          <a:xfrm>
            <a:off x="8831553" y="4488683"/>
            <a:ext cx="449353" cy="532123"/>
            <a:chOff x="4572005" y="4329235"/>
            <a:chExt cx="402839" cy="477041"/>
          </a:xfrm>
        </p:grpSpPr>
        <p:sp>
          <p:nvSpPr>
            <p:cNvPr id="2975" name="Google Shape;2975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0" name="Google Shape;2980;p31"/>
          <p:cNvGrpSpPr/>
          <p:nvPr/>
        </p:nvGrpSpPr>
        <p:grpSpPr>
          <a:xfrm flipH="1">
            <a:off x="10829289" y="957800"/>
            <a:ext cx="885367" cy="397267"/>
            <a:chOff x="6561950" y="201375"/>
            <a:chExt cx="664025" cy="297950"/>
          </a:xfrm>
        </p:grpSpPr>
        <p:sp>
          <p:nvSpPr>
            <p:cNvPr id="2981" name="Google Shape;2981;p31"/>
            <p:cNvSpPr/>
            <p:nvPr/>
          </p:nvSpPr>
          <p:spPr>
            <a:xfrm>
              <a:off x="6561950" y="28095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6662700" y="22127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6583825" y="24307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6643875" y="20137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6757275" y="31550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6" name="Google Shape;2986;p31"/>
          <p:cNvGrpSpPr/>
          <p:nvPr/>
        </p:nvGrpSpPr>
        <p:grpSpPr>
          <a:xfrm>
            <a:off x="9047020" y="4606411"/>
            <a:ext cx="449353" cy="532123"/>
            <a:chOff x="4572005" y="4329235"/>
            <a:chExt cx="402839" cy="477041"/>
          </a:xfrm>
        </p:grpSpPr>
        <p:sp>
          <p:nvSpPr>
            <p:cNvPr id="2987" name="Google Shape;2987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92" name="Google Shape;2992;p31"/>
          <p:cNvGrpSpPr/>
          <p:nvPr/>
        </p:nvGrpSpPr>
        <p:grpSpPr>
          <a:xfrm>
            <a:off x="10050110" y="4898672"/>
            <a:ext cx="2089733" cy="1885280"/>
            <a:chOff x="2485333" y="3736351"/>
            <a:chExt cx="1383319" cy="1247869"/>
          </a:xfrm>
        </p:grpSpPr>
        <p:sp>
          <p:nvSpPr>
            <p:cNvPr id="2993" name="Google Shape;2993;p31"/>
            <p:cNvSpPr/>
            <p:nvPr/>
          </p:nvSpPr>
          <p:spPr>
            <a:xfrm>
              <a:off x="3143197" y="3806603"/>
              <a:ext cx="114274" cy="55573"/>
            </a:xfrm>
            <a:custGeom>
              <a:avLst/>
              <a:gdLst/>
              <a:ahLst/>
              <a:cxnLst/>
              <a:rect l="l" t="t" r="r" b="b"/>
              <a:pathLst>
                <a:path w="7598" h="3695" extrusionOk="0">
                  <a:moveTo>
                    <a:pt x="4687" y="0"/>
                  </a:moveTo>
                  <a:cubicBezTo>
                    <a:pt x="4616" y="0"/>
                    <a:pt x="4544" y="3"/>
                    <a:pt x="4470" y="9"/>
                  </a:cubicBezTo>
                  <a:cubicBezTo>
                    <a:pt x="4470" y="9"/>
                    <a:pt x="0" y="343"/>
                    <a:pt x="1735" y="3078"/>
                  </a:cubicBezTo>
                  <a:cubicBezTo>
                    <a:pt x="1947" y="3412"/>
                    <a:pt x="2251" y="3544"/>
                    <a:pt x="2590" y="3544"/>
                  </a:cubicBezTo>
                  <a:cubicBezTo>
                    <a:pt x="3373" y="3544"/>
                    <a:pt x="4344" y="2840"/>
                    <a:pt x="4814" y="2292"/>
                  </a:cubicBezTo>
                  <a:lnTo>
                    <a:pt x="4814" y="2292"/>
                  </a:lnTo>
                  <a:cubicBezTo>
                    <a:pt x="4848" y="2821"/>
                    <a:pt x="5144" y="3514"/>
                    <a:pt x="6038" y="3679"/>
                  </a:cubicBezTo>
                  <a:cubicBezTo>
                    <a:pt x="6094" y="3689"/>
                    <a:pt x="6148" y="3694"/>
                    <a:pt x="6200" y="3694"/>
                  </a:cubicBezTo>
                  <a:cubicBezTo>
                    <a:pt x="7597" y="3694"/>
                    <a:pt x="7139" y="0"/>
                    <a:pt x="4687" y="0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3157245" y="3736351"/>
              <a:ext cx="122456" cy="69349"/>
            </a:xfrm>
            <a:custGeom>
              <a:avLst/>
              <a:gdLst/>
              <a:ahLst/>
              <a:cxnLst/>
              <a:rect l="l" t="t" r="r" b="b"/>
              <a:pathLst>
                <a:path w="8142" h="4611" extrusionOk="0">
                  <a:moveTo>
                    <a:pt x="3340" y="1"/>
                  </a:moveTo>
                  <a:cubicBezTo>
                    <a:pt x="3199" y="1"/>
                    <a:pt x="3053" y="35"/>
                    <a:pt x="2902" y="110"/>
                  </a:cubicBezTo>
                  <a:cubicBezTo>
                    <a:pt x="0" y="1545"/>
                    <a:pt x="3603" y="4180"/>
                    <a:pt x="3603" y="4180"/>
                  </a:cubicBezTo>
                  <a:cubicBezTo>
                    <a:pt x="4028" y="4485"/>
                    <a:pt x="4467" y="4611"/>
                    <a:pt x="4887" y="4611"/>
                  </a:cubicBezTo>
                  <a:cubicBezTo>
                    <a:pt x="6677" y="4611"/>
                    <a:pt x="8141" y="2331"/>
                    <a:pt x="6872" y="1845"/>
                  </a:cubicBezTo>
                  <a:cubicBezTo>
                    <a:pt x="6663" y="1765"/>
                    <a:pt x="6469" y="1731"/>
                    <a:pt x="6291" y="1731"/>
                  </a:cubicBezTo>
                  <a:cubicBezTo>
                    <a:pt x="5727" y="1731"/>
                    <a:pt x="5319" y="2075"/>
                    <a:pt x="5091" y="2412"/>
                  </a:cubicBezTo>
                  <a:lnTo>
                    <a:pt x="5091" y="2412"/>
                  </a:lnTo>
                  <a:cubicBezTo>
                    <a:pt x="4953" y="1516"/>
                    <a:pt x="4275" y="1"/>
                    <a:pt x="3340" y="1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3167773" y="3760460"/>
              <a:ext cx="35133" cy="40773"/>
            </a:xfrm>
            <a:custGeom>
              <a:avLst/>
              <a:gdLst/>
              <a:ahLst/>
              <a:cxnLst/>
              <a:rect l="l" t="t" r="r" b="b"/>
              <a:pathLst>
                <a:path w="2336" h="2711" extrusionOk="0">
                  <a:moveTo>
                    <a:pt x="314" y="0"/>
                  </a:moveTo>
                  <a:cubicBezTo>
                    <a:pt x="225" y="0"/>
                    <a:pt x="128" y="65"/>
                    <a:pt x="101" y="175"/>
                  </a:cubicBezTo>
                  <a:cubicBezTo>
                    <a:pt x="1" y="742"/>
                    <a:pt x="67" y="1243"/>
                    <a:pt x="334" y="1643"/>
                  </a:cubicBezTo>
                  <a:cubicBezTo>
                    <a:pt x="901" y="2477"/>
                    <a:pt x="2035" y="2677"/>
                    <a:pt x="2102" y="2710"/>
                  </a:cubicBezTo>
                  <a:lnTo>
                    <a:pt x="2136" y="2710"/>
                  </a:lnTo>
                  <a:cubicBezTo>
                    <a:pt x="2236" y="2710"/>
                    <a:pt x="2302" y="2644"/>
                    <a:pt x="2336" y="2544"/>
                  </a:cubicBezTo>
                  <a:cubicBezTo>
                    <a:pt x="2336" y="2410"/>
                    <a:pt x="2269" y="2310"/>
                    <a:pt x="2169" y="2277"/>
                  </a:cubicBezTo>
                  <a:cubicBezTo>
                    <a:pt x="2136" y="2277"/>
                    <a:pt x="1135" y="2110"/>
                    <a:pt x="701" y="1410"/>
                  </a:cubicBezTo>
                  <a:cubicBezTo>
                    <a:pt x="468" y="1109"/>
                    <a:pt x="434" y="709"/>
                    <a:pt x="534" y="242"/>
                  </a:cubicBezTo>
                  <a:cubicBezTo>
                    <a:pt x="534" y="142"/>
                    <a:pt x="468" y="42"/>
                    <a:pt x="368" y="9"/>
                  </a:cubicBezTo>
                  <a:cubicBezTo>
                    <a:pt x="350" y="3"/>
                    <a:pt x="332" y="0"/>
                    <a:pt x="31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3154237" y="3797519"/>
              <a:ext cx="47165" cy="24786"/>
            </a:xfrm>
            <a:custGeom>
              <a:avLst/>
              <a:gdLst/>
              <a:ahLst/>
              <a:cxnLst/>
              <a:rect l="l" t="t" r="r" b="b"/>
              <a:pathLst>
                <a:path w="3136" h="1648" extrusionOk="0">
                  <a:moveTo>
                    <a:pt x="1641" y="0"/>
                  </a:moveTo>
                  <a:cubicBezTo>
                    <a:pt x="1241" y="0"/>
                    <a:pt x="907" y="92"/>
                    <a:pt x="634" y="280"/>
                  </a:cubicBezTo>
                  <a:cubicBezTo>
                    <a:pt x="33" y="713"/>
                    <a:pt x="0" y="1414"/>
                    <a:pt x="0" y="1447"/>
                  </a:cubicBezTo>
                  <a:cubicBezTo>
                    <a:pt x="0" y="1547"/>
                    <a:pt x="100" y="1647"/>
                    <a:pt x="234" y="1647"/>
                  </a:cubicBezTo>
                  <a:cubicBezTo>
                    <a:pt x="334" y="1647"/>
                    <a:pt x="434" y="1547"/>
                    <a:pt x="434" y="1447"/>
                  </a:cubicBezTo>
                  <a:cubicBezTo>
                    <a:pt x="434" y="1447"/>
                    <a:pt x="467" y="914"/>
                    <a:pt x="867" y="647"/>
                  </a:cubicBezTo>
                  <a:cubicBezTo>
                    <a:pt x="1067" y="497"/>
                    <a:pt x="1343" y="422"/>
                    <a:pt x="1676" y="422"/>
                  </a:cubicBezTo>
                  <a:cubicBezTo>
                    <a:pt x="2010" y="422"/>
                    <a:pt x="2402" y="497"/>
                    <a:pt x="2835" y="647"/>
                  </a:cubicBezTo>
                  <a:cubicBezTo>
                    <a:pt x="2853" y="653"/>
                    <a:pt x="2872" y="655"/>
                    <a:pt x="2891" y="655"/>
                  </a:cubicBezTo>
                  <a:cubicBezTo>
                    <a:pt x="2980" y="655"/>
                    <a:pt x="3075" y="596"/>
                    <a:pt x="3102" y="513"/>
                  </a:cubicBezTo>
                  <a:cubicBezTo>
                    <a:pt x="3136" y="380"/>
                    <a:pt x="3069" y="280"/>
                    <a:pt x="2969" y="246"/>
                  </a:cubicBezTo>
                  <a:cubicBezTo>
                    <a:pt x="2464" y="84"/>
                    <a:pt x="2023" y="0"/>
                    <a:pt x="16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3193867" y="3809220"/>
              <a:ext cx="48669" cy="38668"/>
            </a:xfrm>
            <a:custGeom>
              <a:avLst/>
              <a:gdLst/>
              <a:ahLst/>
              <a:cxnLst/>
              <a:rect l="l" t="t" r="r" b="b"/>
              <a:pathLst>
                <a:path w="3236" h="2571" extrusionOk="0">
                  <a:moveTo>
                    <a:pt x="1249" y="1"/>
                  </a:moveTo>
                  <a:cubicBezTo>
                    <a:pt x="1209" y="1"/>
                    <a:pt x="1170" y="12"/>
                    <a:pt x="1134" y="36"/>
                  </a:cubicBezTo>
                  <a:cubicBezTo>
                    <a:pt x="801" y="269"/>
                    <a:pt x="0" y="869"/>
                    <a:pt x="34" y="1336"/>
                  </a:cubicBezTo>
                  <a:cubicBezTo>
                    <a:pt x="34" y="1437"/>
                    <a:pt x="100" y="1537"/>
                    <a:pt x="200" y="1603"/>
                  </a:cubicBezTo>
                  <a:cubicBezTo>
                    <a:pt x="265" y="1644"/>
                    <a:pt x="353" y="1661"/>
                    <a:pt x="457" y="1661"/>
                  </a:cubicBezTo>
                  <a:cubicBezTo>
                    <a:pt x="779" y="1661"/>
                    <a:pt x="1248" y="1496"/>
                    <a:pt x="1601" y="1370"/>
                  </a:cubicBezTo>
                  <a:cubicBezTo>
                    <a:pt x="1802" y="1870"/>
                    <a:pt x="2135" y="2537"/>
                    <a:pt x="2502" y="2571"/>
                  </a:cubicBezTo>
                  <a:lnTo>
                    <a:pt x="2535" y="2571"/>
                  </a:lnTo>
                  <a:cubicBezTo>
                    <a:pt x="2635" y="2571"/>
                    <a:pt x="2736" y="2537"/>
                    <a:pt x="2836" y="2404"/>
                  </a:cubicBezTo>
                  <a:cubicBezTo>
                    <a:pt x="3236" y="1870"/>
                    <a:pt x="2869" y="936"/>
                    <a:pt x="2802" y="836"/>
                  </a:cubicBezTo>
                  <a:cubicBezTo>
                    <a:pt x="2778" y="764"/>
                    <a:pt x="2702" y="709"/>
                    <a:pt x="2624" y="709"/>
                  </a:cubicBezTo>
                  <a:cubicBezTo>
                    <a:pt x="2594" y="709"/>
                    <a:pt x="2563" y="717"/>
                    <a:pt x="2535" y="736"/>
                  </a:cubicBezTo>
                  <a:cubicBezTo>
                    <a:pt x="2435" y="769"/>
                    <a:pt x="2369" y="903"/>
                    <a:pt x="2435" y="1003"/>
                  </a:cubicBezTo>
                  <a:cubicBezTo>
                    <a:pt x="2502" y="1203"/>
                    <a:pt x="2702" y="1837"/>
                    <a:pt x="2502" y="2137"/>
                  </a:cubicBezTo>
                  <a:cubicBezTo>
                    <a:pt x="2369" y="2037"/>
                    <a:pt x="2102" y="1537"/>
                    <a:pt x="1902" y="1003"/>
                  </a:cubicBezTo>
                  <a:cubicBezTo>
                    <a:pt x="1902" y="970"/>
                    <a:pt x="1835" y="936"/>
                    <a:pt x="1802" y="903"/>
                  </a:cubicBezTo>
                  <a:cubicBezTo>
                    <a:pt x="1768" y="886"/>
                    <a:pt x="1735" y="878"/>
                    <a:pt x="1706" y="878"/>
                  </a:cubicBezTo>
                  <a:cubicBezTo>
                    <a:pt x="1676" y="878"/>
                    <a:pt x="1651" y="886"/>
                    <a:pt x="1635" y="903"/>
                  </a:cubicBezTo>
                  <a:cubicBezTo>
                    <a:pt x="1168" y="1103"/>
                    <a:pt x="667" y="1236"/>
                    <a:pt x="467" y="1236"/>
                  </a:cubicBezTo>
                  <a:cubicBezTo>
                    <a:pt x="534" y="1070"/>
                    <a:pt x="934" y="669"/>
                    <a:pt x="1368" y="402"/>
                  </a:cubicBezTo>
                  <a:cubicBezTo>
                    <a:pt x="1468" y="336"/>
                    <a:pt x="1468" y="202"/>
                    <a:pt x="1435" y="102"/>
                  </a:cubicBezTo>
                  <a:cubicBezTo>
                    <a:pt x="1392" y="38"/>
                    <a:pt x="1321" y="1"/>
                    <a:pt x="12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3199883" y="3764867"/>
              <a:ext cx="53196" cy="40382"/>
            </a:xfrm>
            <a:custGeom>
              <a:avLst/>
              <a:gdLst/>
              <a:ahLst/>
              <a:cxnLst/>
              <a:rect l="l" t="t" r="r" b="b"/>
              <a:pathLst>
                <a:path w="3537" h="2685" extrusionOk="0">
                  <a:moveTo>
                    <a:pt x="505" y="1"/>
                  </a:moveTo>
                  <a:cubicBezTo>
                    <a:pt x="469" y="1"/>
                    <a:pt x="434" y="5"/>
                    <a:pt x="401" y="16"/>
                  </a:cubicBezTo>
                  <a:cubicBezTo>
                    <a:pt x="301" y="49"/>
                    <a:pt x="234" y="116"/>
                    <a:pt x="201" y="216"/>
                  </a:cubicBezTo>
                  <a:cubicBezTo>
                    <a:pt x="1" y="616"/>
                    <a:pt x="434" y="1717"/>
                    <a:pt x="568" y="2051"/>
                  </a:cubicBezTo>
                  <a:cubicBezTo>
                    <a:pt x="618" y="2126"/>
                    <a:pt x="686" y="2163"/>
                    <a:pt x="774" y="2163"/>
                  </a:cubicBezTo>
                  <a:cubicBezTo>
                    <a:pt x="803" y="2163"/>
                    <a:pt x="834" y="2159"/>
                    <a:pt x="868" y="2151"/>
                  </a:cubicBezTo>
                  <a:cubicBezTo>
                    <a:pt x="968" y="2084"/>
                    <a:pt x="1001" y="1984"/>
                    <a:pt x="968" y="1884"/>
                  </a:cubicBezTo>
                  <a:cubicBezTo>
                    <a:pt x="701" y="1250"/>
                    <a:pt x="534" y="616"/>
                    <a:pt x="568" y="416"/>
                  </a:cubicBezTo>
                  <a:lnTo>
                    <a:pt x="568" y="416"/>
                  </a:lnTo>
                  <a:cubicBezTo>
                    <a:pt x="768" y="516"/>
                    <a:pt x="1268" y="1117"/>
                    <a:pt x="1702" y="1750"/>
                  </a:cubicBezTo>
                  <a:cubicBezTo>
                    <a:pt x="1752" y="1825"/>
                    <a:pt x="1821" y="1863"/>
                    <a:pt x="1894" y="1863"/>
                  </a:cubicBezTo>
                  <a:cubicBezTo>
                    <a:pt x="1919" y="1863"/>
                    <a:pt x="1944" y="1859"/>
                    <a:pt x="1969" y="1850"/>
                  </a:cubicBezTo>
                  <a:cubicBezTo>
                    <a:pt x="2302" y="1684"/>
                    <a:pt x="2702" y="1517"/>
                    <a:pt x="2936" y="1450"/>
                  </a:cubicBezTo>
                  <a:lnTo>
                    <a:pt x="2936" y="1450"/>
                  </a:lnTo>
                  <a:cubicBezTo>
                    <a:pt x="2803" y="1684"/>
                    <a:pt x="2536" y="2051"/>
                    <a:pt x="2269" y="2351"/>
                  </a:cubicBezTo>
                  <a:cubicBezTo>
                    <a:pt x="2202" y="2451"/>
                    <a:pt x="2202" y="2584"/>
                    <a:pt x="2302" y="2651"/>
                  </a:cubicBezTo>
                  <a:cubicBezTo>
                    <a:pt x="2336" y="2684"/>
                    <a:pt x="2369" y="2684"/>
                    <a:pt x="2436" y="2684"/>
                  </a:cubicBezTo>
                  <a:cubicBezTo>
                    <a:pt x="2502" y="2684"/>
                    <a:pt x="2536" y="2684"/>
                    <a:pt x="2602" y="2618"/>
                  </a:cubicBezTo>
                  <a:cubicBezTo>
                    <a:pt x="3536" y="1517"/>
                    <a:pt x="3470" y="1283"/>
                    <a:pt x="3436" y="1183"/>
                  </a:cubicBezTo>
                  <a:cubicBezTo>
                    <a:pt x="3436" y="1117"/>
                    <a:pt x="3370" y="1050"/>
                    <a:pt x="3303" y="1016"/>
                  </a:cubicBezTo>
                  <a:cubicBezTo>
                    <a:pt x="3269" y="1005"/>
                    <a:pt x="3229" y="1000"/>
                    <a:pt x="3181" y="1000"/>
                  </a:cubicBezTo>
                  <a:cubicBezTo>
                    <a:pt x="2948" y="1000"/>
                    <a:pt x="2551" y="1134"/>
                    <a:pt x="1969" y="1383"/>
                  </a:cubicBezTo>
                  <a:cubicBezTo>
                    <a:pt x="1507" y="706"/>
                    <a:pt x="931" y="1"/>
                    <a:pt x="5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85333" y="4460031"/>
              <a:ext cx="91714" cy="80915"/>
            </a:xfrm>
            <a:custGeom>
              <a:avLst/>
              <a:gdLst/>
              <a:ahLst/>
              <a:cxnLst/>
              <a:rect l="l" t="t" r="r" b="b"/>
              <a:pathLst>
                <a:path w="6098" h="5380" extrusionOk="0">
                  <a:moveTo>
                    <a:pt x="1838" y="0"/>
                  </a:moveTo>
                  <a:cubicBezTo>
                    <a:pt x="1236" y="0"/>
                    <a:pt x="684" y="343"/>
                    <a:pt x="377" y="1362"/>
                  </a:cubicBezTo>
                  <a:cubicBezTo>
                    <a:pt x="1" y="2591"/>
                    <a:pt x="1943" y="3160"/>
                    <a:pt x="2987" y="3168"/>
                  </a:cubicBezTo>
                  <a:lnTo>
                    <a:pt x="2987" y="3168"/>
                  </a:lnTo>
                  <a:cubicBezTo>
                    <a:pt x="2599" y="3536"/>
                    <a:pt x="2255" y="4212"/>
                    <a:pt x="2712" y="4998"/>
                  </a:cubicBezTo>
                  <a:cubicBezTo>
                    <a:pt x="2863" y="5264"/>
                    <a:pt x="3082" y="5380"/>
                    <a:pt x="3328" y="5380"/>
                  </a:cubicBezTo>
                  <a:cubicBezTo>
                    <a:pt x="4439" y="5380"/>
                    <a:pt x="6097" y="3013"/>
                    <a:pt x="4513" y="1429"/>
                  </a:cubicBezTo>
                  <a:cubicBezTo>
                    <a:pt x="4513" y="1429"/>
                    <a:pt x="3070" y="0"/>
                    <a:pt x="1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555374" y="4425935"/>
              <a:ext cx="66447" cy="83322"/>
            </a:xfrm>
            <a:custGeom>
              <a:avLst/>
              <a:gdLst/>
              <a:ahLst/>
              <a:cxnLst/>
              <a:rect l="l" t="t" r="r" b="b"/>
              <a:pathLst>
                <a:path w="4418" h="5540" extrusionOk="0">
                  <a:moveTo>
                    <a:pt x="1931" y="0"/>
                  </a:moveTo>
                  <a:cubicBezTo>
                    <a:pt x="1" y="0"/>
                    <a:pt x="256" y="3429"/>
                    <a:pt x="256" y="3429"/>
                  </a:cubicBezTo>
                  <a:cubicBezTo>
                    <a:pt x="384" y="4921"/>
                    <a:pt x="1701" y="5539"/>
                    <a:pt x="2781" y="5539"/>
                  </a:cubicBezTo>
                  <a:cubicBezTo>
                    <a:pt x="3682" y="5539"/>
                    <a:pt x="4417" y="5109"/>
                    <a:pt x="4159" y="4396"/>
                  </a:cubicBezTo>
                  <a:cubicBezTo>
                    <a:pt x="3881" y="3610"/>
                    <a:pt x="3257" y="3387"/>
                    <a:pt x="2749" y="3387"/>
                  </a:cubicBezTo>
                  <a:cubicBezTo>
                    <a:pt x="2690" y="3387"/>
                    <a:pt x="2632" y="3390"/>
                    <a:pt x="2577" y="3396"/>
                  </a:cubicBezTo>
                  <a:lnTo>
                    <a:pt x="2577" y="3396"/>
                  </a:lnTo>
                  <a:cubicBezTo>
                    <a:pt x="3243" y="2617"/>
                    <a:pt x="4076" y="756"/>
                    <a:pt x="2892" y="227"/>
                  </a:cubicBezTo>
                  <a:cubicBezTo>
                    <a:pt x="2523" y="69"/>
                    <a:pt x="2205" y="0"/>
                    <a:pt x="1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665" y="4421619"/>
              <a:ext cx="24094" cy="49376"/>
            </a:xfrm>
            <a:custGeom>
              <a:avLst/>
              <a:gdLst/>
              <a:ahLst/>
              <a:cxnLst/>
              <a:rect l="l" t="t" r="r" b="b"/>
              <a:pathLst>
                <a:path w="1602" h="3283" extrusionOk="0">
                  <a:moveTo>
                    <a:pt x="1342" y="1"/>
                  </a:moveTo>
                  <a:cubicBezTo>
                    <a:pt x="1318" y="1"/>
                    <a:pt x="1293" y="5"/>
                    <a:pt x="1268" y="13"/>
                  </a:cubicBezTo>
                  <a:cubicBezTo>
                    <a:pt x="734" y="280"/>
                    <a:pt x="401" y="680"/>
                    <a:pt x="267" y="1147"/>
                  </a:cubicBezTo>
                  <a:cubicBezTo>
                    <a:pt x="0" y="2115"/>
                    <a:pt x="601" y="3116"/>
                    <a:pt x="601" y="3149"/>
                  </a:cubicBezTo>
                  <a:cubicBezTo>
                    <a:pt x="667" y="3216"/>
                    <a:pt x="734" y="3282"/>
                    <a:pt x="801" y="3282"/>
                  </a:cubicBezTo>
                  <a:cubicBezTo>
                    <a:pt x="834" y="3282"/>
                    <a:pt x="868" y="3249"/>
                    <a:pt x="901" y="3249"/>
                  </a:cubicBezTo>
                  <a:cubicBezTo>
                    <a:pt x="1001" y="3182"/>
                    <a:pt x="1034" y="3049"/>
                    <a:pt x="968" y="2949"/>
                  </a:cubicBezTo>
                  <a:cubicBezTo>
                    <a:pt x="968" y="2949"/>
                    <a:pt x="467" y="2048"/>
                    <a:pt x="667" y="1281"/>
                  </a:cubicBezTo>
                  <a:cubicBezTo>
                    <a:pt x="767" y="914"/>
                    <a:pt x="1034" y="614"/>
                    <a:pt x="1435" y="380"/>
                  </a:cubicBezTo>
                  <a:cubicBezTo>
                    <a:pt x="1568" y="347"/>
                    <a:pt x="1601" y="213"/>
                    <a:pt x="1535" y="113"/>
                  </a:cubicBezTo>
                  <a:cubicBezTo>
                    <a:pt x="1485" y="38"/>
                    <a:pt x="1416" y="1"/>
                    <a:pt x="134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505546" y="4442314"/>
              <a:ext cx="44669" cy="31193"/>
            </a:xfrm>
            <a:custGeom>
              <a:avLst/>
              <a:gdLst/>
              <a:ahLst/>
              <a:cxnLst/>
              <a:rect l="l" t="t" r="r" b="b"/>
              <a:pathLst>
                <a:path w="2970" h="2074" extrusionOk="0">
                  <a:moveTo>
                    <a:pt x="1043" y="0"/>
                  </a:moveTo>
                  <a:cubicBezTo>
                    <a:pt x="508" y="0"/>
                    <a:pt x="128" y="305"/>
                    <a:pt x="100" y="305"/>
                  </a:cubicBezTo>
                  <a:cubicBezTo>
                    <a:pt x="0" y="372"/>
                    <a:pt x="0" y="505"/>
                    <a:pt x="67" y="605"/>
                  </a:cubicBezTo>
                  <a:cubicBezTo>
                    <a:pt x="104" y="661"/>
                    <a:pt x="161" y="685"/>
                    <a:pt x="221" y="685"/>
                  </a:cubicBezTo>
                  <a:cubicBezTo>
                    <a:pt x="270" y="685"/>
                    <a:pt x="322" y="669"/>
                    <a:pt x="367" y="639"/>
                  </a:cubicBezTo>
                  <a:cubicBezTo>
                    <a:pt x="367" y="639"/>
                    <a:pt x="645" y="407"/>
                    <a:pt x="1027" y="407"/>
                  </a:cubicBezTo>
                  <a:cubicBezTo>
                    <a:pt x="1104" y="407"/>
                    <a:pt x="1184" y="416"/>
                    <a:pt x="1268" y="439"/>
                  </a:cubicBezTo>
                  <a:cubicBezTo>
                    <a:pt x="1735" y="572"/>
                    <a:pt x="2202" y="1072"/>
                    <a:pt x="2535" y="1940"/>
                  </a:cubicBezTo>
                  <a:cubicBezTo>
                    <a:pt x="2569" y="2006"/>
                    <a:pt x="2669" y="2073"/>
                    <a:pt x="2736" y="2073"/>
                  </a:cubicBezTo>
                  <a:cubicBezTo>
                    <a:pt x="2769" y="2073"/>
                    <a:pt x="2802" y="2073"/>
                    <a:pt x="2802" y="2040"/>
                  </a:cubicBezTo>
                  <a:cubicBezTo>
                    <a:pt x="2936" y="2006"/>
                    <a:pt x="2969" y="1873"/>
                    <a:pt x="2936" y="1773"/>
                  </a:cubicBezTo>
                  <a:cubicBezTo>
                    <a:pt x="2535" y="772"/>
                    <a:pt x="2002" y="205"/>
                    <a:pt x="1368" y="38"/>
                  </a:cubicBezTo>
                  <a:cubicBezTo>
                    <a:pt x="1255" y="11"/>
                    <a:pt x="1146" y="0"/>
                    <a:pt x="104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2523609" y="4481283"/>
              <a:ext cx="35133" cy="45391"/>
            </a:xfrm>
            <a:custGeom>
              <a:avLst/>
              <a:gdLst/>
              <a:ahLst/>
              <a:cxnLst/>
              <a:rect l="l" t="t" r="r" b="b"/>
              <a:pathLst>
                <a:path w="2336" h="3018" extrusionOk="0">
                  <a:moveTo>
                    <a:pt x="737" y="0"/>
                  </a:moveTo>
                  <a:cubicBezTo>
                    <a:pt x="474" y="0"/>
                    <a:pt x="235" y="48"/>
                    <a:pt x="100" y="183"/>
                  </a:cubicBezTo>
                  <a:cubicBezTo>
                    <a:pt x="33" y="249"/>
                    <a:pt x="0" y="349"/>
                    <a:pt x="33" y="483"/>
                  </a:cubicBezTo>
                  <a:cubicBezTo>
                    <a:pt x="67" y="783"/>
                    <a:pt x="667" y="1150"/>
                    <a:pt x="1101" y="1383"/>
                  </a:cubicBezTo>
                  <a:cubicBezTo>
                    <a:pt x="867" y="1850"/>
                    <a:pt x="567" y="2551"/>
                    <a:pt x="767" y="2851"/>
                  </a:cubicBezTo>
                  <a:cubicBezTo>
                    <a:pt x="801" y="2918"/>
                    <a:pt x="901" y="3018"/>
                    <a:pt x="1068" y="3018"/>
                  </a:cubicBezTo>
                  <a:lnTo>
                    <a:pt x="1134" y="3018"/>
                  </a:lnTo>
                  <a:cubicBezTo>
                    <a:pt x="1801" y="2951"/>
                    <a:pt x="2235" y="2051"/>
                    <a:pt x="2302" y="1951"/>
                  </a:cubicBezTo>
                  <a:cubicBezTo>
                    <a:pt x="2335" y="1850"/>
                    <a:pt x="2302" y="1750"/>
                    <a:pt x="2202" y="1684"/>
                  </a:cubicBezTo>
                  <a:cubicBezTo>
                    <a:pt x="2177" y="1675"/>
                    <a:pt x="2150" y="1671"/>
                    <a:pt x="2122" y="1671"/>
                  </a:cubicBezTo>
                  <a:cubicBezTo>
                    <a:pt x="2041" y="1671"/>
                    <a:pt x="1960" y="1709"/>
                    <a:pt x="1935" y="1784"/>
                  </a:cubicBezTo>
                  <a:cubicBezTo>
                    <a:pt x="1835" y="1984"/>
                    <a:pt x="1468" y="2518"/>
                    <a:pt x="1101" y="2584"/>
                  </a:cubicBezTo>
                  <a:cubicBezTo>
                    <a:pt x="1101" y="2418"/>
                    <a:pt x="1301" y="1884"/>
                    <a:pt x="1568" y="1383"/>
                  </a:cubicBezTo>
                  <a:cubicBezTo>
                    <a:pt x="1601" y="1350"/>
                    <a:pt x="1601" y="1283"/>
                    <a:pt x="1601" y="1217"/>
                  </a:cubicBezTo>
                  <a:cubicBezTo>
                    <a:pt x="1568" y="1183"/>
                    <a:pt x="1535" y="1117"/>
                    <a:pt x="1468" y="1117"/>
                  </a:cubicBezTo>
                  <a:cubicBezTo>
                    <a:pt x="1034" y="883"/>
                    <a:pt x="601" y="583"/>
                    <a:pt x="467" y="449"/>
                  </a:cubicBezTo>
                  <a:cubicBezTo>
                    <a:pt x="521" y="432"/>
                    <a:pt x="598" y="423"/>
                    <a:pt x="693" y="423"/>
                  </a:cubicBezTo>
                  <a:cubicBezTo>
                    <a:pt x="951" y="423"/>
                    <a:pt x="1335" y="485"/>
                    <a:pt x="1701" y="583"/>
                  </a:cubicBezTo>
                  <a:cubicBezTo>
                    <a:pt x="1718" y="589"/>
                    <a:pt x="1737" y="591"/>
                    <a:pt x="1755" y="591"/>
                  </a:cubicBezTo>
                  <a:cubicBezTo>
                    <a:pt x="1843" y="591"/>
                    <a:pt x="1935" y="527"/>
                    <a:pt x="1935" y="416"/>
                  </a:cubicBezTo>
                  <a:cubicBezTo>
                    <a:pt x="1968" y="316"/>
                    <a:pt x="1901" y="216"/>
                    <a:pt x="1801" y="183"/>
                  </a:cubicBezTo>
                  <a:cubicBezTo>
                    <a:pt x="1563" y="103"/>
                    <a:pt x="1124" y="0"/>
                    <a:pt x="7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2559720" y="4450075"/>
              <a:ext cx="39149" cy="51527"/>
            </a:xfrm>
            <a:custGeom>
              <a:avLst/>
              <a:gdLst/>
              <a:ahLst/>
              <a:cxnLst/>
              <a:rect l="l" t="t" r="r" b="b"/>
              <a:pathLst>
                <a:path w="2603" h="3426" extrusionOk="0">
                  <a:moveTo>
                    <a:pt x="1293" y="1"/>
                  </a:moveTo>
                  <a:cubicBezTo>
                    <a:pt x="1251" y="1"/>
                    <a:pt x="1210" y="9"/>
                    <a:pt x="1168" y="23"/>
                  </a:cubicBezTo>
                  <a:cubicBezTo>
                    <a:pt x="735" y="156"/>
                    <a:pt x="201" y="1190"/>
                    <a:pt x="34" y="1490"/>
                  </a:cubicBezTo>
                  <a:cubicBezTo>
                    <a:pt x="1" y="1624"/>
                    <a:pt x="34" y="1724"/>
                    <a:pt x="134" y="1791"/>
                  </a:cubicBezTo>
                  <a:cubicBezTo>
                    <a:pt x="159" y="1799"/>
                    <a:pt x="186" y="1803"/>
                    <a:pt x="213" y="1803"/>
                  </a:cubicBezTo>
                  <a:cubicBezTo>
                    <a:pt x="295" y="1803"/>
                    <a:pt x="376" y="1766"/>
                    <a:pt x="401" y="1691"/>
                  </a:cubicBezTo>
                  <a:cubicBezTo>
                    <a:pt x="701" y="1090"/>
                    <a:pt x="1068" y="556"/>
                    <a:pt x="1235" y="423"/>
                  </a:cubicBezTo>
                  <a:lnTo>
                    <a:pt x="1235" y="423"/>
                  </a:lnTo>
                  <a:cubicBezTo>
                    <a:pt x="1302" y="656"/>
                    <a:pt x="1202" y="1424"/>
                    <a:pt x="968" y="2191"/>
                  </a:cubicBezTo>
                  <a:cubicBezTo>
                    <a:pt x="935" y="2291"/>
                    <a:pt x="1002" y="2391"/>
                    <a:pt x="1102" y="2458"/>
                  </a:cubicBezTo>
                  <a:cubicBezTo>
                    <a:pt x="1435" y="2591"/>
                    <a:pt x="1802" y="2791"/>
                    <a:pt x="2036" y="2925"/>
                  </a:cubicBezTo>
                  <a:cubicBezTo>
                    <a:pt x="1769" y="2958"/>
                    <a:pt x="1302" y="2991"/>
                    <a:pt x="901" y="2991"/>
                  </a:cubicBezTo>
                  <a:cubicBezTo>
                    <a:pt x="768" y="2991"/>
                    <a:pt x="668" y="3092"/>
                    <a:pt x="701" y="3225"/>
                  </a:cubicBezTo>
                  <a:cubicBezTo>
                    <a:pt x="701" y="3325"/>
                    <a:pt x="768" y="3425"/>
                    <a:pt x="901" y="3425"/>
                  </a:cubicBezTo>
                  <a:cubicBezTo>
                    <a:pt x="2336" y="3392"/>
                    <a:pt x="2503" y="3225"/>
                    <a:pt x="2536" y="3125"/>
                  </a:cubicBezTo>
                  <a:cubicBezTo>
                    <a:pt x="2603" y="3058"/>
                    <a:pt x="2603" y="2991"/>
                    <a:pt x="2569" y="2925"/>
                  </a:cubicBezTo>
                  <a:cubicBezTo>
                    <a:pt x="2503" y="2725"/>
                    <a:pt x="2136" y="2458"/>
                    <a:pt x="1435" y="2124"/>
                  </a:cubicBezTo>
                  <a:cubicBezTo>
                    <a:pt x="1669" y="1290"/>
                    <a:pt x="1835" y="290"/>
                    <a:pt x="1469" y="56"/>
                  </a:cubicBezTo>
                  <a:cubicBezTo>
                    <a:pt x="1410" y="17"/>
                    <a:pt x="1351" y="1"/>
                    <a:pt x="129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3600925" y="4699197"/>
              <a:ext cx="97730" cy="78103"/>
            </a:xfrm>
            <a:custGeom>
              <a:avLst/>
              <a:gdLst/>
              <a:ahLst/>
              <a:cxnLst/>
              <a:rect l="l" t="t" r="r" b="b"/>
              <a:pathLst>
                <a:path w="6498" h="5193" extrusionOk="0">
                  <a:moveTo>
                    <a:pt x="3477" y="1"/>
                  </a:moveTo>
                  <a:cubicBezTo>
                    <a:pt x="3427" y="1"/>
                    <a:pt x="3376" y="2"/>
                    <a:pt x="3324" y="4"/>
                  </a:cubicBezTo>
                  <a:cubicBezTo>
                    <a:pt x="2043" y="79"/>
                    <a:pt x="2161" y="2102"/>
                    <a:pt x="2511" y="3083"/>
                  </a:cubicBezTo>
                  <a:lnTo>
                    <a:pt x="2511" y="3083"/>
                  </a:lnTo>
                  <a:cubicBezTo>
                    <a:pt x="2306" y="2980"/>
                    <a:pt x="2050" y="2903"/>
                    <a:pt x="1779" y="2903"/>
                  </a:cubicBezTo>
                  <a:cubicBezTo>
                    <a:pt x="1415" y="2903"/>
                    <a:pt x="1024" y="3041"/>
                    <a:pt x="688" y="3440"/>
                  </a:cubicBezTo>
                  <a:cubicBezTo>
                    <a:pt x="1" y="4231"/>
                    <a:pt x="1266" y="5193"/>
                    <a:pt x="2597" y="5193"/>
                  </a:cubicBezTo>
                  <a:cubicBezTo>
                    <a:pt x="3396" y="5193"/>
                    <a:pt x="4220" y="4846"/>
                    <a:pt x="4658" y="3907"/>
                  </a:cubicBezTo>
                  <a:cubicBezTo>
                    <a:pt x="4658" y="3907"/>
                    <a:pt x="6498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3643819" y="4755176"/>
              <a:ext cx="92797" cy="70252"/>
            </a:xfrm>
            <a:custGeom>
              <a:avLst/>
              <a:gdLst/>
              <a:ahLst/>
              <a:cxnLst/>
              <a:rect l="l" t="t" r="r" b="b"/>
              <a:pathLst>
                <a:path w="6170" h="4671" extrusionOk="0">
                  <a:moveTo>
                    <a:pt x="4402" y="0"/>
                  </a:moveTo>
                  <a:cubicBezTo>
                    <a:pt x="3355" y="0"/>
                    <a:pt x="2206" y="518"/>
                    <a:pt x="2206" y="518"/>
                  </a:cubicBezTo>
                  <a:cubicBezTo>
                    <a:pt x="0" y="1518"/>
                    <a:pt x="984" y="4671"/>
                    <a:pt x="2140" y="4671"/>
                  </a:cubicBezTo>
                  <a:cubicBezTo>
                    <a:pt x="2295" y="4671"/>
                    <a:pt x="2453" y="4614"/>
                    <a:pt x="2606" y="4488"/>
                  </a:cubicBezTo>
                  <a:cubicBezTo>
                    <a:pt x="3299" y="3904"/>
                    <a:pt x="3215" y="3152"/>
                    <a:pt x="2985" y="2671"/>
                  </a:cubicBezTo>
                  <a:lnTo>
                    <a:pt x="2985" y="2671"/>
                  </a:lnTo>
                  <a:cubicBezTo>
                    <a:pt x="3380" y="2821"/>
                    <a:pt x="3948" y="2937"/>
                    <a:pt x="4491" y="2937"/>
                  </a:cubicBezTo>
                  <a:cubicBezTo>
                    <a:pt x="5289" y="2937"/>
                    <a:pt x="6031" y="2685"/>
                    <a:pt x="6076" y="1919"/>
                  </a:cubicBezTo>
                  <a:cubicBezTo>
                    <a:pt x="6169" y="403"/>
                    <a:pt x="5326" y="0"/>
                    <a:pt x="4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3680005" y="4736316"/>
              <a:ext cx="50685" cy="20139"/>
            </a:xfrm>
            <a:custGeom>
              <a:avLst/>
              <a:gdLst/>
              <a:ahLst/>
              <a:cxnLst/>
              <a:rect l="l" t="t" r="r" b="b"/>
              <a:pathLst>
                <a:path w="3370" h="1339" extrusionOk="0">
                  <a:moveTo>
                    <a:pt x="1992" y="0"/>
                  </a:moveTo>
                  <a:cubicBezTo>
                    <a:pt x="1951" y="0"/>
                    <a:pt x="1910" y="2"/>
                    <a:pt x="1868" y="4"/>
                  </a:cubicBezTo>
                  <a:cubicBezTo>
                    <a:pt x="868" y="71"/>
                    <a:pt x="134" y="938"/>
                    <a:pt x="100" y="972"/>
                  </a:cubicBezTo>
                  <a:cubicBezTo>
                    <a:pt x="0" y="1072"/>
                    <a:pt x="34" y="1205"/>
                    <a:pt x="100" y="1272"/>
                  </a:cubicBezTo>
                  <a:cubicBezTo>
                    <a:pt x="167" y="1305"/>
                    <a:pt x="200" y="1339"/>
                    <a:pt x="234" y="1339"/>
                  </a:cubicBezTo>
                  <a:cubicBezTo>
                    <a:pt x="301" y="1339"/>
                    <a:pt x="367" y="1305"/>
                    <a:pt x="401" y="1239"/>
                  </a:cubicBezTo>
                  <a:cubicBezTo>
                    <a:pt x="401" y="1239"/>
                    <a:pt x="1068" y="471"/>
                    <a:pt x="1902" y="405"/>
                  </a:cubicBezTo>
                  <a:cubicBezTo>
                    <a:pt x="1933" y="402"/>
                    <a:pt x="1964" y="400"/>
                    <a:pt x="1995" y="400"/>
                  </a:cubicBezTo>
                  <a:cubicBezTo>
                    <a:pt x="2331" y="400"/>
                    <a:pt x="2667" y="563"/>
                    <a:pt x="3002" y="838"/>
                  </a:cubicBezTo>
                  <a:cubicBezTo>
                    <a:pt x="3036" y="872"/>
                    <a:pt x="3086" y="888"/>
                    <a:pt x="3136" y="888"/>
                  </a:cubicBezTo>
                  <a:cubicBezTo>
                    <a:pt x="3186" y="888"/>
                    <a:pt x="3236" y="872"/>
                    <a:pt x="3269" y="838"/>
                  </a:cubicBezTo>
                  <a:cubicBezTo>
                    <a:pt x="3369" y="738"/>
                    <a:pt x="3369" y="605"/>
                    <a:pt x="3269" y="538"/>
                  </a:cubicBezTo>
                  <a:cubicBezTo>
                    <a:pt x="2872" y="171"/>
                    <a:pt x="2446" y="0"/>
                    <a:pt x="199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3675989" y="4702747"/>
              <a:ext cx="23086" cy="48700"/>
            </a:xfrm>
            <a:custGeom>
              <a:avLst/>
              <a:gdLst/>
              <a:ahLst/>
              <a:cxnLst/>
              <a:rect l="l" t="t" r="r" b="b"/>
              <a:pathLst>
                <a:path w="1535" h="3238" extrusionOk="0">
                  <a:moveTo>
                    <a:pt x="687" y="0"/>
                  </a:moveTo>
                  <a:cubicBezTo>
                    <a:pt x="615" y="0"/>
                    <a:pt x="544" y="37"/>
                    <a:pt x="501" y="101"/>
                  </a:cubicBezTo>
                  <a:cubicBezTo>
                    <a:pt x="434" y="202"/>
                    <a:pt x="467" y="335"/>
                    <a:pt x="568" y="402"/>
                  </a:cubicBezTo>
                  <a:cubicBezTo>
                    <a:pt x="568" y="402"/>
                    <a:pt x="1001" y="669"/>
                    <a:pt x="1068" y="1169"/>
                  </a:cubicBezTo>
                  <a:cubicBezTo>
                    <a:pt x="1101" y="1669"/>
                    <a:pt x="768" y="2270"/>
                    <a:pt x="67" y="2870"/>
                  </a:cubicBezTo>
                  <a:cubicBezTo>
                    <a:pt x="0" y="2970"/>
                    <a:pt x="0" y="3104"/>
                    <a:pt x="67" y="3170"/>
                  </a:cubicBezTo>
                  <a:cubicBezTo>
                    <a:pt x="101" y="3237"/>
                    <a:pt x="167" y="3237"/>
                    <a:pt x="234" y="3237"/>
                  </a:cubicBezTo>
                  <a:cubicBezTo>
                    <a:pt x="267" y="3237"/>
                    <a:pt x="334" y="3237"/>
                    <a:pt x="367" y="3204"/>
                  </a:cubicBezTo>
                  <a:cubicBezTo>
                    <a:pt x="1168" y="2470"/>
                    <a:pt x="1535" y="1769"/>
                    <a:pt x="1468" y="1136"/>
                  </a:cubicBezTo>
                  <a:cubicBezTo>
                    <a:pt x="1401" y="402"/>
                    <a:pt x="834" y="68"/>
                    <a:pt x="801" y="35"/>
                  </a:cubicBezTo>
                  <a:cubicBezTo>
                    <a:pt x="766" y="11"/>
                    <a:pt x="726" y="0"/>
                    <a:pt x="68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3622808" y="4732481"/>
              <a:ext cx="45165" cy="40533"/>
            </a:xfrm>
            <a:custGeom>
              <a:avLst/>
              <a:gdLst/>
              <a:ahLst/>
              <a:cxnLst/>
              <a:rect l="l" t="t" r="r" b="b"/>
              <a:pathLst>
                <a:path w="3003" h="2695" extrusionOk="0">
                  <a:moveTo>
                    <a:pt x="2265" y="1"/>
                  </a:moveTo>
                  <a:cubicBezTo>
                    <a:pt x="2211" y="1"/>
                    <a:pt x="2152" y="9"/>
                    <a:pt x="2102" y="26"/>
                  </a:cubicBezTo>
                  <a:cubicBezTo>
                    <a:pt x="1835" y="193"/>
                    <a:pt x="1702" y="860"/>
                    <a:pt x="1635" y="1360"/>
                  </a:cubicBezTo>
                  <a:cubicBezTo>
                    <a:pt x="1427" y="1334"/>
                    <a:pt x="1183" y="1313"/>
                    <a:pt x="951" y="1313"/>
                  </a:cubicBezTo>
                  <a:cubicBezTo>
                    <a:pt x="589" y="1313"/>
                    <a:pt x="256" y="1364"/>
                    <a:pt x="134" y="1527"/>
                  </a:cubicBezTo>
                  <a:cubicBezTo>
                    <a:pt x="67" y="1594"/>
                    <a:pt x="1" y="1727"/>
                    <a:pt x="101" y="1927"/>
                  </a:cubicBezTo>
                  <a:cubicBezTo>
                    <a:pt x="368" y="2528"/>
                    <a:pt x="1368" y="2661"/>
                    <a:pt x="1468" y="2694"/>
                  </a:cubicBezTo>
                  <a:lnTo>
                    <a:pt x="1502" y="2694"/>
                  </a:lnTo>
                  <a:cubicBezTo>
                    <a:pt x="1602" y="2694"/>
                    <a:pt x="1702" y="2594"/>
                    <a:pt x="1702" y="2494"/>
                  </a:cubicBezTo>
                  <a:cubicBezTo>
                    <a:pt x="1702" y="2394"/>
                    <a:pt x="1635" y="2294"/>
                    <a:pt x="1502" y="2261"/>
                  </a:cubicBezTo>
                  <a:cubicBezTo>
                    <a:pt x="1302" y="2227"/>
                    <a:pt x="668" y="2094"/>
                    <a:pt x="501" y="1794"/>
                  </a:cubicBezTo>
                  <a:cubicBezTo>
                    <a:pt x="584" y="1760"/>
                    <a:pt x="768" y="1744"/>
                    <a:pt x="997" y="1744"/>
                  </a:cubicBezTo>
                  <a:cubicBezTo>
                    <a:pt x="1226" y="1744"/>
                    <a:pt x="1502" y="1760"/>
                    <a:pt x="1769" y="1794"/>
                  </a:cubicBezTo>
                  <a:cubicBezTo>
                    <a:pt x="1788" y="1804"/>
                    <a:pt x="1805" y="1808"/>
                    <a:pt x="1820" y="1808"/>
                  </a:cubicBezTo>
                  <a:cubicBezTo>
                    <a:pt x="1858" y="1808"/>
                    <a:pt x="1888" y="1784"/>
                    <a:pt x="1935" y="1760"/>
                  </a:cubicBezTo>
                  <a:cubicBezTo>
                    <a:pt x="1969" y="1727"/>
                    <a:pt x="2002" y="1694"/>
                    <a:pt x="2002" y="1627"/>
                  </a:cubicBezTo>
                  <a:cubicBezTo>
                    <a:pt x="2069" y="1127"/>
                    <a:pt x="2202" y="626"/>
                    <a:pt x="2302" y="459"/>
                  </a:cubicBezTo>
                  <a:cubicBezTo>
                    <a:pt x="2402" y="593"/>
                    <a:pt x="2536" y="1127"/>
                    <a:pt x="2569" y="1660"/>
                  </a:cubicBezTo>
                  <a:cubicBezTo>
                    <a:pt x="2598" y="1747"/>
                    <a:pt x="2677" y="1834"/>
                    <a:pt x="2763" y="1834"/>
                  </a:cubicBezTo>
                  <a:cubicBezTo>
                    <a:pt x="2776" y="1834"/>
                    <a:pt x="2789" y="1832"/>
                    <a:pt x="2803" y="1827"/>
                  </a:cubicBezTo>
                  <a:cubicBezTo>
                    <a:pt x="2903" y="1827"/>
                    <a:pt x="3003" y="1727"/>
                    <a:pt x="3003" y="1627"/>
                  </a:cubicBezTo>
                  <a:cubicBezTo>
                    <a:pt x="2969" y="1193"/>
                    <a:pt x="2836" y="226"/>
                    <a:pt x="2402" y="26"/>
                  </a:cubicBezTo>
                  <a:cubicBezTo>
                    <a:pt x="2369" y="9"/>
                    <a:pt x="2319" y="1"/>
                    <a:pt x="226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3658422" y="4761959"/>
              <a:ext cx="51196" cy="44157"/>
            </a:xfrm>
            <a:custGeom>
              <a:avLst/>
              <a:gdLst/>
              <a:ahLst/>
              <a:cxnLst/>
              <a:rect l="l" t="t" r="r" b="b"/>
              <a:pathLst>
                <a:path w="3404" h="2936" extrusionOk="0">
                  <a:moveTo>
                    <a:pt x="1535" y="1"/>
                  </a:moveTo>
                  <a:cubicBezTo>
                    <a:pt x="1435" y="1"/>
                    <a:pt x="1302" y="67"/>
                    <a:pt x="1302" y="201"/>
                  </a:cubicBezTo>
                  <a:cubicBezTo>
                    <a:pt x="1302" y="301"/>
                    <a:pt x="1369" y="401"/>
                    <a:pt x="1502" y="434"/>
                  </a:cubicBezTo>
                  <a:cubicBezTo>
                    <a:pt x="2136" y="501"/>
                    <a:pt x="2770" y="668"/>
                    <a:pt x="2936" y="801"/>
                  </a:cubicBezTo>
                  <a:cubicBezTo>
                    <a:pt x="2770" y="935"/>
                    <a:pt x="2002" y="1068"/>
                    <a:pt x="1202" y="1135"/>
                  </a:cubicBezTo>
                  <a:cubicBezTo>
                    <a:pt x="1102" y="1135"/>
                    <a:pt x="1002" y="1201"/>
                    <a:pt x="1002" y="1301"/>
                  </a:cubicBezTo>
                  <a:cubicBezTo>
                    <a:pt x="968" y="1668"/>
                    <a:pt x="935" y="2102"/>
                    <a:pt x="868" y="2336"/>
                  </a:cubicBezTo>
                  <a:cubicBezTo>
                    <a:pt x="735" y="2102"/>
                    <a:pt x="568" y="1702"/>
                    <a:pt x="401" y="1301"/>
                  </a:cubicBezTo>
                  <a:cubicBezTo>
                    <a:pt x="377" y="1229"/>
                    <a:pt x="319" y="1175"/>
                    <a:pt x="238" y="1175"/>
                  </a:cubicBezTo>
                  <a:cubicBezTo>
                    <a:pt x="206" y="1175"/>
                    <a:pt x="172" y="1183"/>
                    <a:pt x="134" y="1201"/>
                  </a:cubicBezTo>
                  <a:cubicBezTo>
                    <a:pt x="34" y="1235"/>
                    <a:pt x="1" y="1335"/>
                    <a:pt x="34" y="1468"/>
                  </a:cubicBezTo>
                  <a:cubicBezTo>
                    <a:pt x="535" y="2836"/>
                    <a:pt x="735" y="2903"/>
                    <a:pt x="835" y="2903"/>
                  </a:cubicBezTo>
                  <a:cubicBezTo>
                    <a:pt x="868" y="2903"/>
                    <a:pt x="868" y="2936"/>
                    <a:pt x="902" y="2936"/>
                  </a:cubicBezTo>
                  <a:cubicBezTo>
                    <a:pt x="968" y="2936"/>
                    <a:pt x="1035" y="2903"/>
                    <a:pt x="1068" y="2869"/>
                  </a:cubicBezTo>
                  <a:cubicBezTo>
                    <a:pt x="1235" y="2736"/>
                    <a:pt x="1335" y="2302"/>
                    <a:pt x="1402" y="1535"/>
                  </a:cubicBezTo>
                  <a:cubicBezTo>
                    <a:pt x="2303" y="1468"/>
                    <a:pt x="3270" y="1301"/>
                    <a:pt x="3370" y="868"/>
                  </a:cubicBezTo>
                  <a:cubicBezTo>
                    <a:pt x="3403" y="768"/>
                    <a:pt x="3370" y="668"/>
                    <a:pt x="3303" y="568"/>
                  </a:cubicBezTo>
                  <a:cubicBezTo>
                    <a:pt x="3036" y="201"/>
                    <a:pt x="1902" y="34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31"/>
            <p:cNvSpPr/>
            <p:nvPr/>
          </p:nvSpPr>
          <p:spPr>
            <a:xfrm>
              <a:off x="2521098" y="4309436"/>
              <a:ext cx="43165" cy="43165"/>
            </a:xfrm>
            <a:custGeom>
              <a:avLst/>
              <a:gdLst/>
              <a:ahLst/>
              <a:cxnLst/>
              <a:rect l="l" t="t" r="r" b="b"/>
              <a:pathLst>
                <a:path w="2870" h="2870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35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0"/>
                  </a:moveTo>
                  <a:cubicBezTo>
                    <a:pt x="634" y="0"/>
                    <a:pt x="0" y="634"/>
                    <a:pt x="0" y="1435"/>
                  </a:cubicBezTo>
                  <a:cubicBezTo>
                    <a:pt x="0" y="2235"/>
                    <a:pt x="634" y="2869"/>
                    <a:pt x="1435" y="2869"/>
                  </a:cubicBezTo>
                  <a:cubicBezTo>
                    <a:pt x="2235" y="2869"/>
                    <a:pt x="2869" y="2235"/>
                    <a:pt x="2869" y="1435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31"/>
            <p:cNvSpPr/>
            <p:nvPr/>
          </p:nvSpPr>
          <p:spPr>
            <a:xfrm>
              <a:off x="3825487" y="4167458"/>
              <a:ext cx="43165" cy="43150"/>
            </a:xfrm>
            <a:custGeom>
              <a:avLst/>
              <a:gdLst/>
              <a:ahLst/>
              <a:cxnLst/>
              <a:rect l="l" t="t" r="r" b="b"/>
              <a:pathLst>
                <a:path w="2870" h="2869" extrusionOk="0">
                  <a:moveTo>
                    <a:pt x="1435" y="401"/>
                  </a:moveTo>
                  <a:cubicBezTo>
                    <a:pt x="1702" y="401"/>
                    <a:pt x="1969" y="501"/>
                    <a:pt x="2169" y="701"/>
                  </a:cubicBezTo>
                  <a:cubicBezTo>
                    <a:pt x="2336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01"/>
                    <a:pt x="1435" y="401"/>
                  </a:cubicBezTo>
                  <a:close/>
                  <a:moveTo>
                    <a:pt x="1435" y="0"/>
                  </a:moveTo>
                  <a:cubicBezTo>
                    <a:pt x="635" y="0"/>
                    <a:pt x="1" y="634"/>
                    <a:pt x="1" y="1435"/>
                  </a:cubicBezTo>
                  <a:cubicBezTo>
                    <a:pt x="1" y="2235"/>
                    <a:pt x="635" y="2869"/>
                    <a:pt x="1435" y="2869"/>
                  </a:cubicBezTo>
                  <a:cubicBezTo>
                    <a:pt x="2236" y="2869"/>
                    <a:pt x="2870" y="2235"/>
                    <a:pt x="2870" y="1435"/>
                  </a:cubicBezTo>
                  <a:cubicBezTo>
                    <a:pt x="2870" y="1068"/>
                    <a:pt x="2736" y="701"/>
                    <a:pt x="2469" y="401"/>
                  </a:cubicBezTo>
                  <a:cubicBezTo>
                    <a:pt x="2169" y="134"/>
                    <a:pt x="1836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2791006" y="4439171"/>
              <a:ext cx="207717" cy="465277"/>
            </a:xfrm>
            <a:custGeom>
              <a:avLst/>
              <a:gdLst/>
              <a:ahLst/>
              <a:cxnLst/>
              <a:rect l="l" t="t" r="r" b="b"/>
              <a:pathLst>
                <a:path w="13811" h="30936" extrusionOk="0">
                  <a:moveTo>
                    <a:pt x="247" y="1"/>
                  </a:moveTo>
                  <a:cubicBezTo>
                    <a:pt x="197" y="1"/>
                    <a:pt x="145" y="17"/>
                    <a:pt x="101" y="47"/>
                  </a:cubicBezTo>
                  <a:cubicBezTo>
                    <a:pt x="34" y="114"/>
                    <a:pt x="0" y="247"/>
                    <a:pt x="101" y="347"/>
                  </a:cubicBezTo>
                  <a:cubicBezTo>
                    <a:pt x="13243" y="15058"/>
                    <a:pt x="13377" y="30569"/>
                    <a:pt x="13377" y="30736"/>
                  </a:cubicBezTo>
                  <a:cubicBezTo>
                    <a:pt x="13377" y="30836"/>
                    <a:pt x="13477" y="30936"/>
                    <a:pt x="13610" y="30936"/>
                  </a:cubicBezTo>
                  <a:cubicBezTo>
                    <a:pt x="13710" y="30936"/>
                    <a:pt x="13810" y="30836"/>
                    <a:pt x="13810" y="30736"/>
                  </a:cubicBezTo>
                  <a:cubicBezTo>
                    <a:pt x="13810" y="30702"/>
                    <a:pt x="13777" y="26733"/>
                    <a:pt x="12142" y="20996"/>
                  </a:cubicBezTo>
                  <a:cubicBezTo>
                    <a:pt x="10608" y="15725"/>
                    <a:pt x="7339" y="7819"/>
                    <a:pt x="401" y="81"/>
                  </a:cubicBezTo>
                  <a:cubicBezTo>
                    <a:pt x="364" y="25"/>
                    <a:pt x="307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2795066" y="4267293"/>
              <a:ext cx="142955" cy="234158"/>
            </a:xfrm>
            <a:custGeom>
              <a:avLst/>
              <a:gdLst/>
              <a:ahLst/>
              <a:cxnLst/>
              <a:rect l="l" t="t" r="r" b="b"/>
              <a:pathLst>
                <a:path w="9505" h="15569" extrusionOk="0">
                  <a:moveTo>
                    <a:pt x="5531" y="0"/>
                  </a:moveTo>
                  <a:cubicBezTo>
                    <a:pt x="4955" y="0"/>
                    <a:pt x="4226" y="281"/>
                    <a:pt x="3100" y="734"/>
                  </a:cubicBezTo>
                  <a:cubicBezTo>
                    <a:pt x="564" y="1768"/>
                    <a:pt x="364" y="1935"/>
                    <a:pt x="331" y="3703"/>
                  </a:cubicBezTo>
                  <a:cubicBezTo>
                    <a:pt x="264" y="5471"/>
                    <a:pt x="64" y="8273"/>
                    <a:pt x="64" y="8273"/>
                  </a:cubicBezTo>
                  <a:cubicBezTo>
                    <a:pt x="446" y="10680"/>
                    <a:pt x="0" y="15568"/>
                    <a:pt x="1935" y="15568"/>
                  </a:cubicBezTo>
                  <a:cubicBezTo>
                    <a:pt x="2199" y="15568"/>
                    <a:pt x="2506" y="15478"/>
                    <a:pt x="2866" y="15278"/>
                  </a:cubicBezTo>
                  <a:cubicBezTo>
                    <a:pt x="9504" y="11575"/>
                    <a:pt x="8837" y="3636"/>
                    <a:pt x="7503" y="1601"/>
                  </a:cubicBezTo>
                  <a:cubicBezTo>
                    <a:pt x="6754" y="459"/>
                    <a:pt x="6267" y="0"/>
                    <a:pt x="5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2675619" y="4328296"/>
              <a:ext cx="179111" cy="172719"/>
            </a:xfrm>
            <a:custGeom>
              <a:avLst/>
              <a:gdLst/>
              <a:ahLst/>
              <a:cxnLst/>
              <a:rect l="l" t="t" r="r" b="b"/>
              <a:pathLst>
                <a:path w="11909" h="11484" extrusionOk="0">
                  <a:moveTo>
                    <a:pt x="7675" y="0"/>
                  </a:moveTo>
                  <a:cubicBezTo>
                    <a:pt x="7544" y="0"/>
                    <a:pt x="7410" y="16"/>
                    <a:pt x="7272" y="47"/>
                  </a:cubicBezTo>
                  <a:cubicBezTo>
                    <a:pt x="5104" y="514"/>
                    <a:pt x="5104" y="848"/>
                    <a:pt x="3970" y="3583"/>
                  </a:cubicBezTo>
                  <a:cubicBezTo>
                    <a:pt x="2869" y="6285"/>
                    <a:pt x="0" y="5451"/>
                    <a:pt x="134" y="7819"/>
                  </a:cubicBezTo>
                  <a:cubicBezTo>
                    <a:pt x="204" y="9497"/>
                    <a:pt x="4114" y="11484"/>
                    <a:pt x="7409" y="11484"/>
                  </a:cubicBezTo>
                  <a:cubicBezTo>
                    <a:pt x="8832" y="11484"/>
                    <a:pt x="10140" y="11113"/>
                    <a:pt x="10975" y="10188"/>
                  </a:cubicBezTo>
                  <a:cubicBezTo>
                    <a:pt x="10975" y="10188"/>
                    <a:pt x="11909" y="6852"/>
                    <a:pt x="11408" y="5017"/>
                  </a:cubicBezTo>
                  <a:cubicBezTo>
                    <a:pt x="10909" y="3299"/>
                    <a:pt x="9619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2662068" y="4470318"/>
              <a:ext cx="180119" cy="102663"/>
            </a:xfrm>
            <a:custGeom>
              <a:avLst/>
              <a:gdLst/>
              <a:ahLst/>
              <a:cxnLst/>
              <a:rect l="l" t="t" r="r" b="b"/>
              <a:pathLst>
                <a:path w="11976" h="6826" extrusionOk="0">
                  <a:moveTo>
                    <a:pt x="5674" y="0"/>
                  </a:moveTo>
                  <a:cubicBezTo>
                    <a:pt x="5016" y="0"/>
                    <a:pt x="4451" y="128"/>
                    <a:pt x="4137" y="478"/>
                  </a:cubicBezTo>
                  <a:cubicBezTo>
                    <a:pt x="2969" y="1812"/>
                    <a:pt x="1" y="2613"/>
                    <a:pt x="601" y="5181"/>
                  </a:cubicBezTo>
                  <a:cubicBezTo>
                    <a:pt x="852" y="6253"/>
                    <a:pt x="2014" y="6825"/>
                    <a:pt x="3519" y="6825"/>
                  </a:cubicBezTo>
                  <a:cubicBezTo>
                    <a:pt x="5620" y="6825"/>
                    <a:pt x="8389" y="5710"/>
                    <a:pt x="10275" y="3280"/>
                  </a:cubicBezTo>
                  <a:cubicBezTo>
                    <a:pt x="11976" y="1045"/>
                    <a:pt x="9941" y="945"/>
                    <a:pt x="9941" y="945"/>
                  </a:cubicBezTo>
                  <a:cubicBezTo>
                    <a:pt x="9941" y="945"/>
                    <a:pt x="7463" y="0"/>
                    <a:pt x="5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2710737" y="4327453"/>
              <a:ext cx="138473" cy="177652"/>
            </a:xfrm>
            <a:custGeom>
              <a:avLst/>
              <a:gdLst/>
              <a:ahLst/>
              <a:cxnLst/>
              <a:rect l="l" t="t" r="r" b="b"/>
              <a:pathLst>
                <a:path w="9207" h="11812" extrusionOk="0">
                  <a:moveTo>
                    <a:pt x="6495" y="0"/>
                  </a:moveTo>
                  <a:cubicBezTo>
                    <a:pt x="6453" y="0"/>
                    <a:pt x="6410" y="11"/>
                    <a:pt x="6372" y="37"/>
                  </a:cubicBezTo>
                  <a:cubicBezTo>
                    <a:pt x="6271" y="103"/>
                    <a:pt x="6271" y="237"/>
                    <a:pt x="6338" y="337"/>
                  </a:cubicBezTo>
                  <a:cubicBezTo>
                    <a:pt x="8740" y="3472"/>
                    <a:pt x="8807" y="9677"/>
                    <a:pt x="8173" y="10778"/>
                  </a:cubicBezTo>
                  <a:cubicBezTo>
                    <a:pt x="7934" y="11234"/>
                    <a:pt x="7836" y="11393"/>
                    <a:pt x="7474" y="11393"/>
                  </a:cubicBezTo>
                  <a:cubicBezTo>
                    <a:pt x="7281" y="11393"/>
                    <a:pt x="7012" y="11348"/>
                    <a:pt x="6605" y="11278"/>
                  </a:cubicBezTo>
                  <a:cubicBezTo>
                    <a:pt x="6138" y="11178"/>
                    <a:pt x="5471" y="11078"/>
                    <a:pt x="4537" y="10978"/>
                  </a:cubicBezTo>
                  <a:cubicBezTo>
                    <a:pt x="1501" y="10644"/>
                    <a:pt x="401" y="9477"/>
                    <a:pt x="401" y="9477"/>
                  </a:cubicBezTo>
                  <a:cubicBezTo>
                    <a:pt x="346" y="9440"/>
                    <a:pt x="281" y="9413"/>
                    <a:pt x="222" y="9413"/>
                  </a:cubicBezTo>
                  <a:cubicBezTo>
                    <a:pt x="174" y="9413"/>
                    <a:pt x="130" y="9431"/>
                    <a:pt x="100" y="9477"/>
                  </a:cubicBezTo>
                  <a:cubicBezTo>
                    <a:pt x="0" y="9543"/>
                    <a:pt x="0" y="9677"/>
                    <a:pt x="67" y="9743"/>
                  </a:cubicBezTo>
                  <a:cubicBezTo>
                    <a:pt x="134" y="9810"/>
                    <a:pt x="1268" y="11044"/>
                    <a:pt x="4470" y="11378"/>
                  </a:cubicBezTo>
                  <a:cubicBezTo>
                    <a:pt x="5404" y="11478"/>
                    <a:pt x="6071" y="11578"/>
                    <a:pt x="6538" y="11678"/>
                  </a:cubicBezTo>
                  <a:cubicBezTo>
                    <a:pt x="6939" y="11745"/>
                    <a:pt x="7239" y="11812"/>
                    <a:pt x="7472" y="11812"/>
                  </a:cubicBezTo>
                  <a:cubicBezTo>
                    <a:pt x="7939" y="11812"/>
                    <a:pt x="8206" y="11611"/>
                    <a:pt x="8540" y="10978"/>
                  </a:cubicBezTo>
                  <a:cubicBezTo>
                    <a:pt x="9207" y="9777"/>
                    <a:pt x="9207" y="3406"/>
                    <a:pt x="6672" y="70"/>
                  </a:cubicBezTo>
                  <a:cubicBezTo>
                    <a:pt x="6630" y="29"/>
                    <a:pt x="6564" y="0"/>
                    <a:pt x="649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2837163" y="4387192"/>
              <a:ext cx="37645" cy="97339"/>
            </a:xfrm>
            <a:custGeom>
              <a:avLst/>
              <a:gdLst/>
              <a:ahLst/>
              <a:cxnLst/>
              <a:rect l="l" t="t" r="r" b="b"/>
              <a:pathLst>
                <a:path w="2503" h="6472" extrusionOk="0">
                  <a:moveTo>
                    <a:pt x="2302" y="1"/>
                  </a:moveTo>
                  <a:cubicBezTo>
                    <a:pt x="2169" y="1"/>
                    <a:pt x="2068" y="101"/>
                    <a:pt x="2068" y="201"/>
                  </a:cubicBezTo>
                  <a:cubicBezTo>
                    <a:pt x="2068" y="234"/>
                    <a:pt x="1735" y="4204"/>
                    <a:pt x="67" y="6138"/>
                  </a:cubicBezTo>
                  <a:cubicBezTo>
                    <a:pt x="0" y="6238"/>
                    <a:pt x="0" y="6372"/>
                    <a:pt x="100" y="6439"/>
                  </a:cubicBezTo>
                  <a:cubicBezTo>
                    <a:pt x="134" y="6472"/>
                    <a:pt x="167" y="6472"/>
                    <a:pt x="234" y="6472"/>
                  </a:cubicBezTo>
                  <a:cubicBezTo>
                    <a:pt x="301" y="6472"/>
                    <a:pt x="334" y="6472"/>
                    <a:pt x="401" y="6405"/>
                  </a:cubicBezTo>
                  <a:cubicBezTo>
                    <a:pt x="2135" y="4370"/>
                    <a:pt x="2469" y="401"/>
                    <a:pt x="2469" y="234"/>
                  </a:cubicBezTo>
                  <a:cubicBezTo>
                    <a:pt x="2502" y="134"/>
                    <a:pt x="2402" y="34"/>
                    <a:pt x="23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2718257" y="4495510"/>
              <a:ext cx="117417" cy="41706"/>
            </a:xfrm>
            <a:custGeom>
              <a:avLst/>
              <a:gdLst/>
              <a:ahLst/>
              <a:cxnLst/>
              <a:rect l="l" t="t" r="r" b="b"/>
              <a:pathLst>
                <a:path w="7807" h="2773" extrusionOk="0">
                  <a:moveTo>
                    <a:pt x="7563" y="1"/>
                  </a:moveTo>
                  <a:cubicBezTo>
                    <a:pt x="7521" y="1"/>
                    <a:pt x="7478" y="12"/>
                    <a:pt x="7439" y="37"/>
                  </a:cubicBezTo>
                  <a:cubicBezTo>
                    <a:pt x="7439" y="71"/>
                    <a:pt x="6172" y="1071"/>
                    <a:pt x="4304" y="2005"/>
                  </a:cubicBezTo>
                  <a:cubicBezTo>
                    <a:pt x="3832" y="2241"/>
                    <a:pt x="3336" y="2328"/>
                    <a:pt x="2862" y="2328"/>
                  </a:cubicBezTo>
                  <a:cubicBezTo>
                    <a:pt x="1528" y="2328"/>
                    <a:pt x="359" y="1638"/>
                    <a:pt x="334" y="1638"/>
                  </a:cubicBezTo>
                  <a:cubicBezTo>
                    <a:pt x="299" y="1615"/>
                    <a:pt x="259" y="1604"/>
                    <a:pt x="221" y="1604"/>
                  </a:cubicBezTo>
                  <a:cubicBezTo>
                    <a:pt x="152" y="1604"/>
                    <a:pt x="89" y="1640"/>
                    <a:pt x="67" y="1705"/>
                  </a:cubicBezTo>
                  <a:cubicBezTo>
                    <a:pt x="1" y="1805"/>
                    <a:pt x="34" y="1939"/>
                    <a:pt x="134" y="2005"/>
                  </a:cubicBezTo>
                  <a:cubicBezTo>
                    <a:pt x="201" y="2039"/>
                    <a:pt x="1402" y="2772"/>
                    <a:pt x="2836" y="2772"/>
                  </a:cubicBezTo>
                  <a:cubicBezTo>
                    <a:pt x="3370" y="2772"/>
                    <a:pt x="3937" y="2639"/>
                    <a:pt x="4504" y="2372"/>
                  </a:cubicBezTo>
                  <a:cubicBezTo>
                    <a:pt x="6405" y="1405"/>
                    <a:pt x="7639" y="404"/>
                    <a:pt x="7706" y="371"/>
                  </a:cubicBezTo>
                  <a:cubicBezTo>
                    <a:pt x="7806" y="304"/>
                    <a:pt x="7806" y="171"/>
                    <a:pt x="7740" y="71"/>
                  </a:cubicBezTo>
                  <a:cubicBezTo>
                    <a:pt x="7698" y="29"/>
                    <a:pt x="7632" y="1"/>
                    <a:pt x="7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2784478" y="4420551"/>
              <a:ext cx="61228" cy="81547"/>
            </a:xfrm>
            <a:custGeom>
              <a:avLst/>
              <a:gdLst/>
              <a:ahLst/>
              <a:cxnLst/>
              <a:rect l="l" t="t" r="r" b="b"/>
              <a:pathLst>
                <a:path w="4071" h="5422" extrusionOk="0">
                  <a:moveTo>
                    <a:pt x="263" y="1"/>
                  </a:moveTo>
                  <a:cubicBezTo>
                    <a:pt x="209" y="1"/>
                    <a:pt x="151" y="18"/>
                    <a:pt x="101" y="51"/>
                  </a:cubicBezTo>
                  <a:cubicBezTo>
                    <a:pt x="34" y="118"/>
                    <a:pt x="1" y="251"/>
                    <a:pt x="101" y="351"/>
                  </a:cubicBezTo>
                  <a:cubicBezTo>
                    <a:pt x="1435" y="1786"/>
                    <a:pt x="3403" y="4354"/>
                    <a:pt x="3003" y="5088"/>
                  </a:cubicBezTo>
                  <a:cubicBezTo>
                    <a:pt x="2936" y="5188"/>
                    <a:pt x="2970" y="5321"/>
                    <a:pt x="3070" y="5388"/>
                  </a:cubicBezTo>
                  <a:cubicBezTo>
                    <a:pt x="3103" y="5388"/>
                    <a:pt x="3136" y="5421"/>
                    <a:pt x="3170" y="5421"/>
                  </a:cubicBezTo>
                  <a:cubicBezTo>
                    <a:pt x="3236" y="5421"/>
                    <a:pt x="3303" y="5355"/>
                    <a:pt x="3337" y="5288"/>
                  </a:cubicBezTo>
                  <a:cubicBezTo>
                    <a:pt x="4070" y="4054"/>
                    <a:pt x="1002" y="718"/>
                    <a:pt x="401" y="51"/>
                  </a:cubicBezTo>
                  <a:cubicBezTo>
                    <a:pt x="368" y="18"/>
                    <a:pt x="318" y="1"/>
                    <a:pt x="2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2901384" y="4479508"/>
              <a:ext cx="107867" cy="119959"/>
            </a:xfrm>
            <a:custGeom>
              <a:avLst/>
              <a:gdLst/>
              <a:ahLst/>
              <a:cxnLst/>
              <a:rect l="l" t="t" r="r" b="b"/>
              <a:pathLst>
                <a:path w="7172" h="7976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568"/>
                    <a:pt x="434" y="7973"/>
                    <a:pt x="434" y="7973"/>
                  </a:cubicBezTo>
                  <a:cubicBezTo>
                    <a:pt x="434" y="7973"/>
                    <a:pt x="501" y="7976"/>
                    <a:pt x="622" y="7976"/>
                  </a:cubicBezTo>
                  <a:cubicBezTo>
                    <a:pt x="1416" y="7976"/>
                    <a:pt x="4512" y="7850"/>
                    <a:pt x="5671" y="5938"/>
                  </a:cubicBezTo>
                  <a:cubicBezTo>
                    <a:pt x="7172" y="3403"/>
                    <a:pt x="6705" y="1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2904392" y="4514431"/>
              <a:ext cx="73260" cy="87999"/>
            </a:xfrm>
            <a:custGeom>
              <a:avLst/>
              <a:gdLst/>
              <a:ahLst/>
              <a:cxnLst/>
              <a:rect l="l" t="t" r="r" b="b"/>
              <a:pathLst>
                <a:path w="4871" h="5851" extrusionOk="0">
                  <a:moveTo>
                    <a:pt x="4649" y="0"/>
                  </a:moveTo>
                  <a:cubicBezTo>
                    <a:pt x="4600" y="0"/>
                    <a:pt x="4548" y="17"/>
                    <a:pt x="4503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0" y="5851"/>
                    <a:pt x="400" y="5818"/>
                    <a:pt x="434" y="5718"/>
                  </a:cubicBezTo>
                  <a:cubicBezTo>
                    <a:pt x="1334" y="3049"/>
                    <a:pt x="4737" y="414"/>
                    <a:pt x="4770" y="380"/>
                  </a:cubicBezTo>
                  <a:cubicBezTo>
                    <a:pt x="4870" y="314"/>
                    <a:pt x="4870" y="180"/>
                    <a:pt x="4804" y="80"/>
                  </a:cubicBezTo>
                  <a:cubicBezTo>
                    <a:pt x="4767" y="25"/>
                    <a:pt x="4710" y="0"/>
                    <a:pt x="464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2824124" y="4711395"/>
              <a:ext cx="148009" cy="77471"/>
            </a:xfrm>
            <a:custGeom>
              <a:avLst/>
              <a:gdLst/>
              <a:ahLst/>
              <a:cxnLst/>
              <a:rect l="l" t="t" r="r" b="b"/>
              <a:pathLst>
                <a:path w="9841" h="5151" extrusionOk="0">
                  <a:moveTo>
                    <a:pt x="3581" y="1"/>
                  </a:moveTo>
                  <a:cubicBezTo>
                    <a:pt x="2513" y="1"/>
                    <a:pt x="1317" y="235"/>
                    <a:pt x="0" y="827"/>
                  </a:cubicBezTo>
                  <a:cubicBezTo>
                    <a:pt x="0" y="827"/>
                    <a:pt x="1701" y="3796"/>
                    <a:pt x="4437" y="4930"/>
                  </a:cubicBezTo>
                  <a:cubicBezTo>
                    <a:pt x="4821" y="5085"/>
                    <a:pt x="5222" y="5150"/>
                    <a:pt x="5622" y="5150"/>
                  </a:cubicBezTo>
                  <a:cubicBezTo>
                    <a:pt x="7723" y="5150"/>
                    <a:pt x="9840" y="3363"/>
                    <a:pt x="9840" y="3363"/>
                  </a:cubicBezTo>
                  <a:cubicBezTo>
                    <a:pt x="9840" y="3363"/>
                    <a:pt x="762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2866762" y="4733864"/>
              <a:ext cx="108875" cy="31629"/>
            </a:xfrm>
            <a:custGeom>
              <a:avLst/>
              <a:gdLst/>
              <a:ahLst/>
              <a:cxnLst/>
              <a:rect l="l" t="t" r="r" b="b"/>
              <a:pathLst>
                <a:path w="7239" h="2103" extrusionOk="0">
                  <a:moveTo>
                    <a:pt x="201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234" y="434"/>
                    <a:pt x="4537" y="468"/>
                    <a:pt x="6872" y="2035"/>
                  </a:cubicBezTo>
                  <a:cubicBezTo>
                    <a:pt x="6905" y="2069"/>
                    <a:pt x="6972" y="2102"/>
                    <a:pt x="7005" y="2102"/>
                  </a:cubicBezTo>
                  <a:cubicBezTo>
                    <a:pt x="7072" y="2102"/>
                    <a:pt x="7139" y="2069"/>
                    <a:pt x="7172" y="2002"/>
                  </a:cubicBezTo>
                  <a:cubicBezTo>
                    <a:pt x="7239" y="1902"/>
                    <a:pt x="7206" y="1768"/>
                    <a:pt x="7105" y="1702"/>
                  </a:cubicBezTo>
                  <a:cubicBezTo>
                    <a:pt x="4670" y="67"/>
                    <a:pt x="367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3312262" y="4419258"/>
              <a:ext cx="227284" cy="521316"/>
            </a:xfrm>
            <a:custGeom>
              <a:avLst/>
              <a:gdLst/>
              <a:ahLst/>
              <a:cxnLst/>
              <a:rect l="l" t="t" r="r" b="b"/>
              <a:pathLst>
                <a:path w="15112" h="34662" extrusionOk="0">
                  <a:moveTo>
                    <a:pt x="14888" y="1"/>
                  </a:moveTo>
                  <a:cubicBezTo>
                    <a:pt x="14819" y="1"/>
                    <a:pt x="14752" y="29"/>
                    <a:pt x="14711" y="70"/>
                  </a:cubicBezTo>
                  <a:cubicBezTo>
                    <a:pt x="14544" y="270"/>
                    <a:pt x="1" y="19317"/>
                    <a:pt x="3937" y="34495"/>
                  </a:cubicBezTo>
                  <a:cubicBezTo>
                    <a:pt x="3970" y="34595"/>
                    <a:pt x="4070" y="34662"/>
                    <a:pt x="4170" y="34662"/>
                  </a:cubicBezTo>
                  <a:lnTo>
                    <a:pt x="4204" y="34662"/>
                  </a:lnTo>
                  <a:cubicBezTo>
                    <a:pt x="4304" y="34628"/>
                    <a:pt x="4370" y="34528"/>
                    <a:pt x="4370" y="34395"/>
                  </a:cubicBezTo>
                  <a:cubicBezTo>
                    <a:pt x="468" y="19417"/>
                    <a:pt x="14878" y="537"/>
                    <a:pt x="15045" y="337"/>
                  </a:cubicBezTo>
                  <a:cubicBezTo>
                    <a:pt x="15111" y="237"/>
                    <a:pt x="15078" y="104"/>
                    <a:pt x="15011" y="37"/>
                  </a:cubicBezTo>
                  <a:cubicBezTo>
                    <a:pt x="14973" y="11"/>
                    <a:pt x="14930" y="1"/>
                    <a:pt x="148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3428927" y="4082903"/>
              <a:ext cx="230518" cy="218606"/>
            </a:xfrm>
            <a:custGeom>
              <a:avLst/>
              <a:gdLst/>
              <a:ahLst/>
              <a:cxnLst/>
              <a:rect l="l" t="t" r="r" b="b"/>
              <a:pathLst>
                <a:path w="15327" h="14535" extrusionOk="0">
                  <a:moveTo>
                    <a:pt x="11494" y="0"/>
                  </a:moveTo>
                  <a:cubicBezTo>
                    <a:pt x="9758" y="0"/>
                    <a:pt x="7987" y="1813"/>
                    <a:pt x="6648" y="1813"/>
                  </a:cubicBezTo>
                  <a:cubicBezTo>
                    <a:pt x="6512" y="1813"/>
                    <a:pt x="6380" y="1794"/>
                    <a:pt x="6254" y="1753"/>
                  </a:cubicBezTo>
                  <a:cubicBezTo>
                    <a:pt x="5414" y="1473"/>
                    <a:pt x="4653" y="1339"/>
                    <a:pt x="3993" y="1339"/>
                  </a:cubicBezTo>
                  <a:cubicBezTo>
                    <a:pt x="797" y="1339"/>
                    <a:pt x="1" y="4487"/>
                    <a:pt x="4452" y="9492"/>
                  </a:cubicBezTo>
                  <a:cubicBezTo>
                    <a:pt x="8395" y="13952"/>
                    <a:pt x="9880" y="14535"/>
                    <a:pt x="10387" y="14535"/>
                  </a:cubicBezTo>
                  <a:cubicBezTo>
                    <a:pt x="10566" y="14535"/>
                    <a:pt x="10623" y="14462"/>
                    <a:pt x="10623" y="14462"/>
                  </a:cubicBezTo>
                  <a:cubicBezTo>
                    <a:pt x="12491" y="11627"/>
                    <a:pt x="15327" y="2453"/>
                    <a:pt x="12992" y="552"/>
                  </a:cubicBezTo>
                  <a:cubicBezTo>
                    <a:pt x="12503" y="154"/>
                    <a:pt x="12000" y="0"/>
                    <a:pt x="11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3591464" y="4107027"/>
              <a:ext cx="210966" cy="214485"/>
            </a:xfrm>
            <a:custGeom>
              <a:avLst/>
              <a:gdLst/>
              <a:ahLst/>
              <a:cxnLst/>
              <a:rect l="l" t="t" r="r" b="b"/>
              <a:pathLst>
                <a:path w="14027" h="14261" extrusionOk="0">
                  <a:moveTo>
                    <a:pt x="6226" y="0"/>
                  </a:moveTo>
                  <a:cubicBezTo>
                    <a:pt x="4088" y="0"/>
                    <a:pt x="83" y="11790"/>
                    <a:pt x="83" y="11790"/>
                  </a:cubicBezTo>
                  <a:cubicBezTo>
                    <a:pt x="0" y="13562"/>
                    <a:pt x="2083" y="14260"/>
                    <a:pt x="4620" y="14260"/>
                  </a:cubicBezTo>
                  <a:cubicBezTo>
                    <a:pt x="8196" y="14260"/>
                    <a:pt x="12674" y="12874"/>
                    <a:pt x="13259" y="11157"/>
                  </a:cubicBezTo>
                  <a:cubicBezTo>
                    <a:pt x="14026" y="8888"/>
                    <a:pt x="12359" y="6453"/>
                    <a:pt x="10124" y="5786"/>
                  </a:cubicBezTo>
                  <a:cubicBezTo>
                    <a:pt x="8689" y="5319"/>
                    <a:pt x="10657" y="1116"/>
                    <a:pt x="6354" y="15"/>
                  </a:cubicBezTo>
                  <a:cubicBezTo>
                    <a:pt x="6312" y="5"/>
                    <a:pt x="6270" y="0"/>
                    <a:pt x="62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3573116" y="4309917"/>
              <a:ext cx="213267" cy="192888"/>
            </a:xfrm>
            <a:custGeom>
              <a:avLst/>
              <a:gdLst/>
              <a:ahLst/>
              <a:cxnLst/>
              <a:rect l="l" t="t" r="r" b="b"/>
              <a:pathLst>
                <a:path w="14180" h="12825" extrusionOk="0">
                  <a:moveTo>
                    <a:pt x="4373" y="1"/>
                  </a:moveTo>
                  <a:cubicBezTo>
                    <a:pt x="3039" y="1"/>
                    <a:pt x="2137" y="135"/>
                    <a:pt x="2137" y="135"/>
                  </a:cubicBezTo>
                  <a:cubicBezTo>
                    <a:pt x="2103" y="119"/>
                    <a:pt x="2068" y="112"/>
                    <a:pt x="2035" y="112"/>
                  </a:cubicBezTo>
                  <a:cubicBezTo>
                    <a:pt x="661" y="112"/>
                    <a:pt x="1" y="12824"/>
                    <a:pt x="2906" y="12824"/>
                  </a:cubicBezTo>
                  <a:cubicBezTo>
                    <a:pt x="2960" y="12824"/>
                    <a:pt x="3015" y="12820"/>
                    <a:pt x="3071" y="12811"/>
                  </a:cubicBezTo>
                  <a:cubicBezTo>
                    <a:pt x="6143" y="12294"/>
                    <a:pt x="5140" y="10805"/>
                    <a:pt x="8386" y="10805"/>
                  </a:cubicBezTo>
                  <a:cubicBezTo>
                    <a:pt x="8489" y="10805"/>
                    <a:pt x="8597" y="10806"/>
                    <a:pt x="8708" y="10809"/>
                  </a:cubicBezTo>
                  <a:cubicBezTo>
                    <a:pt x="8851" y="10812"/>
                    <a:pt x="8989" y="10813"/>
                    <a:pt x="9120" y="10813"/>
                  </a:cubicBezTo>
                  <a:cubicBezTo>
                    <a:pt x="12370" y="10813"/>
                    <a:pt x="12270" y="10002"/>
                    <a:pt x="12078" y="7374"/>
                  </a:cubicBezTo>
                  <a:cubicBezTo>
                    <a:pt x="11844" y="4638"/>
                    <a:pt x="14179" y="3971"/>
                    <a:pt x="12945" y="2770"/>
                  </a:cubicBezTo>
                  <a:cubicBezTo>
                    <a:pt x="10470" y="424"/>
                    <a:pt x="6740" y="1"/>
                    <a:pt x="4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3405074" y="4311932"/>
              <a:ext cx="215493" cy="184766"/>
            </a:xfrm>
            <a:custGeom>
              <a:avLst/>
              <a:gdLst/>
              <a:ahLst/>
              <a:cxnLst/>
              <a:rect l="l" t="t" r="r" b="b"/>
              <a:pathLst>
                <a:path w="14328" h="12285" extrusionOk="0">
                  <a:moveTo>
                    <a:pt x="11484" y="0"/>
                  </a:moveTo>
                  <a:cubicBezTo>
                    <a:pt x="11470" y="0"/>
                    <a:pt x="11456" y="1"/>
                    <a:pt x="11442" y="1"/>
                  </a:cubicBezTo>
                  <a:cubicBezTo>
                    <a:pt x="8540" y="101"/>
                    <a:pt x="1402" y="3570"/>
                    <a:pt x="1402" y="3570"/>
                  </a:cubicBezTo>
                  <a:cubicBezTo>
                    <a:pt x="1" y="6773"/>
                    <a:pt x="2536" y="7340"/>
                    <a:pt x="3536" y="8240"/>
                  </a:cubicBezTo>
                  <a:cubicBezTo>
                    <a:pt x="4537" y="9174"/>
                    <a:pt x="3603" y="11309"/>
                    <a:pt x="6038" y="11309"/>
                  </a:cubicBezTo>
                  <a:cubicBezTo>
                    <a:pt x="7798" y="11309"/>
                    <a:pt x="8425" y="12285"/>
                    <a:pt x="9368" y="12285"/>
                  </a:cubicBezTo>
                  <a:cubicBezTo>
                    <a:pt x="9730" y="12285"/>
                    <a:pt x="10138" y="12141"/>
                    <a:pt x="10675" y="11743"/>
                  </a:cubicBezTo>
                  <a:cubicBezTo>
                    <a:pt x="12567" y="10282"/>
                    <a:pt x="14327" y="0"/>
                    <a:pt x="11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31"/>
            <p:cNvSpPr/>
            <p:nvPr/>
          </p:nvSpPr>
          <p:spPr>
            <a:xfrm>
              <a:off x="3341364" y="4183506"/>
              <a:ext cx="246370" cy="159830"/>
            </a:xfrm>
            <a:custGeom>
              <a:avLst/>
              <a:gdLst/>
              <a:ahLst/>
              <a:cxnLst/>
              <a:rect l="l" t="t" r="r" b="b"/>
              <a:pathLst>
                <a:path w="16381" h="10627" extrusionOk="0">
                  <a:moveTo>
                    <a:pt x="5071" y="1"/>
                  </a:moveTo>
                  <a:cubicBezTo>
                    <a:pt x="0" y="268"/>
                    <a:pt x="4337" y="4771"/>
                    <a:pt x="3436" y="6105"/>
                  </a:cubicBezTo>
                  <a:cubicBezTo>
                    <a:pt x="2535" y="7439"/>
                    <a:pt x="134" y="10008"/>
                    <a:pt x="5171" y="10542"/>
                  </a:cubicBezTo>
                  <a:cubicBezTo>
                    <a:pt x="5722" y="10600"/>
                    <a:pt x="6287" y="10626"/>
                    <a:pt x="6856" y="10626"/>
                  </a:cubicBezTo>
                  <a:cubicBezTo>
                    <a:pt x="11513" y="10626"/>
                    <a:pt x="16381" y="8821"/>
                    <a:pt x="15578" y="7573"/>
                  </a:cubicBezTo>
                  <a:cubicBezTo>
                    <a:pt x="11575" y="1335"/>
                    <a:pt x="5071" y="1"/>
                    <a:pt x="5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31"/>
            <p:cNvSpPr/>
            <p:nvPr/>
          </p:nvSpPr>
          <p:spPr>
            <a:xfrm>
              <a:off x="3549563" y="4201674"/>
              <a:ext cx="42157" cy="89217"/>
            </a:xfrm>
            <a:custGeom>
              <a:avLst/>
              <a:gdLst/>
              <a:ahLst/>
              <a:cxnLst/>
              <a:rect l="l" t="t" r="r" b="b"/>
              <a:pathLst>
                <a:path w="2803" h="5932" extrusionOk="0">
                  <a:moveTo>
                    <a:pt x="250" y="0"/>
                  </a:moveTo>
                  <a:cubicBezTo>
                    <a:pt x="223" y="0"/>
                    <a:pt x="195" y="8"/>
                    <a:pt x="167" y="27"/>
                  </a:cubicBezTo>
                  <a:cubicBezTo>
                    <a:pt x="34" y="60"/>
                    <a:pt x="0" y="160"/>
                    <a:pt x="34" y="294"/>
                  </a:cubicBezTo>
                  <a:cubicBezTo>
                    <a:pt x="101" y="461"/>
                    <a:pt x="1635" y="4697"/>
                    <a:pt x="2135" y="5664"/>
                  </a:cubicBezTo>
                  <a:cubicBezTo>
                    <a:pt x="2202" y="5764"/>
                    <a:pt x="2302" y="5931"/>
                    <a:pt x="2469" y="5931"/>
                  </a:cubicBezTo>
                  <a:lnTo>
                    <a:pt x="2536" y="5931"/>
                  </a:lnTo>
                  <a:cubicBezTo>
                    <a:pt x="2802" y="5864"/>
                    <a:pt x="2802" y="5564"/>
                    <a:pt x="2736" y="4096"/>
                  </a:cubicBezTo>
                  <a:cubicBezTo>
                    <a:pt x="2702" y="3162"/>
                    <a:pt x="2636" y="1962"/>
                    <a:pt x="2702" y="994"/>
                  </a:cubicBezTo>
                  <a:cubicBezTo>
                    <a:pt x="2736" y="894"/>
                    <a:pt x="2636" y="794"/>
                    <a:pt x="2536" y="761"/>
                  </a:cubicBezTo>
                  <a:cubicBezTo>
                    <a:pt x="2402" y="761"/>
                    <a:pt x="2302" y="861"/>
                    <a:pt x="2302" y="961"/>
                  </a:cubicBezTo>
                  <a:cubicBezTo>
                    <a:pt x="2202" y="1962"/>
                    <a:pt x="2269" y="3162"/>
                    <a:pt x="2302" y="4130"/>
                  </a:cubicBezTo>
                  <a:cubicBezTo>
                    <a:pt x="2335" y="4463"/>
                    <a:pt x="2335" y="4830"/>
                    <a:pt x="2369" y="5131"/>
                  </a:cubicBezTo>
                  <a:cubicBezTo>
                    <a:pt x="1735" y="3763"/>
                    <a:pt x="434" y="194"/>
                    <a:pt x="434" y="127"/>
                  </a:cubicBezTo>
                  <a:cubicBezTo>
                    <a:pt x="386" y="55"/>
                    <a:pt x="321" y="0"/>
                    <a:pt x="25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31"/>
            <p:cNvSpPr/>
            <p:nvPr/>
          </p:nvSpPr>
          <p:spPr>
            <a:xfrm>
              <a:off x="3592201" y="4220429"/>
              <a:ext cx="95339" cy="80494"/>
            </a:xfrm>
            <a:custGeom>
              <a:avLst/>
              <a:gdLst/>
              <a:ahLst/>
              <a:cxnLst/>
              <a:rect l="l" t="t" r="r" b="b"/>
              <a:pathLst>
                <a:path w="6339" h="5352" extrusionOk="0">
                  <a:moveTo>
                    <a:pt x="4525" y="1"/>
                  </a:moveTo>
                  <a:cubicBezTo>
                    <a:pt x="4464" y="1"/>
                    <a:pt x="4407" y="26"/>
                    <a:pt x="4371" y="81"/>
                  </a:cubicBezTo>
                  <a:cubicBezTo>
                    <a:pt x="1" y="4717"/>
                    <a:pt x="134" y="5051"/>
                    <a:pt x="201" y="5184"/>
                  </a:cubicBezTo>
                  <a:cubicBezTo>
                    <a:pt x="234" y="5285"/>
                    <a:pt x="301" y="5351"/>
                    <a:pt x="401" y="5351"/>
                  </a:cubicBezTo>
                  <a:lnTo>
                    <a:pt x="535" y="5351"/>
                  </a:lnTo>
                  <a:cubicBezTo>
                    <a:pt x="1368" y="5351"/>
                    <a:pt x="5171" y="5018"/>
                    <a:pt x="6239" y="4117"/>
                  </a:cubicBezTo>
                  <a:cubicBezTo>
                    <a:pt x="6339" y="4050"/>
                    <a:pt x="6339" y="3917"/>
                    <a:pt x="6272" y="3850"/>
                  </a:cubicBezTo>
                  <a:cubicBezTo>
                    <a:pt x="6235" y="3795"/>
                    <a:pt x="6178" y="3770"/>
                    <a:pt x="6118" y="3770"/>
                  </a:cubicBezTo>
                  <a:cubicBezTo>
                    <a:pt x="6068" y="3770"/>
                    <a:pt x="6017" y="3787"/>
                    <a:pt x="5972" y="3817"/>
                  </a:cubicBezTo>
                  <a:cubicBezTo>
                    <a:pt x="5071" y="4551"/>
                    <a:pt x="1702" y="4918"/>
                    <a:pt x="668" y="4951"/>
                  </a:cubicBezTo>
                  <a:cubicBezTo>
                    <a:pt x="1102" y="4250"/>
                    <a:pt x="2936" y="2182"/>
                    <a:pt x="4671" y="348"/>
                  </a:cubicBezTo>
                  <a:cubicBezTo>
                    <a:pt x="4738" y="281"/>
                    <a:pt x="4738" y="148"/>
                    <a:pt x="4671" y="47"/>
                  </a:cubicBezTo>
                  <a:cubicBezTo>
                    <a:pt x="4626" y="17"/>
                    <a:pt x="4574" y="1"/>
                    <a:pt x="452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3473310" y="4203629"/>
              <a:ext cx="107371" cy="141948"/>
            </a:xfrm>
            <a:custGeom>
              <a:avLst/>
              <a:gdLst/>
              <a:ahLst/>
              <a:cxnLst/>
              <a:rect l="l" t="t" r="r" b="b"/>
              <a:pathLst>
                <a:path w="7139" h="9438" extrusionOk="0">
                  <a:moveTo>
                    <a:pt x="487" y="1"/>
                  </a:moveTo>
                  <a:cubicBezTo>
                    <a:pt x="427" y="1"/>
                    <a:pt x="370" y="27"/>
                    <a:pt x="334" y="64"/>
                  </a:cubicBezTo>
                  <a:cubicBezTo>
                    <a:pt x="267" y="164"/>
                    <a:pt x="267" y="297"/>
                    <a:pt x="334" y="364"/>
                  </a:cubicBezTo>
                  <a:cubicBezTo>
                    <a:pt x="367" y="364"/>
                    <a:pt x="1034" y="964"/>
                    <a:pt x="2702" y="2866"/>
                  </a:cubicBezTo>
                  <a:cubicBezTo>
                    <a:pt x="3469" y="3733"/>
                    <a:pt x="4337" y="4433"/>
                    <a:pt x="5070" y="5067"/>
                  </a:cubicBezTo>
                  <a:cubicBezTo>
                    <a:pt x="5904" y="5768"/>
                    <a:pt x="6638" y="6368"/>
                    <a:pt x="6705" y="6768"/>
                  </a:cubicBezTo>
                  <a:cubicBezTo>
                    <a:pt x="6705" y="6802"/>
                    <a:pt x="6672" y="6835"/>
                    <a:pt x="6605" y="6935"/>
                  </a:cubicBezTo>
                  <a:cubicBezTo>
                    <a:pt x="5913" y="7726"/>
                    <a:pt x="2230" y="9004"/>
                    <a:pt x="306" y="9004"/>
                  </a:cubicBezTo>
                  <a:cubicBezTo>
                    <a:pt x="282" y="9004"/>
                    <a:pt x="258" y="9004"/>
                    <a:pt x="234" y="9003"/>
                  </a:cubicBezTo>
                  <a:cubicBezTo>
                    <a:pt x="100" y="9003"/>
                    <a:pt x="0" y="9103"/>
                    <a:pt x="0" y="9204"/>
                  </a:cubicBezTo>
                  <a:cubicBezTo>
                    <a:pt x="0" y="9337"/>
                    <a:pt x="100" y="9437"/>
                    <a:pt x="200" y="9437"/>
                  </a:cubicBezTo>
                  <a:lnTo>
                    <a:pt x="300" y="9437"/>
                  </a:lnTo>
                  <a:cubicBezTo>
                    <a:pt x="2268" y="9437"/>
                    <a:pt x="6105" y="8136"/>
                    <a:pt x="6905" y="7202"/>
                  </a:cubicBezTo>
                  <a:cubicBezTo>
                    <a:pt x="7072" y="7035"/>
                    <a:pt x="7139" y="6869"/>
                    <a:pt x="7105" y="6702"/>
                  </a:cubicBezTo>
                  <a:cubicBezTo>
                    <a:pt x="7005" y="6168"/>
                    <a:pt x="6305" y="5568"/>
                    <a:pt x="5337" y="4767"/>
                  </a:cubicBezTo>
                  <a:cubicBezTo>
                    <a:pt x="4603" y="4133"/>
                    <a:pt x="3770" y="3433"/>
                    <a:pt x="3002" y="2599"/>
                  </a:cubicBezTo>
                  <a:cubicBezTo>
                    <a:pt x="1301" y="664"/>
                    <a:pt x="667" y="64"/>
                    <a:pt x="634" y="64"/>
                  </a:cubicBezTo>
                  <a:cubicBezTo>
                    <a:pt x="589" y="18"/>
                    <a:pt x="537" y="1"/>
                    <a:pt x="48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3577161" y="4307601"/>
              <a:ext cx="105370" cy="140820"/>
            </a:xfrm>
            <a:custGeom>
              <a:avLst/>
              <a:gdLst/>
              <a:ahLst/>
              <a:cxnLst/>
              <a:rect l="l" t="t" r="r" b="b"/>
              <a:pathLst>
                <a:path w="7006" h="9363" extrusionOk="0">
                  <a:moveTo>
                    <a:pt x="6548" y="0"/>
                  </a:moveTo>
                  <a:cubicBezTo>
                    <a:pt x="6366" y="0"/>
                    <a:pt x="6109" y="17"/>
                    <a:pt x="5738" y="56"/>
                  </a:cubicBezTo>
                  <a:cubicBezTo>
                    <a:pt x="5127" y="115"/>
                    <a:pt x="4331" y="185"/>
                    <a:pt x="3527" y="185"/>
                  </a:cubicBezTo>
                  <a:cubicBezTo>
                    <a:pt x="2969" y="185"/>
                    <a:pt x="2407" y="151"/>
                    <a:pt x="1901" y="56"/>
                  </a:cubicBezTo>
                  <a:cubicBezTo>
                    <a:pt x="1863" y="50"/>
                    <a:pt x="1825" y="47"/>
                    <a:pt x="1787" y="47"/>
                  </a:cubicBezTo>
                  <a:cubicBezTo>
                    <a:pt x="1602" y="47"/>
                    <a:pt x="1440" y="117"/>
                    <a:pt x="1301" y="256"/>
                  </a:cubicBezTo>
                  <a:cubicBezTo>
                    <a:pt x="0" y="1490"/>
                    <a:pt x="801" y="8395"/>
                    <a:pt x="867" y="9162"/>
                  </a:cubicBezTo>
                  <a:cubicBezTo>
                    <a:pt x="901" y="9296"/>
                    <a:pt x="967" y="9362"/>
                    <a:pt x="1068" y="9362"/>
                  </a:cubicBezTo>
                  <a:lnTo>
                    <a:pt x="1101" y="9362"/>
                  </a:lnTo>
                  <a:cubicBezTo>
                    <a:pt x="1234" y="9362"/>
                    <a:pt x="1301" y="9229"/>
                    <a:pt x="1301" y="9129"/>
                  </a:cubicBezTo>
                  <a:cubicBezTo>
                    <a:pt x="1034" y="7061"/>
                    <a:pt x="634" y="1490"/>
                    <a:pt x="1568" y="556"/>
                  </a:cubicBezTo>
                  <a:cubicBezTo>
                    <a:pt x="1641" y="507"/>
                    <a:pt x="1697" y="476"/>
                    <a:pt x="1760" y="476"/>
                  </a:cubicBezTo>
                  <a:cubicBezTo>
                    <a:pt x="1784" y="476"/>
                    <a:pt x="1808" y="480"/>
                    <a:pt x="1835" y="489"/>
                  </a:cubicBezTo>
                  <a:cubicBezTo>
                    <a:pt x="2315" y="565"/>
                    <a:pt x="2843" y="593"/>
                    <a:pt x="3373" y="593"/>
                  </a:cubicBezTo>
                  <a:cubicBezTo>
                    <a:pt x="4239" y="593"/>
                    <a:pt x="5108" y="518"/>
                    <a:pt x="5771" y="456"/>
                  </a:cubicBezTo>
                  <a:cubicBezTo>
                    <a:pt x="6078" y="432"/>
                    <a:pt x="6384" y="409"/>
                    <a:pt x="6573" y="409"/>
                  </a:cubicBezTo>
                  <a:cubicBezTo>
                    <a:pt x="6651" y="409"/>
                    <a:pt x="6709" y="413"/>
                    <a:pt x="6738" y="423"/>
                  </a:cubicBezTo>
                  <a:cubicBezTo>
                    <a:pt x="6761" y="428"/>
                    <a:pt x="6783" y="431"/>
                    <a:pt x="6804" y="431"/>
                  </a:cubicBezTo>
                  <a:cubicBezTo>
                    <a:pt x="6904" y="431"/>
                    <a:pt x="6977" y="366"/>
                    <a:pt x="7005" y="256"/>
                  </a:cubicBezTo>
                  <a:cubicBezTo>
                    <a:pt x="7005" y="156"/>
                    <a:pt x="6938" y="22"/>
                    <a:pt x="6838" y="22"/>
                  </a:cubicBezTo>
                  <a:cubicBezTo>
                    <a:pt x="6769" y="8"/>
                    <a:pt x="6677" y="0"/>
                    <a:pt x="654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3592201" y="4184378"/>
              <a:ext cx="41661" cy="108514"/>
            </a:xfrm>
            <a:custGeom>
              <a:avLst/>
              <a:gdLst/>
              <a:ahLst/>
              <a:cxnLst/>
              <a:rect l="l" t="t" r="r" b="b"/>
              <a:pathLst>
                <a:path w="2770" h="7215" extrusionOk="0">
                  <a:moveTo>
                    <a:pt x="2535" y="1"/>
                  </a:moveTo>
                  <a:cubicBezTo>
                    <a:pt x="2436" y="1"/>
                    <a:pt x="2363" y="60"/>
                    <a:pt x="2336" y="143"/>
                  </a:cubicBezTo>
                  <a:cubicBezTo>
                    <a:pt x="2302" y="210"/>
                    <a:pt x="535" y="6014"/>
                    <a:pt x="68" y="6914"/>
                  </a:cubicBezTo>
                  <a:cubicBezTo>
                    <a:pt x="1" y="7014"/>
                    <a:pt x="68" y="7148"/>
                    <a:pt x="168" y="7215"/>
                  </a:cubicBezTo>
                  <a:lnTo>
                    <a:pt x="234" y="7215"/>
                  </a:lnTo>
                  <a:cubicBezTo>
                    <a:pt x="334" y="7215"/>
                    <a:pt x="401" y="7181"/>
                    <a:pt x="434" y="7114"/>
                  </a:cubicBezTo>
                  <a:cubicBezTo>
                    <a:pt x="901" y="6180"/>
                    <a:pt x="2669" y="510"/>
                    <a:pt x="2736" y="276"/>
                  </a:cubicBezTo>
                  <a:cubicBezTo>
                    <a:pt x="2769" y="176"/>
                    <a:pt x="2703" y="43"/>
                    <a:pt x="2603" y="9"/>
                  </a:cubicBezTo>
                  <a:cubicBezTo>
                    <a:pt x="2579" y="3"/>
                    <a:pt x="2556" y="1"/>
                    <a:pt x="2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3590201" y="4316414"/>
              <a:ext cx="84299" cy="77817"/>
            </a:xfrm>
            <a:custGeom>
              <a:avLst/>
              <a:gdLst/>
              <a:ahLst/>
              <a:cxnLst/>
              <a:rect l="l" t="t" r="r" b="b"/>
              <a:pathLst>
                <a:path w="5605" h="5174" extrusionOk="0">
                  <a:moveTo>
                    <a:pt x="510" y="0"/>
                  </a:moveTo>
                  <a:cubicBezTo>
                    <a:pt x="442" y="0"/>
                    <a:pt x="375" y="29"/>
                    <a:pt x="334" y="70"/>
                  </a:cubicBezTo>
                  <a:cubicBezTo>
                    <a:pt x="234" y="170"/>
                    <a:pt x="0" y="404"/>
                    <a:pt x="2069" y="5074"/>
                  </a:cubicBezTo>
                  <a:cubicBezTo>
                    <a:pt x="2102" y="5140"/>
                    <a:pt x="2169" y="5174"/>
                    <a:pt x="2269" y="5174"/>
                  </a:cubicBezTo>
                  <a:lnTo>
                    <a:pt x="2335" y="5174"/>
                  </a:lnTo>
                  <a:cubicBezTo>
                    <a:pt x="2435" y="5140"/>
                    <a:pt x="2502" y="5007"/>
                    <a:pt x="2435" y="4907"/>
                  </a:cubicBezTo>
                  <a:cubicBezTo>
                    <a:pt x="1668" y="3172"/>
                    <a:pt x="901" y="1238"/>
                    <a:pt x="734" y="537"/>
                  </a:cubicBezTo>
                  <a:lnTo>
                    <a:pt x="734" y="537"/>
                  </a:lnTo>
                  <a:cubicBezTo>
                    <a:pt x="1235" y="804"/>
                    <a:pt x="2269" y="1404"/>
                    <a:pt x="3236" y="1938"/>
                  </a:cubicBezTo>
                  <a:cubicBezTo>
                    <a:pt x="4070" y="2405"/>
                    <a:pt x="4837" y="2872"/>
                    <a:pt x="5271" y="3072"/>
                  </a:cubicBezTo>
                  <a:cubicBezTo>
                    <a:pt x="5306" y="3096"/>
                    <a:pt x="5346" y="3107"/>
                    <a:pt x="5384" y="3107"/>
                  </a:cubicBezTo>
                  <a:cubicBezTo>
                    <a:pt x="5453" y="3107"/>
                    <a:pt x="5516" y="3070"/>
                    <a:pt x="5538" y="3005"/>
                  </a:cubicBezTo>
                  <a:cubicBezTo>
                    <a:pt x="5604" y="2905"/>
                    <a:pt x="5571" y="2772"/>
                    <a:pt x="5471" y="2705"/>
                  </a:cubicBezTo>
                  <a:cubicBezTo>
                    <a:pt x="5037" y="2505"/>
                    <a:pt x="4270" y="2038"/>
                    <a:pt x="3436" y="1571"/>
                  </a:cubicBezTo>
                  <a:cubicBezTo>
                    <a:pt x="2202" y="871"/>
                    <a:pt x="934" y="170"/>
                    <a:pt x="634" y="37"/>
                  </a:cubicBezTo>
                  <a:cubicBezTo>
                    <a:pt x="596" y="11"/>
                    <a:pt x="553" y="0"/>
                    <a:pt x="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3524476" y="4316956"/>
              <a:ext cx="59212" cy="91323"/>
            </a:xfrm>
            <a:custGeom>
              <a:avLst/>
              <a:gdLst/>
              <a:ahLst/>
              <a:cxnLst/>
              <a:rect l="l" t="t" r="r" b="b"/>
              <a:pathLst>
                <a:path w="3937" h="6072" extrusionOk="0">
                  <a:moveTo>
                    <a:pt x="3470" y="1"/>
                  </a:moveTo>
                  <a:cubicBezTo>
                    <a:pt x="2869" y="34"/>
                    <a:pt x="901" y="2636"/>
                    <a:pt x="67" y="3737"/>
                  </a:cubicBezTo>
                  <a:cubicBezTo>
                    <a:pt x="1" y="3837"/>
                    <a:pt x="34" y="3970"/>
                    <a:pt x="134" y="4037"/>
                  </a:cubicBezTo>
                  <a:cubicBezTo>
                    <a:pt x="172" y="4062"/>
                    <a:pt x="215" y="4073"/>
                    <a:pt x="258" y="4073"/>
                  </a:cubicBezTo>
                  <a:cubicBezTo>
                    <a:pt x="326" y="4073"/>
                    <a:pt x="393" y="4045"/>
                    <a:pt x="434" y="4004"/>
                  </a:cubicBezTo>
                  <a:cubicBezTo>
                    <a:pt x="1502" y="2502"/>
                    <a:pt x="2836" y="868"/>
                    <a:pt x="3370" y="501"/>
                  </a:cubicBezTo>
                  <a:lnTo>
                    <a:pt x="3370" y="501"/>
                  </a:lnTo>
                  <a:cubicBezTo>
                    <a:pt x="3236" y="1001"/>
                    <a:pt x="2636" y="2336"/>
                    <a:pt x="2236" y="3236"/>
                  </a:cubicBezTo>
                  <a:cubicBezTo>
                    <a:pt x="1602" y="4637"/>
                    <a:pt x="1235" y="5505"/>
                    <a:pt x="1201" y="5872"/>
                  </a:cubicBezTo>
                  <a:cubicBezTo>
                    <a:pt x="1201" y="5972"/>
                    <a:pt x="1302" y="6072"/>
                    <a:pt x="1402" y="6072"/>
                  </a:cubicBezTo>
                  <a:cubicBezTo>
                    <a:pt x="1535" y="6072"/>
                    <a:pt x="1635" y="5972"/>
                    <a:pt x="1635" y="5872"/>
                  </a:cubicBezTo>
                  <a:cubicBezTo>
                    <a:pt x="1635" y="5571"/>
                    <a:pt x="2169" y="4437"/>
                    <a:pt x="2602" y="3403"/>
                  </a:cubicBezTo>
                  <a:cubicBezTo>
                    <a:pt x="3670" y="1068"/>
                    <a:pt x="3937" y="334"/>
                    <a:pt x="3703" y="67"/>
                  </a:cubicBezTo>
                  <a:cubicBezTo>
                    <a:pt x="3637" y="1"/>
                    <a:pt x="3536" y="1"/>
                    <a:pt x="34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3487854" y="4268602"/>
              <a:ext cx="93323" cy="47361"/>
            </a:xfrm>
            <a:custGeom>
              <a:avLst/>
              <a:gdLst/>
              <a:ahLst/>
              <a:cxnLst/>
              <a:rect l="l" t="t" r="r" b="b"/>
              <a:pathLst>
                <a:path w="6205" h="3149" extrusionOk="0">
                  <a:moveTo>
                    <a:pt x="789" y="1"/>
                  </a:moveTo>
                  <a:cubicBezTo>
                    <a:pt x="707" y="1"/>
                    <a:pt x="626" y="38"/>
                    <a:pt x="601" y="113"/>
                  </a:cubicBezTo>
                  <a:cubicBezTo>
                    <a:pt x="534" y="247"/>
                    <a:pt x="601" y="347"/>
                    <a:pt x="701" y="414"/>
                  </a:cubicBezTo>
                  <a:cubicBezTo>
                    <a:pt x="868" y="480"/>
                    <a:pt x="4137" y="1915"/>
                    <a:pt x="5438" y="2448"/>
                  </a:cubicBezTo>
                  <a:cubicBezTo>
                    <a:pt x="4693" y="2580"/>
                    <a:pt x="3128" y="2740"/>
                    <a:pt x="1867" y="2740"/>
                  </a:cubicBezTo>
                  <a:cubicBezTo>
                    <a:pt x="1208" y="2740"/>
                    <a:pt x="633" y="2696"/>
                    <a:pt x="301" y="2582"/>
                  </a:cubicBezTo>
                  <a:cubicBezTo>
                    <a:pt x="277" y="2574"/>
                    <a:pt x="253" y="2570"/>
                    <a:pt x="230" y="2570"/>
                  </a:cubicBezTo>
                  <a:cubicBezTo>
                    <a:pt x="155" y="2570"/>
                    <a:pt x="85" y="2613"/>
                    <a:pt x="34" y="2715"/>
                  </a:cubicBezTo>
                  <a:cubicBezTo>
                    <a:pt x="1" y="2815"/>
                    <a:pt x="67" y="2915"/>
                    <a:pt x="167" y="2982"/>
                  </a:cubicBezTo>
                  <a:cubicBezTo>
                    <a:pt x="534" y="3116"/>
                    <a:pt x="1201" y="3149"/>
                    <a:pt x="1969" y="3149"/>
                  </a:cubicBezTo>
                  <a:cubicBezTo>
                    <a:pt x="3670" y="3149"/>
                    <a:pt x="5805" y="2882"/>
                    <a:pt x="6105" y="2649"/>
                  </a:cubicBezTo>
                  <a:cubicBezTo>
                    <a:pt x="6172" y="2615"/>
                    <a:pt x="6205" y="2515"/>
                    <a:pt x="6205" y="2415"/>
                  </a:cubicBezTo>
                  <a:cubicBezTo>
                    <a:pt x="6172" y="2348"/>
                    <a:pt x="6138" y="2282"/>
                    <a:pt x="6005" y="2215"/>
                  </a:cubicBezTo>
                  <a:cubicBezTo>
                    <a:pt x="5338" y="1981"/>
                    <a:pt x="901" y="47"/>
                    <a:pt x="868" y="13"/>
                  </a:cubicBezTo>
                  <a:cubicBezTo>
                    <a:pt x="843" y="5"/>
                    <a:pt x="816" y="1"/>
                    <a:pt x="78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3558918" y="4287928"/>
              <a:ext cx="59393" cy="45195"/>
            </a:xfrm>
            <a:custGeom>
              <a:avLst/>
              <a:gdLst/>
              <a:ahLst/>
              <a:cxnLst/>
              <a:rect l="l" t="t" r="r" b="b"/>
              <a:pathLst>
                <a:path w="3949" h="3005" extrusionOk="0">
                  <a:moveTo>
                    <a:pt x="2232" y="0"/>
                  </a:moveTo>
                  <a:cubicBezTo>
                    <a:pt x="1890" y="0"/>
                    <a:pt x="1647" y="163"/>
                    <a:pt x="1647" y="163"/>
                  </a:cubicBezTo>
                  <a:cubicBezTo>
                    <a:pt x="1" y="1131"/>
                    <a:pt x="1134" y="3005"/>
                    <a:pt x="2176" y="3005"/>
                  </a:cubicBezTo>
                  <a:cubicBezTo>
                    <a:pt x="2211" y="3005"/>
                    <a:pt x="2246" y="3002"/>
                    <a:pt x="2281" y="2998"/>
                  </a:cubicBezTo>
                  <a:cubicBezTo>
                    <a:pt x="3348" y="2831"/>
                    <a:pt x="3948" y="1397"/>
                    <a:pt x="3181" y="496"/>
                  </a:cubicBezTo>
                  <a:cubicBezTo>
                    <a:pt x="2852" y="108"/>
                    <a:pt x="2510" y="0"/>
                    <a:pt x="2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3566122" y="4284845"/>
              <a:ext cx="50685" cy="51196"/>
            </a:xfrm>
            <a:custGeom>
              <a:avLst/>
              <a:gdLst/>
              <a:ahLst/>
              <a:cxnLst/>
              <a:rect l="l" t="t" r="r" b="b"/>
              <a:pathLst>
                <a:path w="3370" h="3404" extrusionOk="0">
                  <a:moveTo>
                    <a:pt x="1735" y="401"/>
                  </a:moveTo>
                  <a:cubicBezTo>
                    <a:pt x="2035" y="401"/>
                    <a:pt x="2302" y="568"/>
                    <a:pt x="2569" y="868"/>
                  </a:cubicBezTo>
                  <a:cubicBezTo>
                    <a:pt x="2869" y="1202"/>
                    <a:pt x="2936" y="1669"/>
                    <a:pt x="2736" y="2136"/>
                  </a:cubicBezTo>
                  <a:cubicBezTo>
                    <a:pt x="2569" y="2603"/>
                    <a:pt x="2202" y="2936"/>
                    <a:pt x="1768" y="3003"/>
                  </a:cubicBezTo>
                  <a:cubicBezTo>
                    <a:pt x="1752" y="3004"/>
                    <a:pt x="1737" y="3005"/>
                    <a:pt x="1721" y="3005"/>
                  </a:cubicBezTo>
                  <a:cubicBezTo>
                    <a:pt x="1266" y="3005"/>
                    <a:pt x="762" y="2550"/>
                    <a:pt x="601" y="2002"/>
                  </a:cubicBezTo>
                  <a:cubicBezTo>
                    <a:pt x="501" y="1669"/>
                    <a:pt x="467" y="1035"/>
                    <a:pt x="1301" y="535"/>
                  </a:cubicBezTo>
                  <a:cubicBezTo>
                    <a:pt x="1301" y="535"/>
                    <a:pt x="1468" y="401"/>
                    <a:pt x="1735" y="401"/>
                  </a:cubicBezTo>
                  <a:close/>
                  <a:moveTo>
                    <a:pt x="1735" y="1"/>
                  </a:moveTo>
                  <a:cubicBezTo>
                    <a:pt x="1335" y="1"/>
                    <a:pt x="1068" y="201"/>
                    <a:pt x="1068" y="201"/>
                  </a:cubicBezTo>
                  <a:cubicBezTo>
                    <a:pt x="300" y="635"/>
                    <a:pt x="0" y="1368"/>
                    <a:pt x="200" y="2102"/>
                  </a:cubicBezTo>
                  <a:cubicBezTo>
                    <a:pt x="401" y="2836"/>
                    <a:pt x="1034" y="3403"/>
                    <a:pt x="1668" y="3403"/>
                  </a:cubicBezTo>
                  <a:lnTo>
                    <a:pt x="1835" y="3403"/>
                  </a:lnTo>
                  <a:cubicBezTo>
                    <a:pt x="2402" y="3337"/>
                    <a:pt x="2902" y="2903"/>
                    <a:pt x="3136" y="2302"/>
                  </a:cubicBezTo>
                  <a:cubicBezTo>
                    <a:pt x="3369" y="1702"/>
                    <a:pt x="3269" y="1035"/>
                    <a:pt x="2869" y="568"/>
                  </a:cubicBezTo>
                  <a:cubicBezTo>
                    <a:pt x="2469" y="101"/>
                    <a:pt x="2035" y="1"/>
                    <a:pt x="1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3377475" y="4683360"/>
              <a:ext cx="147512" cy="77697"/>
            </a:xfrm>
            <a:custGeom>
              <a:avLst/>
              <a:gdLst/>
              <a:ahLst/>
              <a:cxnLst/>
              <a:rect l="l" t="t" r="r" b="b"/>
              <a:pathLst>
                <a:path w="9808" h="5166" extrusionOk="0">
                  <a:moveTo>
                    <a:pt x="6341" y="0"/>
                  </a:moveTo>
                  <a:cubicBezTo>
                    <a:pt x="2200" y="0"/>
                    <a:pt x="1" y="3459"/>
                    <a:pt x="1" y="3459"/>
                  </a:cubicBezTo>
                  <a:cubicBezTo>
                    <a:pt x="1" y="3459"/>
                    <a:pt x="2099" y="5165"/>
                    <a:pt x="4168" y="5165"/>
                  </a:cubicBezTo>
                  <a:cubicBezTo>
                    <a:pt x="4588" y="5165"/>
                    <a:pt x="5006" y="5095"/>
                    <a:pt x="5405" y="4926"/>
                  </a:cubicBezTo>
                  <a:cubicBezTo>
                    <a:pt x="8140" y="3792"/>
                    <a:pt x="9808" y="757"/>
                    <a:pt x="9808" y="757"/>
                  </a:cubicBezTo>
                  <a:cubicBezTo>
                    <a:pt x="8534" y="216"/>
                    <a:pt x="7377" y="0"/>
                    <a:pt x="6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3373971" y="4705770"/>
              <a:ext cx="108378" cy="33133"/>
            </a:xfrm>
            <a:custGeom>
              <a:avLst/>
              <a:gdLst/>
              <a:ahLst/>
              <a:cxnLst/>
              <a:rect l="l" t="t" r="r" b="b"/>
              <a:pathLst>
                <a:path w="7206" h="2203" extrusionOk="0">
                  <a:moveTo>
                    <a:pt x="7005" y="1"/>
                  </a:moveTo>
                  <a:cubicBezTo>
                    <a:pt x="6839" y="1"/>
                    <a:pt x="2536" y="134"/>
                    <a:pt x="101" y="1802"/>
                  </a:cubicBezTo>
                  <a:cubicBezTo>
                    <a:pt x="34" y="1869"/>
                    <a:pt x="0" y="2002"/>
                    <a:pt x="67" y="2102"/>
                  </a:cubicBezTo>
                  <a:cubicBezTo>
                    <a:pt x="101" y="2169"/>
                    <a:pt x="167" y="2202"/>
                    <a:pt x="234" y="2202"/>
                  </a:cubicBezTo>
                  <a:cubicBezTo>
                    <a:pt x="267" y="2202"/>
                    <a:pt x="301" y="2169"/>
                    <a:pt x="367" y="2135"/>
                  </a:cubicBezTo>
                  <a:cubicBezTo>
                    <a:pt x="2669" y="534"/>
                    <a:pt x="6972" y="401"/>
                    <a:pt x="7005" y="401"/>
                  </a:cubicBezTo>
                  <a:cubicBezTo>
                    <a:pt x="7139" y="401"/>
                    <a:pt x="7206" y="334"/>
                    <a:pt x="7206" y="201"/>
                  </a:cubicBezTo>
                  <a:cubicBezTo>
                    <a:pt x="7206" y="101"/>
                    <a:pt x="7106" y="1"/>
                    <a:pt x="70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3352404" y="4440374"/>
              <a:ext cx="111386" cy="133961"/>
            </a:xfrm>
            <a:custGeom>
              <a:avLst/>
              <a:gdLst/>
              <a:ahLst/>
              <a:cxnLst/>
              <a:rect l="l" t="t" r="r" b="b"/>
              <a:pathLst>
                <a:path w="7406" h="8907" extrusionOk="0">
                  <a:moveTo>
                    <a:pt x="1001" y="1"/>
                  </a:moveTo>
                  <a:lnTo>
                    <a:pt x="1001" y="1"/>
                  </a:lnTo>
                  <a:cubicBezTo>
                    <a:pt x="1001" y="1"/>
                    <a:pt x="0" y="3303"/>
                    <a:pt x="1068" y="6038"/>
                  </a:cubicBezTo>
                  <a:cubicBezTo>
                    <a:pt x="2035" y="8440"/>
                    <a:pt x="5904" y="8907"/>
                    <a:pt x="5904" y="8907"/>
                  </a:cubicBezTo>
                  <a:cubicBezTo>
                    <a:pt x="5904" y="8907"/>
                    <a:pt x="7405" y="2636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3386018" y="4479388"/>
              <a:ext cx="58701" cy="97971"/>
            </a:xfrm>
            <a:custGeom>
              <a:avLst/>
              <a:gdLst/>
              <a:ahLst/>
              <a:cxnLst/>
              <a:rect l="l" t="t" r="r" b="b"/>
              <a:pathLst>
                <a:path w="3903" h="6514" extrusionOk="0">
                  <a:moveTo>
                    <a:pt x="229" y="0"/>
                  </a:moveTo>
                  <a:cubicBezTo>
                    <a:pt x="175" y="0"/>
                    <a:pt x="117" y="25"/>
                    <a:pt x="67" y="75"/>
                  </a:cubicBezTo>
                  <a:cubicBezTo>
                    <a:pt x="0" y="142"/>
                    <a:pt x="0" y="275"/>
                    <a:pt x="67" y="342"/>
                  </a:cubicBezTo>
                  <a:cubicBezTo>
                    <a:pt x="100" y="375"/>
                    <a:pt x="3002" y="3544"/>
                    <a:pt x="3469" y="6346"/>
                  </a:cubicBezTo>
                  <a:cubicBezTo>
                    <a:pt x="3503" y="6446"/>
                    <a:pt x="3569" y="6513"/>
                    <a:pt x="3669" y="6513"/>
                  </a:cubicBezTo>
                  <a:lnTo>
                    <a:pt x="3703" y="6513"/>
                  </a:lnTo>
                  <a:cubicBezTo>
                    <a:pt x="3836" y="6480"/>
                    <a:pt x="3903" y="6380"/>
                    <a:pt x="3869" y="6280"/>
                  </a:cubicBezTo>
                  <a:cubicBezTo>
                    <a:pt x="3402" y="3344"/>
                    <a:pt x="500" y="209"/>
                    <a:pt x="367" y="75"/>
                  </a:cubicBezTo>
                  <a:cubicBezTo>
                    <a:pt x="334" y="25"/>
                    <a:pt x="284" y="0"/>
                    <a:pt x="22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3201883" y="4069939"/>
              <a:ext cx="154040" cy="862108"/>
            </a:xfrm>
            <a:custGeom>
              <a:avLst/>
              <a:gdLst/>
              <a:ahLst/>
              <a:cxnLst/>
              <a:rect l="l" t="t" r="r" b="b"/>
              <a:pathLst>
                <a:path w="10242" h="57321" extrusionOk="0">
                  <a:moveTo>
                    <a:pt x="10000" y="1"/>
                  </a:moveTo>
                  <a:cubicBezTo>
                    <a:pt x="9917" y="1"/>
                    <a:pt x="9833" y="44"/>
                    <a:pt x="9808" y="146"/>
                  </a:cubicBezTo>
                  <a:cubicBezTo>
                    <a:pt x="9708" y="380"/>
                    <a:pt x="1" y="25198"/>
                    <a:pt x="4404" y="57154"/>
                  </a:cubicBezTo>
                  <a:cubicBezTo>
                    <a:pt x="4437" y="57254"/>
                    <a:pt x="4504" y="57321"/>
                    <a:pt x="4604" y="57321"/>
                  </a:cubicBezTo>
                  <a:lnTo>
                    <a:pt x="4638" y="57321"/>
                  </a:lnTo>
                  <a:cubicBezTo>
                    <a:pt x="4771" y="57287"/>
                    <a:pt x="4838" y="57187"/>
                    <a:pt x="4838" y="57087"/>
                  </a:cubicBezTo>
                  <a:cubicBezTo>
                    <a:pt x="435" y="25264"/>
                    <a:pt x="10075" y="547"/>
                    <a:pt x="10175" y="280"/>
                  </a:cubicBezTo>
                  <a:cubicBezTo>
                    <a:pt x="10242" y="180"/>
                    <a:pt x="10175" y="46"/>
                    <a:pt x="10075" y="13"/>
                  </a:cubicBezTo>
                  <a:cubicBezTo>
                    <a:pt x="10051" y="5"/>
                    <a:pt x="10026" y="1"/>
                    <a:pt x="100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3294199" y="3957665"/>
              <a:ext cx="275954" cy="147542"/>
            </a:xfrm>
            <a:custGeom>
              <a:avLst/>
              <a:gdLst/>
              <a:ahLst/>
              <a:cxnLst/>
              <a:rect l="l" t="t" r="r" b="b"/>
              <a:pathLst>
                <a:path w="18348" h="9810" extrusionOk="0">
                  <a:moveTo>
                    <a:pt x="13374" y="1"/>
                  </a:moveTo>
                  <a:cubicBezTo>
                    <a:pt x="12986" y="1"/>
                    <a:pt x="12578" y="164"/>
                    <a:pt x="11976" y="440"/>
                  </a:cubicBezTo>
                  <a:cubicBezTo>
                    <a:pt x="10375" y="1207"/>
                    <a:pt x="7806" y="2308"/>
                    <a:pt x="7806" y="2308"/>
                  </a:cubicBezTo>
                  <a:cubicBezTo>
                    <a:pt x="5571" y="3942"/>
                    <a:pt x="1" y="6110"/>
                    <a:pt x="2869" y="8012"/>
                  </a:cubicBezTo>
                  <a:cubicBezTo>
                    <a:pt x="4833" y="9314"/>
                    <a:pt x="6835" y="9809"/>
                    <a:pt x="8698" y="9809"/>
                  </a:cubicBezTo>
                  <a:cubicBezTo>
                    <a:pt x="12851" y="9809"/>
                    <a:pt x="16317" y="7350"/>
                    <a:pt x="17146" y="5877"/>
                  </a:cubicBezTo>
                  <a:cubicBezTo>
                    <a:pt x="18347" y="3775"/>
                    <a:pt x="18014" y="3375"/>
                    <a:pt x="15912" y="1574"/>
                  </a:cubicBezTo>
                  <a:cubicBezTo>
                    <a:pt x="14600" y="450"/>
                    <a:pt x="14017" y="1"/>
                    <a:pt x="133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3278151" y="3907446"/>
              <a:ext cx="205702" cy="165711"/>
            </a:xfrm>
            <a:custGeom>
              <a:avLst/>
              <a:gdLst/>
              <a:ahLst/>
              <a:cxnLst/>
              <a:rect l="l" t="t" r="r" b="b"/>
              <a:pathLst>
                <a:path w="13677" h="11018" extrusionOk="0">
                  <a:moveTo>
                    <a:pt x="2984" y="0"/>
                  </a:moveTo>
                  <a:cubicBezTo>
                    <a:pt x="2708" y="0"/>
                    <a:pt x="2408" y="81"/>
                    <a:pt x="2068" y="276"/>
                  </a:cubicBezTo>
                  <a:cubicBezTo>
                    <a:pt x="0" y="1477"/>
                    <a:pt x="934" y="9950"/>
                    <a:pt x="4904" y="11017"/>
                  </a:cubicBezTo>
                  <a:cubicBezTo>
                    <a:pt x="4904" y="11017"/>
                    <a:pt x="8306" y="10317"/>
                    <a:pt x="9707" y="9049"/>
                  </a:cubicBezTo>
                  <a:cubicBezTo>
                    <a:pt x="11108" y="7748"/>
                    <a:pt x="13677" y="4779"/>
                    <a:pt x="12242" y="3078"/>
                  </a:cubicBezTo>
                  <a:cubicBezTo>
                    <a:pt x="11297" y="1930"/>
                    <a:pt x="10853" y="1618"/>
                    <a:pt x="9762" y="1618"/>
                  </a:cubicBezTo>
                  <a:cubicBezTo>
                    <a:pt x="9237" y="1618"/>
                    <a:pt x="8561" y="1690"/>
                    <a:pt x="7606" y="1777"/>
                  </a:cubicBezTo>
                  <a:cubicBezTo>
                    <a:pt x="7477" y="1789"/>
                    <a:pt x="7353" y="1794"/>
                    <a:pt x="7233" y="1794"/>
                  </a:cubicBezTo>
                  <a:cubicBezTo>
                    <a:pt x="5075" y="1794"/>
                    <a:pt x="4286" y="0"/>
                    <a:pt x="2984" y="0"/>
                  </a:cubicBezTo>
                  <a:close/>
                </a:path>
              </a:pathLst>
            </a:custGeom>
            <a:solidFill>
              <a:srgbClr val="EDD4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3184828" y="3943542"/>
              <a:ext cx="161244" cy="126892"/>
            </a:xfrm>
            <a:custGeom>
              <a:avLst/>
              <a:gdLst/>
              <a:ahLst/>
              <a:cxnLst/>
              <a:rect l="l" t="t" r="r" b="b"/>
              <a:pathLst>
                <a:path w="10721" h="8437" extrusionOk="0">
                  <a:moveTo>
                    <a:pt x="3661" y="0"/>
                  </a:moveTo>
                  <a:cubicBezTo>
                    <a:pt x="3120" y="0"/>
                    <a:pt x="2575" y="177"/>
                    <a:pt x="2036" y="645"/>
                  </a:cubicBezTo>
                  <a:cubicBezTo>
                    <a:pt x="1" y="2346"/>
                    <a:pt x="2936" y="7383"/>
                    <a:pt x="8140" y="8350"/>
                  </a:cubicBezTo>
                  <a:cubicBezTo>
                    <a:pt x="8472" y="8410"/>
                    <a:pt x="8753" y="8437"/>
                    <a:pt x="8989" y="8437"/>
                  </a:cubicBezTo>
                  <a:cubicBezTo>
                    <a:pt x="10720" y="8437"/>
                    <a:pt x="10075" y="7016"/>
                    <a:pt x="10075" y="7016"/>
                  </a:cubicBezTo>
                  <a:cubicBezTo>
                    <a:pt x="10075" y="7016"/>
                    <a:pt x="9508" y="2046"/>
                    <a:pt x="7806" y="1612"/>
                  </a:cubicBezTo>
                  <a:cubicBezTo>
                    <a:pt x="6564" y="1295"/>
                    <a:pt x="5126" y="0"/>
                    <a:pt x="3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3290694" y="3953333"/>
              <a:ext cx="184631" cy="123824"/>
            </a:xfrm>
            <a:custGeom>
              <a:avLst/>
              <a:gdLst/>
              <a:ahLst/>
              <a:cxnLst/>
              <a:rect l="l" t="t" r="r" b="b"/>
              <a:pathLst>
                <a:path w="12276" h="8233" extrusionOk="0">
                  <a:moveTo>
                    <a:pt x="779" y="0"/>
                  </a:moveTo>
                  <a:cubicBezTo>
                    <a:pt x="701" y="0"/>
                    <a:pt x="625" y="55"/>
                    <a:pt x="601" y="127"/>
                  </a:cubicBezTo>
                  <a:cubicBezTo>
                    <a:pt x="567" y="194"/>
                    <a:pt x="0" y="1795"/>
                    <a:pt x="1168" y="4797"/>
                  </a:cubicBezTo>
                  <a:cubicBezTo>
                    <a:pt x="1501" y="5664"/>
                    <a:pt x="1701" y="6298"/>
                    <a:pt x="1868" y="6765"/>
                  </a:cubicBezTo>
                  <a:cubicBezTo>
                    <a:pt x="2202" y="7899"/>
                    <a:pt x="2302" y="8166"/>
                    <a:pt x="3403" y="8233"/>
                  </a:cubicBezTo>
                  <a:lnTo>
                    <a:pt x="3436" y="8233"/>
                  </a:lnTo>
                  <a:cubicBezTo>
                    <a:pt x="4870" y="8233"/>
                    <a:pt x="10441" y="5331"/>
                    <a:pt x="12242" y="1561"/>
                  </a:cubicBezTo>
                  <a:cubicBezTo>
                    <a:pt x="12276" y="1461"/>
                    <a:pt x="12242" y="1328"/>
                    <a:pt x="12142" y="1295"/>
                  </a:cubicBezTo>
                  <a:cubicBezTo>
                    <a:pt x="12114" y="1276"/>
                    <a:pt x="12084" y="1268"/>
                    <a:pt x="12053" y="1268"/>
                  </a:cubicBezTo>
                  <a:cubicBezTo>
                    <a:pt x="11973" y="1268"/>
                    <a:pt x="11890" y="1323"/>
                    <a:pt x="11842" y="1395"/>
                  </a:cubicBezTo>
                  <a:cubicBezTo>
                    <a:pt x="10151" y="4943"/>
                    <a:pt x="4733" y="7800"/>
                    <a:pt x="3425" y="7800"/>
                  </a:cubicBezTo>
                  <a:cubicBezTo>
                    <a:pt x="3417" y="7800"/>
                    <a:pt x="3410" y="7799"/>
                    <a:pt x="3403" y="7799"/>
                  </a:cubicBezTo>
                  <a:cubicBezTo>
                    <a:pt x="2602" y="7766"/>
                    <a:pt x="2602" y="7766"/>
                    <a:pt x="2268" y="6632"/>
                  </a:cubicBezTo>
                  <a:cubicBezTo>
                    <a:pt x="2102" y="6165"/>
                    <a:pt x="1902" y="5531"/>
                    <a:pt x="1568" y="4630"/>
                  </a:cubicBezTo>
                  <a:cubicBezTo>
                    <a:pt x="467" y="1828"/>
                    <a:pt x="1001" y="294"/>
                    <a:pt x="1001" y="294"/>
                  </a:cubicBezTo>
                  <a:cubicBezTo>
                    <a:pt x="1034" y="194"/>
                    <a:pt x="1001" y="60"/>
                    <a:pt x="867" y="27"/>
                  </a:cubicBezTo>
                  <a:cubicBezTo>
                    <a:pt x="840" y="8"/>
                    <a:pt x="809" y="0"/>
                    <a:pt x="7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31"/>
            <p:cNvSpPr/>
            <p:nvPr/>
          </p:nvSpPr>
          <p:spPr>
            <a:xfrm>
              <a:off x="3348884" y="4055891"/>
              <a:ext cx="101866" cy="22771"/>
            </a:xfrm>
            <a:custGeom>
              <a:avLst/>
              <a:gdLst/>
              <a:ahLst/>
              <a:cxnLst/>
              <a:rect l="l" t="t" r="r" b="b"/>
              <a:pathLst>
                <a:path w="6773" h="1514" extrusionOk="0">
                  <a:moveTo>
                    <a:pt x="6532" y="0"/>
                  </a:moveTo>
                  <a:cubicBezTo>
                    <a:pt x="6503" y="0"/>
                    <a:pt x="6472" y="5"/>
                    <a:pt x="6439" y="13"/>
                  </a:cubicBezTo>
                  <a:cubicBezTo>
                    <a:pt x="6411" y="13"/>
                    <a:pt x="3863" y="1086"/>
                    <a:pt x="1566" y="1086"/>
                  </a:cubicBezTo>
                  <a:cubicBezTo>
                    <a:pt x="1117" y="1086"/>
                    <a:pt x="677" y="1045"/>
                    <a:pt x="267" y="947"/>
                  </a:cubicBezTo>
                  <a:cubicBezTo>
                    <a:pt x="250" y="941"/>
                    <a:pt x="232" y="938"/>
                    <a:pt x="214" y="938"/>
                  </a:cubicBezTo>
                  <a:cubicBezTo>
                    <a:pt x="125" y="938"/>
                    <a:pt x="28" y="1003"/>
                    <a:pt x="1" y="1114"/>
                  </a:cubicBezTo>
                  <a:cubicBezTo>
                    <a:pt x="1" y="1214"/>
                    <a:pt x="67" y="1314"/>
                    <a:pt x="167" y="1347"/>
                  </a:cubicBezTo>
                  <a:cubicBezTo>
                    <a:pt x="634" y="1447"/>
                    <a:pt x="1101" y="1514"/>
                    <a:pt x="1602" y="1514"/>
                  </a:cubicBezTo>
                  <a:cubicBezTo>
                    <a:pt x="3937" y="1514"/>
                    <a:pt x="6472" y="447"/>
                    <a:pt x="6605" y="380"/>
                  </a:cubicBezTo>
                  <a:cubicBezTo>
                    <a:pt x="6705" y="347"/>
                    <a:pt x="6772" y="213"/>
                    <a:pt x="6739" y="113"/>
                  </a:cubicBezTo>
                  <a:cubicBezTo>
                    <a:pt x="6689" y="38"/>
                    <a:pt x="6620" y="0"/>
                    <a:pt x="653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31"/>
            <p:cNvSpPr/>
            <p:nvPr/>
          </p:nvSpPr>
          <p:spPr>
            <a:xfrm>
              <a:off x="3255576" y="3983338"/>
              <a:ext cx="80780" cy="93323"/>
            </a:xfrm>
            <a:custGeom>
              <a:avLst/>
              <a:gdLst/>
              <a:ahLst/>
              <a:cxnLst/>
              <a:rect l="l" t="t" r="r" b="b"/>
              <a:pathLst>
                <a:path w="5371" h="6205" extrusionOk="0">
                  <a:moveTo>
                    <a:pt x="367" y="0"/>
                  </a:moveTo>
                  <a:cubicBezTo>
                    <a:pt x="267" y="0"/>
                    <a:pt x="167" y="67"/>
                    <a:pt x="167" y="200"/>
                  </a:cubicBezTo>
                  <a:cubicBezTo>
                    <a:pt x="167" y="300"/>
                    <a:pt x="0" y="2936"/>
                    <a:pt x="1801" y="4236"/>
                  </a:cubicBezTo>
                  <a:cubicBezTo>
                    <a:pt x="3569" y="5504"/>
                    <a:pt x="5004" y="6171"/>
                    <a:pt x="5070" y="6171"/>
                  </a:cubicBezTo>
                  <a:cubicBezTo>
                    <a:pt x="5104" y="6205"/>
                    <a:pt x="5104" y="6205"/>
                    <a:pt x="5137" y="6205"/>
                  </a:cubicBezTo>
                  <a:cubicBezTo>
                    <a:pt x="5237" y="6205"/>
                    <a:pt x="5304" y="6171"/>
                    <a:pt x="5337" y="6071"/>
                  </a:cubicBezTo>
                  <a:cubicBezTo>
                    <a:pt x="5371" y="5971"/>
                    <a:pt x="5337" y="5838"/>
                    <a:pt x="5237" y="5804"/>
                  </a:cubicBezTo>
                  <a:cubicBezTo>
                    <a:pt x="5204" y="5804"/>
                    <a:pt x="3770" y="5137"/>
                    <a:pt x="2068" y="3903"/>
                  </a:cubicBezTo>
                  <a:cubicBezTo>
                    <a:pt x="434" y="2735"/>
                    <a:pt x="567" y="234"/>
                    <a:pt x="567" y="200"/>
                  </a:cubicBezTo>
                  <a:cubicBezTo>
                    <a:pt x="601" y="100"/>
                    <a:pt x="501" y="0"/>
                    <a:pt x="36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1"/>
            <p:cNvSpPr/>
            <p:nvPr/>
          </p:nvSpPr>
          <p:spPr>
            <a:xfrm>
              <a:off x="3329829" y="3996754"/>
              <a:ext cx="53693" cy="79908"/>
            </a:xfrm>
            <a:custGeom>
              <a:avLst/>
              <a:gdLst/>
              <a:ahLst/>
              <a:cxnLst/>
              <a:rect l="l" t="t" r="r" b="b"/>
              <a:pathLst>
                <a:path w="3570" h="5313" extrusionOk="0">
                  <a:moveTo>
                    <a:pt x="3335" y="0"/>
                  </a:moveTo>
                  <a:cubicBezTo>
                    <a:pt x="3236" y="0"/>
                    <a:pt x="3163" y="60"/>
                    <a:pt x="3136" y="142"/>
                  </a:cubicBezTo>
                  <a:cubicBezTo>
                    <a:pt x="2468" y="1977"/>
                    <a:pt x="1101" y="4879"/>
                    <a:pt x="234" y="4879"/>
                  </a:cubicBezTo>
                  <a:cubicBezTo>
                    <a:pt x="100" y="4912"/>
                    <a:pt x="0" y="4979"/>
                    <a:pt x="0" y="5079"/>
                  </a:cubicBezTo>
                  <a:cubicBezTo>
                    <a:pt x="0" y="5213"/>
                    <a:pt x="100" y="5313"/>
                    <a:pt x="200" y="5313"/>
                  </a:cubicBezTo>
                  <a:lnTo>
                    <a:pt x="234" y="5313"/>
                  </a:lnTo>
                  <a:cubicBezTo>
                    <a:pt x="1635" y="5313"/>
                    <a:pt x="3202" y="1143"/>
                    <a:pt x="3503" y="276"/>
                  </a:cubicBezTo>
                  <a:cubicBezTo>
                    <a:pt x="3569" y="176"/>
                    <a:pt x="3503" y="75"/>
                    <a:pt x="3402" y="9"/>
                  </a:cubicBezTo>
                  <a:cubicBezTo>
                    <a:pt x="3379" y="3"/>
                    <a:pt x="3356" y="0"/>
                    <a:pt x="33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1"/>
            <p:cNvSpPr/>
            <p:nvPr/>
          </p:nvSpPr>
          <p:spPr>
            <a:xfrm>
              <a:off x="3248552" y="4625501"/>
              <a:ext cx="107867" cy="120455"/>
            </a:xfrm>
            <a:custGeom>
              <a:avLst/>
              <a:gdLst/>
              <a:ahLst/>
              <a:cxnLst/>
              <a:rect l="l" t="t" r="r" b="b"/>
              <a:pathLst>
                <a:path w="7172" h="8009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602"/>
                    <a:pt x="434" y="8006"/>
                    <a:pt x="434" y="8006"/>
                  </a:cubicBezTo>
                  <a:cubicBezTo>
                    <a:pt x="434" y="8006"/>
                    <a:pt x="501" y="8009"/>
                    <a:pt x="622" y="8009"/>
                  </a:cubicBezTo>
                  <a:cubicBezTo>
                    <a:pt x="1416" y="8009"/>
                    <a:pt x="4512" y="7883"/>
                    <a:pt x="5671" y="5971"/>
                  </a:cubicBezTo>
                  <a:cubicBezTo>
                    <a:pt x="7172" y="3436"/>
                    <a:pt x="6705" y="0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1"/>
            <p:cNvSpPr/>
            <p:nvPr/>
          </p:nvSpPr>
          <p:spPr>
            <a:xfrm>
              <a:off x="3251560" y="4660920"/>
              <a:ext cx="73260" cy="88014"/>
            </a:xfrm>
            <a:custGeom>
              <a:avLst/>
              <a:gdLst/>
              <a:ahLst/>
              <a:cxnLst/>
              <a:rect l="l" t="t" r="r" b="b"/>
              <a:pathLst>
                <a:path w="4871" h="5852" extrusionOk="0">
                  <a:moveTo>
                    <a:pt x="4650" y="1"/>
                  </a:moveTo>
                  <a:cubicBezTo>
                    <a:pt x="4600" y="1"/>
                    <a:pt x="4549" y="17"/>
                    <a:pt x="4504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1" y="5851"/>
                    <a:pt x="401" y="5785"/>
                    <a:pt x="434" y="5718"/>
                  </a:cubicBezTo>
                  <a:cubicBezTo>
                    <a:pt x="1335" y="3049"/>
                    <a:pt x="4737" y="414"/>
                    <a:pt x="4770" y="381"/>
                  </a:cubicBezTo>
                  <a:cubicBezTo>
                    <a:pt x="4870" y="314"/>
                    <a:pt x="4870" y="181"/>
                    <a:pt x="4804" y="80"/>
                  </a:cubicBezTo>
                  <a:cubicBezTo>
                    <a:pt x="4767" y="25"/>
                    <a:pt x="4710" y="1"/>
                    <a:pt x="465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1"/>
            <p:cNvSpPr/>
            <p:nvPr/>
          </p:nvSpPr>
          <p:spPr>
            <a:xfrm>
              <a:off x="3220458" y="4080166"/>
              <a:ext cx="111386" cy="134458"/>
            </a:xfrm>
            <a:custGeom>
              <a:avLst/>
              <a:gdLst/>
              <a:ahLst/>
              <a:cxnLst/>
              <a:rect l="l" t="t" r="r" b="b"/>
              <a:pathLst>
                <a:path w="7406" h="8940" extrusionOk="0">
                  <a:moveTo>
                    <a:pt x="1001" y="0"/>
                  </a:moveTo>
                  <a:cubicBezTo>
                    <a:pt x="1001" y="0"/>
                    <a:pt x="0" y="3336"/>
                    <a:pt x="1068" y="6071"/>
                  </a:cubicBezTo>
                  <a:cubicBezTo>
                    <a:pt x="2002" y="8473"/>
                    <a:pt x="5904" y="8940"/>
                    <a:pt x="5904" y="8940"/>
                  </a:cubicBezTo>
                  <a:cubicBezTo>
                    <a:pt x="5904" y="8940"/>
                    <a:pt x="7405" y="2669"/>
                    <a:pt x="1001" y="0"/>
                  </a:cubicBezTo>
                  <a:close/>
                </a:path>
              </a:pathLst>
            </a:custGeom>
            <a:solidFill>
              <a:srgbClr val="CC7B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1"/>
            <p:cNvSpPr/>
            <p:nvPr/>
          </p:nvSpPr>
          <p:spPr>
            <a:xfrm>
              <a:off x="3253561" y="4119601"/>
              <a:ext cx="59212" cy="98031"/>
            </a:xfrm>
            <a:custGeom>
              <a:avLst/>
              <a:gdLst/>
              <a:ahLst/>
              <a:cxnLst/>
              <a:rect l="l" t="t" r="r" b="b"/>
              <a:pathLst>
                <a:path w="3937" h="6518" extrusionOk="0">
                  <a:moveTo>
                    <a:pt x="247" y="0"/>
                  </a:moveTo>
                  <a:cubicBezTo>
                    <a:pt x="198" y="0"/>
                    <a:pt x="146" y="17"/>
                    <a:pt x="101" y="47"/>
                  </a:cubicBezTo>
                  <a:cubicBezTo>
                    <a:pt x="34" y="147"/>
                    <a:pt x="1" y="280"/>
                    <a:pt x="101" y="347"/>
                  </a:cubicBezTo>
                  <a:cubicBezTo>
                    <a:pt x="134" y="380"/>
                    <a:pt x="3036" y="3549"/>
                    <a:pt x="3503" y="6351"/>
                  </a:cubicBezTo>
                  <a:cubicBezTo>
                    <a:pt x="3503" y="6451"/>
                    <a:pt x="3603" y="6518"/>
                    <a:pt x="3703" y="6518"/>
                  </a:cubicBezTo>
                  <a:lnTo>
                    <a:pt x="3737" y="6518"/>
                  </a:lnTo>
                  <a:cubicBezTo>
                    <a:pt x="3870" y="6485"/>
                    <a:pt x="3937" y="6385"/>
                    <a:pt x="3904" y="6251"/>
                  </a:cubicBezTo>
                  <a:cubicBezTo>
                    <a:pt x="3437" y="3349"/>
                    <a:pt x="534" y="213"/>
                    <a:pt x="401" y="80"/>
                  </a:cubicBezTo>
                  <a:cubicBezTo>
                    <a:pt x="364" y="25"/>
                    <a:pt x="307" y="0"/>
                    <a:pt x="24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1"/>
            <p:cNvSpPr/>
            <p:nvPr/>
          </p:nvSpPr>
          <p:spPr>
            <a:xfrm>
              <a:off x="2986661" y="4157908"/>
              <a:ext cx="161560" cy="759084"/>
            </a:xfrm>
            <a:custGeom>
              <a:avLst/>
              <a:gdLst/>
              <a:ahLst/>
              <a:cxnLst/>
              <a:rect l="l" t="t" r="r" b="b"/>
              <a:pathLst>
                <a:path w="10742" h="50471" extrusionOk="0">
                  <a:moveTo>
                    <a:pt x="239" y="0"/>
                  </a:moveTo>
                  <a:cubicBezTo>
                    <a:pt x="205" y="0"/>
                    <a:pt x="170" y="11"/>
                    <a:pt x="134" y="35"/>
                  </a:cubicBezTo>
                  <a:cubicBezTo>
                    <a:pt x="34" y="102"/>
                    <a:pt x="1" y="235"/>
                    <a:pt x="34" y="302"/>
                  </a:cubicBezTo>
                  <a:cubicBezTo>
                    <a:pt x="10742" y="18114"/>
                    <a:pt x="6172" y="49904"/>
                    <a:pt x="6138" y="50204"/>
                  </a:cubicBezTo>
                  <a:cubicBezTo>
                    <a:pt x="6105" y="50337"/>
                    <a:pt x="6205" y="50438"/>
                    <a:pt x="6305" y="50438"/>
                  </a:cubicBezTo>
                  <a:cubicBezTo>
                    <a:pt x="6339" y="50438"/>
                    <a:pt x="6339" y="50471"/>
                    <a:pt x="6339" y="50471"/>
                  </a:cubicBezTo>
                  <a:cubicBezTo>
                    <a:pt x="6439" y="50471"/>
                    <a:pt x="6539" y="50371"/>
                    <a:pt x="6539" y="50271"/>
                  </a:cubicBezTo>
                  <a:cubicBezTo>
                    <a:pt x="6572" y="50204"/>
                    <a:pt x="7740" y="42165"/>
                    <a:pt x="7573" y="31991"/>
                  </a:cubicBezTo>
                  <a:cubicBezTo>
                    <a:pt x="7273" y="15012"/>
                    <a:pt x="3503" y="5272"/>
                    <a:pt x="401" y="102"/>
                  </a:cubicBezTo>
                  <a:cubicBezTo>
                    <a:pt x="358" y="37"/>
                    <a:pt x="301" y="0"/>
                    <a:pt x="2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1"/>
            <p:cNvSpPr/>
            <p:nvPr/>
          </p:nvSpPr>
          <p:spPr>
            <a:xfrm>
              <a:off x="2755707" y="3851618"/>
              <a:ext cx="229465" cy="218456"/>
            </a:xfrm>
            <a:custGeom>
              <a:avLst/>
              <a:gdLst/>
              <a:ahLst/>
              <a:cxnLst/>
              <a:rect l="l" t="t" r="r" b="b"/>
              <a:pathLst>
                <a:path w="15257" h="14525" extrusionOk="0">
                  <a:moveTo>
                    <a:pt x="11450" y="1"/>
                  </a:moveTo>
                  <a:cubicBezTo>
                    <a:pt x="9435" y="1"/>
                    <a:pt x="7851" y="2730"/>
                    <a:pt x="6367" y="2730"/>
                  </a:cubicBezTo>
                  <a:cubicBezTo>
                    <a:pt x="6317" y="2730"/>
                    <a:pt x="6267" y="2727"/>
                    <a:pt x="6217" y="2720"/>
                  </a:cubicBezTo>
                  <a:cubicBezTo>
                    <a:pt x="5796" y="2663"/>
                    <a:pt x="5399" y="2635"/>
                    <a:pt x="5027" y="2635"/>
                  </a:cubicBezTo>
                  <a:cubicBezTo>
                    <a:pt x="871" y="2635"/>
                    <a:pt x="1" y="6127"/>
                    <a:pt x="5850" y="10659"/>
                  </a:cubicBezTo>
                  <a:cubicBezTo>
                    <a:pt x="10158" y="13981"/>
                    <a:pt x="11840" y="14524"/>
                    <a:pt x="12480" y="14524"/>
                  </a:cubicBezTo>
                  <a:cubicBezTo>
                    <a:pt x="12791" y="14524"/>
                    <a:pt x="12855" y="14396"/>
                    <a:pt x="12855" y="14396"/>
                  </a:cubicBezTo>
                  <a:cubicBezTo>
                    <a:pt x="14189" y="11260"/>
                    <a:pt x="15257" y="1753"/>
                    <a:pt x="12621" y="319"/>
                  </a:cubicBezTo>
                  <a:cubicBezTo>
                    <a:pt x="12215" y="95"/>
                    <a:pt x="11825" y="1"/>
                    <a:pt x="1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1"/>
            <p:cNvSpPr/>
            <p:nvPr/>
          </p:nvSpPr>
          <p:spPr>
            <a:xfrm>
              <a:off x="2950038" y="3860401"/>
              <a:ext cx="198182" cy="218291"/>
            </a:xfrm>
            <a:custGeom>
              <a:avLst/>
              <a:gdLst/>
              <a:ahLst/>
              <a:cxnLst/>
              <a:rect l="l" t="t" r="r" b="b"/>
              <a:pathLst>
                <a:path w="13177" h="14514" extrusionOk="0">
                  <a:moveTo>
                    <a:pt x="3970" y="1"/>
                  </a:moveTo>
                  <a:cubicBezTo>
                    <a:pt x="1783" y="1"/>
                    <a:pt x="1" y="12744"/>
                    <a:pt x="1" y="12744"/>
                  </a:cubicBezTo>
                  <a:cubicBezTo>
                    <a:pt x="182" y="14011"/>
                    <a:pt x="1380" y="14514"/>
                    <a:pt x="2979" y="14514"/>
                  </a:cubicBezTo>
                  <a:cubicBezTo>
                    <a:pt x="6685" y="14514"/>
                    <a:pt x="12540" y="11809"/>
                    <a:pt x="12843" y="9642"/>
                  </a:cubicBezTo>
                  <a:cubicBezTo>
                    <a:pt x="13177" y="7307"/>
                    <a:pt x="11075" y="5239"/>
                    <a:pt x="8774" y="4972"/>
                  </a:cubicBezTo>
                  <a:cubicBezTo>
                    <a:pt x="7273" y="4772"/>
                    <a:pt x="8407" y="268"/>
                    <a:pt x="4004" y="2"/>
                  </a:cubicBezTo>
                  <a:cubicBezTo>
                    <a:pt x="3992" y="1"/>
                    <a:pt x="3981" y="1"/>
                    <a:pt x="3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1"/>
            <p:cNvSpPr/>
            <p:nvPr/>
          </p:nvSpPr>
          <p:spPr>
            <a:xfrm>
              <a:off x="2945511" y="4063336"/>
              <a:ext cx="210740" cy="198844"/>
            </a:xfrm>
            <a:custGeom>
              <a:avLst/>
              <a:gdLst/>
              <a:ahLst/>
              <a:cxnLst/>
              <a:rect l="l" t="t" r="r" b="b"/>
              <a:pathLst>
                <a:path w="14012" h="13221" extrusionOk="0">
                  <a:moveTo>
                    <a:pt x="6911" y="1"/>
                  </a:moveTo>
                  <a:cubicBezTo>
                    <a:pt x="3960" y="1"/>
                    <a:pt x="1469" y="852"/>
                    <a:pt x="1469" y="852"/>
                  </a:cubicBezTo>
                  <a:cubicBezTo>
                    <a:pt x="1450" y="848"/>
                    <a:pt x="1432" y="846"/>
                    <a:pt x="1414" y="846"/>
                  </a:cubicBezTo>
                  <a:cubicBezTo>
                    <a:pt x="1" y="846"/>
                    <a:pt x="1608" y="13220"/>
                    <a:pt x="4402" y="13220"/>
                  </a:cubicBezTo>
                  <a:cubicBezTo>
                    <a:pt x="4512" y="13220"/>
                    <a:pt x="4624" y="13201"/>
                    <a:pt x="4738" y="13161"/>
                  </a:cubicBezTo>
                  <a:cubicBezTo>
                    <a:pt x="7740" y="12060"/>
                    <a:pt x="6273" y="10759"/>
                    <a:pt x="9909" y="10126"/>
                  </a:cubicBezTo>
                  <a:cubicBezTo>
                    <a:pt x="13511" y="9525"/>
                    <a:pt x="13278" y="8825"/>
                    <a:pt x="12544" y="6156"/>
                  </a:cubicBezTo>
                  <a:cubicBezTo>
                    <a:pt x="11843" y="3521"/>
                    <a:pt x="14011" y="2420"/>
                    <a:pt x="12544" y="1453"/>
                  </a:cubicBezTo>
                  <a:cubicBezTo>
                    <a:pt x="10825" y="341"/>
                    <a:pt x="8776" y="1"/>
                    <a:pt x="6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31"/>
            <p:cNvSpPr/>
            <p:nvPr/>
          </p:nvSpPr>
          <p:spPr>
            <a:xfrm>
              <a:off x="2789502" y="4081249"/>
              <a:ext cx="194979" cy="187985"/>
            </a:xfrm>
            <a:custGeom>
              <a:avLst/>
              <a:gdLst/>
              <a:ahLst/>
              <a:cxnLst/>
              <a:rect l="l" t="t" r="r" b="b"/>
              <a:pathLst>
                <a:path w="12964" h="12499" extrusionOk="0">
                  <a:moveTo>
                    <a:pt x="10215" y="1"/>
                  </a:moveTo>
                  <a:cubicBezTo>
                    <a:pt x="10137" y="1"/>
                    <a:pt x="10057" y="10"/>
                    <a:pt x="9974" y="28"/>
                  </a:cubicBezTo>
                  <a:cubicBezTo>
                    <a:pt x="7139" y="662"/>
                    <a:pt x="801" y="5399"/>
                    <a:pt x="801" y="5399"/>
                  </a:cubicBezTo>
                  <a:cubicBezTo>
                    <a:pt x="0" y="8801"/>
                    <a:pt x="2569" y="8868"/>
                    <a:pt x="3736" y="9602"/>
                  </a:cubicBezTo>
                  <a:cubicBezTo>
                    <a:pt x="4803" y="10242"/>
                    <a:pt x="4477" y="12191"/>
                    <a:pt x="6221" y="12191"/>
                  </a:cubicBezTo>
                  <a:cubicBezTo>
                    <a:pt x="6385" y="12191"/>
                    <a:pt x="6568" y="12174"/>
                    <a:pt x="6772" y="12137"/>
                  </a:cubicBezTo>
                  <a:cubicBezTo>
                    <a:pt x="7065" y="12080"/>
                    <a:pt x="7332" y="12057"/>
                    <a:pt x="7576" y="12057"/>
                  </a:cubicBezTo>
                  <a:cubicBezTo>
                    <a:pt x="8644" y="12057"/>
                    <a:pt x="9299" y="12498"/>
                    <a:pt x="9970" y="12498"/>
                  </a:cubicBezTo>
                  <a:cubicBezTo>
                    <a:pt x="10404" y="12498"/>
                    <a:pt x="10845" y="12313"/>
                    <a:pt x="11409" y="11703"/>
                  </a:cubicBezTo>
                  <a:cubicBezTo>
                    <a:pt x="12963" y="9987"/>
                    <a:pt x="12820" y="1"/>
                    <a:pt x="10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31"/>
            <p:cNvSpPr/>
            <p:nvPr/>
          </p:nvSpPr>
          <p:spPr>
            <a:xfrm>
              <a:off x="2685154" y="3984842"/>
              <a:ext cx="267908" cy="156100"/>
            </a:xfrm>
            <a:custGeom>
              <a:avLst/>
              <a:gdLst/>
              <a:ahLst/>
              <a:cxnLst/>
              <a:rect l="l" t="t" r="r" b="b"/>
              <a:pathLst>
                <a:path w="17813" h="10379" extrusionOk="0">
                  <a:moveTo>
                    <a:pt x="4937" y="0"/>
                  </a:moveTo>
                  <a:lnTo>
                    <a:pt x="4937" y="0"/>
                  </a:lnTo>
                  <a:cubicBezTo>
                    <a:pt x="0" y="1201"/>
                    <a:pt x="5070" y="4837"/>
                    <a:pt x="4437" y="6305"/>
                  </a:cubicBezTo>
                  <a:cubicBezTo>
                    <a:pt x="3843" y="7711"/>
                    <a:pt x="2135" y="10378"/>
                    <a:pt x="6124" y="10378"/>
                  </a:cubicBezTo>
                  <a:cubicBezTo>
                    <a:pt x="6391" y="10378"/>
                    <a:pt x="6684" y="10366"/>
                    <a:pt x="7005" y="10341"/>
                  </a:cubicBezTo>
                  <a:cubicBezTo>
                    <a:pt x="12075" y="9941"/>
                    <a:pt x="17813" y="6738"/>
                    <a:pt x="16645" y="5504"/>
                  </a:cubicBezTo>
                  <a:cubicBezTo>
                    <a:pt x="11575" y="134"/>
                    <a:pt x="4937" y="0"/>
                    <a:pt x="4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31"/>
            <p:cNvSpPr/>
            <p:nvPr/>
          </p:nvSpPr>
          <p:spPr>
            <a:xfrm>
              <a:off x="2892841" y="3977788"/>
              <a:ext cx="57212" cy="81818"/>
            </a:xfrm>
            <a:custGeom>
              <a:avLst/>
              <a:gdLst/>
              <a:ahLst/>
              <a:cxnLst/>
              <a:rect l="l" t="t" r="r" b="b"/>
              <a:pathLst>
                <a:path w="3804" h="5440" extrusionOk="0">
                  <a:moveTo>
                    <a:pt x="247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34" y="102"/>
                    <a:pt x="1" y="202"/>
                    <a:pt x="68" y="302"/>
                  </a:cubicBezTo>
                  <a:cubicBezTo>
                    <a:pt x="134" y="469"/>
                    <a:pt x="2436" y="4372"/>
                    <a:pt x="3137" y="5206"/>
                  </a:cubicBezTo>
                  <a:cubicBezTo>
                    <a:pt x="3170" y="5273"/>
                    <a:pt x="3303" y="5439"/>
                    <a:pt x="3470" y="5439"/>
                  </a:cubicBezTo>
                  <a:cubicBezTo>
                    <a:pt x="3503" y="5439"/>
                    <a:pt x="3537" y="5439"/>
                    <a:pt x="3570" y="5406"/>
                  </a:cubicBezTo>
                  <a:cubicBezTo>
                    <a:pt x="3804" y="5273"/>
                    <a:pt x="3737" y="4972"/>
                    <a:pt x="3403" y="3571"/>
                  </a:cubicBezTo>
                  <a:cubicBezTo>
                    <a:pt x="3203" y="2637"/>
                    <a:pt x="2903" y="1503"/>
                    <a:pt x="2803" y="536"/>
                  </a:cubicBezTo>
                  <a:cubicBezTo>
                    <a:pt x="2803" y="402"/>
                    <a:pt x="2703" y="336"/>
                    <a:pt x="2603" y="336"/>
                  </a:cubicBezTo>
                  <a:cubicBezTo>
                    <a:pt x="2469" y="369"/>
                    <a:pt x="2403" y="469"/>
                    <a:pt x="2403" y="569"/>
                  </a:cubicBezTo>
                  <a:cubicBezTo>
                    <a:pt x="2503" y="1570"/>
                    <a:pt x="2770" y="2737"/>
                    <a:pt x="3003" y="3671"/>
                  </a:cubicBezTo>
                  <a:cubicBezTo>
                    <a:pt x="3070" y="4005"/>
                    <a:pt x="3170" y="4372"/>
                    <a:pt x="3237" y="4639"/>
                  </a:cubicBezTo>
                  <a:cubicBezTo>
                    <a:pt x="2369" y="3438"/>
                    <a:pt x="435" y="136"/>
                    <a:pt x="401" y="102"/>
                  </a:cubicBezTo>
                  <a:cubicBezTo>
                    <a:pt x="380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31"/>
            <p:cNvSpPr/>
            <p:nvPr/>
          </p:nvSpPr>
          <p:spPr>
            <a:xfrm>
              <a:off x="2951046" y="3976284"/>
              <a:ext cx="91819" cy="90842"/>
            </a:xfrm>
            <a:custGeom>
              <a:avLst/>
              <a:gdLst/>
              <a:ahLst/>
              <a:cxnLst/>
              <a:rect l="l" t="t" r="r" b="b"/>
              <a:pathLst>
                <a:path w="6105" h="6040" extrusionOk="0">
                  <a:moveTo>
                    <a:pt x="3590" y="1"/>
                  </a:moveTo>
                  <a:cubicBezTo>
                    <a:pt x="3521" y="1"/>
                    <a:pt x="3458" y="38"/>
                    <a:pt x="3436" y="102"/>
                  </a:cubicBezTo>
                  <a:cubicBezTo>
                    <a:pt x="0" y="5473"/>
                    <a:pt x="201" y="5806"/>
                    <a:pt x="267" y="5906"/>
                  </a:cubicBezTo>
                  <a:cubicBezTo>
                    <a:pt x="301" y="6006"/>
                    <a:pt x="401" y="6040"/>
                    <a:pt x="467" y="6040"/>
                  </a:cubicBezTo>
                  <a:lnTo>
                    <a:pt x="501" y="6040"/>
                  </a:lnTo>
                  <a:cubicBezTo>
                    <a:pt x="1034" y="5973"/>
                    <a:pt x="5071" y="4906"/>
                    <a:pt x="6005" y="3738"/>
                  </a:cubicBezTo>
                  <a:cubicBezTo>
                    <a:pt x="6105" y="3671"/>
                    <a:pt x="6071" y="3538"/>
                    <a:pt x="6005" y="3471"/>
                  </a:cubicBezTo>
                  <a:cubicBezTo>
                    <a:pt x="5959" y="3426"/>
                    <a:pt x="5908" y="3408"/>
                    <a:pt x="5858" y="3408"/>
                  </a:cubicBezTo>
                  <a:cubicBezTo>
                    <a:pt x="5798" y="3408"/>
                    <a:pt x="5741" y="3435"/>
                    <a:pt x="5704" y="3471"/>
                  </a:cubicBezTo>
                  <a:cubicBezTo>
                    <a:pt x="4937" y="4405"/>
                    <a:pt x="1668" y="5339"/>
                    <a:pt x="701" y="5573"/>
                  </a:cubicBezTo>
                  <a:cubicBezTo>
                    <a:pt x="1001" y="4839"/>
                    <a:pt x="2402" y="2471"/>
                    <a:pt x="3770" y="336"/>
                  </a:cubicBezTo>
                  <a:cubicBezTo>
                    <a:pt x="3836" y="236"/>
                    <a:pt x="3803" y="102"/>
                    <a:pt x="3703" y="35"/>
                  </a:cubicBezTo>
                  <a:cubicBezTo>
                    <a:pt x="3668" y="12"/>
                    <a:pt x="3628" y="1"/>
                    <a:pt x="35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31"/>
            <p:cNvSpPr/>
            <p:nvPr/>
          </p:nvSpPr>
          <p:spPr>
            <a:xfrm>
              <a:off x="2822108" y="3992844"/>
              <a:ext cx="119914" cy="140504"/>
            </a:xfrm>
            <a:custGeom>
              <a:avLst/>
              <a:gdLst/>
              <a:ahLst/>
              <a:cxnLst/>
              <a:rect l="l" t="t" r="r" b="b"/>
              <a:pathLst>
                <a:path w="7973" h="9342" extrusionOk="0">
                  <a:moveTo>
                    <a:pt x="221" y="1"/>
                  </a:moveTo>
                  <a:cubicBezTo>
                    <a:pt x="152" y="1"/>
                    <a:pt x="89" y="37"/>
                    <a:pt x="67" y="102"/>
                  </a:cubicBezTo>
                  <a:cubicBezTo>
                    <a:pt x="1" y="202"/>
                    <a:pt x="34" y="335"/>
                    <a:pt x="134" y="402"/>
                  </a:cubicBezTo>
                  <a:cubicBezTo>
                    <a:pt x="134" y="402"/>
                    <a:pt x="901" y="869"/>
                    <a:pt x="2903" y="2437"/>
                  </a:cubicBezTo>
                  <a:cubicBezTo>
                    <a:pt x="3803" y="3137"/>
                    <a:pt x="4804" y="3671"/>
                    <a:pt x="5638" y="4172"/>
                  </a:cubicBezTo>
                  <a:cubicBezTo>
                    <a:pt x="6605" y="4705"/>
                    <a:pt x="7406" y="5139"/>
                    <a:pt x="7539" y="5539"/>
                  </a:cubicBezTo>
                  <a:cubicBezTo>
                    <a:pt x="7539" y="5539"/>
                    <a:pt x="7539" y="5606"/>
                    <a:pt x="7473" y="5706"/>
                  </a:cubicBezTo>
                  <a:cubicBezTo>
                    <a:pt x="6939" y="6640"/>
                    <a:pt x="3503" y="8608"/>
                    <a:pt x="1602" y="8908"/>
                  </a:cubicBezTo>
                  <a:cubicBezTo>
                    <a:pt x="1468" y="8942"/>
                    <a:pt x="1402" y="9042"/>
                    <a:pt x="1435" y="9142"/>
                  </a:cubicBezTo>
                  <a:cubicBezTo>
                    <a:pt x="1435" y="9275"/>
                    <a:pt x="1535" y="9342"/>
                    <a:pt x="1635" y="9342"/>
                  </a:cubicBezTo>
                  <a:lnTo>
                    <a:pt x="1668" y="9342"/>
                  </a:lnTo>
                  <a:cubicBezTo>
                    <a:pt x="3570" y="9008"/>
                    <a:pt x="7206" y="7007"/>
                    <a:pt x="7840" y="5906"/>
                  </a:cubicBezTo>
                  <a:cubicBezTo>
                    <a:pt x="7973" y="5706"/>
                    <a:pt x="7973" y="5539"/>
                    <a:pt x="7940" y="5372"/>
                  </a:cubicBezTo>
                  <a:cubicBezTo>
                    <a:pt x="7739" y="4872"/>
                    <a:pt x="6939" y="4405"/>
                    <a:pt x="5838" y="3805"/>
                  </a:cubicBezTo>
                  <a:cubicBezTo>
                    <a:pt x="5004" y="3338"/>
                    <a:pt x="4037" y="2771"/>
                    <a:pt x="3136" y="2103"/>
                  </a:cubicBezTo>
                  <a:cubicBezTo>
                    <a:pt x="1135" y="536"/>
                    <a:pt x="368" y="69"/>
                    <a:pt x="334" y="35"/>
                  </a:cubicBezTo>
                  <a:cubicBezTo>
                    <a:pt x="299" y="12"/>
                    <a:pt x="259" y="1"/>
                    <a:pt x="22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31"/>
            <p:cNvSpPr/>
            <p:nvPr/>
          </p:nvSpPr>
          <p:spPr>
            <a:xfrm>
              <a:off x="2943526" y="4058583"/>
              <a:ext cx="99851" cy="154536"/>
            </a:xfrm>
            <a:custGeom>
              <a:avLst/>
              <a:gdLst/>
              <a:ahLst/>
              <a:cxnLst/>
              <a:rect l="l" t="t" r="r" b="b"/>
              <a:pathLst>
                <a:path w="6639" h="10275" extrusionOk="0">
                  <a:moveTo>
                    <a:pt x="6438" y="1"/>
                  </a:moveTo>
                  <a:cubicBezTo>
                    <a:pt x="6271" y="1"/>
                    <a:pt x="5938" y="67"/>
                    <a:pt x="5337" y="268"/>
                  </a:cubicBezTo>
                  <a:cubicBezTo>
                    <a:pt x="4336" y="534"/>
                    <a:pt x="2835" y="935"/>
                    <a:pt x="1601" y="968"/>
                  </a:cubicBezTo>
                  <a:cubicBezTo>
                    <a:pt x="1368" y="968"/>
                    <a:pt x="1168" y="1068"/>
                    <a:pt x="1001" y="1268"/>
                  </a:cubicBezTo>
                  <a:cubicBezTo>
                    <a:pt x="0" y="2703"/>
                    <a:pt x="2035" y="9374"/>
                    <a:pt x="2268" y="10108"/>
                  </a:cubicBezTo>
                  <a:cubicBezTo>
                    <a:pt x="2302" y="10208"/>
                    <a:pt x="2368" y="10275"/>
                    <a:pt x="2468" y="10275"/>
                  </a:cubicBezTo>
                  <a:cubicBezTo>
                    <a:pt x="2468" y="10275"/>
                    <a:pt x="2502" y="10241"/>
                    <a:pt x="2535" y="10241"/>
                  </a:cubicBezTo>
                  <a:cubicBezTo>
                    <a:pt x="2635" y="10208"/>
                    <a:pt x="2702" y="10108"/>
                    <a:pt x="2669" y="9975"/>
                  </a:cubicBezTo>
                  <a:cubicBezTo>
                    <a:pt x="2035" y="8006"/>
                    <a:pt x="600" y="2603"/>
                    <a:pt x="1368" y="1535"/>
                  </a:cubicBezTo>
                  <a:cubicBezTo>
                    <a:pt x="1434" y="1435"/>
                    <a:pt x="1501" y="1402"/>
                    <a:pt x="1601" y="1402"/>
                  </a:cubicBezTo>
                  <a:cubicBezTo>
                    <a:pt x="2902" y="1368"/>
                    <a:pt x="4437" y="935"/>
                    <a:pt x="5437" y="668"/>
                  </a:cubicBezTo>
                  <a:cubicBezTo>
                    <a:pt x="5871" y="534"/>
                    <a:pt x="6305" y="434"/>
                    <a:pt x="6405" y="434"/>
                  </a:cubicBezTo>
                  <a:cubicBezTo>
                    <a:pt x="6505" y="434"/>
                    <a:pt x="6605" y="334"/>
                    <a:pt x="6638" y="234"/>
                  </a:cubicBezTo>
                  <a:cubicBezTo>
                    <a:pt x="6638" y="101"/>
                    <a:pt x="6538" y="1"/>
                    <a:pt x="64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31"/>
            <p:cNvSpPr/>
            <p:nvPr/>
          </p:nvSpPr>
          <p:spPr>
            <a:xfrm>
              <a:off x="2950550" y="3946611"/>
              <a:ext cx="22079" cy="112996"/>
            </a:xfrm>
            <a:custGeom>
              <a:avLst/>
              <a:gdLst/>
              <a:ahLst/>
              <a:cxnLst/>
              <a:rect l="l" t="t" r="r" b="b"/>
              <a:pathLst>
                <a:path w="1468" h="7513" extrusionOk="0">
                  <a:moveTo>
                    <a:pt x="1216" y="1"/>
                  </a:moveTo>
                  <a:cubicBezTo>
                    <a:pt x="1109" y="1"/>
                    <a:pt x="1034" y="87"/>
                    <a:pt x="1034" y="174"/>
                  </a:cubicBezTo>
                  <a:cubicBezTo>
                    <a:pt x="1034" y="241"/>
                    <a:pt x="334" y="6278"/>
                    <a:pt x="33" y="7246"/>
                  </a:cubicBezTo>
                  <a:cubicBezTo>
                    <a:pt x="0" y="7346"/>
                    <a:pt x="67" y="7479"/>
                    <a:pt x="200" y="7512"/>
                  </a:cubicBezTo>
                  <a:lnTo>
                    <a:pt x="234" y="7512"/>
                  </a:lnTo>
                  <a:cubicBezTo>
                    <a:pt x="334" y="7512"/>
                    <a:pt x="434" y="7446"/>
                    <a:pt x="434" y="7379"/>
                  </a:cubicBezTo>
                  <a:cubicBezTo>
                    <a:pt x="734" y="6378"/>
                    <a:pt x="1401" y="474"/>
                    <a:pt x="1434" y="241"/>
                  </a:cubicBezTo>
                  <a:cubicBezTo>
                    <a:pt x="1468" y="107"/>
                    <a:pt x="1368" y="7"/>
                    <a:pt x="1268" y="7"/>
                  </a:cubicBezTo>
                  <a:cubicBezTo>
                    <a:pt x="1250" y="3"/>
                    <a:pt x="1232" y="1"/>
                    <a:pt x="121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31"/>
            <p:cNvSpPr/>
            <p:nvPr/>
          </p:nvSpPr>
          <p:spPr>
            <a:xfrm>
              <a:off x="2954550" y="4082166"/>
              <a:ext cx="89819" cy="72252"/>
            </a:xfrm>
            <a:custGeom>
              <a:avLst/>
              <a:gdLst/>
              <a:ahLst/>
              <a:cxnLst/>
              <a:rect l="l" t="t" r="r" b="b"/>
              <a:pathLst>
                <a:path w="5972" h="4804" extrusionOk="0">
                  <a:moveTo>
                    <a:pt x="535" y="1"/>
                  </a:moveTo>
                  <a:cubicBezTo>
                    <a:pt x="435" y="1"/>
                    <a:pt x="334" y="34"/>
                    <a:pt x="268" y="101"/>
                  </a:cubicBezTo>
                  <a:cubicBezTo>
                    <a:pt x="201" y="234"/>
                    <a:pt x="1" y="501"/>
                    <a:pt x="2903" y="4704"/>
                  </a:cubicBezTo>
                  <a:cubicBezTo>
                    <a:pt x="2936" y="4771"/>
                    <a:pt x="3003" y="4804"/>
                    <a:pt x="3070" y="4804"/>
                  </a:cubicBezTo>
                  <a:cubicBezTo>
                    <a:pt x="3103" y="4804"/>
                    <a:pt x="3136" y="4771"/>
                    <a:pt x="3170" y="4771"/>
                  </a:cubicBezTo>
                  <a:cubicBezTo>
                    <a:pt x="3270" y="4704"/>
                    <a:pt x="3303" y="4570"/>
                    <a:pt x="3237" y="4470"/>
                  </a:cubicBezTo>
                  <a:cubicBezTo>
                    <a:pt x="2169" y="2903"/>
                    <a:pt x="1035" y="1168"/>
                    <a:pt x="735" y="501"/>
                  </a:cubicBezTo>
                  <a:lnTo>
                    <a:pt x="735" y="501"/>
                  </a:lnTo>
                  <a:cubicBezTo>
                    <a:pt x="1302" y="668"/>
                    <a:pt x="2436" y="1068"/>
                    <a:pt x="3470" y="1402"/>
                  </a:cubicBezTo>
                  <a:cubicBezTo>
                    <a:pt x="4371" y="1735"/>
                    <a:pt x="5238" y="2035"/>
                    <a:pt x="5672" y="2169"/>
                  </a:cubicBezTo>
                  <a:cubicBezTo>
                    <a:pt x="5695" y="2175"/>
                    <a:pt x="5718" y="2177"/>
                    <a:pt x="5739" y="2177"/>
                  </a:cubicBezTo>
                  <a:cubicBezTo>
                    <a:pt x="5838" y="2177"/>
                    <a:pt x="5911" y="2118"/>
                    <a:pt x="5938" y="2035"/>
                  </a:cubicBezTo>
                  <a:cubicBezTo>
                    <a:pt x="5972" y="1902"/>
                    <a:pt x="5905" y="1802"/>
                    <a:pt x="5805" y="1768"/>
                  </a:cubicBezTo>
                  <a:cubicBezTo>
                    <a:pt x="5371" y="1635"/>
                    <a:pt x="4504" y="1335"/>
                    <a:pt x="3603" y="1035"/>
                  </a:cubicBezTo>
                  <a:cubicBezTo>
                    <a:pt x="2269" y="568"/>
                    <a:pt x="868" y="101"/>
                    <a:pt x="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31"/>
            <p:cNvSpPr/>
            <p:nvPr/>
          </p:nvSpPr>
          <p:spPr>
            <a:xfrm>
              <a:off x="2899865" y="4086468"/>
              <a:ext cx="48188" cy="95549"/>
            </a:xfrm>
            <a:custGeom>
              <a:avLst/>
              <a:gdLst/>
              <a:ahLst/>
              <a:cxnLst/>
              <a:rect l="l" t="t" r="r" b="b"/>
              <a:pathLst>
                <a:path w="3204" h="6353" extrusionOk="0">
                  <a:moveTo>
                    <a:pt x="2751" y="1"/>
                  </a:moveTo>
                  <a:cubicBezTo>
                    <a:pt x="2725" y="1"/>
                    <a:pt x="2699" y="5"/>
                    <a:pt x="2670" y="15"/>
                  </a:cubicBezTo>
                  <a:cubicBezTo>
                    <a:pt x="2102" y="148"/>
                    <a:pt x="635" y="3084"/>
                    <a:pt x="68" y="4318"/>
                  </a:cubicBezTo>
                  <a:cubicBezTo>
                    <a:pt x="1" y="4418"/>
                    <a:pt x="34" y="4551"/>
                    <a:pt x="134" y="4585"/>
                  </a:cubicBezTo>
                  <a:cubicBezTo>
                    <a:pt x="182" y="4608"/>
                    <a:pt x="225" y="4619"/>
                    <a:pt x="264" y="4619"/>
                  </a:cubicBezTo>
                  <a:cubicBezTo>
                    <a:pt x="335" y="4619"/>
                    <a:pt x="392" y="4583"/>
                    <a:pt x="435" y="4518"/>
                  </a:cubicBezTo>
                  <a:cubicBezTo>
                    <a:pt x="1235" y="2850"/>
                    <a:pt x="2236" y="982"/>
                    <a:pt x="2670" y="515"/>
                  </a:cubicBezTo>
                  <a:lnTo>
                    <a:pt x="2670" y="515"/>
                  </a:lnTo>
                  <a:cubicBezTo>
                    <a:pt x="2670" y="1049"/>
                    <a:pt x="2303" y="2450"/>
                    <a:pt x="2069" y="3451"/>
                  </a:cubicBezTo>
                  <a:cubicBezTo>
                    <a:pt x="1702" y="4918"/>
                    <a:pt x="1502" y="5852"/>
                    <a:pt x="1535" y="6186"/>
                  </a:cubicBezTo>
                  <a:cubicBezTo>
                    <a:pt x="1569" y="6286"/>
                    <a:pt x="1635" y="6353"/>
                    <a:pt x="1769" y="6353"/>
                  </a:cubicBezTo>
                  <a:cubicBezTo>
                    <a:pt x="1902" y="6353"/>
                    <a:pt x="1969" y="6253"/>
                    <a:pt x="1969" y="6119"/>
                  </a:cubicBezTo>
                  <a:cubicBezTo>
                    <a:pt x="1902" y="5819"/>
                    <a:pt x="2203" y="4618"/>
                    <a:pt x="2469" y="3551"/>
                  </a:cubicBezTo>
                  <a:cubicBezTo>
                    <a:pt x="3070" y="1015"/>
                    <a:pt x="3203" y="282"/>
                    <a:pt x="2936" y="48"/>
                  </a:cubicBezTo>
                  <a:cubicBezTo>
                    <a:pt x="2866" y="24"/>
                    <a:pt x="2812" y="1"/>
                    <a:pt x="275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31"/>
            <p:cNvSpPr/>
            <p:nvPr/>
          </p:nvSpPr>
          <p:spPr>
            <a:xfrm>
              <a:off x="2851707" y="4053440"/>
              <a:ext cx="91323" cy="45797"/>
            </a:xfrm>
            <a:custGeom>
              <a:avLst/>
              <a:gdLst/>
              <a:ahLst/>
              <a:cxnLst/>
              <a:rect l="l" t="t" r="r" b="b"/>
              <a:pathLst>
                <a:path w="6072" h="3045" extrusionOk="0">
                  <a:moveTo>
                    <a:pt x="281" y="0"/>
                  </a:moveTo>
                  <a:cubicBezTo>
                    <a:pt x="201" y="0"/>
                    <a:pt x="128" y="60"/>
                    <a:pt x="101" y="143"/>
                  </a:cubicBezTo>
                  <a:cubicBezTo>
                    <a:pt x="67" y="276"/>
                    <a:pt x="134" y="376"/>
                    <a:pt x="268" y="409"/>
                  </a:cubicBezTo>
                  <a:cubicBezTo>
                    <a:pt x="434" y="443"/>
                    <a:pt x="3903" y="1243"/>
                    <a:pt x="5271" y="1544"/>
                  </a:cubicBezTo>
                  <a:cubicBezTo>
                    <a:pt x="4302" y="1937"/>
                    <a:pt x="1793" y="2634"/>
                    <a:pt x="590" y="2634"/>
                  </a:cubicBezTo>
                  <a:cubicBezTo>
                    <a:pt x="468" y="2634"/>
                    <a:pt x="360" y="2626"/>
                    <a:pt x="268" y="2611"/>
                  </a:cubicBezTo>
                  <a:cubicBezTo>
                    <a:pt x="167" y="2611"/>
                    <a:pt x="67" y="2678"/>
                    <a:pt x="34" y="2778"/>
                  </a:cubicBezTo>
                  <a:cubicBezTo>
                    <a:pt x="1" y="2911"/>
                    <a:pt x="101" y="3011"/>
                    <a:pt x="201" y="3045"/>
                  </a:cubicBezTo>
                  <a:lnTo>
                    <a:pt x="568" y="3045"/>
                  </a:lnTo>
                  <a:cubicBezTo>
                    <a:pt x="2069" y="3045"/>
                    <a:pt x="5671" y="2011"/>
                    <a:pt x="5972" y="1644"/>
                  </a:cubicBezTo>
                  <a:cubicBezTo>
                    <a:pt x="6038" y="1577"/>
                    <a:pt x="6072" y="1444"/>
                    <a:pt x="6038" y="1377"/>
                  </a:cubicBezTo>
                  <a:cubicBezTo>
                    <a:pt x="6005" y="1310"/>
                    <a:pt x="5938" y="1243"/>
                    <a:pt x="5805" y="1210"/>
                  </a:cubicBezTo>
                  <a:cubicBezTo>
                    <a:pt x="5104" y="1110"/>
                    <a:pt x="401" y="9"/>
                    <a:pt x="334" y="9"/>
                  </a:cubicBezTo>
                  <a:cubicBezTo>
                    <a:pt x="317" y="3"/>
                    <a:pt x="299" y="0"/>
                    <a:pt x="2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31"/>
            <p:cNvSpPr/>
            <p:nvPr/>
          </p:nvSpPr>
          <p:spPr>
            <a:xfrm>
              <a:off x="2921929" y="4054914"/>
              <a:ext cx="57724" cy="44970"/>
            </a:xfrm>
            <a:custGeom>
              <a:avLst/>
              <a:gdLst/>
              <a:ahLst/>
              <a:cxnLst/>
              <a:rect l="l" t="t" r="r" b="b"/>
              <a:pathLst>
                <a:path w="3838" h="2990" extrusionOk="0">
                  <a:moveTo>
                    <a:pt x="2086" y="0"/>
                  </a:moveTo>
                  <a:cubicBezTo>
                    <a:pt x="1647" y="0"/>
                    <a:pt x="1369" y="278"/>
                    <a:pt x="1369" y="278"/>
                  </a:cubicBezTo>
                  <a:cubicBezTo>
                    <a:pt x="0" y="1495"/>
                    <a:pt x="1212" y="2990"/>
                    <a:pt x="2220" y="2990"/>
                  </a:cubicBezTo>
                  <a:cubicBezTo>
                    <a:pt x="2317" y="2990"/>
                    <a:pt x="2413" y="2976"/>
                    <a:pt x="2503" y="2947"/>
                  </a:cubicBezTo>
                  <a:cubicBezTo>
                    <a:pt x="3504" y="2613"/>
                    <a:pt x="3838" y="1079"/>
                    <a:pt x="2937" y="345"/>
                  </a:cubicBezTo>
                  <a:cubicBezTo>
                    <a:pt x="2618" y="84"/>
                    <a:pt x="2327" y="0"/>
                    <a:pt x="2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1"/>
            <p:cNvSpPr/>
            <p:nvPr/>
          </p:nvSpPr>
          <p:spPr>
            <a:xfrm>
              <a:off x="2927960" y="4052071"/>
              <a:ext cx="50700" cy="51181"/>
            </a:xfrm>
            <a:custGeom>
              <a:avLst/>
              <a:gdLst/>
              <a:ahLst/>
              <a:cxnLst/>
              <a:rect l="l" t="t" r="r" b="b"/>
              <a:pathLst>
                <a:path w="3371" h="3403" extrusionOk="0">
                  <a:moveTo>
                    <a:pt x="1702" y="400"/>
                  </a:moveTo>
                  <a:cubicBezTo>
                    <a:pt x="1936" y="400"/>
                    <a:pt x="2169" y="500"/>
                    <a:pt x="2403" y="701"/>
                  </a:cubicBezTo>
                  <a:cubicBezTo>
                    <a:pt x="2770" y="1001"/>
                    <a:pt x="2936" y="1468"/>
                    <a:pt x="2836" y="1935"/>
                  </a:cubicBezTo>
                  <a:cubicBezTo>
                    <a:pt x="2736" y="2435"/>
                    <a:pt x="2436" y="2802"/>
                    <a:pt x="2036" y="2936"/>
                  </a:cubicBezTo>
                  <a:cubicBezTo>
                    <a:pt x="1962" y="2960"/>
                    <a:pt x="1885" y="2972"/>
                    <a:pt x="1807" y="2972"/>
                  </a:cubicBezTo>
                  <a:cubicBezTo>
                    <a:pt x="1349" y="2972"/>
                    <a:pt x="834" y="2581"/>
                    <a:pt x="635" y="2068"/>
                  </a:cubicBezTo>
                  <a:cubicBezTo>
                    <a:pt x="468" y="1568"/>
                    <a:pt x="601" y="1068"/>
                    <a:pt x="1102" y="634"/>
                  </a:cubicBezTo>
                  <a:cubicBezTo>
                    <a:pt x="1102" y="634"/>
                    <a:pt x="1335" y="400"/>
                    <a:pt x="1702" y="400"/>
                  </a:cubicBezTo>
                  <a:close/>
                  <a:moveTo>
                    <a:pt x="1702" y="0"/>
                  </a:moveTo>
                  <a:cubicBezTo>
                    <a:pt x="1168" y="0"/>
                    <a:pt x="835" y="334"/>
                    <a:pt x="802" y="334"/>
                  </a:cubicBezTo>
                  <a:cubicBezTo>
                    <a:pt x="201" y="867"/>
                    <a:pt x="1" y="1568"/>
                    <a:pt x="268" y="2235"/>
                  </a:cubicBezTo>
                  <a:cubicBezTo>
                    <a:pt x="501" y="2902"/>
                    <a:pt x="1168" y="3403"/>
                    <a:pt x="1802" y="3403"/>
                  </a:cubicBezTo>
                  <a:cubicBezTo>
                    <a:pt x="1936" y="3403"/>
                    <a:pt x="2036" y="3369"/>
                    <a:pt x="2169" y="3336"/>
                  </a:cubicBezTo>
                  <a:cubicBezTo>
                    <a:pt x="2703" y="3169"/>
                    <a:pt x="3137" y="2635"/>
                    <a:pt x="3237" y="2002"/>
                  </a:cubicBezTo>
                  <a:cubicBezTo>
                    <a:pt x="3370" y="1368"/>
                    <a:pt x="3137" y="767"/>
                    <a:pt x="2670" y="367"/>
                  </a:cubicBezTo>
                  <a:cubicBezTo>
                    <a:pt x="2369" y="134"/>
                    <a:pt x="2036" y="0"/>
                    <a:pt x="1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1"/>
            <p:cNvSpPr/>
            <p:nvPr/>
          </p:nvSpPr>
          <p:spPr>
            <a:xfrm>
              <a:off x="2917432" y="4300201"/>
              <a:ext cx="148520" cy="77080"/>
            </a:xfrm>
            <a:custGeom>
              <a:avLst/>
              <a:gdLst/>
              <a:ahLst/>
              <a:cxnLst/>
              <a:rect l="l" t="t" r="r" b="b"/>
              <a:pathLst>
                <a:path w="9875" h="5125" extrusionOk="0">
                  <a:moveTo>
                    <a:pt x="3631" y="1"/>
                  </a:moveTo>
                  <a:cubicBezTo>
                    <a:pt x="2549" y="1"/>
                    <a:pt x="1336" y="240"/>
                    <a:pt x="0" y="848"/>
                  </a:cubicBezTo>
                  <a:cubicBezTo>
                    <a:pt x="0" y="848"/>
                    <a:pt x="1735" y="3850"/>
                    <a:pt x="4470" y="4917"/>
                  </a:cubicBezTo>
                  <a:cubicBezTo>
                    <a:pt x="4844" y="5063"/>
                    <a:pt x="5232" y="5124"/>
                    <a:pt x="5621" y="5124"/>
                  </a:cubicBezTo>
                  <a:cubicBezTo>
                    <a:pt x="7733" y="5124"/>
                    <a:pt x="9874" y="3316"/>
                    <a:pt x="9874" y="3316"/>
                  </a:cubicBezTo>
                  <a:cubicBezTo>
                    <a:pt x="9874" y="3316"/>
                    <a:pt x="7657" y="1"/>
                    <a:pt x="36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1"/>
            <p:cNvSpPr/>
            <p:nvPr/>
          </p:nvSpPr>
          <p:spPr>
            <a:xfrm>
              <a:off x="2960070" y="4322972"/>
              <a:ext cx="109386" cy="30125"/>
            </a:xfrm>
            <a:custGeom>
              <a:avLst/>
              <a:gdLst/>
              <a:ahLst/>
              <a:cxnLst/>
              <a:rect l="l" t="t" r="r" b="b"/>
              <a:pathLst>
                <a:path w="7273" h="2003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5"/>
                    <a:pt x="101" y="401"/>
                    <a:pt x="201" y="401"/>
                  </a:cubicBezTo>
                  <a:cubicBezTo>
                    <a:pt x="268" y="401"/>
                    <a:pt x="4571" y="435"/>
                    <a:pt x="6906" y="1969"/>
                  </a:cubicBezTo>
                  <a:cubicBezTo>
                    <a:pt x="6939" y="2002"/>
                    <a:pt x="7006" y="2002"/>
                    <a:pt x="7039" y="2002"/>
                  </a:cubicBezTo>
                  <a:cubicBezTo>
                    <a:pt x="7106" y="2002"/>
                    <a:pt x="7173" y="1969"/>
                    <a:pt x="7206" y="1936"/>
                  </a:cubicBezTo>
                  <a:cubicBezTo>
                    <a:pt x="7273" y="1836"/>
                    <a:pt x="7239" y="1702"/>
                    <a:pt x="7139" y="1635"/>
                  </a:cubicBezTo>
                  <a:cubicBezTo>
                    <a:pt x="4704" y="1"/>
                    <a:pt x="434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1"/>
            <p:cNvSpPr/>
            <p:nvPr/>
          </p:nvSpPr>
          <p:spPr>
            <a:xfrm>
              <a:off x="2973621" y="4638315"/>
              <a:ext cx="124441" cy="95654"/>
            </a:xfrm>
            <a:custGeom>
              <a:avLst/>
              <a:gdLst/>
              <a:ahLst/>
              <a:cxnLst/>
              <a:rect l="l" t="t" r="r" b="b"/>
              <a:pathLst>
                <a:path w="8274" h="6360" extrusionOk="0">
                  <a:moveTo>
                    <a:pt x="576" y="0"/>
                  </a:moveTo>
                  <a:cubicBezTo>
                    <a:pt x="389" y="0"/>
                    <a:pt x="197" y="5"/>
                    <a:pt x="0" y="16"/>
                  </a:cubicBezTo>
                  <a:cubicBezTo>
                    <a:pt x="0" y="16"/>
                    <a:pt x="534" y="3418"/>
                    <a:pt x="2669" y="5420"/>
                  </a:cubicBezTo>
                  <a:cubicBezTo>
                    <a:pt x="3436" y="6146"/>
                    <a:pt x="4519" y="6360"/>
                    <a:pt x="5529" y="6360"/>
                  </a:cubicBezTo>
                  <a:cubicBezTo>
                    <a:pt x="6976" y="6360"/>
                    <a:pt x="8273" y="5920"/>
                    <a:pt x="8273" y="5920"/>
                  </a:cubicBezTo>
                  <a:cubicBezTo>
                    <a:pt x="8273" y="5920"/>
                    <a:pt x="6982" y="0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1"/>
            <p:cNvSpPr/>
            <p:nvPr/>
          </p:nvSpPr>
          <p:spPr>
            <a:xfrm>
              <a:off x="3007732" y="4664229"/>
              <a:ext cx="93835" cy="66146"/>
            </a:xfrm>
            <a:custGeom>
              <a:avLst/>
              <a:gdLst/>
              <a:ahLst/>
              <a:cxnLst/>
              <a:rect l="l" t="t" r="r" b="b"/>
              <a:pathLst>
                <a:path w="6239" h="4398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67" y="361"/>
                    <a:pt x="168" y="394"/>
                  </a:cubicBezTo>
                  <a:cubicBezTo>
                    <a:pt x="201" y="428"/>
                    <a:pt x="4204" y="1995"/>
                    <a:pt x="5838" y="4330"/>
                  </a:cubicBezTo>
                  <a:cubicBezTo>
                    <a:pt x="5872" y="4364"/>
                    <a:pt x="5938" y="4397"/>
                    <a:pt x="6005" y="4397"/>
                  </a:cubicBezTo>
                  <a:cubicBezTo>
                    <a:pt x="6038" y="4397"/>
                    <a:pt x="6072" y="4397"/>
                    <a:pt x="6105" y="4364"/>
                  </a:cubicBezTo>
                  <a:cubicBezTo>
                    <a:pt x="6205" y="4297"/>
                    <a:pt x="6239" y="4164"/>
                    <a:pt x="6172" y="4097"/>
                  </a:cubicBezTo>
                  <a:cubicBezTo>
                    <a:pt x="4471" y="1662"/>
                    <a:pt x="501" y="94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1"/>
            <p:cNvSpPr/>
            <p:nvPr/>
          </p:nvSpPr>
          <p:spPr>
            <a:xfrm>
              <a:off x="3125630" y="4470348"/>
              <a:ext cx="63740" cy="468722"/>
            </a:xfrm>
            <a:custGeom>
              <a:avLst/>
              <a:gdLst/>
              <a:ahLst/>
              <a:cxnLst/>
              <a:rect l="l" t="t" r="r" b="b"/>
              <a:pathLst>
                <a:path w="4238" h="31165" extrusionOk="0">
                  <a:moveTo>
                    <a:pt x="3986" y="0"/>
                  </a:moveTo>
                  <a:cubicBezTo>
                    <a:pt x="3904" y="0"/>
                    <a:pt x="3831" y="65"/>
                    <a:pt x="3803" y="176"/>
                  </a:cubicBezTo>
                  <a:cubicBezTo>
                    <a:pt x="1" y="12718"/>
                    <a:pt x="3270" y="30831"/>
                    <a:pt x="3303" y="30998"/>
                  </a:cubicBezTo>
                  <a:cubicBezTo>
                    <a:pt x="3303" y="31098"/>
                    <a:pt x="3403" y="31165"/>
                    <a:pt x="3503" y="31165"/>
                  </a:cubicBezTo>
                  <a:lnTo>
                    <a:pt x="3537" y="31165"/>
                  </a:lnTo>
                  <a:cubicBezTo>
                    <a:pt x="3637" y="31131"/>
                    <a:pt x="3737" y="31031"/>
                    <a:pt x="3703" y="30931"/>
                  </a:cubicBezTo>
                  <a:cubicBezTo>
                    <a:pt x="3670" y="30731"/>
                    <a:pt x="401" y="12718"/>
                    <a:pt x="4204" y="276"/>
                  </a:cubicBezTo>
                  <a:cubicBezTo>
                    <a:pt x="4237" y="176"/>
                    <a:pt x="4170" y="42"/>
                    <a:pt x="4037" y="9"/>
                  </a:cubicBezTo>
                  <a:cubicBezTo>
                    <a:pt x="4020" y="3"/>
                    <a:pt x="4003" y="0"/>
                    <a:pt x="3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1"/>
            <p:cNvSpPr/>
            <p:nvPr/>
          </p:nvSpPr>
          <p:spPr>
            <a:xfrm>
              <a:off x="3165772" y="4791107"/>
              <a:ext cx="148505" cy="76824"/>
            </a:xfrm>
            <a:custGeom>
              <a:avLst/>
              <a:gdLst/>
              <a:ahLst/>
              <a:cxnLst/>
              <a:rect l="l" t="t" r="r" b="b"/>
              <a:pathLst>
                <a:path w="9874" h="5108" extrusionOk="0">
                  <a:moveTo>
                    <a:pt x="6214" y="0"/>
                  </a:moveTo>
                  <a:cubicBezTo>
                    <a:pt x="2207" y="0"/>
                    <a:pt x="0" y="3300"/>
                    <a:pt x="0" y="3300"/>
                  </a:cubicBezTo>
                  <a:cubicBezTo>
                    <a:pt x="0" y="3300"/>
                    <a:pt x="2117" y="5107"/>
                    <a:pt x="4222" y="5107"/>
                  </a:cubicBezTo>
                  <a:cubicBezTo>
                    <a:pt x="4610" y="5107"/>
                    <a:pt x="4997" y="5046"/>
                    <a:pt x="5371" y="4901"/>
                  </a:cubicBezTo>
                  <a:cubicBezTo>
                    <a:pt x="8106" y="3833"/>
                    <a:pt x="9874" y="865"/>
                    <a:pt x="9874" y="865"/>
                  </a:cubicBezTo>
                  <a:cubicBezTo>
                    <a:pt x="8526" y="244"/>
                    <a:pt x="7304" y="0"/>
                    <a:pt x="6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1"/>
            <p:cNvSpPr/>
            <p:nvPr/>
          </p:nvSpPr>
          <p:spPr>
            <a:xfrm>
              <a:off x="3161757" y="4813636"/>
              <a:ext cx="109386" cy="30110"/>
            </a:xfrm>
            <a:custGeom>
              <a:avLst/>
              <a:gdLst/>
              <a:ahLst/>
              <a:cxnLst/>
              <a:rect l="l" t="t" r="r" b="b"/>
              <a:pathLst>
                <a:path w="7273" h="2002" extrusionOk="0">
                  <a:moveTo>
                    <a:pt x="7072" y="0"/>
                  </a:moveTo>
                  <a:cubicBezTo>
                    <a:pt x="6905" y="34"/>
                    <a:pt x="2602" y="0"/>
                    <a:pt x="134" y="1635"/>
                  </a:cubicBezTo>
                  <a:cubicBezTo>
                    <a:pt x="34" y="1702"/>
                    <a:pt x="0" y="1802"/>
                    <a:pt x="67" y="1902"/>
                  </a:cubicBezTo>
                  <a:cubicBezTo>
                    <a:pt x="134" y="1968"/>
                    <a:pt x="201" y="2002"/>
                    <a:pt x="267" y="2002"/>
                  </a:cubicBezTo>
                  <a:cubicBezTo>
                    <a:pt x="301" y="2002"/>
                    <a:pt x="334" y="2002"/>
                    <a:pt x="367" y="1968"/>
                  </a:cubicBezTo>
                  <a:cubicBezTo>
                    <a:pt x="2702" y="434"/>
                    <a:pt x="6939" y="434"/>
                    <a:pt x="7072" y="434"/>
                  </a:cubicBezTo>
                  <a:cubicBezTo>
                    <a:pt x="7206" y="434"/>
                    <a:pt x="7272" y="334"/>
                    <a:pt x="7272" y="234"/>
                  </a:cubicBezTo>
                  <a:cubicBezTo>
                    <a:pt x="7272" y="100"/>
                    <a:pt x="7206" y="0"/>
                    <a:pt x="707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1"/>
            <p:cNvSpPr/>
            <p:nvPr/>
          </p:nvSpPr>
          <p:spPr>
            <a:xfrm>
              <a:off x="3173623" y="4249125"/>
              <a:ext cx="204875" cy="218862"/>
            </a:xfrm>
            <a:custGeom>
              <a:avLst/>
              <a:gdLst/>
              <a:ahLst/>
              <a:cxnLst/>
              <a:rect l="l" t="t" r="r" b="b"/>
              <a:pathLst>
                <a:path w="13622" h="14552" extrusionOk="0">
                  <a:moveTo>
                    <a:pt x="5301" y="1"/>
                  </a:moveTo>
                  <a:cubicBezTo>
                    <a:pt x="3682" y="1"/>
                    <a:pt x="2028" y="2059"/>
                    <a:pt x="1280" y="6646"/>
                  </a:cubicBezTo>
                  <a:cubicBezTo>
                    <a:pt x="0" y="14487"/>
                    <a:pt x="1270" y="14551"/>
                    <a:pt x="1312" y="14551"/>
                  </a:cubicBezTo>
                  <a:cubicBezTo>
                    <a:pt x="1313" y="14551"/>
                    <a:pt x="1313" y="14551"/>
                    <a:pt x="1313" y="14551"/>
                  </a:cubicBezTo>
                  <a:cubicBezTo>
                    <a:pt x="4682" y="14251"/>
                    <a:pt x="13588" y="10682"/>
                    <a:pt x="13588" y="7646"/>
                  </a:cubicBezTo>
                  <a:cubicBezTo>
                    <a:pt x="13622" y="4644"/>
                    <a:pt x="9085" y="4878"/>
                    <a:pt x="8451" y="3176"/>
                  </a:cubicBezTo>
                  <a:cubicBezTo>
                    <a:pt x="7672" y="1122"/>
                    <a:pt x="6496" y="1"/>
                    <a:pt x="5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1"/>
            <p:cNvSpPr/>
            <p:nvPr/>
          </p:nvSpPr>
          <p:spPr>
            <a:xfrm>
              <a:off x="3159771" y="4415828"/>
              <a:ext cx="273412" cy="195039"/>
            </a:xfrm>
            <a:custGeom>
              <a:avLst/>
              <a:gdLst/>
              <a:ahLst/>
              <a:cxnLst/>
              <a:rect l="l" t="t" r="r" b="b"/>
              <a:pathLst>
                <a:path w="18179" h="12968" extrusionOk="0">
                  <a:moveTo>
                    <a:pt x="14871" y="1"/>
                  </a:moveTo>
                  <a:cubicBezTo>
                    <a:pt x="11424" y="1"/>
                    <a:pt x="3201" y="3034"/>
                    <a:pt x="3201" y="3034"/>
                  </a:cubicBezTo>
                  <a:cubicBezTo>
                    <a:pt x="1" y="5418"/>
                    <a:pt x="8045" y="12967"/>
                    <a:pt x="11454" y="12967"/>
                  </a:cubicBezTo>
                  <a:cubicBezTo>
                    <a:pt x="11670" y="12967"/>
                    <a:pt x="11867" y="12937"/>
                    <a:pt x="12041" y="12874"/>
                  </a:cubicBezTo>
                  <a:cubicBezTo>
                    <a:pt x="14242" y="12040"/>
                    <a:pt x="15076" y="9205"/>
                    <a:pt x="14209" y="7070"/>
                  </a:cubicBezTo>
                  <a:cubicBezTo>
                    <a:pt x="13675" y="5635"/>
                    <a:pt x="18179" y="4535"/>
                    <a:pt x="16311" y="498"/>
                  </a:cubicBezTo>
                  <a:cubicBezTo>
                    <a:pt x="16149" y="145"/>
                    <a:pt x="15624" y="1"/>
                    <a:pt x="14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1"/>
            <p:cNvSpPr/>
            <p:nvPr/>
          </p:nvSpPr>
          <p:spPr>
            <a:xfrm>
              <a:off x="3022877" y="4485539"/>
              <a:ext cx="249769" cy="211026"/>
            </a:xfrm>
            <a:custGeom>
              <a:avLst/>
              <a:gdLst/>
              <a:ahLst/>
              <a:cxnLst/>
              <a:rect l="l" t="t" r="r" b="b"/>
              <a:pathLst>
                <a:path w="16607" h="14031" extrusionOk="0">
                  <a:moveTo>
                    <a:pt x="11100" y="0"/>
                  </a:moveTo>
                  <a:cubicBezTo>
                    <a:pt x="9179" y="0"/>
                    <a:pt x="1" y="6924"/>
                    <a:pt x="2163" y="8873"/>
                  </a:cubicBezTo>
                  <a:cubicBezTo>
                    <a:pt x="4564" y="11041"/>
                    <a:pt x="5031" y="9140"/>
                    <a:pt x="7300" y="12008"/>
                  </a:cubicBezTo>
                  <a:cubicBezTo>
                    <a:pt x="8405" y="13444"/>
                    <a:pt x="9087" y="14031"/>
                    <a:pt x="9735" y="14031"/>
                  </a:cubicBezTo>
                  <a:cubicBezTo>
                    <a:pt x="10397" y="14031"/>
                    <a:pt x="11025" y="13419"/>
                    <a:pt x="12036" y="12475"/>
                  </a:cubicBezTo>
                  <a:cubicBezTo>
                    <a:pt x="14038" y="10574"/>
                    <a:pt x="16039" y="11975"/>
                    <a:pt x="16173" y="10240"/>
                  </a:cubicBezTo>
                  <a:cubicBezTo>
                    <a:pt x="16606" y="4937"/>
                    <a:pt x="11436" y="200"/>
                    <a:pt x="11436" y="200"/>
                  </a:cubicBezTo>
                  <a:cubicBezTo>
                    <a:pt x="11401" y="63"/>
                    <a:pt x="11284" y="0"/>
                    <a:pt x="11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1"/>
            <p:cNvSpPr/>
            <p:nvPr/>
          </p:nvSpPr>
          <p:spPr>
            <a:xfrm>
              <a:off x="2971110" y="4383177"/>
              <a:ext cx="232759" cy="185864"/>
            </a:xfrm>
            <a:custGeom>
              <a:avLst/>
              <a:gdLst/>
              <a:ahLst/>
              <a:cxnLst/>
              <a:rect l="l" t="t" r="r" b="b"/>
              <a:pathLst>
                <a:path w="15476" h="12358" extrusionOk="0">
                  <a:moveTo>
                    <a:pt x="4604" y="1"/>
                  </a:moveTo>
                  <a:cubicBezTo>
                    <a:pt x="1235" y="901"/>
                    <a:pt x="2402" y="3203"/>
                    <a:pt x="2302" y="4571"/>
                  </a:cubicBezTo>
                  <a:cubicBezTo>
                    <a:pt x="2236" y="5938"/>
                    <a:pt x="1" y="6572"/>
                    <a:pt x="1535" y="8474"/>
                  </a:cubicBezTo>
                  <a:cubicBezTo>
                    <a:pt x="3036" y="10342"/>
                    <a:pt x="1769" y="11743"/>
                    <a:pt x="4104" y="12310"/>
                  </a:cubicBezTo>
                  <a:cubicBezTo>
                    <a:pt x="4228" y="12342"/>
                    <a:pt x="4374" y="12358"/>
                    <a:pt x="4536" y="12358"/>
                  </a:cubicBezTo>
                  <a:cubicBezTo>
                    <a:pt x="7368" y="12358"/>
                    <a:pt x="15475" y="7620"/>
                    <a:pt x="13677" y="5538"/>
                  </a:cubicBezTo>
                  <a:cubicBezTo>
                    <a:pt x="11809" y="3337"/>
                    <a:pt x="4604" y="1"/>
                    <a:pt x="4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1"/>
            <p:cNvSpPr/>
            <p:nvPr/>
          </p:nvSpPr>
          <p:spPr>
            <a:xfrm>
              <a:off x="3012755" y="4243530"/>
              <a:ext cx="209718" cy="218817"/>
            </a:xfrm>
            <a:custGeom>
              <a:avLst/>
              <a:gdLst/>
              <a:ahLst/>
              <a:cxnLst/>
              <a:rect l="l" t="t" r="r" b="b"/>
              <a:pathLst>
                <a:path w="13944" h="14549" extrusionOk="0">
                  <a:moveTo>
                    <a:pt x="8915" y="0"/>
                  </a:moveTo>
                  <a:cubicBezTo>
                    <a:pt x="7090" y="0"/>
                    <a:pt x="6333" y="3679"/>
                    <a:pt x="5104" y="3782"/>
                  </a:cubicBezTo>
                  <a:cubicBezTo>
                    <a:pt x="3503" y="3915"/>
                    <a:pt x="0" y="3648"/>
                    <a:pt x="2769" y="7918"/>
                  </a:cubicBezTo>
                  <a:cubicBezTo>
                    <a:pt x="5073" y="11499"/>
                    <a:pt x="9294" y="14549"/>
                    <a:pt x="10954" y="14549"/>
                  </a:cubicBezTo>
                  <a:cubicBezTo>
                    <a:pt x="11289" y="14549"/>
                    <a:pt x="11519" y="14425"/>
                    <a:pt x="11609" y="14156"/>
                  </a:cubicBezTo>
                  <a:cubicBezTo>
                    <a:pt x="13944" y="7118"/>
                    <a:pt x="10908" y="1213"/>
                    <a:pt x="10908" y="1213"/>
                  </a:cubicBezTo>
                  <a:cubicBezTo>
                    <a:pt x="10117" y="337"/>
                    <a:pt x="9467" y="0"/>
                    <a:pt x="89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1"/>
            <p:cNvSpPr/>
            <p:nvPr/>
          </p:nvSpPr>
          <p:spPr>
            <a:xfrm>
              <a:off x="3197371" y="4377146"/>
              <a:ext cx="63740" cy="85322"/>
            </a:xfrm>
            <a:custGeom>
              <a:avLst/>
              <a:gdLst/>
              <a:ahLst/>
              <a:cxnLst/>
              <a:rect l="l" t="t" r="r" b="b"/>
              <a:pathLst>
                <a:path w="4238" h="5673" extrusionOk="0">
                  <a:moveTo>
                    <a:pt x="3165" y="0"/>
                  </a:moveTo>
                  <a:cubicBezTo>
                    <a:pt x="3103" y="0"/>
                    <a:pt x="3046" y="37"/>
                    <a:pt x="3003" y="102"/>
                  </a:cubicBezTo>
                  <a:cubicBezTo>
                    <a:pt x="2903" y="268"/>
                    <a:pt x="568" y="4138"/>
                    <a:pt x="134" y="5139"/>
                  </a:cubicBezTo>
                  <a:cubicBezTo>
                    <a:pt x="101" y="5239"/>
                    <a:pt x="1" y="5472"/>
                    <a:pt x="168" y="5606"/>
                  </a:cubicBezTo>
                  <a:cubicBezTo>
                    <a:pt x="234" y="5639"/>
                    <a:pt x="268" y="5672"/>
                    <a:pt x="334" y="5672"/>
                  </a:cubicBezTo>
                  <a:cubicBezTo>
                    <a:pt x="534" y="5672"/>
                    <a:pt x="868" y="5372"/>
                    <a:pt x="1735" y="4605"/>
                  </a:cubicBezTo>
                  <a:cubicBezTo>
                    <a:pt x="2436" y="3971"/>
                    <a:pt x="3336" y="3204"/>
                    <a:pt x="4137" y="2637"/>
                  </a:cubicBezTo>
                  <a:cubicBezTo>
                    <a:pt x="4204" y="2570"/>
                    <a:pt x="4237" y="2437"/>
                    <a:pt x="4170" y="2370"/>
                  </a:cubicBezTo>
                  <a:cubicBezTo>
                    <a:pt x="4127" y="2305"/>
                    <a:pt x="4056" y="2268"/>
                    <a:pt x="3994" y="2268"/>
                  </a:cubicBezTo>
                  <a:cubicBezTo>
                    <a:pt x="3959" y="2268"/>
                    <a:pt x="3927" y="2280"/>
                    <a:pt x="3904" y="2303"/>
                  </a:cubicBezTo>
                  <a:cubicBezTo>
                    <a:pt x="3070" y="2870"/>
                    <a:pt x="2169" y="3671"/>
                    <a:pt x="1468" y="4305"/>
                  </a:cubicBezTo>
                  <a:cubicBezTo>
                    <a:pt x="1202" y="4538"/>
                    <a:pt x="901" y="4772"/>
                    <a:pt x="701" y="4972"/>
                  </a:cubicBezTo>
                  <a:cubicBezTo>
                    <a:pt x="1368" y="3637"/>
                    <a:pt x="3336" y="368"/>
                    <a:pt x="3370" y="335"/>
                  </a:cubicBezTo>
                  <a:cubicBezTo>
                    <a:pt x="3403" y="235"/>
                    <a:pt x="3370" y="102"/>
                    <a:pt x="3270" y="35"/>
                  </a:cubicBezTo>
                  <a:cubicBezTo>
                    <a:pt x="3234" y="11"/>
                    <a:pt x="3199" y="0"/>
                    <a:pt x="316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1"/>
            <p:cNvSpPr/>
            <p:nvPr/>
          </p:nvSpPr>
          <p:spPr>
            <a:xfrm>
              <a:off x="3197883" y="4468694"/>
              <a:ext cx="103355" cy="64010"/>
            </a:xfrm>
            <a:custGeom>
              <a:avLst/>
              <a:gdLst/>
              <a:ahLst/>
              <a:cxnLst/>
              <a:rect l="l" t="t" r="r" b="b"/>
              <a:pathLst>
                <a:path w="6872" h="4256" extrusionOk="0">
                  <a:moveTo>
                    <a:pt x="1604" y="0"/>
                  </a:moveTo>
                  <a:cubicBezTo>
                    <a:pt x="194" y="0"/>
                    <a:pt x="107" y="139"/>
                    <a:pt x="67" y="219"/>
                  </a:cubicBezTo>
                  <a:cubicBezTo>
                    <a:pt x="0" y="319"/>
                    <a:pt x="0" y="419"/>
                    <a:pt x="67" y="486"/>
                  </a:cubicBezTo>
                  <a:cubicBezTo>
                    <a:pt x="367" y="920"/>
                    <a:pt x="3236" y="3955"/>
                    <a:pt x="4703" y="4255"/>
                  </a:cubicBezTo>
                  <a:lnTo>
                    <a:pt x="4737" y="4255"/>
                  </a:lnTo>
                  <a:cubicBezTo>
                    <a:pt x="4837" y="4255"/>
                    <a:pt x="4937" y="4189"/>
                    <a:pt x="4937" y="4088"/>
                  </a:cubicBezTo>
                  <a:cubicBezTo>
                    <a:pt x="4970" y="3988"/>
                    <a:pt x="4904" y="3888"/>
                    <a:pt x="4770" y="3855"/>
                  </a:cubicBezTo>
                  <a:cubicBezTo>
                    <a:pt x="3603" y="3621"/>
                    <a:pt x="1234" y="1220"/>
                    <a:pt x="567" y="453"/>
                  </a:cubicBezTo>
                  <a:cubicBezTo>
                    <a:pt x="758" y="429"/>
                    <a:pt x="1060" y="418"/>
                    <a:pt x="1442" y="418"/>
                  </a:cubicBezTo>
                  <a:cubicBezTo>
                    <a:pt x="2662" y="418"/>
                    <a:pt x="4708" y="526"/>
                    <a:pt x="6638" y="653"/>
                  </a:cubicBezTo>
                  <a:cubicBezTo>
                    <a:pt x="6738" y="653"/>
                    <a:pt x="6872" y="586"/>
                    <a:pt x="6872" y="453"/>
                  </a:cubicBezTo>
                  <a:cubicBezTo>
                    <a:pt x="6872" y="352"/>
                    <a:pt x="6772" y="252"/>
                    <a:pt x="6672" y="252"/>
                  </a:cubicBezTo>
                  <a:cubicBezTo>
                    <a:pt x="4115" y="64"/>
                    <a:pt x="2557" y="0"/>
                    <a:pt x="16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1"/>
            <p:cNvSpPr/>
            <p:nvPr/>
          </p:nvSpPr>
          <p:spPr>
            <a:xfrm>
              <a:off x="3086496" y="4321979"/>
              <a:ext cx="114906" cy="145001"/>
            </a:xfrm>
            <a:custGeom>
              <a:avLst/>
              <a:gdLst/>
              <a:ahLst/>
              <a:cxnLst/>
              <a:rect l="l" t="t" r="r" b="b"/>
              <a:pathLst>
                <a:path w="7640" h="9641" extrusionOk="0">
                  <a:moveTo>
                    <a:pt x="7439" y="0"/>
                  </a:moveTo>
                  <a:cubicBezTo>
                    <a:pt x="7339" y="0"/>
                    <a:pt x="7239" y="100"/>
                    <a:pt x="7206" y="200"/>
                  </a:cubicBezTo>
                  <a:cubicBezTo>
                    <a:pt x="7206" y="234"/>
                    <a:pt x="7173" y="1134"/>
                    <a:pt x="6739" y="3603"/>
                  </a:cubicBezTo>
                  <a:cubicBezTo>
                    <a:pt x="6572" y="4770"/>
                    <a:pt x="6539" y="5871"/>
                    <a:pt x="6539" y="6872"/>
                  </a:cubicBezTo>
                  <a:cubicBezTo>
                    <a:pt x="6505" y="7939"/>
                    <a:pt x="6505" y="8873"/>
                    <a:pt x="6239" y="9173"/>
                  </a:cubicBezTo>
                  <a:cubicBezTo>
                    <a:pt x="6205" y="9207"/>
                    <a:pt x="6172" y="9207"/>
                    <a:pt x="6038" y="9207"/>
                  </a:cubicBezTo>
                  <a:cubicBezTo>
                    <a:pt x="4971" y="9173"/>
                    <a:pt x="1602" y="7072"/>
                    <a:pt x="401" y="5538"/>
                  </a:cubicBezTo>
                  <a:cubicBezTo>
                    <a:pt x="360" y="5496"/>
                    <a:pt x="293" y="5468"/>
                    <a:pt x="232" y="5468"/>
                  </a:cubicBezTo>
                  <a:cubicBezTo>
                    <a:pt x="195" y="5468"/>
                    <a:pt x="160" y="5479"/>
                    <a:pt x="134" y="5504"/>
                  </a:cubicBezTo>
                  <a:cubicBezTo>
                    <a:pt x="34" y="5571"/>
                    <a:pt x="1" y="5704"/>
                    <a:pt x="101" y="5804"/>
                  </a:cubicBezTo>
                  <a:cubicBezTo>
                    <a:pt x="1268" y="7339"/>
                    <a:pt x="4738" y="9574"/>
                    <a:pt x="6038" y="9640"/>
                  </a:cubicBezTo>
                  <a:lnTo>
                    <a:pt x="6072" y="9640"/>
                  </a:lnTo>
                  <a:cubicBezTo>
                    <a:pt x="6272" y="9640"/>
                    <a:pt x="6439" y="9574"/>
                    <a:pt x="6539" y="9474"/>
                  </a:cubicBezTo>
                  <a:cubicBezTo>
                    <a:pt x="6906" y="9040"/>
                    <a:pt x="6906" y="8139"/>
                    <a:pt x="6939" y="6872"/>
                  </a:cubicBezTo>
                  <a:cubicBezTo>
                    <a:pt x="6972" y="5904"/>
                    <a:pt x="6972" y="4804"/>
                    <a:pt x="7173" y="3670"/>
                  </a:cubicBezTo>
                  <a:cubicBezTo>
                    <a:pt x="7573" y="1168"/>
                    <a:pt x="7640" y="267"/>
                    <a:pt x="7640" y="234"/>
                  </a:cubicBezTo>
                  <a:cubicBezTo>
                    <a:pt x="7640" y="134"/>
                    <a:pt x="7540" y="34"/>
                    <a:pt x="74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1"/>
            <p:cNvSpPr/>
            <p:nvPr/>
          </p:nvSpPr>
          <p:spPr>
            <a:xfrm>
              <a:off x="3080480" y="4481388"/>
              <a:ext cx="165079" cy="84931"/>
            </a:xfrm>
            <a:custGeom>
              <a:avLst/>
              <a:gdLst/>
              <a:ahLst/>
              <a:cxnLst/>
              <a:rect l="l" t="t" r="r" b="b"/>
              <a:pathLst>
                <a:path w="10976" h="5647" extrusionOk="0">
                  <a:moveTo>
                    <a:pt x="7114" y="1"/>
                  </a:moveTo>
                  <a:cubicBezTo>
                    <a:pt x="5281" y="1"/>
                    <a:pt x="589" y="4725"/>
                    <a:pt x="67" y="5279"/>
                  </a:cubicBezTo>
                  <a:cubicBezTo>
                    <a:pt x="1" y="5379"/>
                    <a:pt x="1" y="5513"/>
                    <a:pt x="67" y="5579"/>
                  </a:cubicBezTo>
                  <a:cubicBezTo>
                    <a:pt x="101" y="5613"/>
                    <a:pt x="167" y="5646"/>
                    <a:pt x="201" y="5646"/>
                  </a:cubicBezTo>
                  <a:cubicBezTo>
                    <a:pt x="267" y="5646"/>
                    <a:pt x="334" y="5613"/>
                    <a:pt x="367" y="5579"/>
                  </a:cubicBezTo>
                  <a:cubicBezTo>
                    <a:pt x="1804" y="4110"/>
                    <a:pt x="5733" y="404"/>
                    <a:pt x="7119" y="404"/>
                  </a:cubicBezTo>
                  <a:cubicBezTo>
                    <a:pt x="7149" y="404"/>
                    <a:pt x="7178" y="406"/>
                    <a:pt x="7206" y="409"/>
                  </a:cubicBezTo>
                  <a:cubicBezTo>
                    <a:pt x="7306" y="442"/>
                    <a:pt x="7372" y="476"/>
                    <a:pt x="7439" y="576"/>
                  </a:cubicBezTo>
                  <a:cubicBezTo>
                    <a:pt x="8073" y="1710"/>
                    <a:pt x="9174" y="2844"/>
                    <a:pt x="9908" y="3611"/>
                  </a:cubicBezTo>
                  <a:cubicBezTo>
                    <a:pt x="10208" y="3912"/>
                    <a:pt x="10508" y="4245"/>
                    <a:pt x="10575" y="4345"/>
                  </a:cubicBezTo>
                  <a:cubicBezTo>
                    <a:pt x="10600" y="4420"/>
                    <a:pt x="10681" y="4458"/>
                    <a:pt x="10762" y="4458"/>
                  </a:cubicBezTo>
                  <a:cubicBezTo>
                    <a:pt x="10789" y="4458"/>
                    <a:pt x="10817" y="4454"/>
                    <a:pt x="10842" y="4445"/>
                  </a:cubicBezTo>
                  <a:cubicBezTo>
                    <a:pt x="10942" y="4379"/>
                    <a:pt x="10975" y="4245"/>
                    <a:pt x="10942" y="4145"/>
                  </a:cubicBezTo>
                  <a:cubicBezTo>
                    <a:pt x="10875" y="4012"/>
                    <a:pt x="10641" y="3778"/>
                    <a:pt x="10208" y="3311"/>
                  </a:cubicBezTo>
                  <a:cubicBezTo>
                    <a:pt x="9474" y="2577"/>
                    <a:pt x="8407" y="1443"/>
                    <a:pt x="7806" y="376"/>
                  </a:cubicBezTo>
                  <a:cubicBezTo>
                    <a:pt x="7673" y="176"/>
                    <a:pt x="7506" y="42"/>
                    <a:pt x="7239" y="9"/>
                  </a:cubicBezTo>
                  <a:cubicBezTo>
                    <a:pt x="7199" y="3"/>
                    <a:pt x="7157" y="1"/>
                    <a:pt x="71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1"/>
            <p:cNvSpPr/>
            <p:nvPr/>
          </p:nvSpPr>
          <p:spPr>
            <a:xfrm>
              <a:off x="3202891" y="4426642"/>
              <a:ext cx="107882" cy="43842"/>
            </a:xfrm>
            <a:custGeom>
              <a:avLst/>
              <a:gdLst/>
              <a:ahLst/>
              <a:cxnLst/>
              <a:rect l="l" t="t" r="r" b="b"/>
              <a:pathLst>
                <a:path w="7173" h="2915" extrusionOk="0">
                  <a:moveTo>
                    <a:pt x="6933" y="0"/>
                  </a:moveTo>
                  <a:cubicBezTo>
                    <a:pt x="6904" y="0"/>
                    <a:pt x="6872" y="5"/>
                    <a:pt x="6839" y="13"/>
                  </a:cubicBezTo>
                  <a:cubicBezTo>
                    <a:pt x="6806" y="46"/>
                    <a:pt x="1135" y="2281"/>
                    <a:pt x="167" y="2515"/>
                  </a:cubicBezTo>
                  <a:cubicBezTo>
                    <a:pt x="67" y="2515"/>
                    <a:pt x="1" y="2648"/>
                    <a:pt x="1" y="2748"/>
                  </a:cubicBezTo>
                  <a:cubicBezTo>
                    <a:pt x="34" y="2848"/>
                    <a:pt x="101" y="2915"/>
                    <a:pt x="201" y="2915"/>
                  </a:cubicBezTo>
                  <a:lnTo>
                    <a:pt x="268" y="2915"/>
                  </a:lnTo>
                  <a:cubicBezTo>
                    <a:pt x="1268" y="2681"/>
                    <a:pt x="6772" y="480"/>
                    <a:pt x="7006" y="380"/>
                  </a:cubicBezTo>
                  <a:cubicBezTo>
                    <a:pt x="7106" y="346"/>
                    <a:pt x="7172" y="246"/>
                    <a:pt x="7139" y="113"/>
                  </a:cubicBezTo>
                  <a:cubicBezTo>
                    <a:pt x="7089" y="38"/>
                    <a:pt x="7020" y="0"/>
                    <a:pt x="693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1"/>
            <p:cNvSpPr/>
            <p:nvPr/>
          </p:nvSpPr>
          <p:spPr>
            <a:xfrm>
              <a:off x="3141182" y="4484020"/>
              <a:ext cx="60716" cy="88811"/>
            </a:xfrm>
            <a:custGeom>
              <a:avLst/>
              <a:gdLst/>
              <a:ahLst/>
              <a:cxnLst/>
              <a:rect l="l" t="t" r="r" b="b"/>
              <a:pathLst>
                <a:path w="4037" h="5905" extrusionOk="0">
                  <a:moveTo>
                    <a:pt x="2862" y="1"/>
                  </a:moveTo>
                  <a:cubicBezTo>
                    <a:pt x="2693" y="1"/>
                    <a:pt x="2336" y="33"/>
                    <a:pt x="67" y="4504"/>
                  </a:cubicBezTo>
                  <a:cubicBezTo>
                    <a:pt x="1" y="4604"/>
                    <a:pt x="34" y="4704"/>
                    <a:pt x="168" y="4771"/>
                  </a:cubicBezTo>
                  <a:cubicBezTo>
                    <a:pt x="195" y="4789"/>
                    <a:pt x="223" y="4798"/>
                    <a:pt x="251" y="4798"/>
                  </a:cubicBezTo>
                  <a:cubicBezTo>
                    <a:pt x="321" y="4798"/>
                    <a:pt x="386" y="4743"/>
                    <a:pt x="434" y="4671"/>
                  </a:cubicBezTo>
                  <a:cubicBezTo>
                    <a:pt x="1302" y="3003"/>
                    <a:pt x="2302" y="1168"/>
                    <a:pt x="2736" y="601"/>
                  </a:cubicBezTo>
                  <a:cubicBezTo>
                    <a:pt x="2836" y="1168"/>
                    <a:pt x="3036" y="2369"/>
                    <a:pt x="3236" y="3436"/>
                  </a:cubicBezTo>
                  <a:cubicBezTo>
                    <a:pt x="3370" y="4370"/>
                    <a:pt x="3537" y="5271"/>
                    <a:pt x="3603" y="5738"/>
                  </a:cubicBezTo>
                  <a:cubicBezTo>
                    <a:pt x="3637" y="5838"/>
                    <a:pt x="3737" y="5905"/>
                    <a:pt x="3837" y="5905"/>
                  </a:cubicBezTo>
                  <a:lnTo>
                    <a:pt x="3870" y="5905"/>
                  </a:lnTo>
                  <a:cubicBezTo>
                    <a:pt x="3970" y="5871"/>
                    <a:pt x="4037" y="5771"/>
                    <a:pt x="4037" y="5671"/>
                  </a:cubicBezTo>
                  <a:cubicBezTo>
                    <a:pt x="3937" y="5204"/>
                    <a:pt x="3803" y="4304"/>
                    <a:pt x="3637" y="3370"/>
                  </a:cubicBezTo>
                  <a:cubicBezTo>
                    <a:pt x="3403" y="1969"/>
                    <a:pt x="3170" y="534"/>
                    <a:pt x="3070" y="201"/>
                  </a:cubicBezTo>
                  <a:cubicBezTo>
                    <a:pt x="3036" y="101"/>
                    <a:pt x="2970" y="34"/>
                    <a:pt x="2869" y="1"/>
                  </a:cubicBezTo>
                  <a:cubicBezTo>
                    <a:pt x="2867" y="1"/>
                    <a:pt x="2865" y="1"/>
                    <a:pt x="28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1"/>
            <p:cNvSpPr/>
            <p:nvPr/>
          </p:nvSpPr>
          <p:spPr>
            <a:xfrm>
              <a:off x="3081488" y="4464062"/>
              <a:ext cx="92827" cy="40036"/>
            </a:xfrm>
            <a:custGeom>
              <a:avLst/>
              <a:gdLst/>
              <a:ahLst/>
              <a:cxnLst/>
              <a:rect l="l" t="t" r="r" b="b"/>
              <a:pathLst>
                <a:path w="6172" h="2662" extrusionOk="0">
                  <a:moveTo>
                    <a:pt x="3341" y="0"/>
                  </a:moveTo>
                  <a:cubicBezTo>
                    <a:pt x="2478" y="0"/>
                    <a:pt x="1604" y="33"/>
                    <a:pt x="1034" y="60"/>
                  </a:cubicBezTo>
                  <a:cubicBezTo>
                    <a:pt x="934" y="93"/>
                    <a:pt x="834" y="160"/>
                    <a:pt x="834" y="294"/>
                  </a:cubicBezTo>
                  <a:cubicBezTo>
                    <a:pt x="834" y="394"/>
                    <a:pt x="934" y="494"/>
                    <a:pt x="1068" y="494"/>
                  </a:cubicBezTo>
                  <a:cubicBezTo>
                    <a:pt x="1791" y="454"/>
                    <a:pt x="2557" y="436"/>
                    <a:pt x="3257" y="436"/>
                  </a:cubicBezTo>
                  <a:cubicBezTo>
                    <a:pt x="4332" y="436"/>
                    <a:pt x="5254" y="480"/>
                    <a:pt x="5638" y="560"/>
                  </a:cubicBezTo>
                  <a:cubicBezTo>
                    <a:pt x="5171" y="794"/>
                    <a:pt x="3736" y="1161"/>
                    <a:pt x="2769" y="1428"/>
                  </a:cubicBezTo>
                  <a:cubicBezTo>
                    <a:pt x="1301" y="1828"/>
                    <a:pt x="401" y="2061"/>
                    <a:pt x="100" y="2262"/>
                  </a:cubicBezTo>
                  <a:cubicBezTo>
                    <a:pt x="0" y="2362"/>
                    <a:pt x="0" y="2462"/>
                    <a:pt x="67" y="2562"/>
                  </a:cubicBezTo>
                  <a:cubicBezTo>
                    <a:pt x="100" y="2629"/>
                    <a:pt x="167" y="2662"/>
                    <a:pt x="234" y="2662"/>
                  </a:cubicBezTo>
                  <a:cubicBezTo>
                    <a:pt x="267" y="2662"/>
                    <a:pt x="300" y="2629"/>
                    <a:pt x="367" y="2595"/>
                  </a:cubicBezTo>
                  <a:cubicBezTo>
                    <a:pt x="601" y="2428"/>
                    <a:pt x="1802" y="2128"/>
                    <a:pt x="2869" y="1828"/>
                  </a:cubicBezTo>
                  <a:cubicBezTo>
                    <a:pt x="5371" y="1194"/>
                    <a:pt x="6105" y="927"/>
                    <a:pt x="6171" y="560"/>
                  </a:cubicBezTo>
                  <a:cubicBezTo>
                    <a:pt x="6171" y="494"/>
                    <a:pt x="6138" y="394"/>
                    <a:pt x="6071" y="327"/>
                  </a:cubicBezTo>
                  <a:cubicBezTo>
                    <a:pt x="5834" y="70"/>
                    <a:pt x="4599" y="0"/>
                    <a:pt x="33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1"/>
            <p:cNvSpPr/>
            <p:nvPr/>
          </p:nvSpPr>
          <p:spPr>
            <a:xfrm>
              <a:off x="3121118" y="4378033"/>
              <a:ext cx="65228" cy="88450"/>
            </a:xfrm>
            <a:custGeom>
              <a:avLst/>
              <a:gdLst/>
              <a:ahLst/>
              <a:cxnLst/>
              <a:rect l="l" t="t" r="r" b="b"/>
              <a:pathLst>
                <a:path w="4337" h="5881" extrusionOk="0">
                  <a:moveTo>
                    <a:pt x="2558" y="1"/>
                  </a:moveTo>
                  <a:cubicBezTo>
                    <a:pt x="2539" y="1"/>
                    <a:pt x="2520" y="3"/>
                    <a:pt x="2502" y="9"/>
                  </a:cubicBezTo>
                  <a:cubicBezTo>
                    <a:pt x="2402" y="9"/>
                    <a:pt x="2335" y="143"/>
                    <a:pt x="2369" y="243"/>
                  </a:cubicBezTo>
                  <a:cubicBezTo>
                    <a:pt x="2402" y="410"/>
                    <a:pt x="3336" y="3879"/>
                    <a:pt x="3736" y="5213"/>
                  </a:cubicBezTo>
                  <a:cubicBezTo>
                    <a:pt x="2869" y="4479"/>
                    <a:pt x="734" y="2278"/>
                    <a:pt x="434" y="1310"/>
                  </a:cubicBezTo>
                  <a:cubicBezTo>
                    <a:pt x="379" y="1228"/>
                    <a:pt x="302" y="1168"/>
                    <a:pt x="220" y="1168"/>
                  </a:cubicBezTo>
                  <a:cubicBezTo>
                    <a:pt x="203" y="1168"/>
                    <a:pt x="185" y="1171"/>
                    <a:pt x="167" y="1177"/>
                  </a:cubicBezTo>
                  <a:cubicBezTo>
                    <a:pt x="34" y="1243"/>
                    <a:pt x="0" y="1344"/>
                    <a:pt x="34" y="1444"/>
                  </a:cubicBezTo>
                  <a:cubicBezTo>
                    <a:pt x="434" y="2644"/>
                    <a:pt x="3470" y="5780"/>
                    <a:pt x="4003" y="5880"/>
                  </a:cubicBezTo>
                  <a:lnTo>
                    <a:pt x="4037" y="5880"/>
                  </a:lnTo>
                  <a:cubicBezTo>
                    <a:pt x="4103" y="5880"/>
                    <a:pt x="4203" y="5847"/>
                    <a:pt x="4237" y="5813"/>
                  </a:cubicBezTo>
                  <a:cubicBezTo>
                    <a:pt x="4270" y="5747"/>
                    <a:pt x="4337" y="5680"/>
                    <a:pt x="4270" y="5513"/>
                  </a:cubicBezTo>
                  <a:cubicBezTo>
                    <a:pt x="4037" y="4879"/>
                    <a:pt x="2769" y="176"/>
                    <a:pt x="2769" y="143"/>
                  </a:cubicBezTo>
                  <a:cubicBezTo>
                    <a:pt x="2742" y="60"/>
                    <a:pt x="2646" y="1"/>
                    <a:pt x="25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1"/>
            <p:cNvSpPr/>
            <p:nvPr/>
          </p:nvSpPr>
          <p:spPr>
            <a:xfrm>
              <a:off x="3160734" y="4456060"/>
              <a:ext cx="51211" cy="41450"/>
            </a:xfrm>
            <a:custGeom>
              <a:avLst/>
              <a:gdLst/>
              <a:ahLst/>
              <a:cxnLst/>
              <a:rect l="l" t="t" r="r" b="b"/>
              <a:pathLst>
                <a:path w="3405" h="2756" extrusionOk="0">
                  <a:moveTo>
                    <a:pt x="1817" y="1"/>
                  </a:moveTo>
                  <a:cubicBezTo>
                    <a:pt x="471" y="1"/>
                    <a:pt x="0" y="1754"/>
                    <a:pt x="669" y="2393"/>
                  </a:cubicBezTo>
                  <a:cubicBezTo>
                    <a:pt x="939" y="2641"/>
                    <a:pt x="1288" y="2755"/>
                    <a:pt x="1640" y="2755"/>
                  </a:cubicBezTo>
                  <a:cubicBezTo>
                    <a:pt x="2333" y="2755"/>
                    <a:pt x="3038" y="2311"/>
                    <a:pt x="3171" y="1559"/>
                  </a:cubicBezTo>
                  <a:cubicBezTo>
                    <a:pt x="3404" y="425"/>
                    <a:pt x="2470" y="125"/>
                    <a:pt x="2470" y="125"/>
                  </a:cubicBezTo>
                  <a:cubicBezTo>
                    <a:pt x="2234" y="39"/>
                    <a:pt x="2016" y="1"/>
                    <a:pt x="1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1"/>
            <p:cNvSpPr/>
            <p:nvPr/>
          </p:nvSpPr>
          <p:spPr>
            <a:xfrm>
              <a:off x="3161260" y="4453098"/>
              <a:ext cx="53181" cy="47496"/>
            </a:xfrm>
            <a:custGeom>
              <a:avLst/>
              <a:gdLst/>
              <a:ahLst/>
              <a:cxnLst/>
              <a:rect l="l" t="t" r="r" b="b"/>
              <a:pathLst>
                <a:path w="3536" h="3158" extrusionOk="0">
                  <a:moveTo>
                    <a:pt x="1768" y="422"/>
                  </a:moveTo>
                  <a:cubicBezTo>
                    <a:pt x="1968" y="422"/>
                    <a:pt x="2168" y="455"/>
                    <a:pt x="2368" y="522"/>
                  </a:cubicBezTo>
                  <a:cubicBezTo>
                    <a:pt x="2402" y="556"/>
                    <a:pt x="3136" y="756"/>
                    <a:pt x="2935" y="1723"/>
                  </a:cubicBezTo>
                  <a:cubicBezTo>
                    <a:pt x="2802" y="2390"/>
                    <a:pt x="2168" y="2757"/>
                    <a:pt x="1601" y="2757"/>
                  </a:cubicBezTo>
                  <a:cubicBezTo>
                    <a:pt x="1268" y="2757"/>
                    <a:pt x="1001" y="2657"/>
                    <a:pt x="767" y="2457"/>
                  </a:cubicBezTo>
                  <a:cubicBezTo>
                    <a:pt x="500" y="2190"/>
                    <a:pt x="467" y="1690"/>
                    <a:pt x="634" y="1223"/>
                  </a:cubicBezTo>
                  <a:cubicBezTo>
                    <a:pt x="834" y="722"/>
                    <a:pt x="1268" y="422"/>
                    <a:pt x="1768" y="422"/>
                  </a:cubicBezTo>
                  <a:close/>
                  <a:moveTo>
                    <a:pt x="1809" y="1"/>
                  </a:moveTo>
                  <a:cubicBezTo>
                    <a:pt x="1115" y="1"/>
                    <a:pt x="519" y="383"/>
                    <a:pt x="267" y="1089"/>
                  </a:cubicBezTo>
                  <a:cubicBezTo>
                    <a:pt x="0" y="1690"/>
                    <a:pt x="100" y="2390"/>
                    <a:pt x="500" y="2757"/>
                  </a:cubicBezTo>
                  <a:cubicBezTo>
                    <a:pt x="767" y="3024"/>
                    <a:pt x="1168" y="3157"/>
                    <a:pt x="1601" y="3157"/>
                  </a:cubicBezTo>
                  <a:cubicBezTo>
                    <a:pt x="2335" y="3157"/>
                    <a:pt x="3169" y="2690"/>
                    <a:pt x="3336" y="1790"/>
                  </a:cubicBezTo>
                  <a:cubicBezTo>
                    <a:pt x="3536" y="756"/>
                    <a:pt x="2869" y="255"/>
                    <a:pt x="2502" y="122"/>
                  </a:cubicBezTo>
                  <a:cubicBezTo>
                    <a:pt x="2266" y="41"/>
                    <a:pt x="2032" y="1"/>
                    <a:pt x="180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1"/>
            <p:cNvSpPr/>
            <p:nvPr/>
          </p:nvSpPr>
          <p:spPr>
            <a:xfrm>
              <a:off x="2582295" y="4545834"/>
              <a:ext cx="208229" cy="235707"/>
            </a:xfrm>
            <a:custGeom>
              <a:avLst/>
              <a:gdLst/>
              <a:ahLst/>
              <a:cxnLst/>
              <a:rect l="l" t="t" r="r" b="b"/>
              <a:pathLst>
                <a:path w="13845" h="15672" extrusionOk="0">
                  <a:moveTo>
                    <a:pt x="531" y="0"/>
                  </a:moveTo>
                  <a:cubicBezTo>
                    <a:pt x="448" y="0"/>
                    <a:pt x="383" y="55"/>
                    <a:pt x="334" y="127"/>
                  </a:cubicBezTo>
                  <a:cubicBezTo>
                    <a:pt x="334" y="127"/>
                    <a:pt x="201" y="461"/>
                    <a:pt x="101" y="961"/>
                  </a:cubicBezTo>
                  <a:cubicBezTo>
                    <a:pt x="101" y="1094"/>
                    <a:pt x="168" y="1194"/>
                    <a:pt x="268" y="1228"/>
                  </a:cubicBezTo>
                  <a:lnTo>
                    <a:pt x="301" y="1228"/>
                  </a:lnTo>
                  <a:cubicBezTo>
                    <a:pt x="401" y="1228"/>
                    <a:pt x="501" y="1161"/>
                    <a:pt x="501" y="1061"/>
                  </a:cubicBezTo>
                  <a:cubicBezTo>
                    <a:pt x="601" y="594"/>
                    <a:pt x="735" y="294"/>
                    <a:pt x="735" y="294"/>
                  </a:cubicBezTo>
                  <a:cubicBezTo>
                    <a:pt x="768" y="194"/>
                    <a:pt x="735" y="60"/>
                    <a:pt x="635" y="27"/>
                  </a:cubicBezTo>
                  <a:cubicBezTo>
                    <a:pt x="597" y="8"/>
                    <a:pt x="563" y="0"/>
                    <a:pt x="531" y="0"/>
                  </a:cubicBezTo>
                  <a:close/>
                  <a:moveTo>
                    <a:pt x="234" y="1628"/>
                  </a:moveTo>
                  <a:cubicBezTo>
                    <a:pt x="101" y="1628"/>
                    <a:pt x="1" y="1728"/>
                    <a:pt x="1" y="1828"/>
                  </a:cubicBezTo>
                  <a:cubicBezTo>
                    <a:pt x="1" y="1928"/>
                    <a:pt x="1" y="1995"/>
                    <a:pt x="1" y="2062"/>
                  </a:cubicBezTo>
                  <a:cubicBezTo>
                    <a:pt x="1" y="2295"/>
                    <a:pt x="1" y="2495"/>
                    <a:pt x="34" y="2696"/>
                  </a:cubicBezTo>
                  <a:cubicBezTo>
                    <a:pt x="34" y="2796"/>
                    <a:pt x="134" y="2896"/>
                    <a:pt x="234" y="2896"/>
                  </a:cubicBezTo>
                  <a:lnTo>
                    <a:pt x="268" y="2896"/>
                  </a:lnTo>
                  <a:cubicBezTo>
                    <a:pt x="368" y="2862"/>
                    <a:pt x="468" y="2762"/>
                    <a:pt x="435" y="2662"/>
                  </a:cubicBezTo>
                  <a:cubicBezTo>
                    <a:pt x="435" y="2462"/>
                    <a:pt x="435" y="2262"/>
                    <a:pt x="435" y="2062"/>
                  </a:cubicBezTo>
                  <a:cubicBezTo>
                    <a:pt x="435" y="1995"/>
                    <a:pt x="435" y="1928"/>
                    <a:pt x="435" y="1862"/>
                  </a:cubicBezTo>
                  <a:cubicBezTo>
                    <a:pt x="435" y="1728"/>
                    <a:pt x="334" y="1628"/>
                    <a:pt x="234" y="1628"/>
                  </a:cubicBezTo>
                  <a:close/>
                  <a:moveTo>
                    <a:pt x="390" y="3287"/>
                  </a:moveTo>
                  <a:cubicBezTo>
                    <a:pt x="371" y="3287"/>
                    <a:pt x="352" y="3290"/>
                    <a:pt x="334" y="3296"/>
                  </a:cubicBezTo>
                  <a:cubicBezTo>
                    <a:pt x="234" y="3329"/>
                    <a:pt x="168" y="3429"/>
                    <a:pt x="168" y="3529"/>
                  </a:cubicBezTo>
                  <a:cubicBezTo>
                    <a:pt x="234" y="3830"/>
                    <a:pt x="334" y="4097"/>
                    <a:pt x="435" y="4363"/>
                  </a:cubicBezTo>
                  <a:cubicBezTo>
                    <a:pt x="468" y="4463"/>
                    <a:pt x="568" y="4497"/>
                    <a:pt x="635" y="4497"/>
                  </a:cubicBezTo>
                  <a:lnTo>
                    <a:pt x="701" y="4497"/>
                  </a:lnTo>
                  <a:cubicBezTo>
                    <a:pt x="835" y="4430"/>
                    <a:pt x="868" y="4330"/>
                    <a:pt x="835" y="4197"/>
                  </a:cubicBezTo>
                  <a:cubicBezTo>
                    <a:pt x="735" y="3963"/>
                    <a:pt x="635" y="3696"/>
                    <a:pt x="601" y="3429"/>
                  </a:cubicBezTo>
                  <a:cubicBezTo>
                    <a:pt x="574" y="3347"/>
                    <a:pt x="479" y="3287"/>
                    <a:pt x="390" y="3287"/>
                  </a:cubicBezTo>
                  <a:close/>
                  <a:moveTo>
                    <a:pt x="1014" y="4829"/>
                  </a:moveTo>
                  <a:cubicBezTo>
                    <a:pt x="977" y="4829"/>
                    <a:pt x="937" y="4840"/>
                    <a:pt x="902" y="4864"/>
                  </a:cubicBezTo>
                  <a:cubicBezTo>
                    <a:pt x="801" y="4930"/>
                    <a:pt x="768" y="5031"/>
                    <a:pt x="801" y="5131"/>
                  </a:cubicBezTo>
                  <a:cubicBezTo>
                    <a:pt x="935" y="5397"/>
                    <a:pt x="1102" y="5631"/>
                    <a:pt x="1268" y="5864"/>
                  </a:cubicBezTo>
                  <a:cubicBezTo>
                    <a:pt x="1302" y="5931"/>
                    <a:pt x="1369" y="5965"/>
                    <a:pt x="1435" y="5965"/>
                  </a:cubicBezTo>
                  <a:cubicBezTo>
                    <a:pt x="1469" y="5965"/>
                    <a:pt x="1535" y="5931"/>
                    <a:pt x="1569" y="5931"/>
                  </a:cubicBezTo>
                  <a:cubicBezTo>
                    <a:pt x="1669" y="5864"/>
                    <a:pt x="1669" y="5731"/>
                    <a:pt x="1602" y="5631"/>
                  </a:cubicBezTo>
                  <a:cubicBezTo>
                    <a:pt x="1435" y="5397"/>
                    <a:pt x="1302" y="5164"/>
                    <a:pt x="1168" y="4930"/>
                  </a:cubicBezTo>
                  <a:cubicBezTo>
                    <a:pt x="1147" y="4866"/>
                    <a:pt x="1084" y="4829"/>
                    <a:pt x="1014" y="4829"/>
                  </a:cubicBezTo>
                  <a:close/>
                  <a:moveTo>
                    <a:pt x="6405" y="5764"/>
                  </a:moveTo>
                  <a:cubicBezTo>
                    <a:pt x="6139" y="5798"/>
                    <a:pt x="5838" y="5864"/>
                    <a:pt x="5538" y="5965"/>
                  </a:cubicBezTo>
                  <a:cubicBezTo>
                    <a:pt x="5438" y="5998"/>
                    <a:pt x="5371" y="6098"/>
                    <a:pt x="5405" y="6231"/>
                  </a:cubicBezTo>
                  <a:cubicBezTo>
                    <a:pt x="5438" y="6298"/>
                    <a:pt x="5538" y="6365"/>
                    <a:pt x="5605" y="6365"/>
                  </a:cubicBezTo>
                  <a:lnTo>
                    <a:pt x="5672" y="6365"/>
                  </a:lnTo>
                  <a:cubicBezTo>
                    <a:pt x="6005" y="6231"/>
                    <a:pt x="6272" y="6198"/>
                    <a:pt x="6439" y="6198"/>
                  </a:cubicBezTo>
                  <a:cubicBezTo>
                    <a:pt x="6572" y="6165"/>
                    <a:pt x="6639" y="6065"/>
                    <a:pt x="6639" y="5965"/>
                  </a:cubicBezTo>
                  <a:cubicBezTo>
                    <a:pt x="6639" y="5864"/>
                    <a:pt x="6539" y="5764"/>
                    <a:pt x="6405" y="5764"/>
                  </a:cubicBezTo>
                  <a:close/>
                  <a:moveTo>
                    <a:pt x="1954" y="6185"/>
                  </a:moveTo>
                  <a:cubicBezTo>
                    <a:pt x="1909" y="6185"/>
                    <a:pt x="1865" y="6201"/>
                    <a:pt x="1836" y="6231"/>
                  </a:cubicBezTo>
                  <a:cubicBezTo>
                    <a:pt x="1735" y="6331"/>
                    <a:pt x="1735" y="6465"/>
                    <a:pt x="1802" y="6532"/>
                  </a:cubicBezTo>
                  <a:cubicBezTo>
                    <a:pt x="1869" y="6598"/>
                    <a:pt x="1902" y="6665"/>
                    <a:pt x="1969" y="6732"/>
                  </a:cubicBezTo>
                  <a:cubicBezTo>
                    <a:pt x="2102" y="6865"/>
                    <a:pt x="2269" y="7032"/>
                    <a:pt x="2403" y="7132"/>
                  </a:cubicBezTo>
                  <a:cubicBezTo>
                    <a:pt x="2436" y="7165"/>
                    <a:pt x="2503" y="7199"/>
                    <a:pt x="2536" y="7199"/>
                  </a:cubicBezTo>
                  <a:cubicBezTo>
                    <a:pt x="2603" y="7199"/>
                    <a:pt x="2669" y="7165"/>
                    <a:pt x="2703" y="7132"/>
                  </a:cubicBezTo>
                  <a:cubicBezTo>
                    <a:pt x="2770" y="7032"/>
                    <a:pt x="2770" y="6899"/>
                    <a:pt x="2669" y="6832"/>
                  </a:cubicBezTo>
                  <a:cubicBezTo>
                    <a:pt x="2536" y="6698"/>
                    <a:pt x="2403" y="6565"/>
                    <a:pt x="2269" y="6432"/>
                  </a:cubicBezTo>
                  <a:cubicBezTo>
                    <a:pt x="2202" y="6365"/>
                    <a:pt x="2169" y="6331"/>
                    <a:pt x="2102" y="6265"/>
                  </a:cubicBezTo>
                  <a:cubicBezTo>
                    <a:pt x="2066" y="6210"/>
                    <a:pt x="2009" y="6185"/>
                    <a:pt x="1954" y="6185"/>
                  </a:cubicBezTo>
                  <a:close/>
                  <a:moveTo>
                    <a:pt x="4884" y="6318"/>
                  </a:moveTo>
                  <a:cubicBezTo>
                    <a:pt x="4834" y="6318"/>
                    <a:pt x="4783" y="6335"/>
                    <a:pt x="4738" y="6365"/>
                  </a:cubicBezTo>
                  <a:cubicBezTo>
                    <a:pt x="4504" y="6532"/>
                    <a:pt x="4271" y="6732"/>
                    <a:pt x="4104" y="6965"/>
                  </a:cubicBezTo>
                  <a:cubicBezTo>
                    <a:pt x="4037" y="7065"/>
                    <a:pt x="4070" y="7199"/>
                    <a:pt x="4171" y="7265"/>
                  </a:cubicBezTo>
                  <a:cubicBezTo>
                    <a:pt x="4204" y="7299"/>
                    <a:pt x="4237" y="7299"/>
                    <a:pt x="4271" y="7299"/>
                  </a:cubicBezTo>
                  <a:cubicBezTo>
                    <a:pt x="4337" y="7299"/>
                    <a:pt x="4404" y="7265"/>
                    <a:pt x="4437" y="7232"/>
                  </a:cubicBezTo>
                  <a:cubicBezTo>
                    <a:pt x="4604" y="7032"/>
                    <a:pt x="4771" y="6832"/>
                    <a:pt x="5004" y="6698"/>
                  </a:cubicBezTo>
                  <a:cubicBezTo>
                    <a:pt x="5071" y="6632"/>
                    <a:pt x="5105" y="6498"/>
                    <a:pt x="5038" y="6398"/>
                  </a:cubicBezTo>
                  <a:cubicBezTo>
                    <a:pt x="5001" y="6343"/>
                    <a:pt x="4944" y="6318"/>
                    <a:pt x="4884" y="6318"/>
                  </a:cubicBezTo>
                  <a:close/>
                  <a:moveTo>
                    <a:pt x="6817" y="6286"/>
                  </a:moveTo>
                  <a:cubicBezTo>
                    <a:pt x="6729" y="6286"/>
                    <a:pt x="6664" y="6330"/>
                    <a:pt x="6639" y="6432"/>
                  </a:cubicBezTo>
                  <a:cubicBezTo>
                    <a:pt x="6572" y="6598"/>
                    <a:pt x="6405" y="6798"/>
                    <a:pt x="6205" y="6999"/>
                  </a:cubicBezTo>
                  <a:cubicBezTo>
                    <a:pt x="6105" y="7065"/>
                    <a:pt x="6105" y="7199"/>
                    <a:pt x="6172" y="7299"/>
                  </a:cubicBezTo>
                  <a:cubicBezTo>
                    <a:pt x="6205" y="7332"/>
                    <a:pt x="6272" y="7366"/>
                    <a:pt x="6339" y="7366"/>
                  </a:cubicBezTo>
                  <a:cubicBezTo>
                    <a:pt x="6372" y="7366"/>
                    <a:pt x="6439" y="7332"/>
                    <a:pt x="6472" y="7299"/>
                  </a:cubicBezTo>
                  <a:cubicBezTo>
                    <a:pt x="6739" y="7065"/>
                    <a:pt x="6939" y="6798"/>
                    <a:pt x="7006" y="6565"/>
                  </a:cubicBezTo>
                  <a:cubicBezTo>
                    <a:pt x="7073" y="6465"/>
                    <a:pt x="7006" y="6331"/>
                    <a:pt x="6906" y="6298"/>
                  </a:cubicBezTo>
                  <a:cubicBezTo>
                    <a:pt x="6874" y="6290"/>
                    <a:pt x="6845" y="6286"/>
                    <a:pt x="6817" y="6286"/>
                  </a:cubicBezTo>
                  <a:close/>
                  <a:moveTo>
                    <a:pt x="5613" y="7387"/>
                  </a:moveTo>
                  <a:cubicBezTo>
                    <a:pt x="5587" y="7387"/>
                    <a:pt x="5562" y="7391"/>
                    <a:pt x="5538" y="7399"/>
                  </a:cubicBezTo>
                  <a:cubicBezTo>
                    <a:pt x="5305" y="7532"/>
                    <a:pt x="5071" y="7599"/>
                    <a:pt x="4804" y="7599"/>
                  </a:cubicBezTo>
                  <a:cubicBezTo>
                    <a:pt x="4704" y="7632"/>
                    <a:pt x="4604" y="7732"/>
                    <a:pt x="4638" y="7833"/>
                  </a:cubicBezTo>
                  <a:cubicBezTo>
                    <a:pt x="4638" y="7933"/>
                    <a:pt x="4738" y="8033"/>
                    <a:pt x="4838" y="8033"/>
                  </a:cubicBezTo>
                  <a:cubicBezTo>
                    <a:pt x="5138" y="7999"/>
                    <a:pt x="5438" y="7933"/>
                    <a:pt x="5705" y="7799"/>
                  </a:cubicBezTo>
                  <a:cubicBezTo>
                    <a:pt x="5838" y="7732"/>
                    <a:pt x="5872" y="7632"/>
                    <a:pt x="5838" y="7532"/>
                  </a:cubicBezTo>
                  <a:cubicBezTo>
                    <a:pt x="5787" y="7430"/>
                    <a:pt x="5698" y="7387"/>
                    <a:pt x="5613" y="7387"/>
                  </a:cubicBezTo>
                  <a:close/>
                  <a:moveTo>
                    <a:pt x="3222" y="7264"/>
                  </a:moveTo>
                  <a:cubicBezTo>
                    <a:pt x="3150" y="7264"/>
                    <a:pt x="3079" y="7301"/>
                    <a:pt x="3036" y="7366"/>
                  </a:cubicBezTo>
                  <a:cubicBezTo>
                    <a:pt x="3003" y="7466"/>
                    <a:pt x="3036" y="7599"/>
                    <a:pt x="3136" y="7632"/>
                  </a:cubicBezTo>
                  <a:cubicBezTo>
                    <a:pt x="3303" y="7732"/>
                    <a:pt x="3503" y="7833"/>
                    <a:pt x="3704" y="7899"/>
                  </a:cubicBezTo>
                  <a:cubicBezTo>
                    <a:pt x="3637" y="8133"/>
                    <a:pt x="3603" y="8400"/>
                    <a:pt x="3570" y="8666"/>
                  </a:cubicBezTo>
                  <a:cubicBezTo>
                    <a:pt x="3570" y="8767"/>
                    <a:pt x="3670" y="8867"/>
                    <a:pt x="3804" y="8867"/>
                  </a:cubicBezTo>
                  <a:cubicBezTo>
                    <a:pt x="3904" y="8867"/>
                    <a:pt x="4004" y="8800"/>
                    <a:pt x="4004" y="8666"/>
                  </a:cubicBezTo>
                  <a:cubicBezTo>
                    <a:pt x="4004" y="8400"/>
                    <a:pt x="4037" y="8166"/>
                    <a:pt x="4104" y="7933"/>
                  </a:cubicBezTo>
                  <a:cubicBezTo>
                    <a:pt x="4171" y="7933"/>
                    <a:pt x="4204" y="7866"/>
                    <a:pt x="4204" y="7799"/>
                  </a:cubicBezTo>
                  <a:cubicBezTo>
                    <a:pt x="4237" y="7699"/>
                    <a:pt x="4171" y="7599"/>
                    <a:pt x="4037" y="7566"/>
                  </a:cubicBezTo>
                  <a:cubicBezTo>
                    <a:pt x="3804" y="7499"/>
                    <a:pt x="3570" y="7399"/>
                    <a:pt x="3337" y="7299"/>
                  </a:cubicBezTo>
                  <a:cubicBezTo>
                    <a:pt x="3301" y="7275"/>
                    <a:pt x="3261" y="7264"/>
                    <a:pt x="3222" y="7264"/>
                  </a:cubicBezTo>
                  <a:close/>
                  <a:moveTo>
                    <a:pt x="3877" y="9294"/>
                  </a:moveTo>
                  <a:cubicBezTo>
                    <a:pt x="3864" y="9294"/>
                    <a:pt x="3850" y="9296"/>
                    <a:pt x="3837" y="9300"/>
                  </a:cubicBezTo>
                  <a:cubicBezTo>
                    <a:pt x="3704" y="9300"/>
                    <a:pt x="3637" y="9434"/>
                    <a:pt x="3637" y="9534"/>
                  </a:cubicBezTo>
                  <a:cubicBezTo>
                    <a:pt x="3704" y="9801"/>
                    <a:pt x="3770" y="10067"/>
                    <a:pt x="3837" y="10368"/>
                  </a:cubicBezTo>
                  <a:cubicBezTo>
                    <a:pt x="3870" y="10468"/>
                    <a:pt x="3970" y="10534"/>
                    <a:pt x="4037" y="10534"/>
                  </a:cubicBezTo>
                  <a:cubicBezTo>
                    <a:pt x="4070" y="10534"/>
                    <a:pt x="4070" y="10534"/>
                    <a:pt x="4104" y="10501"/>
                  </a:cubicBezTo>
                  <a:cubicBezTo>
                    <a:pt x="4204" y="10468"/>
                    <a:pt x="4271" y="10368"/>
                    <a:pt x="4237" y="10268"/>
                  </a:cubicBezTo>
                  <a:cubicBezTo>
                    <a:pt x="4171" y="9967"/>
                    <a:pt x="4104" y="9701"/>
                    <a:pt x="4070" y="9467"/>
                  </a:cubicBezTo>
                  <a:cubicBezTo>
                    <a:pt x="4042" y="9380"/>
                    <a:pt x="3963" y="9294"/>
                    <a:pt x="3877" y="9294"/>
                  </a:cubicBezTo>
                  <a:close/>
                  <a:moveTo>
                    <a:pt x="4312" y="10889"/>
                  </a:moveTo>
                  <a:cubicBezTo>
                    <a:pt x="4286" y="10889"/>
                    <a:pt x="4261" y="10894"/>
                    <a:pt x="4237" y="10901"/>
                  </a:cubicBezTo>
                  <a:cubicBezTo>
                    <a:pt x="4137" y="10935"/>
                    <a:pt x="4070" y="11068"/>
                    <a:pt x="4137" y="11168"/>
                  </a:cubicBezTo>
                  <a:cubicBezTo>
                    <a:pt x="4237" y="11435"/>
                    <a:pt x="4337" y="11702"/>
                    <a:pt x="4471" y="11935"/>
                  </a:cubicBezTo>
                  <a:cubicBezTo>
                    <a:pt x="4504" y="12036"/>
                    <a:pt x="4571" y="12069"/>
                    <a:pt x="4671" y="12069"/>
                  </a:cubicBezTo>
                  <a:cubicBezTo>
                    <a:pt x="4704" y="12069"/>
                    <a:pt x="4738" y="12069"/>
                    <a:pt x="4738" y="12036"/>
                  </a:cubicBezTo>
                  <a:cubicBezTo>
                    <a:pt x="4871" y="12002"/>
                    <a:pt x="4904" y="11869"/>
                    <a:pt x="4838" y="11769"/>
                  </a:cubicBezTo>
                  <a:cubicBezTo>
                    <a:pt x="4738" y="11502"/>
                    <a:pt x="4604" y="11268"/>
                    <a:pt x="4504" y="11035"/>
                  </a:cubicBezTo>
                  <a:cubicBezTo>
                    <a:pt x="4479" y="10933"/>
                    <a:pt x="4395" y="10889"/>
                    <a:pt x="4312" y="10889"/>
                  </a:cubicBezTo>
                  <a:close/>
                  <a:moveTo>
                    <a:pt x="13296" y="10988"/>
                  </a:moveTo>
                  <a:cubicBezTo>
                    <a:pt x="13266" y="10988"/>
                    <a:pt x="13237" y="10993"/>
                    <a:pt x="13210" y="11001"/>
                  </a:cubicBezTo>
                  <a:cubicBezTo>
                    <a:pt x="13110" y="11068"/>
                    <a:pt x="13077" y="11202"/>
                    <a:pt x="13144" y="11302"/>
                  </a:cubicBezTo>
                  <a:cubicBezTo>
                    <a:pt x="13277" y="11535"/>
                    <a:pt x="13377" y="11769"/>
                    <a:pt x="13410" y="12002"/>
                  </a:cubicBezTo>
                  <a:cubicBezTo>
                    <a:pt x="13444" y="12102"/>
                    <a:pt x="13511" y="12169"/>
                    <a:pt x="13611" y="12169"/>
                  </a:cubicBezTo>
                  <a:lnTo>
                    <a:pt x="13644" y="12169"/>
                  </a:lnTo>
                  <a:cubicBezTo>
                    <a:pt x="13777" y="12136"/>
                    <a:pt x="13844" y="12036"/>
                    <a:pt x="13811" y="11935"/>
                  </a:cubicBezTo>
                  <a:cubicBezTo>
                    <a:pt x="13777" y="11635"/>
                    <a:pt x="13677" y="11368"/>
                    <a:pt x="13511" y="11068"/>
                  </a:cubicBezTo>
                  <a:cubicBezTo>
                    <a:pt x="13462" y="11019"/>
                    <a:pt x="13377" y="10988"/>
                    <a:pt x="13296" y="10988"/>
                  </a:cubicBezTo>
                  <a:close/>
                  <a:moveTo>
                    <a:pt x="5017" y="12390"/>
                  </a:moveTo>
                  <a:cubicBezTo>
                    <a:pt x="4990" y="12390"/>
                    <a:pt x="4963" y="12394"/>
                    <a:pt x="4938" y="12402"/>
                  </a:cubicBezTo>
                  <a:cubicBezTo>
                    <a:pt x="4838" y="12469"/>
                    <a:pt x="4804" y="12603"/>
                    <a:pt x="4871" y="12703"/>
                  </a:cubicBezTo>
                  <a:cubicBezTo>
                    <a:pt x="5004" y="12936"/>
                    <a:pt x="5138" y="13170"/>
                    <a:pt x="5305" y="13437"/>
                  </a:cubicBezTo>
                  <a:cubicBezTo>
                    <a:pt x="5338" y="13503"/>
                    <a:pt x="5405" y="13537"/>
                    <a:pt x="5471" y="13537"/>
                  </a:cubicBezTo>
                  <a:cubicBezTo>
                    <a:pt x="5505" y="13537"/>
                    <a:pt x="5538" y="13503"/>
                    <a:pt x="5572" y="13503"/>
                  </a:cubicBezTo>
                  <a:cubicBezTo>
                    <a:pt x="5672" y="13437"/>
                    <a:pt x="5705" y="13303"/>
                    <a:pt x="5638" y="13203"/>
                  </a:cubicBezTo>
                  <a:cubicBezTo>
                    <a:pt x="5505" y="12970"/>
                    <a:pt x="5371" y="12736"/>
                    <a:pt x="5238" y="12503"/>
                  </a:cubicBezTo>
                  <a:cubicBezTo>
                    <a:pt x="5188" y="12427"/>
                    <a:pt x="5100" y="12390"/>
                    <a:pt x="5017" y="12390"/>
                  </a:cubicBezTo>
                  <a:close/>
                  <a:moveTo>
                    <a:pt x="13588" y="12594"/>
                  </a:moveTo>
                  <a:cubicBezTo>
                    <a:pt x="13500" y="12594"/>
                    <a:pt x="13405" y="12654"/>
                    <a:pt x="13377" y="12736"/>
                  </a:cubicBezTo>
                  <a:cubicBezTo>
                    <a:pt x="13344" y="12970"/>
                    <a:pt x="13244" y="13203"/>
                    <a:pt x="13077" y="13437"/>
                  </a:cubicBezTo>
                  <a:cubicBezTo>
                    <a:pt x="13010" y="13537"/>
                    <a:pt x="13044" y="13670"/>
                    <a:pt x="13144" y="13737"/>
                  </a:cubicBezTo>
                  <a:cubicBezTo>
                    <a:pt x="13177" y="13737"/>
                    <a:pt x="13210" y="13770"/>
                    <a:pt x="13244" y="13770"/>
                  </a:cubicBezTo>
                  <a:cubicBezTo>
                    <a:pt x="13310" y="13770"/>
                    <a:pt x="13377" y="13737"/>
                    <a:pt x="13444" y="13670"/>
                  </a:cubicBezTo>
                  <a:cubicBezTo>
                    <a:pt x="13611" y="13403"/>
                    <a:pt x="13711" y="13136"/>
                    <a:pt x="13811" y="12836"/>
                  </a:cubicBezTo>
                  <a:cubicBezTo>
                    <a:pt x="13811" y="12736"/>
                    <a:pt x="13744" y="12603"/>
                    <a:pt x="13644" y="12603"/>
                  </a:cubicBezTo>
                  <a:cubicBezTo>
                    <a:pt x="13626" y="12597"/>
                    <a:pt x="13607" y="12594"/>
                    <a:pt x="13588" y="12594"/>
                  </a:cubicBezTo>
                  <a:close/>
                  <a:moveTo>
                    <a:pt x="5951" y="13790"/>
                  </a:moveTo>
                  <a:cubicBezTo>
                    <a:pt x="5902" y="13790"/>
                    <a:pt x="5850" y="13807"/>
                    <a:pt x="5805" y="13837"/>
                  </a:cubicBezTo>
                  <a:cubicBezTo>
                    <a:pt x="5738" y="13904"/>
                    <a:pt x="5738" y="14037"/>
                    <a:pt x="5805" y="14137"/>
                  </a:cubicBezTo>
                  <a:cubicBezTo>
                    <a:pt x="6005" y="14337"/>
                    <a:pt x="6205" y="14571"/>
                    <a:pt x="6439" y="14737"/>
                  </a:cubicBezTo>
                  <a:cubicBezTo>
                    <a:pt x="6472" y="14771"/>
                    <a:pt x="6506" y="14771"/>
                    <a:pt x="6572" y="14771"/>
                  </a:cubicBezTo>
                  <a:cubicBezTo>
                    <a:pt x="6639" y="14771"/>
                    <a:pt x="6672" y="14737"/>
                    <a:pt x="6739" y="14704"/>
                  </a:cubicBezTo>
                  <a:cubicBezTo>
                    <a:pt x="6806" y="14604"/>
                    <a:pt x="6772" y="14471"/>
                    <a:pt x="6672" y="14404"/>
                  </a:cubicBezTo>
                  <a:cubicBezTo>
                    <a:pt x="6472" y="14237"/>
                    <a:pt x="6305" y="14070"/>
                    <a:pt x="6105" y="13870"/>
                  </a:cubicBezTo>
                  <a:cubicBezTo>
                    <a:pt x="6068" y="13815"/>
                    <a:pt x="6012" y="13790"/>
                    <a:pt x="5951" y="13790"/>
                  </a:cubicBezTo>
                  <a:close/>
                  <a:moveTo>
                    <a:pt x="12712" y="13974"/>
                  </a:moveTo>
                  <a:cubicBezTo>
                    <a:pt x="12667" y="13974"/>
                    <a:pt x="12622" y="13992"/>
                    <a:pt x="12577" y="14037"/>
                  </a:cubicBezTo>
                  <a:cubicBezTo>
                    <a:pt x="12376" y="14204"/>
                    <a:pt x="12176" y="14371"/>
                    <a:pt x="11943" y="14504"/>
                  </a:cubicBezTo>
                  <a:cubicBezTo>
                    <a:pt x="11843" y="14571"/>
                    <a:pt x="11809" y="14704"/>
                    <a:pt x="11876" y="14804"/>
                  </a:cubicBezTo>
                  <a:cubicBezTo>
                    <a:pt x="11909" y="14871"/>
                    <a:pt x="11976" y="14904"/>
                    <a:pt x="12043" y="14904"/>
                  </a:cubicBezTo>
                  <a:cubicBezTo>
                    <a:pt x="12076" y="14904"/>
                    <a:pt x="12143" y="14871"/>
                    <a:pt x="12176" y="14871"/>
                  </a:cubicBezTo>
                  <a:cubicBezTo>
                    <a:pt x="12410" y="14704"/>
                    <a:pt x="12643" y="14537"/>
                    <a:pt x="12843" y="14337"/>
                  </a:cubicBezTo>
                  <a:cubicBezTo>
                    <a:pt x="12943" y="14270"/>
                    <a:pt x="12943" y="14137"/>
                    <a:pt x="12877" y="14037"/>
                  </a:cubicBezTo>
                  <a:cubicBezTo>
                    <a:pt x="12822" y="14000"/>
                    <a:pt x="12767" y="13974"/>
                    <a:pt x="12712" y="13974"/>
                  </a:cubicBezTo>
                  <a:close/>
                  <a:moveTo>
                    <a:pt x="7244" y="14803"/>
                  </a:moveTo>
                  <a:cubicBezTo>
                    <a:pt x="7173" y="14803"/>
                    <a:pt x="7116" y="14840"/>
                    <a:pt x="7073" y="14904"/>
                  </a:cubicBezTo>
                  <a:cubicBezTo>
                    <a:pt x="7039" y="15004"/>
                    <a:pt x="7073" y="15138"/>
                    <a:pt x="7173" y="15204"/>
                  </a:cubicBezTo>
                  <a:cubicBezTo>
                    <a:pt x="7440" y="15338"/>
                    <a:pt x="7706" y="15438"/>
                    <a:pt x="7973" y="15505"/>
                  </a:cubicBezTo>
                  <a:lnTo>
                    <a:pt x="8040" y="15505"/>
                  </a:lnTo>
                  <a:cubicBezTo>
                    <a:pt x="8140" y="15505"/>
                    <a:pt x="8207" y="15438"/>
                    <a:pt x="8240" y="15371"/>
                  </a:cubicBezTo>
                  <a:cubicBezTo>
                    <a:pt x="8273" y="15238"/>
                    <a:pt x="8207" y="15138"/>
                    <a:pt x="8107" y="15104"/>
                  </a:cubicBezTo>
                  <a:cubicBezTo>
                    <a:pt x="7840" y="15038"/>
                    <a:pt x="7606" y="14938"/>
                    <a:pt x="7373" y="14838"/>
                  </a:cubicBezTo>
                  <a:cubicBezTo>
                    <a:pt x="7326" y="14814"/>
                    <a:pt x="7282" y="14803"/>
                    <a:pt x="7244" y="14803"/>
                  </a:cubicBezTo>
                  <a:close/>
                  <a:moveTo>
                    <a:pt x="11321" y="14858"/>
                  </a:moveTo>
                  <a:cubicBezTo>
                    <a:pt x="11294" y="14858"/>
                    <a:pt x="11267" y="14863"/>
                    <a:pt x="11242" y="14871"/>
                  </a:cubicBezTo>
                  <a:cubicBezTo>
                    <a:pt x="10975" y="14971"/>
                    <a:pt x="10742" y="15071"/>
                    <a:pt x="10475" y="15104"/>
                  </a:cubicBezTo>
                  <a:cubicBezTo>
                    <a:pt x="10342" y="15138"/>
                    <a:pt x="10275" y="15271"/>
                    <a:pt x="10308" y="15371"/>
                  </a:cubicBezTo>
                  <a:cubicBezTo>
                    <a:pt x="10342" y="15471"/>
                    <a:pt x="10408" y="15538"/>
                    <a:pt x="10508" y="15538"/>
                  </a:cubicBezTo>
                  <a:lnTo>
                    <a:pt x="10575" y="15538"/>
                  </a:lnTo>
                  <a:cubicBezTo>
                    <a:pt x="10842" y="15471"/>
                    <a:pt x="11142" y="15371"/>
                    <a:pt x="11376" y="15271"/>
                  </a:cubicBezTo>
                  <a:cubicBezTo>
                    <a:pt x="11509" y="15204"/>
                    <a:pt x="11542" y="15104"/>
                    <a:pt x="11509" y="14971"/>
                  </a:cubicBezTo>
                  <a:cubicBezTo>
                    <a:pt x="11484" y="14896"/>
                    <a:pt x="11403" y="14858"/>
                    <a:pt x="11321" y="14858"/>
                  </a:cubicBezTo>
                  <a:close/>
                  <a:moveTo>
                    <a:pt x="8874" y="15238"/>
                  </a:moveTo>
                  <a:cubicBezTo>
                    <a:pt x="8774" y="15238"/>
                    <a:pt x="8674" y="15305"/>
                    <a:pt x="8640" y="15438"/>
                  </a:cubicBezTo>
                  <a:cubicBezTo>
                    <a:pt x="8640" y="15538"/>
                    <a:pt x="8740" y="15638"/>
                    <a:pt x="8841" y="15671"/>
                  </a:cubicBezTo>
                  <a:lnTo>
                    <a:pt x="9708" y="15671"/>
                  </a:lnTo>
                  <a:cubicBezTo>
                    <a:pt x="9841" y="15638"/>
                    <a:pt x="9908" y="15538"/>
                    <a:pt x="9908" y="15438"/>
                  </a:cubicBezTo>
                  <a:cubicBezTo>
                    <a:pt x="9908" y="15305"/>
                    <a:pt x="9808" y="15238"/>
                    <a:pt x="9674" y="15238"/>
                  </a:cubicBezTo>
                  <a:cubicBezTo>
                    <a:pt x="9541" y="15254"/>
                    <a:pt x="9408" y="15263"/>
                    <a:pt x="9274" y="15263"/>
                  </a:cubicBezTo>
                  <a:cubicBezTo>
                    <a:pt x="9141" y="15263"/>
                    <a:pt x="9007" y="15254"/>
                    <a:pt x="8874" y="1523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1"/>
            <p:cNvSpPr/>
            <p:nvPr/>
          </p:nvSpPr>
          <p:spPr>
            <a:xfrm>
              <a:off x="3420129" y="4796386"/>
              <a:ext cx="210725" cy="187835"/>
            </a:xfrm>
            <a:custGeom>
              <a:avLst/>
              <a:gdLst/>
              <a:ahLst/>
              <a:cxnLst/>
              <a:rect l="l" t="t" r="r" b="b"/>
              <a:pathLst>
                <a:path w="14011" h="12489" extrusionOk="0">
                  <a:moveTo>
                    <a:pt x="13422" y="1"/>
                  </a:moveTo>
                  <a:cubicBezTo>
                    <a:pt x="13395" y="1"/>
                    <a:pt x="13368" y="5"/>
                    <a:pt x="13343" y="13"/>
                  </a:cubicBezTo>
                  <a:cubicBezTo>
                    <a:pt x="13243" y="80"/>
                    <a:pt x="13210" y="180"/>
                    <a:pt x="13243" y="313"/>
                  </a:cubicBezTo>
                  <a:cubicBezTo>
                    <a:pt x="13243" y="313"/>
                    <a:pt x="13377" y="614"/>
                    <a:pt x="13477" y="1047"/>
                  </a:cubicBezTo>
                  <a:cubicBezTo>
                    <a:pt x="13510" y="1147"/>
                    <a:pt x="13577" y="1214"/>
                    <a:pt x="13677" y="1214"/>
                  </a:cubicBezTo>
                  <a:lnTo>
                    <a:pt x="13710" y="1214"/>
                  </a:lnTo>
                  <a:cubicBezTo>
                    <a:pt x="13844" y="1181"/>
                    <a:pt x="13910" y="1081"/>
                    <a:pt x="13877" y="947"/>
                  </a:cubicBezTo>
                  <a:cubicBezTo>
                    <a:pt x="13777" y="447"/>
                    <a:pt x="13643" y="147"/>
                    <a:pt x="13610" y="113"/>
                  </a:cubicBezTo>
                  <a:cubicBezTo>
                    <a:pt x="13585" y="38"/>
                    <a:pt x="13504" y="1"/>
                    <a:pt x="13422" y="1"/>
                  </a:cubicBezTo>
                  <a:close/>
                  <a:moveTo>
                    <a:pt x="13777" y="1614"/>
                  </a:moveTo>
                  <a:cubicBezTo>
                    <a:pt x="13677" y="1614"/>
                    <a:pt x="13577" y="1714"/>
                    <a:pt x="13577" y="1848"/>
                  </a:cubicBezTo>
                  <a:cubicBezTo>
                    <a:pt x="13577" y="1881"/>
                    <a:pt x="13577" y="1948"/>
                    <a:pt x="13577" y="2015"/>
                  </a:cubicBezTo>
                  <a:cubicBezTo>
                    <a:pt x="13577" y="2215"/>
                    <a:pt x="13577" y="2415"/>
                    <a:pt x="13543" y="2615"/>
                  </a:cubicBezTo>
                  <a:cubicBezTo>
                    <a:pt x="13510" y="2748"/>
                    <a:pt x="13577" y="2849"/>
                    <a:pt x="13710" y="2882"/>
                  </a:cubicBezTo>
                  <a:lnTo>
                    <a:pt x="13743" y="2882"/>
                  </a:lnTo>
                  <a:cubicBezTo>
                    <a:pt x="13844" y="2882"/>
                    <a:pt x="13910" y="2815"/>
                    <a:pt x="13944" y="2682"/>
                  </a:cubicBezTo>
                  <a:cubicBezTo>
                    <a:pt x="13977" y="2482"/>
                    <a:pt x="14010" y="2248"/>
                    <a:pt x="14010" y="2015"/>
                  </a:cubicBezTo>
                  <a:cubicBezTo>
                    <a:pt x="14010" y="1948"/>
                    <a:pt x="14010" y="1881"/>
                    <a:pt x="14010" y="1814"/>
                  </a:cubicBezTo>
                  <a:cubicBezTo>
                    <a:pt x="13977" y="1714"/>
                    <a:pt x="13877" y="1614"/>
                    <a:pt x="13777" y="1614"/>
                  </a:cubicBezTo>
                  <a:close/>
                  <a:moveTo>
                    <a:pt x="13488" y="3255"/>
                  </a:moveTo>
                  <a:cubicBezTo>
                    <a:pt x="13410" y="3255"/>
                    <a:pt x="13334" y="3310"/>
                    <a:pt x="13310" y="3382"/>
                  </a:cubicBezTo>
                  <a:cubicBezTo>
                    <a:pt x="13210" y="3616"/>
                    <a:pt x="13076" y="3849"/>
                    <a:pt x="12910" y="4049"/>
                  </a:cubicBezTo>
                  <a:cubicBezTo>
                    <a:pt x="12843" y="4149"/>
                    <a:pt x="12843" y="4283"/>
                    <a:pt x="12943" y="4350"/>
                  </a:cubicBezTo>
                  <a:cubicBezTo>
                    <a:pt x="12976" y="4383"/>
                    <a:pt x="13043" y="4383"/>
                    <a:pt x="13076" y="4383"/>
                  </a:cubicBezTo>
                  <a:cubicBezTo>
                    <a:pt x="13143" y="4383"/>
                    <a:pt x="13210" y="4350"/>
                    <a:pt x="13243" y="4316"/>
                  </a:cubicBezTo>
                  <a:cubicBezTo>
                    <a:pt x="13410" y="4083"/>
                    <a:pt x="13577" y="3816"/>
                    <a:pt x="13677" y="3549"/>
                  </a:cubicBezTo>
                  <a:cubicBezTo>
                    <a:pt x="13743" y="3449"/>
                    <a:pt x="13677" y="3316"/>
                    <a:pt x="13577" y="3282"/>
                  </a:cubicBezTo>
                  <a:cubicBezTo>
                    <a:pt x="13549" y="3264"/>
                    <a:pt x="13518" y="3255"/>
                    <a:pt x="13488" y="3255"/>
                  </a:cubicBezTo>
                  <a:close/>
                  <a:moveTo>
                    <a:pt x="8023" y="4537"/>
                  </a:moveTo>
                  <a:cubicBezTo>
                    <a:pt x="7887" y="4537"/>
                    <a:pt x="7747" y="4579"/>
                    <a:pt x="7606" y="4650"/>
                  </a:cubicBezTo>
                  <a:cubicBezTo>
                    <a:pt x="7539" y="4717"/>
                    <a:pt x="7472" y="4783"/>
                    <a:pt x="7406" y="4850"/>
                  </a:cubicBezTo>
                  <a:cubicBezTo>
                    <a:pt x="7306" y="4917"/>
                    <a:pt x="7306" y="5050"/>
                    <a:pt x="7372" y="5117"/>
                  </a:cubicBezTo>
                  <a:cubicBezTo>
                    <a:pt x="7439" y="5184"/>
                    <a:pt x="7472" y="5184"/>
                    <a:pt x="7539" y="5184"/>
                  </a:cubicBezTo>
                  <a:cubicBezTo>
                    <a:pt x="7572" y="5184"/>
                    <a:pt x="7639" y="5184"/>
                    <a:pt x="7672" y="5150"/>
                  </a:cubicBezTo>
                  <a:cubicBezTo>
                    <a:pt x="7739" y="5083"/>
                    <a:pt x="7773" y="5050"/>
                    <a:pt x="7839" y="5017"/>
                  </a:cubicBezTo>
                  <a:cubicBezTo>
                    <a:pt x="7922" y="4976"/>
                    <a:pt x="7991" y="4947"/>
                    <a:pt x="8056" y="4947"/>
                  </a:cubicBezTo>
                  <a:cubicBezTo>
                    <a:pt x="8096" y="4947"/>
                    <a:pt x="8135" y="4958"/>
                    <a:pt x="8173" y="4983"/>
                  </a:cubicBezTo>
                  <a:cubicBezTo>
                    <a:pt x="8208" y="5007"/>
                    <a:pt x="8248" y="5018"/>
                    <a:pt x="8287" y="5018"/>
                  </a:cubicBezTo>
                  <a:cubicBezTo>
                    <a:pt x="8359" y="5018"/>
                    <a:pt x="8430" y="4981"/>
                    <a:pt x="8473" y="4917"/>
                  </a:cubicBezTo>
                  <a:cubicBezTo>
                    <a:pt x="8506" y="4817"/>
                    <a:pt x="8473" y="4683"/>
                    <a:pt x="8373" y="4650"/>
                  </a:cubicBezTo>
                  <a:cubicBezTo>
                    <a:pt x="8263" y="4571"/>
                    <a:pt x="8145" y="4537"/>
                    <a:pt x="8023" y="4537"/>
                  </a:cubicBezTo>
                  <a:close/>
                  <a:moveTo>
                    <a:pt x="12494" y="4570"/>
                  </a:moveTo>
                  <a:cubicBezTo>
                    <a:pt x="12449" y="4570"/>
                    <a:pt x="12406" y="4586"/>
                    <a:pt x="12376" y="4616"/>
                  </a:cubicBezTo>
                  <a:cubicBezTo>
                    <a:pt x="12176" y="4783"/>
                    <a:pt x="11942" y="4917"/>
                    <a:pt x="11709" y="5050"/>
                  </a:cubicBezTo>
                  <a:cubicBezTo>
                    <a:pt x="11609" y="5117"/>
                    <a:pt x="11575" y="5250"/>
                    <a:pt x="11609" y="5350"/>
                  </a:cubicBezTo>
                  <a:cubicBezTo>
                    <a:pt x="11675" y="5417"/>
                    <a:pt x="11742" y="5450"/>
                    <a:pt x="11809" y="5450"/>
                  </a:cubicBezTo>
                  <a:cubicBezTo>
                    <a:pt x="11842" y="5450"/>
                    <a:pt x="11875" y="5450"/>
                    <a:pt x="11909" y="5417"/>
                  </a:cubicBezTo>
                  <a:cubicBezTo>
                    <a:pt x="12176" y="5284"/>
                    <a:pt x="12409" y="5117"/>
                    <a:pt x="12643" y="4917"/>
                  </a:cubicBezTo>
                  <a:cubicBezTo>
                    <a:pt x="12709" y="4850"/>
                    <a:pt x="12743" y="4717"/>
                    <a:pt x="12643" y="4650"/>
                  </a:cubicBezTo>
                  <a:cubicBezTo>
                    <a:pt x="12606" y="4595"/>
                    <a:pt x="12549" y="4570"/>
                    <a:pt x="12494" y="4570"/>
                  </a:cubicBezTo>
                  <a:close/>
                  <a:moveTo>
                    <a:pt x="11030" y="5375"/>
                  </a:moveTo>
                  <a:cubicBezTo>
                    <a:pt x="11011" y="5375"/>
                    <a:pt x="10993" y="5378"/>
                    <a:pt x="10975" y="5384"/>
                  </a:cubicBezTo>
                  <a:cubicBezTo>
                    <a:pt x="10708" y="5517"/>
                    <a:pt x="10441" y="5584"/>
                    <a:pt x="10208" y="5684"/>
                  </a:cubicBezTo>
                  <a:cubicBezTo>
                    <a:pt x="10108" y="5717"/>
                    <a:pt x="10041" y="5817"/>
                    <a:pt x="10074" y="5951"/>
                  </a:cubicBezTo>
                  <a:cubicBezTo>
                    <a:pt x="10108" y="6017"/>
                    <a:pt x="10174" y="6084"/>
                    <a:pt x="10274" y="6084"/>
                  </a:cubicBezTo>
                  <a:lnTo>
                    <a:pt x="10341" y="6084"/>
                  </a:lnTo>
                  <a:cubicBezTo>
                    <a:pt x="10575" y="5984"/>
                    <a:pt x="10841" y="5884"/>
                    <a:pt x="11142" y="5784"/>
                  </a:cubicBezTo>
                  <a:cubicBezTo>
                    <a:pt x="11242" y="5751"/>
                    <a:pt x="11275" y="5617"/>
                    <a:pt x="11242" y="5517"/>
                  </a:cubicBezTo>
                  <a:cubicBezTo>
                    <a:pt x="11214" y="5435"/>
                    <a:pt x="11119" y="5375"/>
                    <a:pt x="11030" y="5375"/>
                  </a:cubicBezTo>
                  <a:close/>
                  <a:moveTo>
                    <a:pt x="414" y="5375"/>
                  </a:moveTo>
                  <a:cubicBezTo>
                    <a:pt x="325" y="5375"/>
                    <a:pt x="234" y="5440"/>
                    <a:pt x="234" y="5550"/>
                  </a:cubicBezTo>
                  <a:cubicBezTo>
                    <a:pt x="200" y="5684"/>
                    <a:pt x="167" y="5817"/>
                    <a:pt x="134" y="5951"/>
                  </a:cubicBezTo>
                  <a:cubicBezTo>
                    <a:pt x="134" y="6051"/>
                    <a:pt x="200" y="6184"/>
                    <a:pt x="301" y="6184"/>
                  </a:cubicBezTo>
                  <a:lnTo>
                    <a:pt x="334" y="6184"/>
                  </a:lnTo>
                  <a:cubicBezTo>
                    <a:pt x="434" y="6184"/>
                    <a:pt x="534" y="6118"/>
                    <a:pt x="534" y="6017"/>
                  </a:cubicBezTo>
                  <a:cubicBezTo>
                    <a:pt x="567" y="5884"/>
                    <a:pt x="601" y="5751"/>
                    <a:pt x="634" y="5617"/>
                  </a:cubicBezTo>
                  <a:cubicBezTo>
                    <a:pt x="667" y="5517"/>
                    <a:pt x="601" y="5417"/>
                    <a:pt x="467" y="5384"/>
                  </a:cubicBezTo>
                  <a:cubicBezTo>
                    <a:pt x="450" y="5378"/>
                    <a:pt x="432" y="5375"/>
                    <a:pt x="414" y="5375"/>
                  </a:cubicBezTo>
                  <a:close/>
                  <a:moveTo>
                    <a:pt x="7224" y="5511"/>
                  </a:moveTo>
                  <a:cubicBezTo>
                    <a:pt x="7207" y="5511"/>
                    <a:pt x="7190" y="5513"/>
                    <a:pt x="7172" y="5517"/>
                  </a:cubicBezTo>
                  <a:cubicBezTo>
                    <a:pt x="7072" y="5550"/>
                    <a:pt x="7005" y="5651"/>
                    <a:pt x="7005" y="5751"/>
                  </a:cubicBezTo>
                  <a:cubicBezTo>
                    <a:pt x="7039" y="5951"/>
                    <a:pt x="7172" y="6284"/>
                    <a:pt x="7773" y="6418"/>
                  </a:cubicBezTo>
                  <a:lnTo>
                    <a:pt x="7806" y="6418"/>
                  </a:lnTo>
                  <a:cubicBezTo>
                    <a:pt x="7906" y="6418"/>
                    <a:pt x="8006" y="6351"/>
                    <a:pt x="8006" y="6284"/>
                  </a:cubicBezTo>
                  <a:cubicBezTo>
                    <a:pt x="8039" y="6151"/>
                    <a:pt x="7973" y="6051"/>
                    <a:pt x="7873" y="6017"/>
                  </a:cubicBezTo>
                  <a:cubicBezTo>
                    <a:pt x="7672" y="5984"/>
                    <a:pt x="7439" y="5884"/>
                    <a:pt x="7406" y="5684"/>
                  </a:cubicBezTo>
                  <a:cubicBezTo>
                    <a:pt x="7406" y="5597"/>
                    <a:pt x="7331" y="5511"/>
                    <a:pt x="7224" y="5511"/>
                  </a:cubicBezTo>
                  <a:close/>
                  <a:moveTo>
                    <a:pt x="8800" y="5238"/>
                  </a:moveTo>
                  <a:cubicBezTo>
                    <a:pt x="8771" y="5238"/>
                    <a:pt x="8740" y="5242"/>
                    <a:pt x="8707" y="5250"/>
                  </a:cubicBezTo>
                  <a:cubicBezTo>
                    <a:pt x="8606" y="5317"/>
                    <a:pt x="8573" y="5450"/>
                    <a:pt x="8640" y="5550"/>
                  </a:cubicBezTo>
                  <a:cubicBezTo>
                    <a:pt x="8707" y="5684"/>
                    <a:pt x="8773" y="5851"/>
                    <a:pt x="8840" y="6017"/>
                  </a:cubicBezTo>
                  <a:cubicBezTo>
                    <a:pt x="8773" y="6017"/>
                    <a:pt x="8707" y="6051"/>
                    <a:pt x="8640" y="6051"/>
                  </a:cubicBezTo>
                  <a:cubicBezTo>
                    <a:pt x="8506" y="6051"/>
                    <a:pt x="8440" y="6151"/>
                    <a:pt x="8440" y="6284"/>
                  </a:cubicBezTo>
                  <a:cubicBezTo>
                    <a:pt x="8440" y="6384"/>
                    <a:pt x="8540" y="6451"/>
                    <a:pt x="8640" y="6451"/>
                  </a:cubicBezTo>
                  <a:lnTo>
                    <a:pt x="8673" y="6451"/>
                  </a:lnTo>
                  <a:cubicBezTo>
                    <a:pt x="8773" y="6451"/>
                    <a:pt x="8907" y="6418"/>
                    <a:pt x="9040" y="6418"/>
                  </a:cubicBezTo>
                  <a:lnTo>
                    <a:pt x="9174" y="6418"/>
                  </a:lnTo>
                  <a:cubicBezTo>
                    <a:pt x="9207" y="6418"/>
                    <a:pt x="9240" y="6384"/>
                    <a:pt x="9274" y="6351"/>
                  </a:cubicBezTo>
                  <a:cubicBezTo>
                    <a:pt x="9340" y="6351"/>
                    <a:pt x="9440" y="6318"/>
                    <a:pt x="9507" y="6318"/>
                  </a:cubicBezTo>
                  <a:cubicBezTo>
                    <a:pt x="9641" y="6284"/>
                    <a:pt x="9707" y="6184"/>
                    <a:pt x="9674" y="6051"/>
                  </a:cubicBezTo>
                  <a:cubicBezTo>
                    <a:pt x="9646" y="5968"/>
                    <a:pt x="9574" y="5909"/>
                    <a:pt x="9475" y="5909"/>
                  </a:cubicBezTo>
                  <a:cubicBezTo>
                    <a:pt x="9453" y="5909"/>
                    <a:pt x="9431" y="5911"/>
                    <a:pt x="9407" y="5917"/>
                  </a:cubicBezTo>
                  <a:cubicBezTo>
                    <a:pt x="9374" y="5917"/>
                    <a:pt x="9307" y="5917"/>
                    <a:pt x="9240" y="5951"/>
                  </a:cubicBezTo>
                  <a:cubicBezTo>
                    <a:pt x="9174" y="5717"/>
                    <a:pt x="9107" y="5517"/>
                    <a:pt x="9007" y="5350"/>
                  </a:cubicBezTo>
                  <a:cubicBezTo>
                    <a:pt x="8957" y="5275"/>
                    <a:pt x="8888" y="5238"/>
                    <a:pt x="8800" y="5238"/>
                  </a:cubicBezTo>
                  <a:close/>
                  <a:moveTo>
                    <a:pt x="215" y="6611"/>
                  </a:moveTo>
                  <a:cubicBezTo>
                    <a:pt x="109" y="6611"/>
                    <a:pt x="34" y="6698"/>
                    <a:pt x="34" y="6785"/>
                  </a:cubicBezTo>
                  <a:cubicBezTo>
                    <a:pt x="34" y="6951"/>
                    <a:pt x="0" y="7118"/>
                    <a:pt x="0" y="7285"/>
                  </a:cubicBezTo>
                  <a:cubicBezTo>
                    <a:pt x="0" y="7418"/>
                    <a:pt x="0" y="7519"/>
                    <a:pt x="34" y="7652"/>
                  </a:cubicBezTo>
                  <a:cubicBezTo>
                    <a:pt x="34" y="7752"/>
                    <a:pt x="134" y="7852"/>
                    <a:pt x="234" y="7852"/>
                  </a:cubicBezTo>
                  <a:cubicBezTo>
                    <a:pt x="367" y="7852"/>
                    <a:pt x="434" y="7752"/>
                    <a:pt x="434" y="7619"/>
                  </a:cubicBezTo>
                  <a:cubicBezTo>
                    <a:pt x="434" y="7519"/>
                    <a:pt x="434" y="7385"/>
                    <a:pt x="434" y="7285"/>
                  </a:cubicBezTo>
                  <a:cubicBezTo>
                    <a:pt x="434" y="7118"/>
                    <a:pt x="434" y="6985"/>
                    <a:pt x="434" y="6818"/>
                  </a:cubicBezTo>
                  <a:cubicBezTo>
                    <a:pt x="467" y="6718"/>
                    <a:pt x="367" y="6618"/>
                    <a:pt x="267" y="6618"/>
                  </a:cubicBezTo>
                  <a:cubicBezTo>
                    <a:pt x="249" y="6613"/>
                    <a:pt x="232" y="6611"/>
                    <a:pt x="215" y="6611"/>
                  </a:cubicBezTo>
                  <a:close/>
                  <a:moveTo>
                    <a:pt x="9240" y="6818"/>
                  </a:moveTo>
                  <a:cubicBezTo>
                    <a:pt x="9140" y="6851"/>
                    <a:pt x="9040" y="6951"/>
                    <a:pt x="9040" y="7052"/>
                  </a:cubicBezTo>
                  <a:cubicBezTo>
                    <a:pt x="9073" y="7218"/>
                    <a:pt x="9073" y="7385"/>
                    <a:pt x="9073" y="7585"/>
                  </a:cubicBezTo>
                  <a:cubicBezTo>
                    <a:pt x="9073" y="7652"/>
                    <a:pt x="9073" y="7752"/>
                    <a:pt x="9073" y="7852"/>
                  </a:cubicBezTo>
                  <a:cubicBezTo>
                    <a:pt x="9073" y="7986"/>
                    <a:pt x="9140" y="8086"/>
                    <a:pt x="9274" y="8086"/>
                  </a:cubicBezTo>
                  <a:cubicBezTo>
                    <a:pt x="9374" y="8086"/>
                    <a:pt x="9474" y="7986"/>
                    <a:pt x="9474" y="7885"/>
                  </a:cubicBezTo>
                  <a:cubicBezTo>
                    <a:pt x="9507" y="7785"/>
                    <a:pt x="9507" y="7685"/>
                    <a:pt x="9507" y="7585"/>
                  </a:cubicBezTo>
                  <a:cubicBezTo>
                    <a:pt x="9507" y="7385"/>
                    <a:pt x="9474" y="7185"/>
                    <a:pt x="9474" y="7018"/>
                  </a:cubicBezTo>
                  <a:cubicBezTo>
                    <a:pt x="9474" y="6918"/>
                    <a:pt x="9340" y="6818"/>
                    <a:pt x="9240" y="6818"/>
                  </a:cubicBezTo>
                  <a:close/>
                  <a:moveTo>
                    <a:pt x="301" y="8252"/>
                  </a:moveTo>
                  <a:cubicBezTo>
                    <a:pt x="167" y="8286"/>
                    <a:pt x="100" y="8386"/>
                    <a:pt x="134" y="8519"/>
                  </a:cubicBezTo>
                  <a:cubicBezTo>
                    <a:pt x="200" y="8786"/>
                    <a:pt x="267" y="9086"/>
                    <a:pt x="367" y="9353"/>
                  </a:cubicBezTo>
                  <a:cubicBezTo>
                    <a:pt x="401" y="9420"/>
                    <a:pt x="467" y="9487"/>
                    <a:pt x="567" y="9487"/>
                  </a:cubicBezTo>
                  <a:lnTo>
                    <a:pt x="634" y="9487"/>
                  </a:lnTo>
                  <a:cubicBezTo>
                    <a:pt x="734" y="9420"/>
                    <a:pt x="801" y="9320"/>
                    <a:pt x="768" y="9220"/>
                  </a:cubicBezTo>
                  <a:cubicBezTo>
                    <a:pt x="667" y="8953"/>
                    <a:pt x="601" y="8686"/>
                    <a:pt x="534" y="8419"/>
                  </a:cubicBezTo>
                  <a:cubicBezTo>
                    <a:pt x="534" y="8319"/>
                    <a:pt x="401" y="8252"/>
                    <a:pt x="301" y="8252"/>
                  </a:cubicBezTo>
                  <a:close/>
                  <a:moveTo>
                    <a:pt x="9207" y="8486"/>
                  </a:moveTo>
                  <a:cubicBezTo>
                    <a:pt x="9107" y="8486"/>
                    <a:pt x="9007" y="8553"/>
                    <a:pt x="8973" y="8653"/>
                  </a:cubicBezTo>
                  <a:cubicBezTo>
                    <a:pt x="8907" y="8920"/>
                    <a:pt x="8840" y="9186"/>
                    <a:pt x="8740" y="9420"/>
                  </a:cubicBezTo>
                  <a:cubicBezTo>
                    <a:pt x="8673" y="9520"/>
                    <a:pt x="8740" y="9653"/>
                    <a:pt x="8840" y="9687"/>
                  </a:cubicBezTo>
                  <a:lnTo>
                    <a:pt x="8940" y="9687"/>
                  </a:lnTo>
                  <a:cubicBezTo>
                    <a:pt x="9007" y="9687"/>
                    <a:pt x="9073" y="9653"/>
                    <a:pt x="9107" y="9587"/>
                  </a:cubicBezTo>
                  <a:cubicBezTo>
                    <a:pt x="9240" y="9320"/>
                    <a:pt x="9307" y="9020"/>
                    <a:pt x="9374" y="8753"/>
                  </a:cubicBezTo>
                  <a:cubicBezTo>
                    <a:pt x="9407" y="8619"/>
                    <a:pt x="9340" y="8519"/>
                    <a:pt x="9207" y="8486"/>
                  </a:cubicBezTo>
                  <a:close/>
                  <a:moveTo>
                    <a:pt x="915" y="9819"/>
                  </a:moveTo>
                  <a:cubicBezTo>
                    <a:pt x="876" y="9819"/>
                    <a:pt x="836" y="9830"/>
                    <a:pt x="801" y="9854"/>
                  </a:cubicBezTo>
                  <a:cubicBezTo>
                    <a:pt x="701" y="9920"/>
                    <a:pt x="667" y="10020"/>
                    <a:pt x="734" y="10120"/>
                  </a:cubicBezTo>
                  <a:cubicBezTo>
                    <a:pt x="868" y="10387"/>
                    <a:pt x="1034" y="10621"/>
                    <a:pt x="1201" y="10854"/>
                  </a:cubicBezTo>
                  <a:cubicBezTo>
                    <a:pt x="1268" y="10888"/>
                    <a:pt x="1301" y="10921"/>
                    <a:pt x="1368" y="10921"/>
                  </a:cubicBezTo>
                  <a:cubicBezTo>
                    <a:pt x="1435" y="10921"/>
                    <a:pt x="1468" y="10921"/>
                    <a:pt x="1501" y="10888"/>
                  </a:cubicBezTo>
                  <a:cubicBezTo>
                    <a:pt x="1601" y="10821"/>
                    <a:pt x="1601" y="10687"/>
                    <a:pt x="1535" y="10587"/>
                  </a:cubicBezTo>
                  <a:cubicBezTo>
                    <a:pt x="1368" y="10387"/>
                    <a:pt x="1201" y="10154"/>
                    <a:pt x="1101" y="9920"/>
                  </a:cubicBezTo>
                  <a:cubicBezTo>
                    <a:pt x="1058" y="9856"/>
                    <a:pt x="987" y="9819"/>
                    <a:pt x="915" y="9819"/>
                  </a:cubicBezTo>
                  <a:close/>
                  <a:moveTo>
                    <a:pt x="8550" y="10019"/>
                  </a:moveTo>
                  <a:cubicBezTo>
                    <a:pt x="8487" y="10019"/>
                    <a:pt x="8416" y="10056"/>
                    <a:pt x="8373" y="10120"/>
                  </a:cubicBezTo>
                  <a:cubicBezTo>
                    <a:pt x="8206" y="10354"/>
                    <a:pt x="8039" y="10554"/>
                    <a:pt x="7873" y="10721"/>
                  </a:cubicBezTo>
                  <a:cubicBezTo>
                    <a:pt x="7806" y="10821"/>
                    <a:pt x="7806" y="10954"/>
                    <a:pt x="7873" y="11021"/>
                  </a:cubicBezTo>
                  <a:cubicBezTo>
                    <a:pt x="7906" y="11054"/>
                    <a:pt x="7973" y="11088"/>
                    <a:pt x="8006" y="11088"/>
                  </a:cubicBezTo>
                  <a:cubicBezTo>
                    <a:pt x="8073" y="11088"/>
                    <a:pt x="8139" y="11054"/>
                    <a:pt x="8173" y="11021"/>
                  </a:cubicBezTo>
                  <a:cubicBezTo>
                    <a:pt x="8373" y="10821"/>
                    <a:pt x="8540" y="10587"/>
                    <a:pt x="8707" y="10354"/>
                  </a:cubicBezTo>
                  <a:cubicBezTo>
                    <a:pt x="8773" y="10254"/>
                    <a:pt x="8740" y="10120"/>
                    <a:pt x="8640" y="10054"/>
                  </a:cubicBezTo>
                  <a:cubicBezTo>
                    <a:pt x="8616" y="10030"/>
                    <a:pt x="8584" y="10019"/>
                    <a:pt x="8550" y="10019"/>
                  </a:cubicBezTo>
                  <a:close/>
                  <a:moveTo>
                    <a:pt x="1956" y="11108"/>
                  </a:moveTo>
                  <a:cubicBezTo>
                    <a:pt x="1895" y="11108"/>
                    <a:pt x="1838" y="11133"/>
                    <a:pt x="1802" y="11188"/>
                  </a:cubicBezTo>
                  <a:cubicBezTo>
                    <a:pt x="1735" y="11255"/>
                    <a:pt x="1735" y="11388"/>
                    <a:pt x="1835" y="11455"/>
                  </a:cubicBezTo>
                  <a:cubicBezTo>
                    <a:pt x="2035" y="11655"/>
                    <a:pt x="2302" y="11822"/>
                    <a:pt x="2535" y="11955"/>
                  </a:cubicBezTo>
                  <a:cubicBezTo>
                    <a:pt x="2569" y="11988"/>
                    <a:pt x="2602" y="11988"/>
                    <a:pt x="2636" y="11988"/>
                  </a:cubicBezTo>
                  <a:cubicBezTo>
                    <a:pt x="2736" y="11988"/>
                    <a:pt x="2802" y="11955"/>
                    <a:pt x="2836" y="11888"/>
                  </a:cubicBezTo>
                  <a:cubicBezTo>
                    <a:pt x="2902" y="11788"/>
                    <a:pt x="2836" y="11655"/>
                    <a:pt x="2736" y="11588"/>
                  </a:cubicBezTo>
                  <a:cubicBezTo>
                    <a:pt x="2502" y="11455"/>
                    <a:pt x="2302" y="11321"/>
                    <a:pt x="2102" y="11154"/>
                  </a:cubicBezTo>
                  <a:cubicBezTo>
                    <a:pt x="2057" y="11124"/>
                    <a:pt x="2005" y="11108"/>
                    <a:pt x="1956" y="11108"/>
                  </a:cubicBezTo>
                  <a:close/>
                  <a:moveTo>
                    <a:pt x="7404" y="11208"/>
                  </a:moveTo>
                  <a:cubicBezTo>
                    <a:pt x="7362" y="11208"/>
                    <a:pt x="7317" y="11225"/>
                    <a:pt x="7272" y="11255"/>
                  </a:cubicBezTo>
                  <a:cubicBezTo>
                    <a:pt x="7172" y="11321"/>
                    <a:pt x="7072" y="11355"/>
                    <a:pt x="6972" y="11421"/>
                  </a:cubicBezTo>
                  <a:cubicBezTo>
                    <a:pt x="6839" y="11521"/>
                    <a:pt x="6705" y="11588"/>
                    <a:pt x="6572" y="11655"/>
                  </a:cubicBezTo>
                  <a:cubicBezTo>
                    <a:pt x="6472" y="11688"/>
                    <a:pt x="6438" y="11822"/>
                    <a:pt x="6472" y="11922"/>
                  </a:cubicBezTo>
                  <a:cubicBezTo>
                    <a:pt x="6505" y="11988"/>
                    <a:pt x="6572" y="12055"/>
                    <a:pt x="6672" y="12055"/>
                  </a:cubicBezTo>
                  <a:cubicBezTo>
                    <a:pt x="6705" y="12055"/>
                    <a:pt x="6705" y="12022"/>
                    <a:pt x="6738" y="12022"/>
                  </a:cubicBezTo>
                  <a:cubicBezTo>
                    <a:pt x="6905" y="11955"/>
                    <a:pt x="7039" y="11855"/>
                    <a:pt x="7205" y="11788"/>
                  </a:cubicBezTo>
                  <a:cubicBezTo>
                    <a:pt x="7306" y="11722"/>
                    <a:pt x="7406" y="11655"/>
                    <a:pt x="7506" y="11588"/>
                  </a:cubicBezTo>
                  <a:cubicBezTo>
                    <a:pt x="7606" y="11521"/>
                    <a:pt x="7606" y="11388"/>
                    <a:pt x="7539" y="11288"/>
                  </a:cubicBezTo>
                  <a:cubicBezTo>
                    <a:pt x="7502" y="11233"/>
                    <a:pt x="7455" y="11208"/>
                    <a:pt x="7404" y="11208"/>
                  </a:cubicBezTo>
                  <a:close/>
                  <a:moveTo>
                    <a:pt x="3416" y="11880"/>
                  </a:moveTo>
                  <a:cubicBezTo>
                    <a:pt x="3327" y="11880"/>
                    <a:pt x="3230" y="11945"/>
                    <a:pt x="3203" y="12055"/>
                  </a:cubicBezTo>
                  <a:cubicBezTo>
                    <a:pt x="3169" y="12155"/>
                    <a:pt x="3236" y="12255"/>
                    <a:pt x="3336" y="12289"/>
                  </a:cubicBezTo>
                  <a:cubicBezTo>
                    <a:pt x="3636" y="12389"/>
                    <a:pt x="3903" y="12455"/>
                    <a:pt x="4203" y="12489"/>
                  </a:cubicBezTo>
                  <a:lnTo>
                    <a:pt x="4237" y="12489"/>
                  </a:lnTo>
                  <a:cubicBezTo>
                    <a:pt x="4337" y="12489"/>
                    <a:pt x="4437" y="12389"/>
                    <a:pt x="4437" y="12289"/>
                  </a:cubicBezTo>
                  <a:cubicBezTo>
                    <a:pt x="4437" y="12189"/>
                    <a:pt x="4370" y="12088"/>
                    <a:pt x="4237" y="12055"/>
                  </a:cubicBezTo>
                  <a:cubicBezTo>
                    <a:pt x="4003" y="12022"/>
                    <a:pt x="3736" y="11988"/>
                    <a:pt x="3469" y="11888"/>
                  </a:cubicBezTo>
                  <a:cubicBezTo>
                    <a:pt x="3452" y="11883"/>
                    <a:pt x="3434" y="11880"/>
                    <a:pt x="3416" y="11880"/>
                  </a:cubicBezTo>
                  <a:close/>
                  <a:moveTo>
                    <a:pt x="5891" y="11913"/>
                  </a:moveTo>
                  <a:cubicBezTo>
                    <a:pt x="5873" y="11913"/>
                    <a:pt x="5856" y="11916"/>
                    <a:pt x="5838" y="11922"/>
                  </a:cubicBezTo>
                  <a:cubicBezTo>
                    <a:pt x="5571" y="11988"/>
                    <a:pt x="5304" y="12055"/>
                    <a:pt x="5037" y="12055"/>
                  </a:cubicBezTo>
                  <a:cubicBezTo>
                    <a:pt x="4937" y="12088"/>
                    <a:pt x="4837" y="12189"/>
                    <a:pt x="4870" y="12289"/>
                  </a:cubicBezTo>
                  <a:cubicBezTo>
                    <a:pt x="4870" y="12389"/>
                    <a:pt x="4971" y="12489"/>
                    <a:pt x="5071" y="12489"/>
                  </a:cubicBezTo>
                  <a:cubicBezTo>
                    <a:pt x="5371" y="12455"/>
                    <a:pt x="5638" y="12389"/>
                    <a:pt x="5938" y="12322"/>
                  </a:cubicBezTo>
                  <a:cubicBezTo>
                    <a:pt x="6038" y="12289"/>
                    <a:pt x="6105" y="12189"/>
                    <a:pt x="6071" y="12055"/>
                  </a:cubicBezTo>
                  <a:cubicBezTo>
                    <a:pt x="6044" y="11973"/>
                    <a:pt x="5971" y="11913"/>
                    <a:pt x="5891" y="1191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1"/>
            <p:cNvSpPr/>
            <p:nvPr/>
          </p:nvSpPr>
          <p:spPr>
            <a:xfrm>
              <a:off x="3301222" y="3774914"/>
              <a:ext cx="328128" cy="184857"/>
            </a:xfrm>
            <a:custGeom>
              <a:avLst/>
              <a:gdLst/>
              <a:ahLst/>
              <a:cxnLst/>
              <a:rect l="l" t="t" r="r" b="b"/>
              <a:pathLst>
                <a:path w="21817" h="12291" extrusionOk="0">
                  <a:moveTo>
                    <a:pt x="4947" y="0"/>
                  </a:moveTo>
                  <a:cubicBezTo>
                    <a:pt x="4760" y="0"/>
                    <a:pt x="4582" y="15"/>
                    <a:pt x="4404" y="15"/>
                  </a:cubicBezTo>
                  <a:cubicBezTo>
                    <a:pt x="4270" y="48"/>
                    <a:pt x="4204" y="148"/>
                    <a:pt x="4204" y="248"/>
                  </a:cubicBezTo>
                  <a:cubicBezTo>
                    <a:pt x="4204" y="348"/>
                    <a:pt x="4304" y="449"/>
                    <a:pt x="4404" y="449"/>
                  </a:cubicBezTo>
                  <a:lnTo>
                    <a:pt x="4437" y="449"/>
                  </a:lnTo>
                  <a:cubicBezTo>
                    <a:pt x="4671" y="415"/>
                    <a:pt x="4938" y="415"/>
                    <a:pt x="5238" y="415"/>
                  </a:cubicBezTo>
                  <a:cubicBezTo>
                    <a:pt x="5338" y="415"/>
                    <a:pt x="5438" y="348"/>
                    <a:pt x="5438" y="215"/>
                  </a:cubicBezTo>
                  <a:cubicBezTo>
                    <a:pt x="5471" y="115"/>
                    <a:pt x="5371" y="15"/>
                    <a:pt x="5238" y="15"/>
                  </a:cubicBezTo>
                  <a:cubicBezTo>
                    <a:pt x="5138" y="4"/>
                    <a:pt x="5041" y="0"/>
                    <a:pt x="4947" y="0"/>
                  </a:cubicBezTo>
                  <a:close/>
                  <a:moveTo>
                    <a:pt x="6053" y="75"/>
                  </a:moveTo>
                  <a:cubicBezTo>
                    <a:pt x="5947" y="75"/>
                    <a:pt x="5872" y="162"/>
                    <a:pt x="5872" y="248"/>
                  </a:cubicBezTo>
                  <a:cubicBezTo>
                    <a:pt x="5838" y="382"/>
                    <a:pt x="5938" y="482"/>
                    <a:pt x="6038" y="482"/>
                  </a:cubicBezTo>
                  <a:cubicBezTo>
                    <a:pt x="6205" y="515"/>
                    <a:pt x="6372" y="549"/>
                    <a:pt x="6539" y="582"/>
                  </a:cubicBezTo>
                  <a:cubicBezTo>
                    <a:pt x="6639" y="582"/>
                    <a:pt x="6739" y="615"/>
                    <a:pt x="6839" y="649"/>
                  </a:cubicBezTo>
                  <a:lnTo>
                    <a:pt x="6906" y="649"/>
                  </a:lnTo>
                  <a:cubicBezTo>
                    <a:pt x="7006" y="649"/>
                    <a:pt x="7072" y="582"/>
                    <a:pt x="7106" y="482"/>
                  </a:cubicBezTo>
                  <a:cubicBezTo>
                    <a:pt x="7139" y="382"/>
                    <a:pt x="7072" y="248"/>
                    <a:pt x="6939" y="215"/>
                  </a:cubicBezTo>
                  <a:cubicBezTo>
                    <a:pt x="6839" y="215"/>
                    <a:pt x="6705" y="182"/>
                    <a:pt x="6605" y="148"/>
                  </a:cubicBezTo>
                  <a:cubicBezTo>
                    <a:pt x="6439" y="115"/>
                    <a:pt x="6272" y="82"/>
                    <a:pt x="6105" y="82"/>
                  </a:cubicBezTo>
                  <a:cubicBezTo>
                    <a:pt x="6087" y="77"/>
                    <a:pt x="6070" y="75"/>
                    <a:pt x="6053" y="75"/>
                  </a:cubicBezTo>
                  <a:close/>
                  <a:moveTo>
                    <a:pt x="3602" y="140"/>
                  </a:moveTo>
                  <a:cubicBezTo>
                    <a:pt x="3581" y="140"/>
                    <a:pt x="3559" y="143"/>
                    <a:pt x="3537" y="148"/>
                  </a:cubicBezTo>
                  <a:cubicBezTo>
                    <a:pt x="3270" y="215"/>
                    <a:pt x="2969" y="282"/>
                    <a:pt x="2703" y="382"/>
                  </a:cubicBezTo>
                  <a:cubicBezTo>
                    <a:pt x="2603" y="415"/>
                    <a:pt x="2536" y="549"/>
                    <a:pt x="2603" y="649"/>
                  </a:cubicBezTo>
                  <a:cubicBezTo>
                    <a:pt x="2636" y="749"/>
                    <a:pt x="2703" y="782"/>
                    <a:pt x="2803" y="782"/>
                  </a:cubicBezTo>
                  <a:lnTo>
                    <a:pt x="2869" y="782"/>
                  </a:lnTo>
                  <a:cubicBezTo>
                    <a:pt x="3103" y="682"/>
                    <a:pt x="3370" y="615"/>
                    <a:pt x="3637" y="549"/>
                  </a:cubicBezTo>
                  <a:cubicBezTo>
                    <a:pt x="3737" y="515"/>
                    <a:pt x="3803" y="415"/>
                    <a:pt x="3803" y="315"/>
                  </a:cubicBezTo>
                  <a:cubicBezTo>
                    <a:pt x="3776" y="205"/>
                    <a:pt x="3702" y="140"/>
                    <a:pt x="3602" y="140"/>
                  </a:cubicBezTo>
                  <a:close/>
                  <a:moveTo>
                    <a:pt x="7698" y="470"/>
                  </a:moveTo>
                  <a:cubicBezTo>
                    <a:pt x="7615" y="470"/>
                    <a:pt x="7532" y="513"/>
                    <a:pt x="7506" y="615"/>
                  </a:cubicBezTo>
                  <a:cubicBezTo>
                    <a:pt x="7439" y="715"/>
                    <a:pt x="7506" y="815"/>
                    <a:pt x="7606" y="882"/>
                  </a:cubicBezTo>
                  <a:cubicBezTo>
                    <a:pt x="7873" y="982"/>
                    <a:pt x="8106" y="1082"/>
                    <a:pt x="8307" y="1249"/>
                  </a:cubicBezTo>
                  <a:cubicBezTo>
                    <a:pt x="8340" y="1249"/>
                    <a:pt x="8407" y="1282"/>
                    <a:pt x="8440" y="1282"/>
                  </a:cubicBezTo>
                  <a:cubicBezTo>
                    <a:pt x="8507" y="1282"/>
                    <a:pt x="8573" y="1249"/>
                    <a:pt x="8607" y="1182"/>
                  </a:cubicBezTo>
                  <a:cubicBezTo>
                    <a:pt x="8674" y="1082"/>
                    <a:pt x="8640" y="949"/>
                    <a:pt x="8540" y="882"/>
                  </a:cubicBezTo>
                  <a:cubicBezTo>
                    <a:pt x="8307" y="715"/>
                    <a:pt x="8040" y="615"/>
                    <a:pt x="7773" y="482"/>
                  </a:cubicBezTo>
                  <a:cubicBezTo>
                    <a:pt x="7749" y="474"/>
                    <a:pt x="7724" y="470"/>
                    <a:pt x="7698" y="470"/>
                  </a:cubicBezTo>
                  <a:close/>
                  <a:moveTo>
                    <a:pt x="2048" y="714"/>
                  </a:moveTo>
                  <a:cubicBezTo>
                    <a:pt x="2010" y="714"/>
                    <a:pt x="1971" y="725"/>
                    <a:pt x="1935" y="749"/>
                  </a:cubicBezTo>
                  <a:cubicBezTo>
                    <a:pt x="1669" y="882"/>
                    <a:pt x="1435" y="1049"/>
                    <a:pt x="1202" y="1216"/>
                  </a:cubicBezTo>
                  <a:cubicBezTo>
                    <a:pt x="1101" y="1282"/>
                    <a:pt x="1101" y="1416"/>
                    <a:pt x="1168" y="1516"/>
                  </a:cubicBezTo>
                  <a:cubicBezTo>
                    <a:pt x="1202" y="1549"/>
                    <a:pt x="1268" y="1583"/>
                    <a:pt x="1335" y="1583"/>
                  </a:cubicBezTo>
                  <a:cubicBezTo>
                    <a:pt x="1368" y="1583"/>
                    <a:pt x="1435" y="1583"/>
                    <a:pt x="1468" y="1549"/>
                  </a:cubicBezTo>
                  <a:cubicBezTo>
                    <a:pt x="1669" y="1383"/>
                    <a:pt x="1902" y="1216"/>
                    <a:pt x="2136" y="1116"/>
                  </a:cubicBezTo>
                  <a:cubicBezTo>
                    <a:pt x="2236" y="1049"/>
                    <a:pt x="2269" y="916"/>
                    <a:pt x="2202" y="815"/>
                  </a:cubicBezTo>
                  <a:cubicBezTo>
                    <a:pt x="2181" y="751"/>
                    <a:pt x="2117" y="714"/>
                    <a:pt x="2048" y="714"/>
                  </a:cubicBezTo>
                  <a:close/>
                  <a:moveTo>
                    <a:pt x="14044" y="1783"/>
                  </a:moveTo>
                  <a:cubicBezTo>
                    <a:pt x="13777" y="1783"/>
                    <a:pt x="13510" y="1816"/>
                    <a:pt x="13243" y="1850"/>
                  </a:cubicBezTo>
                  <a:cubicBezTo>
                    <a:pt x="13110" y="1850"/>
                    <a:pt x="13043" y="1950"/>
                    <a:pt x="13043" y="2050"/>
                  </a:cubicBezTo>
                  <a:cubicBezTo>
                    <a:pt x="13077" y="2183"/>
                    <a:pt x="13143" y="2250"/>
                    <a:pt x="13277" y="2250"/>
                  </a:cubicBezTo>
                  <a:cubicBezTo>
                    <a:pt x="13544" y="2216"/>
                    <a:pt x="13777" y="2216"/>
                    <a:pt x="14044" y="2216"/>
                  </a:cubicBezTo>
                  <a:lnTo>
                    <a:pt x="14111" y="2216"/>
                  </a:lnTo>
                  <a:cubicBezTo>
                    <a:pt x="14211" y="2216"/>
                    <a:pt x="14311" y="2116"/>
                    <a:pt x="14311" y="2016"/>
                  </a:cubicBezTo>
                  <a:cubicBezTo>
                    <a:pt x="14311" y="1883"/>
                    <a:pt x="14211" y="1783"/>
                    <a:pt x="14111" y="1783"/>
                  </a:cubicBezTo>
                  <a:close/>
                  <a:moveTo>
                    <a:pt x="9078" y="1366"/>
                  </a:moveTo>
                  <a:cubicBezTo>
                    <a:pt x="9024" y="1366"/>
                    <a:pt x="8974" y="1383"/>
                    <a:pt x="8940" y="1416"/>
                  </a:cubicBezTo>
                  <a:cubicBezTo>
                    <a:pt x="8874" y="1516"/>
                    <a:pt x="8874" y="1649"/>
                    <a:pt x="8940" y="1716"/>
                  </a:cubicBezTo>
                  <a:cubicBezTo>
                    <a:pt x="9141" y="1883"/>
                    <a:pt x="9307" y="2083"/>
                    <a:pt x="9474" y="2317"/>
                  </a:cubicBezTo>
                  <a:cubicBezTo>
                    <a:pt x="9507" y="2383"/>
                    <a:pt x="9574" y="2417"/>
                    <a:pt x="9641" y="2417"/>
                  </a:cubicBezTo>
                  <a:cubicBezTo>
                    <a:pt x="9674" y="2417"/>
                    <a:pt x="9708" y="2383"/>
                    <a:pt x="9774" y="2350"/>
                  </a:cubicBezTo>
                  <a:cubicBezTo>
                    <a:pt x="9841" y="2283"/>
                    <a:pt x="9874" y="2183"/>
                    <a:pt x="9808" y="2083"/>
                  </a:cubicBezTo>
                  <a:cubicBezTo>
                    <a:pt x="9641" y="1850"/>
                    <a:pt x="9441" y="1616"/>
                    <a:pt x="9241" y="1416"/>
                  </a:cubicBezTo>
                  <a:cubicBezTo>
                    <a:pt x="9191" y="1383"/>
                    <a:pt x="9132" y="1366"/>
                    <a:pt x="9078" y="1366"/>
                  </a:cubicBezTo>
                  <a:close/>
                  <a:moveTo>
                    <a:pt x="14905" y="1843"/>
                  </a:moveTo>
                  <a:cubicBezTo>
                    <a:pt x="14819" y="1843"/>
                    <a:pt x="14740" y="1930"/>
                    <a:pt x="14711" y="2016"/>
                  </a:cubicBezTo>
                  <a:cubicBezTo>
                    <a:pt x="14711" y="2150"/>
                    <a:pt x="14778" y="2250"/>
                    <a:pt x="14911" y="2250"/>
                  </a:cubicBezTo>
                  <a:cubicBezTo>
                    <a:pt x="15178" y="2283"/>
                    <a:pt x="15445" y="2350"/>
                    <a:pt x="15712" y="2417"/>
                  </a:cubicBezTo>
                  <a:lnTo>
                    <a:pt x="15745" y="2417"/>
                  </a:lnTo>
                  <a:cubicBezTo>
                    <a:pt x="15845" y="2417"/>
                    <a:pt x="15945" y="2350"/>
                    <a:pt x="15945" y="2250"/>
                  </a:cubicBezTo>
                  <a:cubicBezTo>
                    <a:pt x="15979" y="2116"/>
                    <a:pt x="15912" y="2016"/>
                    <a:pt x="15779" y="1983"/>
                  </a:cubicBezTo>
                  <a:cubicBezTo>
                    <a:pt x="15512" y="1916"/>
                    <a:pt x="15245" y="1883"/>
                    <a:pt x="14945" y="1850"/>
                  </a:cubicBezTo>
                  <a:cubicBezTo>
                    <a:pt x="14931" y="1845"/>
                    <a:pt x="14918" y="1843"/>
                    <a:pt x="14905" y="1843"/>
                  </a:cubicBezTo>
                  <a:close/>
                  <a:moveTo>
                    <a:pt x="12461" y="1974"/>
                  </a:moveTo>
                  <a:cubicBezTo>
                    <a:pt x="12444" y="1974"/>
                    <a:pt x="12427" y="1977"/>
                    <a:pt x="12410" y="1983"/>
                  </a:cubicBezTo>
                  <a:cubicBezTo>
                    <a:pt x="12109" y="2050"/>
                    <a:pt x="11842" y="2150"/>
                    <a:pt x="11576" y="2250"/>
                  </a:cubicBezTo>
                  <a:cubicBezTo>
                    <a:pt x="11476" y="2283"/>
                    <a:pt x="11409" y="2383"/>
                    <a:pt x="11442" y="2517"/>
                  </a:cubicBezTo>
                  <a:cubicBezTo>
                    <a:pt x="11476" y="2583"/>
                    <a:pt x="11576" y="2650"/>
                    <a:pt x="11642" y="2650"/>
                  </a:cubicBezTo>
                  <a:cubicBezTo>
                    <a:pt x="11676" y="2650"/>
                    <a:pt x="11709" y="2650"/>
                    <a:pt x="11709" y="2617"/>
                  </a:cubicBezTo>
                  <a:cubicBezTo>
                    <a:pt x="11976" y="2517"/>
                    <a:pt x="12243" y="2450"/>
                    <a:pt x="12476" y="2383"/>
                  </a:cubicBezTo>
                  <a:cubicBezTo>
                    <a:pt x="12610" y="2350"/>
                    <a:pt x="12676" y="2250"/>
                    <a:pt x="12643" y="2150"/>
                  </a:cubicBezTo>
                  <a:cubicBezTo>
                    <a:pt x="12615" y="2039"/>
                    <a:pt x="12542" y="1974"/>
                    <a:pt x="12461" y="1974"/>
                  </a:cubicBezTo>
                  <a:close/>
                  <a:moveTo>
                    <a:pt x="722" y="1736"/>
                  </a:moveTo>
                  <a:cubicBezTo>
                    <a:pt x="661" y="1736"/>
                    <a:pt x="604" y="1761"/>
                    <a:pt x="568" y="1816"/>
                  </a:cubicBezTo>
                  <a:cubicBezTo>
                    <a:pt x="201" y="2216"/>
                    <a:pt x="34" y="2517"/>
                    <a:pt x="34" y="2517"/>
                  </a:cubicBezTo>
                  <a:cubicBezTo>
                    <a:pt x="1" y="2617"/>
                    <a:pt x="34" y="2750"/>
                    <a:pt x="134" y="2817"/>
                  </a:cubicBezTo>
                  <a:lnTo>
                    <a:pt x="234" y="2817"/>
                  </a:lnTo>
                  <a:cubicBezTo>
                    <a:pt x="301" y="2817"/>
                    <a:pt x="368" y="2784"/>
                    <a:pt x="401" y="2717"/>
                  </a:cubicBezTo>
                  <a:cubicBezTo>
                    <a:pt x="401" y="2717"/>
                    <a:pt x="568" y="2450"/>
                    <a:pt x="868" y="2083"/>
                  </a:cubicBezTo>
                  <a:cubicBezTo>
                    <a:pt x="968" y="2016"/>
                    <a:pt x="935" y="1883"/>
                    <a:pt x="868" y="1783"/>
                  </a:cubicBezTo>
                  <a:cubicBezTo>
                    <a:pt x="823" y="1753"/>
                    <a:pt x="771" y="1736"/>
                    <a:pt x="722" y="1736"/>
                  </a:cubicBezTo>
                  <a:close/>
                  <a:moveTo>
                    <a:pt x="16557" y="2208"/>
                  </a:moveTo>
                  <a:cubicBezTo>
                    <a:pt x="16468" y="2208"/>
                    <a:pt x="16373" y="2268"/>
                    <a:pt x="16346" y="2350"/>
                  </a:cubicBezTo>
                  <a:cubicBezTo>
                    <a:pt x="16312" y="2450"/>
                    <a:pt x="16379" y="2583"/>
                    <a:pt x="16479" y="2617"/>
                  </a:cubicBezTo>
                  <a:cubicBezTo>
                    <a:pt x="16746" y="2717"/>
                    <a:pt x="16979" y="2817"/>
                    <a:pt x="17246" y="2917"/>
                  </a:cubicBezTo>
                  <a:cubicBezTo>
                    <a:pt x="17280" y="2917"/>
                    <a:pt x="17313" y="2950"/>
                    <a:pt x="17313" y="2950"/>
                  </a:cubicBezTo>
                  <a:cubicBezTo>
                    <a:pt x="17413" y="2950"/>
                    <a:pt x="17480" y="2884"/>
                    <a:pt x="17513" y="2817"/>
                  </a:cubicBezTo>
                  <a:cubicBezTo>
                    <a:pt x="17580" y="2717"/>
                    <a:pt x="17513" y="2583"/>
                    <a:pt x="17413" y="2550"/>
                  </a:cubicBezTo>
                  <a:cubicBezTo>
                    <a:pt x="17146" y="2417"/>
                    <a:pt x="16879" y="2317"/>
                    <a:pt x="16613" y="2216"/>
                  </a:cubicBezTo>
                  <a:cubicBezTo>
                    <a:pt x="16595" y="2211"/>
                    <a:pt x="16576" y="2208"/>
                    <a:pt x="16557" y="2208"/>
                  </a:cubicBezTo>
                  <a:close/>
                  <a:moveTo>
                    <a:pt x="18101" y="2904"/>
                  </a:moveTo>
                  <a:cubicBezTo>
                    <a:pt x="18018" y="2904"/>
                    <a:pt x="17930" y="2942"/>
                    <a:pt x="17880" y="3017"/>
                  </a:cubicBezTo>
                  <a:cubicBezTo>
                    <a:pt x="17813" y="3117"/>
                    <a:pt x="17847" y="3217"/>
                    <a:pt x="17947" y="3284"/>
                  </a:cubicBezTo>
                  <a:cubicBezTo>
                    <a:pt x="18180" y="3417"/>
                    <a:pt x="18414" y="3584"/>
                    <a:pt x="18647" y="3751"/>
                  </a:cubicBezTo>
                  <a:cubicBezTo>
                    <a:pt x="18681" y="3751"/>
                    <a:pt x="18714" y="3784"/>
                    <a:pt x="18747" y="3784"/>
                  </a:cubicBezTo>
                  <a:cubicBezTo>
                    <a:pt x="18814" y="3784"/>
                    <a:pt x="18881" y="3751"/>
                    <a:pt x="18948" y="3684"/>
                  </a:cubicBezTo>
                  <a:cubicBezTo>
                    <a:pt x="19014" y="3584"/>
                    <a:pt x="18981" y="3451"/>
                    <a:pt x="18881" y="3384"/>
                  </a:cubicBezTo>
                  <a:cubicBezTo>
                    <a:pt x="18647" y="3217"/>
                    <a:pt x="18414" y="3084"/>
                    <a:pt x="18180" y="2917"/>
                  </a:cubicBezTo>
                  <a:cubicBezTo>
                    <a:pt x="18155" y="2909"/>
                    <a:pt x="18128" y="2904"/>
                    <a:pt x="18101" y="2904"/>
                  </a:cubicBezTo>
                  <a:close/>
                  <a:moveTo>
                    <a:pt x="10889" y="2582"/>
                  </a:moveTo>
                  <a:cubicBezTo>
                    <a:pt x="10850" y="2582"/>
                    <a:pt x="10810" y="2593"/>
                    <a:pt x="10775" y="2617"/>
                  </a:cubicBezTo>
                  <a:cubicBezTo>
                    <a:pt x="10608" y="2683"/>
                    <a:pt x="10441" y="2817"/>
                    <a:pt x="10275" y="2917"/>
                  </a:cubicBezTo>
                  <a:cubicBezTo>
                    <a:pt x="10275" y="2884"/>
                    <a:pt x="10241" y="2850"/>
                    <a:pt x="10241" y="2817"/>
                  </a:cubicBezTo>
                  <a:cubicBezTo>
                    <a:pt x="10216" y="2742"/>
                    <a:pt x="10135" y="2704"/>
                    <a:pt x="10054" y="2704"/>
                  </a:cubicBezTo>
                  <a:cubicBezTo>
                    <a:pt x="10027" y="2704"/>
                    <a:pt x="9999" y="2708"/>
                    <a:pt x="9974" y="2717"/>
                  </a:cubicBezTo>
                  <a:cubicBezTo>
                    <a:pt x="9874" y="2784"/>
                    <a:pt x="9808" y="2884"/>
                    <a:pt x="9874" y="3017"/>
                  </a:cubicBezTo>
                  <a:cubicBezTo>
                    <a:pt x="9974" y="3251"/>
                    <a:pt x="10041" y="3484"/>
                    <a:pt x="10108" y="3751"/>
                  </a:cubicBezTo>
                  <a:cubicBezTo>
                    <a:pt x="10108" y="3851"/>
                    <a:pt x="10208" y="3918"/>
                    <a:pt x="10308" y="3918"/>
                  </a:cubicBezTo>
                  <a:lnTo>
                    <a:pt x="10341" y="3918"/>
                  </a:lnTo>
                  <a:cubicBezTo>
                    <a:pt x="10475" y="3884"/>
                    <a:pt x="10542" y="3784"/>
                    <a:pt x="10508" y="3651"/>
                  </a:cubicBezTo>
                  <a:cubicBezTo>
                    <a:pt x="10475" y="3551"/>
                    <a:pt x="10441" y="3451"/>
                    <a:pt x="10408" y="3317"/>
                  </a:cubicBezTo>
                  <a:cubicBezTo>
                    <a:pt x="10608" y="3184"/>
                    <a:pt x="10808" y="3084"/>
                    <a:pt x="10975" y="2950"/>
                  </a:cubicBezTo>
                  <a:cubicBezTo>
                    <a:pt x="11109" y="2917"/>
                    <a:pt x="11142" y="2784"/>
                    <a:pt x="11075" y="2683"/>
                  </a:cubicBezTo>
                  <a:cubicBezTo>
                    <a:pt x="11032" y="2619"/>
                    <a:pt x="10961" y="2582"/>
                    <a:pt x="10889" y="2582"/>
                  </a:cubicBezTo>
                  <a:close/>
                  <a:moveTo>
                    <a:pt x="9589" y="3604"/>
                  </a:moveTo>
                  <a:cubicBezTo>
                    <a:pt x="9534" y="3604"/>
                    <a:pt x="9477" y="3629"/>
                    <a:pt x="9441" y="3684"/>
                  </a:cubicBezTo>
                  <a:cubicBezTo>
                    <a:pt x="9207" y="3918"/>
                    <a:pt x="9040" y="4185"/>
                    <a:pt x="8940" y="4418"/>
                  </a:cubicBezTo>
                  <a:cubicBezTo>
                    <a:pt x="8907" y="4518"/>
                    <a:pt x="8940" y="4652"/>
                    <a:pt x="9040" y="4685"/>
                  </a:cubicBezTo>
                  <a:cubicBezTo>
                    <a:pt x="9074" y="4718"/>
                    <a:pt x="9107" y="4718"/>
                    <a:pt x="9141" y="4718"/>
                  </a:cubicBezTo>
                  <a:cubicBezTo>
                    <a:pt x="9207" y="4718"/>
                    <a:pt x="9274" y="4652"/>
                    <a:pt x="9307" y="4585"/>
                  </a:cubicBezTo>
                  <a:cubicBezTo>
                    <a:pt x="9407" y="4385"/>
                    <a:pt x="9541" y="4151"/>
                    <a:pt x="9741" y="3951"/>
                  </a:cubicBezTo>
                  <a:cubicBezTo>
                    <a:pt x="9808" y="3851"/>
                    <a:pt x="9808" y="3718"/>
                    <a:pt x="9708" y="3651"/>
                  </a:cubicBezTo>
                  <a:cubicBezTo>
                    <a:pt x="9678" y="3621"/>
                    <a:pt x="9634" y="3604"/>
                    <a:pt x="9589" y="3604"/>
                  </a:cubicBezTo>
                  <a:close/>
                  <a:moveTo>
                    <a:pt x="19401" y="3888"/>
                  </a:moveTo>
                  <a:cubicBezTo>
                    <a:pt x="19341" y="3888"/>
                    <a:pt x="19284" y="3914"/>
                    <a:pt x="19248" y="3951"/>
                  </a:cubicBezTo>
                  <a:cubicBezTo>
                    <a:pt x="19181" y="4051"/>
                    <a:pt x="19181" y="4185"/>
                    <a:pt x="19281" y="4251"/>
                  </a:cubicBezTo>
                  <a:cubicBezTo>
                    <a:pt x="19481" y="4451"/>
                    <a:pt x="19648" y="4618"/>
                    <a:pt x="19815" y="4818"/>
                  </a:cubicBezTo>
                  <a:cubicBezTo>
                    <a:pt x="19882" y="4885"/>
                    <a:pt x="19915" y="4918"/>
                    <a:pt x="19982" y="4918"/>
                  </a:cubicBezTo>
                  <a:cubicBezTo>
                    <a:pt x="20048" y="4918"/>
                    <a:pt x="20082" y="4885"/>
                    <a:pt x="20115" y="4852"/>
                  </a:cubicBezTo>
                  <a:cubicBezTo>
                    <a:pt x="20215" y="4785"/>
                    <a:pt x="20215" y="4652"/>
                    <a:pt x="20148" y="4551"/>
                  </a:cubicBezTo>
                  <a:cubicBezTo>
                    <a:pt x="19948" y="4351"/>
                    <a:pt x="19748" y="4151"/>
                    <a:pt x="19548" y="3951"/>
                  </a:cubicBezTo>
                  <a:cubicBezTo>
                    <a:pt x="19503" y="3906"/>
                    <a:pt x="19451" y="3888"/>
                    <a:pt x="19401" y="3888"/>
                  </a:cubicBezTo>
                  <a:close/>
                  <a:moveTo>
                    <a:pt x="10408" y="4318"/>
                  </a:moveTo>
                  <a:cubicBezTo>
                    <a:pt x="10275" y="4351"/>
                    <a:pt x="10175" y="4418"/>
                    <a:pt x="10175" y="4518"/>
                  </a:cubicBezTo>
                  <a:cubicBezTo>
                    <a:pt x="10175" y="4818"/>
                    <a:pt x="10141" y="5085"/>
                    <a:pt x="10041" y="5285"/>
                  </a:cubicBezTo>
                  <a:cubicBezTo>
                    <a:pt x="10008" y="5385"/>
                    <a:pt x="10041" y="5485"/>
                    <a:pt x="10141" y="5552"/>
                  </a:cubicBezTo>
                  <a:lnTo>
                    <a:pt x="10241" y="5552"/>
                  </a:lnTo>
                  <a:cubicBezTo>
                    <a:pt x="10308" y="5552"/>
                    <a:pt x="10408" y="5519"/>
                    <a:pt x="10441" y="5419"/>
                  </a:cubicBezTo>
                  <a:cubicBezTo>
                    <a:pt x="10542" y="5185"/>
                    <a:pt x="10608" y="4885"/>
                    <a:pt x="10608" y="4551"/>
                  </a:cubicBezTo>
                  <a:cubicBezTo>
                    <a:pt x="10608" y="4418"/>
                    <a:pt x="10508" y="4318"/>
                    <a:pt x="10408" y="4318"/>
                  </a:cubicBezTo>
                  <a:close/>
                  <a:moveTo>
                    <a:pt x="9029" y="5110"/>
                  </a:moveTo>
                  <a:cubicBezTo>
                    <a:pt x="9010" y="5110"/>
                    <a:pt x="8991" y="5113"/>
                    <a:pt x="8974" y="5119"/>
                  </a:cubicBezTo>
                  <a:cubicBezTo>
                    <a:pt x="8840" y="5152"/>
                    <a:pt x="8807" y="5252"/>
                    <a:pt x="8807" y="5385"/>
                  </a:cubicBezTo>
                  <a:cubicBezTo>
                    <a:pt x="8874" y="5619"/>
                    <a:pt x="9040" y="5786"/>
                    <a:pt x="9274" y="5919"/>
                  </a:cubicBezTo>
                  <a:cubicBezTo>
                    <a:pt x="9374" y="5986"/>
                    <a:pt x="9474" y="6019"/>
                    <a:pt x="9608" y="6019"/>
                  </a:cubicBezTo>
                  <a:lnTo>
                    <a:pt x="9641" y="6019"/>
                  </a:lnTo>
                  <a:cubicBezTo>
                    <a:pt x="9741" y="6019"/>
                    <a:pt x="9808" y="5952"/>
                    <a:pt x="9841" y="5852"/>
                  </a:cubicBezTo>
                  <a:cubicBezTo>
                    <a:pt x="9841" y="5719"/>
                    <a:pt x="9774" y="5619"/>
                    <a:pt x="9641" y="5619"/>
                  </a:cubicBezTo>
                  <a:cubicBezTo>
                    <a:pt x="9574" y="5619"/>
                    <a:pt x="9541" y="5586"/>
                    <a:pt x="9474" y="5552"/>
                  </a:cubicBezTo>
                  <a:cubicBezTo>
                    <a:pt x="9341" y="5485"/>
                    <a:pt x="9274" y="5385"/>
                    <a:pt x="9207" y="5252"/>
                  </a:cubicBezTo>
                  <a:cubicBezTo>
                    <a:pt x="9207" y="5170"/>
                    <a:pt x="9117" y="5110"/>
                    <a:pt x="9029" y="5110"/>
                  </a:cubicBezTo>
                  <a:close/>
                  <a:moveTo>
                    <a:pt x="20496" y="5151"/>
                  </a:moveTo>
                  <a:cubicBezTo>
                    <a:pt x="20457" y="5151"/>
                    <a:pt x="20417" y="5162"/>
                    <a:pt x="20382" y="5185"/>
                  </a:cubicBezTo>
                  <a:cubicBezTo>
                    <a:pt x="20282" y="5252"/>
                    <a:pt x="20248" y="5385"/>
                    <a:pt x="20315" y="5485"/>
                  </a:cubicBezTo>
                  <a:cubicBezTo>
                    <a:pt x="20482" y="5686"/>
                    <a:pt x="20615" y="5919"/>
                    <a:pt x="20749" y="6153"/>
                  </a:cubicBezTo>
                  <a:cubicBezTo>
                    <a:pt x="20782" y="6253"/>
                    <a:pt x="20849" y="6286"/>
                    <a:pt x="20916" y="6286"/>
                  </a:cubicBezTo>
                  <a:cubicBezTo>
                    <a:pt x="20949" y="6286"/>
                    <a:pt x="20982" y="6286"/>
                    <a:pt x="21016" y="6253"/>
                  </a:cubicBezTo>
                  <a:cubicBezTo>
                    <a:pt x="21116" y="6186"/>
                    <a:pt x="21149" y="6086"/>
                    <a:pt x="21116" y="5986"/>
                  </a:cubicBezTo>
                  <a:cubicBezTo>
                    <a:pt x="20982" y="5719"/>
                    <a:pt x="20816" y="5485"/>
                    <a:pt x="20682" y="5252"/>
                  </a:cubicBezTo>
                  <a:cubicBezTo>
                    <a:pt x="20639" y="5187"/>
                    <a:pt x="20568" y="5151"/>
                    <a:pt x="20496" y="5151"/>
                  </a:cubicBezTo>
                  <a:close/>
                  <a:moveTo>
                    <a:pt x="21250" y="6611"/>
                  </a:moveTo>
                  <a:cubicBezTo>
                    <a:pt x="21229" y="6611"/>
                    <a:pt x="21206" y="6614"/>
                    <a:pt x="21182" y="6620"/>
                  </a:cubicBezTo>
                  <a:cubicBezTo>
                    <a:pt x="21082" y="6686"/>
                    <a:pt x="21016" y="6786"/>
                    <a:pt x="21049" y="6886"/>
                  </a:cubicBezTo>
                  <a:cubicBezTo>
                    <a:pt x="21149" y="7153"/>
                    <a:pt x="21249" y="7420"/>
                    <a:pt x="21283" y="7687"/>
                  </a:cubicBezTo>
                  <a:cubicBezTo>
                    <a:pt x="21316" y="7787"/>
                    <a:pt x="21383" y="7854"/>
                    <a:pt x="21483" y="7854"/>
                  </a:cubicBezTo>
                  <a:cubicBezTo>
                    <a:pt x="21516" y="7854"/>
                    <a:pt x="21516" y="7854"/>
                    <a:pt x="21549" y="7820"/>
                  </a:cubicBezTo>
                  <a:cubicBezTo>
                    <a:pt x="21649" y="7820"/>
                    <a:pt x="21716" y="7687"/>
                    <a:pt x="21683" y="7587"/>
                  </a:cubicBezTo>
                  <a:cubicBezTo>
                    <a:pt x="21649" y="7320"/>
                    <a:pt x="21549" y="7020"/>
                    <a:pt x="21449" y="6753"/>
                  </a:cubicBezTo>
                  <a:cubicBezTo>
                    <a:pt x="21422" y="6671"/>
                    <a:pt x="21349" y="6611"/>
                    <a:pt x="21250" y="6611"/>
                  </a:cubicBezTo>
                  <a:close/>
                  <a:moveTo>
                    <a:pt x="21624" y="8248"/>
                  </a:moveTo>
                  <a:cubicBezTo>
                    <a:pt x="21610" y="8248"/>
                    <a:pt x="21596" y="8250"/>
                    <a:pt x="21583" y="8254"/>
                  </a:cubicBezTo>
                  <a:cubicBezTo>
                    <a:pt x="21483" y="8254"/>
                    <a:pt x="21383" y="8354"/>
                    <a:pt x="21383" y="8454"/>
                  </a:cubicBezTo>
                  <a:cubicBezTo>
                    <a:pt x="21383" y="8554"/>
                    <a:pt x="21383" y="8621"/>
                    <a:pt x="21383" y="8688"/>
                  </a:cubicBezTo>
                  <a:cubicBezTo>
                    <a:pt x="21383" y="8888"/>
                    <a:pt x="21383" y="9088"/>
                    <a:pt x="21349" y="9255"/>
                  </a:cubicBezTo>
                  <a:cubicBezTo>
                    <a:pt x="21349" y="9388"/>
                    <a:pt x="21416" y="9488"/>
                    <a:pt x="21549" y="9488"/>
                  </a:cubicBezTo>
                  <a:lnTo>
                    <a:pt x="21583" y="9488"/>
                  </a:lnTo>
                  <a:cubicBezTo>
                    <a:pt x="21683" y="9488"/>
                    <a:pt x="21750" y="9422"/>
                    <a:pt x="21783" y="9322"/>
                  </a:cubicBezTo>
                  <a:cubicBezTo>
                    <a:pt x="21816" y="9121"/>
                    <a:pt x="21816" y="8921"/>
                    <a:pt x="21816" y="8688"/>
                  </a:cubicBezTo>
                  <a:cubicBezTo>
                    <a:pt x="21816" y="8621"/>
                    <a:pt x="21816" y="8521"/>
                    <a:pt x="21816" y="8454"/>
                  </a:cubicBezTo>
                  <a:cubicBezTo>
                    <a:pt x="21816" y="8338"/>
                    <a:pt x="21716" y="8248"/>
                    <a:pt x="21624" y="8248"/>
                  </a:cubicBezTo>
                  <a:close/>
                  <a:moveTo>
                    <a:pt x="21361" y="9895"/>
                  </a:moveTo>
                  <a:cubicBezTo>
                    <a:pt x="21283" y="9895"/>
                    <a:pt x="21207" y="9950"/>
                    <a:pt x="21182" y="10022"/>
                  </a:cubicBezTo>
                  <a:cubicBezTo>
                    <a:pt x="21116" y="10289"/>
                    <a:pt x="20982" y="10522"/>
                    <a:pt x="20882" y="10756"/>
                  </a:cubicBezTo>
                  <a:cubicBezTo>
                    <a:pt x="20816" y="10856"/>
                    <a:pt x="20849" y="10989"/>
                    <a:pt x="20949" y="11056"/>
                  </a:cubicBezTo>
                  <a:lnTo>
                    <a:pt x="21049" y="11056"/>
                  </a:lnTo>
                  <a:cubicBezTo>
                    <a:pt x="21116" y="11056"/>
                    <a:pt x="21182" y="11023"/>
                    <a:pt x="21216" y="10956"/>
                  </a:cubicBezTo>
                  <a:cubicBezTo>
                    <a:pt x="21383" y="10723"/>
                    <a:pt x="21483" y="10456"/>
                    <a:pt x="21583" y="10155"/>
                  </a:cubicBezTo>
                  <a:cubicBezTo>
                    <a:pt x="21616" y="10055"/>
                    <a:pt x="21549" y="9955"/>
                    <a:pt x="21449" y="9922"/>
                  </a:cubicBezTo>
                  <a:cubicBezTo>
                    <a:pt x="21421" y="9903"/>
                    <a:pt x="21391" y="9895"/>
                    <a:pt x="21361" y="9895"/>
                  </a:cubicBezTo>
                  <a:close/>
                  <a:moveTo>
                    <a:pt x="20553" y="11340"/>
                  </a:moveTo>
                  <a:cubicBezTo>
                    <a:pt x="20499" y="11340"/>
                    <a:pt x="20449" y="11356"/>
                    <a:pt x="20415" y="11390"/>
                  </a:cubicBezTo>
                  <a:cubicBezTo>
                    <a:pt x="20248" y="11590"/>
                    <a:pt x="20082" y="11757"/>
                    <a:pt x="19882" y="11923"/>
                  </a:cubicBezTo>
                  <a:cubicBezTo>
                    <a:pt x="19781" y="11990"/>
                    <a:pt x="19781" y="12124"/>
                    <a:pt x="19848" y="12190"/>
                  </a:cubicBezTo>
                  <a:cubicBezTo>
                    <a:pt x="19882" y="12257"/>
                    <a:pt x="19948" y="12290"/>
                    <a:pt x="20015" y="12290"/>
                  </a:cubicBezTo>
                  <a:cubicBezTo>
                    <a:pt x="20048" y="12290"/>
                    <a:pt x="20082" y="12257"/>
                    <a:pt x="20148" y="12224"/>
                  </a:cubicBezTo>
                  <a:cubicBezTo>
                    <a:pt x="20349" y="12057"/>
                    <a:pt x="20549" y="11890"/>
                    <a:pt x="20715" y="11690"/>
                  </a:cubicBezTo>
                  <a:cubicBezTo>
                    <a:pt x="20782" y="11590"/>
                    <a:pt x="20782" y="11456"/>
                    <a:pt x="20715" y="11390"/>
                  </a:cubicBezTo>
                  <a:cubicBezTo>
                    <a:pt x="20665" y="11356"/>
                    <a:pt x="20607" y="11340"/>
                    <a:pt x="20553" y="1134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98" name="Google Shape;3098;p31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3099" name="Google Shape;3099;p31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1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1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1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1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1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1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1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1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1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1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1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1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1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1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1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1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1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1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1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1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1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1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1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1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1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1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1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1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1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1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1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1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1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1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1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31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31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31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31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1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1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1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1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1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1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1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1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1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31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31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31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31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31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31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31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31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31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31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31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9" name="Google Shape;3159;p31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3160" name="Google Shape;3160;p31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1" name="Google Shape;3161;p31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31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31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4" name="Google Shape;3164;p31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5" name="Google Shape;3165;p31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6" name="Google Shape;3166;p31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7" name="Google Shape;3167;p31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31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31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31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31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31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31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31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31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31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77" name="Google Shape;3177;p31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20330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9" name="Google Shape;3179;p32"/>
          <p:cNvGrpSpPr/>
          <p:nvPr/>
        </p:nvGrpSpPr>
        <p:grpSpPr>
          <a:xfrm>
            <a:off x="-61166" y="4501215"/>
            <a:ext cx="12314881" cy="2408912"/>
            <a:chOff x="-45875" y="3375911"/>
            <a:chExt cx="9236161" cy="1806684"/>
          </a:xfrm>
        </p:grpSpPr>
        <p:grpSp>
          <p:nvGrpSpPr>
            <p:cNvPr id="3180" name="Google Shape;3180;p32"/>
            <p:cNvGrpSpPr/>
            <p:nvPr/>
          </p:nvGrpSpPr>
          <p:grpSpPr>
            <a:xfrm>
              <a:off x="7237925" y="3375911"/>
              <a:ext cx="1255925" cy="715550"/>
              <a:chOff x="7237925" y="3375911"/>
              <a:chExt cx="1255925" cy="715550"/>
            </a:xfrm>
          </p:grpSpPr>
          <p:sp>
            <p:nvSpPr>
              <p:cNvPr id="3181" name="Google Shape;3181;p32"/>
              <p:cNvSpPr/>
              <p:nvPr/>
            </p:nvSpPr>
            <p:spPr>
              <a:xfrm>
                <a:off x="7308800" y="3447286"/>
                <a:ext cx="1128325" cy="635850"/>
              </a:xfrm>
              <a:custGeom>
                <a:avLst/>
                <a:gdLst/>
                <a:ahLst/>
                <a:cxnLst/>
                <a:rect l="l" t="t" r="r" b="b"/>
                <a:pathLst>
                  <a:path w="45133" h="25434" extrusionOk="0">
                    <a:moveTo>
                      <a:pt x="23837" y="0"/>
                    </a:moveTo>
                    <a:cubicBezTo>
                      <a:pt x="23288" y="0"/>
                      <a:pt x="22726" y="27"/>
                      <a:pt x="22150" y="82"/>
                    </a:cubicBezTo>
                    <a:cubicBezTo>
                      <a:pt x="6272" y="1650"/>
                      <a:pt x="1168" y="19629"/>
                      <a:pt x="1" y="25033"/>
                    </a:cubicBezTo>
                    <a:lnTo>
                      <a:pt x="3637" y="25200"/>
                    </a:lnTo>
                    <a:cubicBezTo>
                      <a:pt x="4504" y="21297"/>
                      <a:pt x="8840" y="5819"/>
                      <a:pt x="22517" y="4218"/>
                    </a:cubicBezTo>
                    <a:cubicBezTo>
                      <a:pt x="23082" y="4153"/>
                      <a:pt x="23632" y="4122"/>
                      <a:pt x="24167" y="4122"/>
                    </a:cubicBezTo>
                    <a:cubicBezTo>
                      <a:pt x="36559" y="4122"/>
                      <a:pt x="41106" y="20893"/>
                      <a:pt x="42098" y="25433"/>
                    </a:cubicBezTo>
                    <a:lnTo>
                      <a:pt x="45133" y="25333"/>
                    </a:lnTo>
                    <a:cubicBezTo>
                      <a:pt x="44039" y="20119"/>
                      <a:pt x="38908" y="0"/>
                      <a:pt x="238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2" name="Google Shape;3182;p32"/>
              <p:cNvSpPr/>
              <p:nvPr/>
            </p:nvSpPr>
            <p:spPr>
              <a:xfrm>
                <a:off x="7237925" y="3375911"/>
                <a:ext cx="1255925" cy="704725"/>
              </a:xfrm>
              <a:custGeom>
                <a:avLst/>
                <a:gdLst/>
                <a:ahLst/>
                <a:cxnLst/>
                <a:rect l="l" t="t" r="r" b="b"/>
                <a:pathLst>
                  <a:path w="50237" h="28189" extrusionOk="0">
                    <a:moveTo>
                      <a:pt x="25663" y="1"/>
                    </a:moveTo>
                    <a:cubicBezTo>
                      <a:pt x="25212" y="1"/>
                      <a:pt x="24752" y="12"/>
                      <a:pt x="24284" y="35"/>
                    </a:cubicBezTo>
                    <a:cubicBezTo>
                      <a:pt x="5104" y="935"/>
                      <a:pt x="0" y="27788"/>
                      <a:pt x="0" y="27788"/>
                    </a:cubicBezTo>
                    <a:lnTo>
                      <a:pt x="2836" y="27888"/>
                    </a:lnTo>
                    <a:cubicBezTo>
                      <a:pt x="4003" y="22484"/>
                      <a:pt x="9107" y="4505"/>
                      <a:pt x="24985" y="2937"/>
                    </a:cubicBezTo>
                    <a:cubicBezTo>
                      <a:pt x="25561" y="2882"/>
                      <a:pt x="26123" y="2855"/>
                      <a:pt x="26672" y="2855"/>
                    </a:cubicBezTo>
                    <a:cubicBezTo>
                      <a:pt x="41743" y="2855"/>
                      <a:pt x="46874" y="22974"/>
                      <a:pt x="47968" y="28188"/>
                    </a:cubicBezTo>
                    <a:lnTo>
                      <a:pt x="50236" y="28122"/>
                    </a:lnTo>
                    <a:cubicBezTo>
                      <a:pt x="50236" y="28122"/>
                      <a:pt x="48280" y="1"/>
                      <a:pt x="256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2"/>
              <p:cNvSpPr/>
              <p:nvPr/>
            </p:nvSpPr>
            <p:spPr>
              <a:xfrm>
                <a:off x="7476425" y="3646911"/>
                <a:ext cx="809775" cy="441225"/>
              </a:xfrm>
              <a:custGeom>
                <a:avLst/>
                <a:gdLst/>
                <a:ahLst/>
                <a:cxnLst/>
                <a:rect l="l" t="t" r="r" b="b"/>
                <a:pathLst>
                  <a:path w="32391" h="17649" extrusionOk="0">
                    <a:moveTo>
                      <a:pt x="16309" y="0"/>
                    </a:moveTo>
                    <a:cubicBezTo>
                      <a:pt x="5835" y="0"/>
                      <a:pt x="1192" y="13177"/>
                      <a:pt x="1" y="17348"/>
                    </a:cubicBezTo>
                    <a:lnTo>
                      <a:pt x="2336" y="17448"/>
                    </a:lnTo>
                    <a:cubicBezTo>
                      <a:pt x="2336" y="17448"/>
                      <a:pt x="5771" y="2698"/>
                      <a:pt x="15657" y="2698"/>
                    </a:cubicBezTo>
                    <a:cubicBezTo>
                      <a:pt x="16262" y="2698"/>
                      <a:pt x="16892" y="2754"/>
                      <a:pt x="17546" y="2871"/>
                    </a:cubicBezTo>
                    <a:cubicBezTo>
                      <a:pt x="26853" y="4539"/>
                      <a:pt x="30022" y="17648"/>
                      <a:pt x="30022" y="17648"/>
                    </a:cubicBezTo>
                    <a:lnTo>
                      <a:pt x="32390" y="17548"/>
                    </a:lnTo>
                    <a:cubicBezTo>
                      <a:pt x="30989" y="12311"/>
                      <a:pt x="26653" y="203"/>
                      <a:pt x="16546" y="3"/>
                    </a:cubicBezTo>
                    <a:cubicBezTo>
                      <a:pt x="16467" y="1"/>
                      <a:pt x="16388" y="0"/>
                      <a:pt x="16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32"/>
              <p:cNvSpPr/>
              <p:nvPr/>
            </p:nvSpPr>
            <p:spPr>
              <a:xfrm>
                <a:off x="7399700" y="3550311"/>
                <a:ext cx="961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462" h="21413" extrusionOk="0">
                    <a:moveTo>
                      <a:pt x="20531" y="1"/>
                    </a:moveTo>
                    <a:cubicBezTo>
                      <a:pt x="19996" y="1"/>
                      <a:pt x="19446" y="32"/>
                      <a:pt x="18881" y="97"/>
                    </a:cubicBezTo>
                    <a:cubicBezTo>
                      <a:pt x="5204" y="1698"/>
                      <a:pt x="868" y="17176"/>
                      <a:pt x="1" y="21079"/>
                    </a:cubicBezTo>
                    <a:lnTo>
                      <a:pt x="3070" y="21212"/>
                    </a:lnTo>
                    <a:cubicBezTo>
                      <a:pt x="4261" y="17041"/>
                      <a:pt x="8904" y="3864"/>
                      <a:pt x="19378" y="3864"/>
                    </a:cubicBezTo>
                    <a:cubicBezTo>
                      <a:pt x="19457" y="3864"/>
                      <a:pt x="19536" y="3865"/>
                      <a:pt x="19615" y="3867"/>
                    </a:cubicBezTo>
                    <a:cubicBezTo>
                      <a:pt x="29722" y="4067"/>
                      <a:pt x="34058" y="16175"/>
                      <a:pt x="35459" y="21412"/>
                    </a:cubicBezTo>
                    <a:lnTo>
                      <a:pt x="38462" y="21312"/>
                    </a:lnTo>
                    <a:cubicBezTo>
                      <a:pt x="37470" y="16772"/>
                      <a:pt x="32923" y="1"/>
                      <a:pt x="205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" name="Google Shape;3185;p32"/>
              <p:cNvSpPr/>
              <p:nvPr/>
            </p:nvSpPr>
            <p:spPr>
              <a:xfrm>
                <a:off x="7302975" y="3439786"/>
                <a:ext cx="1140000" cy="646675"/>
              </a:xfrm>
              <a:custGeom>
                <a:avLst/>
                <a:gdLst/>
                <a:ahLst/>
                <a:cxnLst/>
                <a:rect l="l" t="t" r="r" b="b"/>
                <a:pathLst>
                  <a:path w="45600" h="25867" extrusionOk="0">
                    <a:moveTo>
                      <a:pt x="24594" y="0"/>
                    </a:moveTo>
                    <a:cubicBezTo>
                      <a:pt x="24370" y="0"/>
                      <a:pt x="24144" y="5"/>
                      <a:pt x="23917" y="15"/>
                    </a:cubicBezTo>
                    <a:cubicBezTo>
                      <a:pt x="7172" y="682"/>
                      <a:pt x="1868" y="18895"/>
                      <a:pt x="134" y="24899"/>
                    </a:cubicBezTo>
                    <a:lnTo>
                      <a:pt x="34" y="25300"/>
                    </a:lnTo>
                    <a:cubicBezTo>
                      <a:pt x="0" y="25400"/>
                      <a:pt x="67" y="25500"/>
                      <a:pt x="167" y="25533"/>
                    </a:cubicBezTo>
                    <a:cubicBezTo>
                      <a:pt x="185" y="25539"/>
                      <a:pt x="204" y="25542"/>
                      <a:pt x="223" y="25542"/>
                    </a:cubicBezTo>
                    <a:cubicBezTo>
                      <a:pt x="311" y="25542"/>
                      <a:pt x="406" y="25482"/>
                      <a:pt x="434" y="25400"/>
                    </a:cubicBezTo>
                    <a:lnTo>
                      <a:pt x="534" y="24999"/>
                    </a:lnTo>
                    <a:cubicBezTo>
                      <a:pt x="2269" y="19095"/>
                      <a:pt x="7506" y="1082"/>
                      <a:pt x="23917" y="415"/>
                    </a:cubicBezTo>
                    <a:cubicBezTo>
                      <a:pt x="24130" y="407"/>
                      <a:pt x="24341" y="402"/>
                      <a:pt x="24550" y="402"/>
                    </a:cubicBezTo>
                    <a:cubicBezTo>
                      <a:pt x="40646" y="402"/>
                      <a:pt x="45100" y="25436"/>
                      <a:pt x="45166" y="25667"/>
                    </a:cubicBezTo>
                    <a:cubicBezTo>
                      <a:pt x="45166" y="25767"/>
                      <a:pt x="45266" y="25867"/>
                      <a:pt x="45366" y="25867"/>
                    </a:cubicBezTo>
                    <a:lnTo>
                      <a:pt x="45399" y="25867"/>
                    </a:lnTo>
                    <a:cubicBezTo>
                      <a:pt x="45499" y="25833"/>
                      <a:pt x="45600" y="25733"/>
                      <a:pt x="45566" y="25600"/>
                    </a:cubicBezTo>
                    <a:cubicBezTo>
                      <a:pt x="45566" y="25533"/>
                      <a:pt x="44399" y="18995"/>
                      <a:pt x="41196" y="12591"/>
                    </a:cubicBezTo>
                    <a:cubicBezTo>
                      <a:pt x="37064" y="4358"/>
                      <a:pt x="31338" y="0"/>
                      <a:pt x="2459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2"/>
              <p:cNvSpPr/>
              <p:nvPr/>
            </p:nvSpPr>
            <p:spPr>
              <a:xfrm>
                <a:off x="7393875" y="3544361"/>
                <a:ext cx="973200" cy="544600"/>
              </a:xfrm>
              <a:custGeom>
                <a:avLst/>
                <a:gdLst/>
                <a:ahLst/>
                <a:cxnLst/>
                <a:rect l="l" t="t" r="r" b="b"/>
                <a:pathLst>
                  <a:path w="38928" h="21784" extrusionOk="0">
                    <a:moveTo>
                      <a:pt x="21199" y="1"/>
                    </a:moveTo>
                    <a:cubicBezTo>
                      <a:pt x="21160" y="1"/>
                      <a:pt x="21121" y="1"/>
                      <a:pt x="21082" y="2"/>
                    </a:cubicBezTo>
                    <a:cubicBezTo>
                      <a:pt x="7072" y="168"/>
                      <a:pt x="1701" y="14912"/>
                      <a:pt x="34" y="21250"/>
                    </a:cubicBezTo>
                    <a:cubicBezTo>
                      <a:pt x="0" y="21384"/>
                      <a:pt x="67" y="21484"/>
                      <a:pt x="200" y="21517"/>
                    </a:cubicBezTo>
                    <a:cubicBezTo>
                      <a:pt x="218" y="21523"/>
                      <a:pt x="235" y="21525"/>
                      <a:pt x="252" y="21525"/>
                    </a:cubicBezTo>
                    <a:cubicBezTo>
                      <a:pt x="333" y="21525"/>
                      <a:pt x="406" y="21461"/>
                      <a:pt x="434" y="21350"/>
                    </a:cubicBezTo>
                    <a:cubicBezTo>
                      <a:pt x="2068" y="15112"/>
                      <a:pt x="7339" y="569"/>
                      <a:pt x="21082" y="435"/>
                    </a:cubicBezTo>
                    <a:lnTo>
                      <a:pt x="21215" y="435"/>
                    </a:lnTo>
                    <a:cubicBezTo>
                      <a:pt x="33357" y="435"/>
                      <a:pt x="38428" y="21384"/>
                      <a:pt x="38494" y="21617"/>
                    </a:cubicBezTo>
                    <a:cubicBezTo>
                      <a:pt x="38528" y="21717"/>
                      <a:pt x="38594" y="21784"/>
                      <a:pt x="38695" y="21784"/>
                    </a:cubicBezTo>
                    <a:cubicBezTo>
                      <a:pt x="38695" y="21784"/>
                      <a:pt x="38728" y="21784"/>
                      <a:pt x="38728" y="21750"/>
                    </a:cubicBezTo>
                    <a:cubicBezTo>
                      <a:pt x="38861" y="21750"/>
                      <a:pt x="38928" y="21617"/>
                      <a:pt x="38895" y="21517"/>
                    </a:cubicBezTo>
                    <a:cubicBezTo>
                      <a:pt x="38861" y="21284"/>
                      <a:pt x="33690" y="1"/>
                      <a:pt x="2119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32"/>
              <p:cNvSpPr/>
              <p:nvPr/>
            </p:nvSpPr>
            <p:spPr>
              <a:xfrm>
                <a:off x="7470600" y="3640561"/>
                <a:ext cx="821425" cy="450900"/>
              </a:xfrm>
              <a:custGeom>
                <a:avLst/>
                <a:gdLst/>
                <a:ahLst/>
                <a:cxnLst/>
                <a:rect l="l" t="t" r="r" b="b"/>
                <a:pathLst>
                  <a:path w="32857" h="18036" extrusionOk="0">
                    <a:moveTo>
                      <a:pt x="15783" y="0"/>
                    </a:moveTo>
                    <a:cubicBezTo>
                      <a:pt x="5388" y="0"/>
                      <a:pt x="98" y="17342"/>
                      <a:pt x="33" y="17536"/>
                    </a:cubicBezTo>
                    <a:cubicBezTo>
                      <a:pt x="0" y="17636"/>
                      <a:pt x="67" y="17769"/>
                      <a:pt x="167" y="17802"/>
                    </a:cubicBezTo>
                    <a:cubicBezTo>
                      <a:pt x="184" y="17808"/>
                      <a:pt x="202" y="17811"/>
                      <a:pt x="221" y="17811"/>
                    </a:cubicBezTo>
                    <a:cubicBezTo>
                      <a:pt x="310" y="17811"/>
                      <a:pt x="406" y="17746"/>
                      <a:pt x="434" y="17636"/>
                    </a:cubicBezTo>
                    <a:cubicBezTo>
                      <a:pt x="498" y="17474"/>
                      <a:pt x="5699" y="403"/>
                      <a:pt x="15761" y="403"/>
                    </a:cubicBezTo>
                    <a:cubicBezTo>
                      <a:pt x="16084" y="403"/>
                      <a:pt x="16412" y="420"/>
                      <a:pt x="16745" y="457"/>
                    </a:cubicBezTo>
                    <a:cubicBezTo>
                      <a:pt x="29621" y="1858"/>
                      <a:pt x="32390" y="17702"/>
                      <a:pt x="32423" y="17836"/>
                    </a:cubicBezTo>
                    <a:cubicBezTo>
                      <a:pt x="32423" y="17936"/>
                      <a:pt x="32523" y="18036"/>
                      <a:pt x="32623" y="18036"/>
                    </a:cubicBezTo>
                    <a:cubicBezTo>
                      <a:pt x="32623" y="18036"/>
                      <a:pt x="32657" y="18036"/>
                      <a:pt x="32657" y="18003"/>
                    </a:cubicBezTo>
                    <a:cubicBezTo>
                      <a:pt x="32790" y="18003"/>
                      <a:pt x="32857" y="17902"/>
                      <a:pt x="32823" y="17769"/>
                    </a:cubicBezTo>
                    <a:cubicBezTo>
                      <a:pt x="32790" y="17602"/>
                      <a:pt x="29988" y="1491"/>
                      <a:pt x="16812" y="56"/>
                    </a:cubicBezTo>
                    <a:cubicBezTo>
                      <a:pt x="16464" y="19"/>
                      <a:pt x="16121" y="0"/>
                      <a:pt x="1578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8" name="Google Shape;3188;p32"/>
            <p:cNvGrpSpPr/>
            <p:nvPr/>
          </p:nvGrpSpPr>
          <p:grpSpPr>
            <a:xfrm>
              <a:off x="-45875" y="3877415"/>
              <a:ext cx="9236161" cy="1305180"/>
              <a:chOff x="-65450" y="4543325"/>
              <a:chExt cx="9236161" cy="639168"/>
            </a:xfrm>
          </p:grpSpPr>
          <p:sp>
            <p:nvSpPr>
              <p:cNvPr id="3189" name="Google Shape;3189;p32"/>
              <p:cNvSpPr/>
              <p:nvPr/>
            </p:nvSpPr>
            <p:spPr>
              <a:xfrm>
                <a:off x="-38725" y="4543325"/>
                <a:ext cx="9209436" cy="639168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" name="Google Shape;3190;p32"/>
              <p:cNvSpPr/>
              <p:nvPr/>
            </p:nvSpPr>
            <p:spPr>
              <a:xfrm>
                <a:off x="-65450" y="4641360"/>
                <a:ext cx="9209483" cy="540903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1" name="Google Shape;3191;p32"/>
            <p:cNvSpPr/>
            <p:nvPr/>
          </p:nvSpPr>
          <p:spPr>
            <a:xfrm>
              <a:off x="8555113" y="3590566"/>
              <a:ext cx="124275" cy="125100"/>
            </a:xfrm>
            <a:custGeom>
              <a:avLst/>
              <a:gdLst/>
              <a:ahLst/>
              <a:cxnLst/>
              <a:rect l="l" t="t" r="r" b="b"/>
              <a:pathLst>
                <a:path w="4971" h="5004" extrusionOk="0">
                  <a:moveTo>
                    <a:pt x="2669" y="600"/>
                  </a:moveTo>
                  <a:cubicBezTo>
                    <a:pt x="2735" y="801"/>
                    <a:pt x="2802" y="1134"/>
                    <a:pt x="2836" y="1301"/>
                  </a:cubicBezTo>
                  <a:cubicBezTo>
                    <a:pt x="2969" y="1801"/>
                    <a:pt x="3002" y="1935"/>
                    <a:pt x="3069" y="2001"/>
                  </a:cubicBezTo>
                  <a:cubicBezTo>
                    <a:pt x="3102" y="2102"/>
                    <a:pt x="3202" y="2135"/>
                    <a:pt x="3703" y="2302"/>
                  </a:cubicBezTo>
                  <a:cubicBezTo>
                    <a:pt x="3870" y="2368"/>
                    <a:pt x="4170" y="2468"/>
                    <a:pt x="4370" y="2569"/>
                  </a:cubicBezTo>
                  <a:cubicBezTo>
                    <a:pt x="4103" y="2669"/>
                    <a:pt x="3636" y="2869"/>
                    <a:pt x="3202" y="3002"/>
                  </a:cubicBezTo>
                  <a:cubicBezTo>
                    <a:pt x="3136" y="3036"/>
                    <a:pt x="3102" y="3069"/>
                    <a:pt x="3069" y="3102"/>
                  </a:cubicBezTo>
                  <a:cubicBezTo>
                    <a:pt x="2869" y="3603"/>
                    <a:pt x="2635" y="4136"/>
                    <a:pt x="2469" y="4403"/>
                  </a:cubicBezTo>
                  <a:cubicBezTo>
                    <a:pt x="2335" y="4103"/>
                    <a:pt x="2202" y="3536"/>
                    <a:pt x="2068" y="3036"/>
                  </a:cubicBezTo>
                  <a:cubicBezTo>
                    <a:pt x="2035" y="2969"/>
                    <a:pt x="1968" y="2902"/>
                    <a:pt x="1902" y="2869"/>
                  </a:cubicBezTo>
                  <a:cubicBezTo>
                    <a:pt x="1401" y="2802"/>
                    <a:pt x="867" y="2669"/>
                    <a:pt x="567" y="2569"/>
                  </a:cubicBezTo>
                  <a:cubicBezTo>
                    <a:pt x="867" y="2402"/>
                    <a:pt x="1468" y="2135"/>
                    <a:pt x="2002" y="1935"/>
                  </a:cubicBezTo>
                  <a:cubicBezTo>
                    <a:pt x="2068" y="1901"/>
                    <a:pt x="2102" y="1868"/>
                    <a:pt x="2135" y="1801"/>
                  </a:cubicBezTo>
                  <a:cubicBezTo>
                    <a:pt x="2302" y="1368"/>
                    <a:pt x="2502" y="867"/>
                    <a:pt x="2669" y="600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68"/>
                    <a:pt x="0" y="2535"/>
                  </a:cubicBezTo>
                  <a:cubicBezTo>
                    <a:pt x="0" y="2602"/>
                    <a:pt x="0" y="2702"/>
                    <a:pt x="67" y="2769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5004"/>
                    <a:pt x="2268" y="5004"/>
                    <a:pt x="2435" y="5004"/>
                  </a:cubicBezTo>
                  <a:cubicBezTo>
                    <a:pt x="2569" y="4970"/>
                    <a:pt x="2735" y="4970"/>
                    <a:pt x="3436" y="3369"/>
                  </a:cubicBezTo>
                  <a:cubicBezTo>
                    <a:pt x="3870" y="3202"/>
                    <a:pt x="4704" y="2902"/>
                    <a:pt x="4870" y="2735"/>
                  </a:cubicBezTo>
                  <a:cubicBezTo>
                    <a:pt x="4937" y="2702"/>
                    <a:pt x="4970" y="2602"/>
                    <a:pt x="4937" y="2502"/>
                  </a:cubicBezTo>
                  <a:cubicBezTo>
                    <a:pt x="4904" y="2335"/>
                    <a:pt x="4670" y="2202"/>
                    <a:pt x="3836" y="1901"/>
                  </a:cubicBezTo>
                  <a:cubicBezTo>
                    <a:pt x="3669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36" y="1201"/>
                  </a:cubicBezTo>
                  <a:cubicBezTo>
                    <a:pt x="3102" y="634"/>
                    <a:pt x="3002" y="234"/>
                    <a:pt x="2902" y="100"/>
                  </a:cubicBezTo>
                  <a:cubicBezTo>
                    <a:pt x="2869" y="33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7506450" y="4169541"/>
              <a:ext cx="77575" cy="77575"/>
            </a:xfrm>
            <a:custGeom>
              <a:avLst/>
              <a:gdLst/>
              <a:ahLst/>
              <a:cxnLst/>
              <a:rect l="l" t="t" r="r" b="b"/>
              <a:pathLst>
                <a:path w="3103" h="3103" extrusionOk="0">
                  <a:moveTo>
                    <a:pt x="1568" y="401"/>
                  </a:moveTo>
                  <a:cubicBezTo>
                    <a:pt x="1868" y="401"/>
                    <a:pt x="2169" y="534"/>
                    <a:pt x="2369" y="735"/>
                  </a:cubicBezTo>
                  <a:cubicBezTo>
                    <a:pt x="2569" y="968"/>
                    <a:pt x="2702" y="1235"/>
                    <a:pt x="2702" y="1535"/>
                  </a:cubicBezTo>
                  <a:cubicBezTo>
                    <a:pt x="2702" y="2169"/>
                    <a:pt x="2202" y="2669"/>
                    <a:pt x="1568" y="2669"/>
                  </a:cubicBezTo>
                  <a:cubicBezTo>
                    <a:pt x="1268" y="2669"/>
                    <a:pt x="968" y="2536"/>
                    <a:pt x="768" y="2336"/>
                  </a:cubicBezTo>
                  <a:cubicBezTo>
                    <a:pt x="534" y="2136"/>
                    <a:pt x="434" y="1835"/>
                    <a:pt x="434" y="1535"/>
                  </a:cubicBezTo>
                  <a:cubicBezTo>
                    <a:pt x="434" y="901"/>
                    <a:pt x="934" y="401"/>
                    <a:pt x="1568" y="401"/>
                  </a:cubicBezTo>
                  <a:close/>
                  <a:moveTo>
                    <a:pt x="1568" y="1"/>
                  </a:moveTo>
                  <a:cubicBezTo>
                    <a:pt x="701" y="1"/>
                    <a:pt x="0" y="668"/>
                    <a:pt x="0" y="1535"/>
                  </a:cubicBezTo>
                  <a:cubicBezTo>
                    <a:pt x="0" y="2369"/>
                    <a:pt x="701" y="3070"/>
                    <a:pt x="1568" y="3103"/>
                  </a:cubicBezTo>
                  <a:cubicBezTo>
                    <a:pt x="2402" y="3103"/>
                    <a:pt x="3103" y="2402"/>
                    <a:pt x="3103" y="1535"/>
                  </a:cubicBezTo>
                  <a:cubicBezTo>
                    <a:pt x="3103" y="1135"/>
                    <a:pt x="2969" y="735"/>
                    <a:pt x="2669" y="434"/>
                  </a:cubicBezTo>
                  <a:cubicBezTo>
                    <a:pt x="2369" y="134"/>
                    <a:pt x="1968" y="1"/>
                    <a:pt x="15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8825725" y="4538991"/>
              <a:ext cx="78400" cy="77575"/>
            </a:xfrm>
            <a:custGeom>
              <a:avLst/>
              <a:gdLst/>
              <a:ahLst/>
              <a:cxnLst/>
              <a:rect l="l" t="t" r="r" b="b"/>
              <a:pathLst>
                <a:path w="3136" h="3103" extrusionOk="0">
                  <a:moveTo>
                    <a:pt x="1568" y="434"/>
                  </a:moveTo>
                  <a:cubicBezTo>
                    <a:pt x="2202" y="434"/>
                    <a:pt x="2702" y="934"/>
                    <a:pt x="2702" y="1568"/>
                  </a:cubicBezTo>
                  <a:cubicBezTo>
                    <a:pt x="2702" y="2202"/>
                    <a:pt x="2202" y="2702"/>
                    <a:pt x="1568" y="2702"/>
                  </a:cubicBezTo>
                  <a:cubicBezTo>
                    <a:pt x="1268" y="2702"/>
                    <a:pt x="968" y="2569"/>
                    <a:pt x="768" y="2368"/>
                  </a:cubicBezTo>
                  <a:cubicBezTo>
                    <a:pt x="534" y="2135"/>
                    <a:pt x="434" y="1868"/>
                    <a:pt x="434" y="1568"/>
                  </a:cubicBezTo>
                  <a:cubicBezTo>
                    <a:pt x="434" y="934"/>
                    <a:pt x="934" y="434"/>
                    <a:pt x="1568" y="434"/>
                  </a:cubicBezTo>
                  <a:close/>
                  <a:moveTo>
                    <a:pt x="1568" y="0"/>
                  </a:moveTo>
                  <a:cubicBezTo>
                    <a:pt x="701" y="0"/>
                    <a:pt x="34" y="701"/>
                    <a:pt x="0" y="1568"/>
                  </a:cubicBezTo>
                  <a:cubicBezTo>
                    <a:pt x="0" y="1968"/>
                    <a:pt x="167" y="2368"/>
                    <a:pt x="467" y="2669"/>
                  </a:cubicBezTo>
                  <a:cubicBezTo>
                    <a:pt x="768" y="2935"/>
                    <a:pt x="1135" y="3102"/>
                    <a:pt x="1568" y="3102"/>
                  </a:cubicBezTo>
                  <a:cubicBezTo>
                    <a:pt x="2436" y="3102"/>
                    <a:pt x="3103" y="2435"/>
                    <a:pt x="3103" y="1568"/>
                  </a:cubicBezTo>
                  <a:cubicBezTo>
                    <a:pt x="3136" y="701"/>
                    <a:pt x="2436" y="0"/>
                    <a:pt x="156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7888375" y="4179391"/>
              <a:ext cx="96775" cy="586450"/>
            </a:xfrm>
            <a:custGeom>
              <a:avLst/>
              <a:gdLst/>
              <a:ahLst/>
              <a:cxnLst/>
              <a:rect l="l" t="t" r="r" b="b"/>
              <a:pathLst>
                <a:path w="3871" h="23458" extrusionOk="0">
                  <a:moveTo>
                    <a:pt x="241" y="1"/>
                  </a:moveTo>
                  <a:cubicBezTo>
                    <a:pt x="228" y="1"/>
                    <a:pt x="215" y="3"/>
                    <a:pt x="201" y="7"/>
                  </a:cubicBezTo>
                  <a:cubicBezTo>
                    <a:pt x="68" y="40"/>
                    <a:pt x="1" y="140"/>
                    <a:pt x="34" y="241"/>
                  </a:cubicBezTo>
                  <a:cubicBezTo>
                    <a:pt x="68" y="407"/>
                    <a:pt x="3437" y="17286"/>
                    <a:pt x="1902" y="23190"/>
                  </a:cubicBezTo>
                  <a:cubicBezTo>
                    <a:pt x="1869" y="23290"/>
                    <a:pt x="1936" y="23424"/>
                    <a:pt x="2036" y="23457"/>
                  </a:cubicBezTo>
                  <a:lnTo>
                    <a:pt x="2102" y="23457"/>
                  </a:lnTo>
                  <a:cubicBezTo>
                    <a:pt x="2169" y="23457"/>
                    <a:pt x="2269" y="23390"/>
                    <a:pt x="2303" y="23290"/>
                  </a:cubicBezTo>
                  <a:cubicBezTo>
                    <a:pt x="3870" y="17319"/>
                    <a:pt x="568" y="874"/>
                    <a:pt x="435" y="174"/>
                  </a:cubicBezTo>
                  <a:cubicBezTo>
                    <a:pt x="406" y="87"/>
                    <a:pt x="327" y="1"/>
                    <a:pt x="2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7489775" y="4544241"/>
              <a:ext cx="785875" cy="371175"/>
            </a:xfrm>
            <a:custGeom>
              <a:avLst/>
              <a:gdLst/>
              <a:ahLst/>
              <a:cxnLst/>
              <a:rect l="l" t="t" r="r" b="b"/>
              <a:pathLst>
                <a:path w="31435" h="14847" extrusionOk="0">
                  <a:moveTo>
                    <a:pt x="22711" y="0"/>
                  </a:moveTo>
                  <a:cubicBezTo>
                    <a:pt x="22565" y="0"/>
                    <a:pt x="22411" y="50"/>
                    <a:pt x="22249" y="157"/>
                  </a:cubicBezTo>
                  <a:cubicBezTo>
                    <a:pt x="19881" y="1758"/>
                    <a:pt x="15745" y="9397"/>
                    <a:pt x="15745" y="9397"/>
                  </a:cubicBezTo>
                  <a:cubicBezTo>
                    <a:pt x="15745" y="9397"/>
                    <a:pt x="16319" y="1746"/>
                    <a:pt x="13695" y="1746"/>
                  </a:cubicBezTo>
                  <a:cubicBezTo>
                    <a:pt x="13635" y="1746"/>
                    <a:pt x="13573" y="1750"/>
                    <a:pt x="13510" y="1758"/>
                  </a:cubicBezTo>
                  <a:cubicBezTo>
                    <a:pt x="10675" y="2125"/>
                    <a:pt x="8606" y="9364"/>
                    <a:pt x="8606" y="9364"/>
                  </a:cubicBezTo>
                  <a:cubicBezTo>
                    <a:pt x="8606" y="9364"/>
                    <a:pt x="4787" y="1656"/>
                    <a:pt x="3057" y="1656"/>
                  </a:cubicBezTo>
                  <a:cubicBezTo>
                    <a:pt x="2697" y="1656"/>
                    <a:pt x="2428" y="1989"/>
                    <a:pt x="2302" y="2792"/>
                  </a:cubicBezTo>
                  <a:cubicBezTo>
                    <a:pt x="1768" y="6195"/>
                    <a:pt x="0" y="13933"/>
                    <a:pt x="3736" y="14167"/>
                  </a:cubicBezTo>
                  <a:cubicBezTo>
                    <a:pt x="3736" y="14167"/>
                    <a:pt x="13512" y="14846"/>
                    <a:pt x="21039" y="14846"/>
                  </a:cubicBezTo>
                  <a:cubicBezTo>
                    <a:pt x="25186" y="14846"/>
                    <a:pt x="28651" y="14640"/>
                    <a:pt x="29421" y="14000"/>
                  </a:cubicBezTo>
                  <a:cubicBezTo>
                    <a:pt x="31434" y="12359"/>
                    <a:pt x="31233" y="2984"/>
                    <a:pt x="29913" y="2984"/>
                  </a:cubicBezTo>
                  <a:cubicBezTo>
                    <a:pt x="29811" y="2984"/>
                    <a:pt x="29703" y="3040"/>
                    <a:pt x="29588" y="3159"/>
                  </a:cubicBezTo>
                  <a:cubicBezTo>
                    <a:pt x="28020" y="4827"/>
                    <a:pt x="25285" y="9297"/>
                    <a:pt x="25285" y="9297"/>
                  </a:cubicBezTo>
                  <a:cubicBezTo>
                    <a:pt x="25285" y="9297"/>
                    <a:pt x="24706" y="0"/>
                    <a:pt x="227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7780800" y="4676566"/>
              <a:ext cx="54250" cy="200175"/>
            </a:xfrm>
            <a:custGeom>
              <a:avLst/>
              <a:gdLst/>
              <a:ahLst/>
              <a:cxnLst/>
              <a:rect l="l" t="t" r="r" b="b"/>
              <a:pathLst>
                <a:path w="2170" h="8007" extrusionOk="0">
                  <a:moveTo>
                    <a:pt x="1235" y="1"/>
                  </a:moveTo>
                  <a:cubicBezTo>
                    <a:pt x="1102" y="1"/>
                    <a:pt x="1035" y="101"/>
                    <a:pt x="1035" y="234"/>
                  </a:cubicBezTo>
                  <a:cubicBezTo>
                    <a:pt x="1035" y="301"/>
                    <a:pt x="1735" y="6272"/>
                    <a:pt x="101" y="7640"/>
                  </a:cubicBezTo>
                  <a:cubicBezTo>
                    <a:pt x="34" y="7706"/>
                    <a:pt x="1" y="7840"/>
                    <a:pt x="68" y="7907"/>
                  </a:cubicBezTo>
                  <a:cubicBezTo>
                    <a:pt x="134" y="7973"/>
                    <a:pt x="168" y="8007"/>
                    <a:pt x="234" y="8007"/>
                  </a:cubicBezTo>
                  <a:cubicBezTo>
                    <a:pt x="301" y="8007"/>
                    <a:pt x="334" y="7973"/>
                    <a:pt x="368" y="7940"/>
                  </a:cubicBezTo>
                  <a:cubicBezTo>
                    <a:pt x="2169" y="6472"/>
                    <a:pt x="1469" y="435"/>
                    <a:pt x="1435" y="168"/>
                  </a:cubicBezTo>
                  <a:cubicBezTo>
                    <a:pt x="1435" y="68"/>
                    <a:pt x="1335" y="1"/>
                    <a:pt x="12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7935075" y="4669066"/>
              <a:ext cx="104275" cy="196850"/>
            </a:xfrm>
            <a:custGeom>
              <a:avLst/>
              <a:gdLst/>
              <a:ahLst/>
              <a:cxnLst/>
              <a:rect l="l" t="t" r="r" b="b"/>
              <a:pathLst>
                <a:path w="4171" h="7874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8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8" y="7873"/>
                    <a:pt x="234" y="7873"/>
                  </a:cubicBezTo>
                  <a:cubicBezTo>
                    <a:pt x="268" y="7873"/>
                    <a:pt x="335" y="7840"/>
                    <a:pt x="368" y="7773"/>
                  </a:cubicBezTo>
                  <a:cubicBezTo>
                    <a:pt x="501" y="7640"/>
                    <a:pt x="3570" y="3837"/>
                    <a:pt x="4137" y="268"/>
                  </a:cubicBezTo>
                  <a:cubicBezTo>
                    <a:pt x="4171" y="134"/>
                    <a:pt x="4104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8124400" y="4704941"/>
              <a:ext cx="96750" cy="175150"/>
            </a:xfrm>
            <a:custGeom>
              <a:avLst/>
              <a:gdLst/>
              <a:ahLst/>
              <a:cxnLst/>
              <a:rect l="l" t="t" r="r" b="b"/>
              <a:pathLst>
                <a:path w="3870" h="7006" extrusionOk="0">
                  <a:moveTo>
                    <a:pt x="3669" y="0"/>
                  </a:moveTo>
                  <a:cubicBezTo>
                    <a:pt x="3536" y="0"/>
                    <a:pt x="3469" y="100"/>
                    <a:pt x="3469" y="200"/>
                  </a:cubicBezTo>
                  <a:cubicBezTo>
                    <a:pt x="3469" y="2969"/>
                    <a:pt x="100" y="6605"/>
                    <a:pt x="67" y="6638"/>
                  </a:cubicBezTo>
                  <a:cubicBezTo>
                    <a:pt x="0" y="6738"/>
                    <a:pt x="0" y="6872"/>
                    <a:pt x="100" y="6938"/>
                  </a:cubicBezTo>
                  <a:cubicBezTo>
                    <a:pt x="133" y="6972"/>
                    <a:pt x="167" y="7005"/>
                    <a:pt x="234" y="7005"/>
                  </a:cubicBezTo>
                  <a:cubicBezTo>
                    <a:pt x="300" y="7005"/>
                    <a:pt x="334" y="6972"/>
                    <a:pt x="367" y="6938"/>
                  </a:cubicBezTo>
                  <a:cubicBezTo>
                    <a:pt x="534" y="6772"/>
                    <a:pt x="3869" y="3136"/>
                    <a:pt x="3869" y="200"/>
                  </a:cubicBezTo>
                  <a:cubicBezTo>
                    <a:pt x="3869" y="100"/>
                    <a:pt x="3769" y="0"/>
                    <a:pt x="36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7710325" y="4263941"/>
              <a:ext cx="223125" cy="142950"/>
            </a:xfrm>
            <a:custGeom>
              <a:avLst/>
              <a:gdLst/>
              <a:ahLst/>
              <a:cxnLst/>
              <a:rect l="l" t="t" r="r" b="b"/>
              <a:pathLst>
                <a:path w="8925" h="5718" extrusionOk="0">
                  <a:moveTo>
                    <a:pt x="3460" y="0"/>
                  </a:moveTo>
                  <a:cubicBezTo>
                    <a:pt x="3102" y="0"/>
                    <a:pt x="2753" y="110"/>
                    <a:pt x="2420" y="361"/>
                  </a:cubicBezTo>
                  <a:cubicBezTo>
                    <a:pt x="0" y="2183"/>
                    <a:pt x="6408" y="5717"/>
                    <a:pt x="8420" y="5717"/>
                  </a:cubicBezTo>
                  <a:cubicBezTo>
                    <a:pt x="8655" y="5717"/>
                    <a:pt x="8830" y="5669"/>
                    <a:pt x="8924" y="5565"/>
                  </a:cubicBezTo>
                  <a:cubicBezTo>
                    <a:pt x="8924" y="5565"/>
                    <a:pt x="6001" y="0"/>
                    <a:pt x="3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7800825" y="4308741"/>
              <a:ext cx="138450" cy="99325"/>
            </a:xfrm>
            <a:custGeom>
              <a:avLst/>
              <a:gdLst/>
              <a:ahLst/>
              <a:cxnLst/>
              <a:rect l="l" t="t" r="r" b="b"/>
              <a:pathLst>
                <a:path w="5538" h="3973" extrusionOk="0">
                  <a:moveTo>
                    <a:pt x="244" y="0"/>
                  </a:moveTo>
                  <a:cubicBezTo>
                    <a:pt x="175" y="0"/>
                    <a:pt x="108" y="29"/>
                    <a:pt x="67" y="70"/>
                  </a:cubicBezTo>
                  <a:cubicBezTo>
                    <a:pt x="0" y="170"/>
                    <a:pt x="0" y="304"/>
                    <a:pt x="101" y="370"/>
                  </a:cubicBezTo>
                  <a:cubicBezTo>
                    <a:pt x="267" y="504"/>
                    <a:pt x="4237" y="3673"/>
                    <a:pt x="5238" y="3973"/>
                  </a:cubicBezTo>
                  <a:lnTo>
                    <a:pt x="5304" y="3973"/>
                  </a:lnTo>
                  <a:cubicBezTo>
                    <a:pt x="5371" y="3973"/>
                    <a:pt x="5471" y="3906"/>
                    <a:pt x="5504" y="3839"/>
                  </a:cubicBezTo>
                  <a:cubicBezTo>
                    <a:pt x="5538" y="3706"/>
                    <a:pt x="5471" y="3606"/>
                    <a:pt x="5338" y="3573"/>
                  </a:cubicBezTo>
                  <a:cubicBezTo>
                    <a:pt x="4570" y="3339"/>
                    <a:pt x="1502" y="971"/>
                    <a:pt x="367" y="37"/>
                  </a:cubicBezTo>
                  <a:cubicBezTo>
                    <a:pt x="329" y="11"/>
                    <a:pt x="286" y="0"/>
                    <a:pt x="24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7945925" y="4422141"/>
              <a:ext cx="172675" cy="101150"/>
            </a:xfrm>
            <a:custGeom>
              <a:avLst/>
              <a:gdLst/>
              <a:ahLst/>
              <a:cxnLst/>
              <a:rect l="l" t="t" r="r" b="b"/>
              <a:pathLst>
                <a:path w="6907" h="4046" extrusionOk="0">
                  <a:moveTo>
                    <a:pt x="4830" y="1"/>
                  </a:moveTo>
                  <a:cubicBezTo>
                    <a:pt x="2822" y="1"/>
                    <a:pt x="1" y="3306"/>
                    <a:pt x="1" y="3306"/>
                  </a:cubicBezTo>
                  <a:cubicBezTo>
                    <a:pt x="1012" y="3832"/>
                    <a:pt x="1911" y="4046"/>
                    <a:pt x="2686" y="4046"/>
                  </a:cubicBezTo>
                  <a:cubicBezTo>
                    <a:pt x="5794" y="4046"/>
                    <a:pt x="6907" y="605"/>
                    <a:pt x="5304" y="71"/>
                  </a:cubicBezTo>
                  <a:cubicBezTo>
                    <a:pt x="5153" y="23"/>
                    <a:pt x="4994" y="1"/>
                    <a:pt x="48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7940100" y="4469016"/>
              <a:ext cx="106750" cy="42475"/>
            </a:xfrm>
            <a:custGeom>
              <a:avLst/>
              <a:gdLst/>
              <a:ahLst/>
              <a:cxnLst/>
              <a:rect l="l" t="t" r="r" b="b"/>
              <a:pathLst>
                <a:path w="4270" h="1699" extrusionOk="0">
                  <a:moveTo>
                    <a:pt x="4022" y="1"/>
                  </a:moveTo>
                  <a:cubicBezTo>
                    <a:pt x="3977" y="1"/>
                    <a:pt x="3933" y="19"/>
                    <a:pt x="3903" y="64"/>
                  </a:cubicBezTo>
                  <a:cubicBezTo>
                    <a:pt x="3873" y="64"/>
                    <a:pt x="2349" y="1297"/>
                    <a:pt x="864" y="1297"/>
                  </a:cubicBezTo>
                  <a:cubicBezTo>
                    <a:pt x="674" y="1297"/>
                    <a:pt x="485" y="1277"/>
                    <a:pt x="300" y="1231"/>
                  </a:cubicBezTo>
                  <a:cubicBezTo>
                    <a:pt x="277" y="1225"/>
                    <a:pt x="254" y="1223"/>
                    <a:pt x="233" y="1223"/>
                  </a:cubicBezTo>
                  <a:cubicBezTo>
                    <a:pt x="134" y="1223"/>
                    <a:pt x="61" y="1282"/>
                    <a:pt x="33" y="1365"/>
                  </a:cubicBezTo>
                  <a:cubicBezTo>
                    <a:pt x="0" y="1498"/>
                    <a:pt x="67" y="1598"/>
                    <a:pt x="200" y="1632"/>
                  </a:cubicBezTo>
                  <a:cubicBezTo>
                    <a:pt x="400" y="1698"/>
                    <a:pt x="634" y="1698"/>
                    <a:pt x="867" y="1698"/>
                  </a:cubicBezTo>
                  <a:cubicBezTo>
                    <a:pt x="2502" y="1698"/>
                    <a:pt x="4070" y="431"/>
                    <a:pt x="4170" y="364"/>
                  </a:cubicBezTo>
                  <a:cubicBezTo>
                    <a:pt x="4236" y="297"/>
                    <a:pt x="4270" y="164"/>
                    <a:pt x="4170" y="64"/>
                  </a:cubicBezTo>
                  <a:cubicBezTo>
                    <a:pt x="4133" y="27"/>
                    <a:pt x="4077" y="1"/>
                    <a:pt x="40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7706300" y="3962041"/>
              <a:ext cx="421525" cy="295975"/>
            </a:xfrm>
            <a:custGeom>
              <a:avLst/>
              <a:gdLst/>
              <a:ahLst/>
              <a:cxnLst/>
              <a:rect l="l" t="t" r="r" b="b"/>
              <a:pathLst>
                <a:path w="16861" h="11839" extrusionOk="0">
                  <a:moveTo>
                    <a:pt x="8801" y="0"/>
                  </a:moveTo>
                  <a:cubicBezTo>
                    <a:pt x="8677" y="0"/>
                    <a:pt x="8560" y="50"/>
                    <a:pt x="8451" y="162"/>
                  </a:cubicBezTo>
                  <a:cubicBezTo>
                    <a:pt x="8018" y="595"/>
                    <a:pt x="7084" y="3964"/>
                    <a:pt x="7084" y="3964"/>
                  </a:cubicBezTo>
                  <a:cubicBezTo>
                    <a:pt x="7084" y="3964"/>
                    <a:pt x="5259" y="938"/>
                    <a:pt x="4522" y="938"/>
                  </a:cubicBezTo>
                  <a:cubicBezTo>
                    <a:pt x="4391" y="938"/>
                    <a:pt x="4294" y="1035"/>
                    <a:pt x="4248" y="1262"/>
                  </a:cubicBezTo>
                  <a:cubicBezTo>
                    <a:pt x="4048" y="2263"/>
                    <a:pt x="3314" y="5132"/>
                    <a:pt x="3314" y="5132"/>
                  </a:cubicBezTo>
                  <a:cubicBezTo>
                    <a:pt x="3314" y="5132"/>
                    <a:pt x="1022" y="2567"/>
                    <a:pt x="257" y="2567"/>
                  </a:cubicBezTo>
                  <a:cubicBezTo>
                    <a:pt x="94" y="2567"/>
                    <a:pt x="0" y="2683"/>
                    <a:pt x="12" y="2964"/>
                  </a:cubicBezTo>
                  <a:cubicBezTo>
                    <a:pt x="12" y="2964"/>
                    <a:pt x="1075" y="11839"/>
                    <a:pt x="7651" y="11839"/>
                  </a:cubicBezTo>
                  <a:cubicBezTo>
                    <a:pt x="8162" y="11839"/>
                    <a:pt x="8706" y="11785"/>
                    <a:pt x="9285" y="11670"/>
                  </a:cubicBezTo>
                  <a:cubicBezTo>
                    <a:pt x="16861" y="10186"/>
                    <a:pt x="14371" y="161"/>
                    <a:pt x="13092" y="161"/>
                  </a:cubicBezTo>
                  <a:cubicBezTo>
                    <a:pt x="13020" y="161"/>
                    <a:pt x="12951" y="194"/>
                    <a:pt x="12888" y="262"/>
                  </a:cubicBezTo>
                  <a:cubicBezTo>
                    <a:pt x="12221" y="962"/>
                    <a:pt x="11387" y="3664"/>
                    <a:pt x="11387" y="3664"/>
                  </a:cubicBezTo>
                  <a:cubicBezTo>
                    <a:pt x="11387" y="3664"/>
                    <a:pt x="9862" y="0"/>
                    <a:pt x="8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7767475" y="4088016"/>
              <a:ext cx="307725" cy="131600"/>
            </a:xfrm>
            <a:custGeom>
              <a:avLst/>
              <a:gdLst/>
              <a:ahLst/>
              <a:cxnLst/>
              <a:rect l="l" t="t" r="r" b="b"/>
              <a:pathLst>
                <a:path w="12309" h="5264" extrusionOk="0">
                  <a:moveTo>
                    <a:pt x="9941" y="426"/>
                  </a:moveTo>
                  <a:lnTo>
                    <a:pt x="9941" y="426"/>
                  </a:lnTo>
                  <a:cubicBezTo>
                    <a:pt x="10041" y="426"/>
                    <a:pt x="10374" y="693"/>
                    <a:pt x="10474" y="1227"/>
                  </a:cubicBezTo>
                  <a:cubicBezTo>
                    <a:pt x="10508" y="1394"/>
                    <a:pt x="10508" y="1627"/>
                    <a:pt x="10441" y="1894"/>
                  </a:cubicBezTo>
                  <a:lnTo>
                    <a:pt x="10408" y="1894"/>
                  </a:lnTo>
                  <a:cubicBezTo>
                    <a:pt x="9941" y="1494"/>
                    <a:pt x="9807" y="627"/>
                    <a:pt x="9941" y="426"/>
                  </a:cubicBezTo>
                  <a:close/>
                  <a:moveTo>
                    <a:pt x="6505" y="1460"/>
                  </a:moveTo>
                  <a:cubicBezTo>
                    <a:pt x="6538" y="1460"/>
                    <a:pt x="6672" y="1460"/>
                    <a:pt x="6705" y="1761"/>
                  </a:cubicBezTo>
                  <a:cubicBezTo>
                    <a:pt x="6772" y="2028"/>
                    <a:pt x="6705" y="2394"/>
                    <a:pt x="6572" y="2795"/>
                  </a:cubicBezTo>
                  <a:cubicBezTo>
                    <a:pt x="6271" y="2361"/>
                    <a:pt x="6238" y="1827"/>
                    <a:pt x="6371" y="1594"/>
                  </a:cubicBezTo>
                  <a:cubicBezTo>
                    <a:pt x="6405" y="1460"/>
                    <a:pt x="6471" y="1460"/>
                    <a:pt x="6505" y="1460"/>
                  </a:cubicBezTo>
                  <a:close/>
                  <a:moveTo>
                    <a:pt x="2939" y="2024"/>
                  </a:moveTo>
                  <a:cubicBezTo>
                    <a:pt x="2958" y="2024"/>
                    <a:pt x="2969" y="2028"/>
                    <a:pt x="2969" y="2028"/>
                  </a:cubicBezTo>
                  <a:cubicBezTo>
                    <a:pt x="3136" y="2061"/>
                    <a:pt x="3303" y="2294"/>
                    <a:pt x="3369" y="2628"/>
                  </a:cubicBezTo>
                  <a:cubicBezTo>
                    <a:pt x="3403" y="2761"/>
                    <a:pt x="3436" y="2962"/>
                    <a:pt x="3403" y="3228"/>
                  </a:cubicBezTo>
                  <a:cubicBezTo>
                    <a:pt x="3036" y="2761"/>
                    <a:pt x="2802" y="2261"/>
                    <a:pt x="2769" y="2128"/>
                  </a:cubicBezTo>
                  <a:cubicBezTo>
                    <a:pt x="2836" y="2039"/>
                    <a:pt x="2902" y="2024"/>
                    <a:pt x="2939" y="2024"/>
                  </a:cubicBezTo>
                  <a:close/>
                  <a:moveTo>
                    <a:pt x="9926" y="1"/>
                  </a:moveTo>
                  <a:cubicBezTo>
                    <a:pt x="9792" y="1"/>
                    <a:pt x="9681" y="69"/>
                    <a:pt x="9607" y="193"/>
                  </a:cubicBezTo>
                  <a:cubicBezTo>
                    <a:pt x="9340" y="627"/>
                    <a:pt x="9540" y="1727"/>
                    <a:pt x="10141" y="2194"/>
                  </a:cubicBezTo>
                  <a:cubicBezTo>
                    <a:pt x="10174" y="2228"/>
                    <a:pt x="10207" y="2261"/>
                    <a:pt x="10241" y="2261"/>
                  </a:cubicBezTo>
                  <a:cubicBezTo>
                    <a:pt x="10007" y="2595"/>
                    <a:pt x="9607" y="2895"/>
                    <a:pt x="8907" y="3162"/>
                  </a:cubicBezTo>
                  <a:cubicBezTo>
                    <a:pt x="8479" y="3313"/>
                    <a:pt x="8121" y="3374"/>
                    <a:pt x="7821" y="3374"/>
                  </a:cubicBezTo>
                  <a:cubicBezTo>
                    <a:pt x="7394" y="3374"/>
                    <a:pt x="7087" y="3252"/>
                    <a:pt x="6872" y="3095"/>
                  </a:cubicBezTo>
                  <a:cubicBezTo>
                    <a:pt x="7105" y="2595"/>
                    <a:pt x="7205" y="2061"/>
                    <a:pt x="7139" y="1661"/>
                  </a:cubicBezTo>
                  <a:cubicBezTo>
                    <a:pt x="7072" y="1294"/>
                    <a:pt x="6838" y="1060"/>
                    <a:pt x="6538" y="1060"/>
                  </a:cubicBezTo>
                  <a:cubicBezTo>
                    <a:pt x="6514" y="1057"/>
                    <a:pt x="6491" y="1055"/>
                    <a:pt x="6468" y="1055"/>
                  </a:cubicBezTo>
                  <a:cubicBezTo>
                    <a:pt x="6265" y="1055"/>
                    <a:pt x="6094" y="1184"/>
                    <a:pt x="6004" y="1394"/>
                  </a:cubicBezTo>
                  <a:cubicBezTo>
                    <a:pt x="5771" y="1827"/>
                    <a:pt x="5871" y="2661"/>
                    <a:pt x="6371" y="3195"/>
                  </a:cubicBezTo>
                  <a:cubicBezTo>
                    <a:pt x="6138" y="3629"/>
                    <a:pt x="5804" y="3996"/>
                    <a:pt x="5371" y="4162"/>
                  </a:cubicBezTo>
                  <a:cubicBezTo>
                    <a:pt x="5243" y="4221"/>
                    <a:pt x="5107" y="4250"/>
                    <a:pt x="4964" y="4250"/>
                  </a:cubicBezTo>
                  <a:cubicBezTo>
                    <a:pt x="4698" y="4250"/>
                    <a:pt x="4407" y="4146"/>
                    <a:pt x="4103" y="3929"/>
                  </a:cubicBezTo>
                  <a:cubicBezTo>
                    <a:pt x="3970" y="3829"/>
                    <a:pt x="3836" y="3729"/>
                    <a:pt x="3736" y="3595"/>
                  </a:cubicBezTo>
                  <a:cubicBezTo>
                    <a:pt x="3836" y="3228"/>
                    <a:pt x="3870" y="2861"/>
                    <a:pt x="3803" y="2561"/>
                  </a:cubicBezTo>
                  <a:cubicBezTo>
                    <a:pt x="3669" y="2061"/>
                    <a:pt x="3403" y="1694"/>
                    <a:pt x="3069" y="1627"/>
                  </a:cubicBezTo>
                  <a:cubicBezTo>
                    <a:pt x="3034" y="1619"/>
                    <a:pt x="2990" y="1612"/>
                    <a:pt x="2940" y="1612"/>
                  </a:cubicBezTo>
                  <a:cubicBezTo>
                    <a:pt x="2799" y="1612"/>
                    <a:pt x="2608" y="1664"/>
                    <a:pt x="2435" y="1861"/>
                  </a:cubicBezTo>
                  <a:cubicBezTo>
                    <a:pt x="2135" y="2261"/>
                    <a:pt x="2969" y="3362"/>
                    <a:pt x="3002" y="3395"/>
                  </a:cubicBezTo>
                  <a:cubicBezTo>
                    <a:pt x="3102" y="3529"/>
                    <a:pt x="3169" y="3629"/>
                    <a:pt x="3269" y="3695"/>
                  </a:cubicBezTo>
                  <a:cubicBezTo>
                    <a:pt x="3136" y="3962"/>
                    <a:pt x="2936" y="4229"/>
                    <a:pt x="2635" y="4463"/>
                  </a:cubicBezTo>
                  <a:cubicBezTo>
                    <a:pt x="2296" y="4724"/>
                    <a:pt x="1977" y="4862"/>
                    <a:pt x="1679" y="4862"/>
                  </a:cubicBezTo>
                  <a:cubicBezTo>
                    <a:pt x="1596" y="4862"/>
                    <a:pt x="1514" y="4851"/>
                    <a:pt x="1435" y="4830"/>
                  </a:cubicBezTo>
                  <a:cubicBezTo>
                    <a:pt x="801" y="4663"/>
                    <a:pt x="434" y="3862"/>
                    <a:pt x="434" y="3862"/>
                  </a:cubicBezTo>
                  <a:cubicBezTo>
                    <a:pt x="410" y="3790"/>
                    <a:pt x="334" y="3735"/>
                    <a:pt x="256" y="3735"/>
                  </a:cubicBezTo>
                  <a:cubicBezTo>
                    <a:pt x="225" y="3735"/>
                    <a:pt x="195" y="3743"/>
                    <a:pt x="167" y="3762"/>
                  </a:cubicBezTo>
                  <a:cubicBezTo>
                    <a:pt x="67" y="3795"/>
                    <a:pt x="0" y="3929"/>
                    <a:pt x="34" y="4029"/>
                  </a:cubicBezTo>
                  <a:cubicBezTo>
                    <a:pt x="67" y="4062"/>
                    <a:pt x="501" y="5030"/>
                    <a:pt x="1334" y="5230"/>
                  </a:cubicBezTo>
                  <a:cubicBezTo>
                    <a:pt x="1468" y="5263"/>
                    <a:pt x="1568" y="5263"/>
                    <a:pt x="1701" y="5263"/>
                  </a:cubicBezTo>
                  <a:cubicBezTo>
                    <a:pt x="2068" y="5263"/>
                    <a:pt x="2469" y="5130"/>
                    <a:pt x="2902" y="4796"/>
                  </a:cubicBezTo>
                  <a:cubicBezTo>
                    <a:pt x="3202" y="4563"/>
                    <a:pt x="3403" y="4296"/>
                    <a:pt x="3569" y="4029"/>
                  </a:cubicBezTo>
                  <a:cubicBezTo>
                    <a:pt x="4042" y="4454"/>
                    <a:pt x="4531" y="4679"/>
                    <a:pt x="4990" y="4679"/>
                  </a:cubicBezTo>
                  <a:cubicBezTo>
                    <a:pt x="5179" y="4679"/>
                    <a:pt x="5362" y="4641"/>
                    <a:pt x="5537" y="4563"/>
                  </a:cubicBezTo>
                  <a:cubicBezTo>
                    <a:pt x="6038" y="4329"/>
                    <a:pt x="6405" y="3929"/>
                    <a:pt x="6672" y="3462"/>
                  </a:cubicBezTo>
                  <a:cubicBezTo>
                    <a:pt x="6948" y="3639"/>
                    <a:pt x="7317" y="3793"/>
                    <a:pt x="7814" y="3793"/>
                  </a:cubicBezTo>
                  <a:cubicBezTo>
                    <a:pt x="8157" y="3793"/>
                    <a:pt x="8562" y="3720"/>
                    <a:pt x="9040" y="3529"/>
                  </a:cubicBezTo>
                  <a:cubicBezTo>
                    <a:pt x="9907" y="3228"/>
                    <a:pt x="10374" y="2828"/>
                    <a:pt x="10608" y="2428"/>
                  </a:cubicBezTo>
                  <a:cubicBezTo>
                    <a:pt x="10691" y="2449"/>
                    <a:pt x="10779" y="2461"/>
                    <a:pt x="10874" y="2461"/>
                  </a:cubicBezTo>
                  <a:cubicBezTo>
                    <a:pt x="11236" y="2461"/>
                    <a:pt x="11687" y="2283"/>
                    <a:pt x="12242" y="1727"/>
                  </a:cubicBezTo>
                  <a:cubicBezTo>
                    <a:pt x="12309" y="1661"/>
                    <a:pt x="12309" y="1527"/>
                    <a:pt x="12242" y="1427"/>
                  </a:cubicBezTo>
                  <a:cubicBezTo>
                    <a:pt x="12209" y="1394"/>
                    <a:pt x="12159" y="1377"/>
                    <a:pt x="12105" y="1377"/>
                  </a:cubicBezTo>
                  <a:cubicBezTo>
                    <a:pt x="12050" y="1377"/>
                    <a:pt x="11992" y="1394"/>
                    <a:pt x="11942" y="1427"/>
                  </a:cubicBezTo>
                  <a:cubicBezTo>
                    <a:pt x="11657" y="1744"/>
                    <a:pt x="11252" y="2030"/>
                    <a:pt x="10870" y="2030"/>
                  </a:cubicBezTo>
                  <a:cubicBezTo>
                    <a:pt x="10849" y="2030"/>
                    <a:pt x="10828" y="2029"/>
                    <a:pt x="10808" y="2028"/>
                  </a:cubicBezTo>
                  <a:cubicBezTo>
                    <a:pt x="10908" y="1794"/>
                    <a:pt x="10908" y="1561"/>
                    <a:pt x="10908" y="1394"/>
                  </a:cubicBezTo>
                  <a:cubicBezTo>
                    <a:pt x="10875" y="693"/>
                    <a:pt x="10441" y="126"/>
                    <a:pt x="10074" y="26"/>
                  </a:cubicBezTo>
                  <a:cubicBezTo>
                    <a:pt x="10022" y="9"/>
                    <a:pt x="9973" y="1"/>
                    <a:pt x="992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7668725" y="4426391"/>
              <a:ext cx="282225" cy="156775"/>
            </a:xfrm>
            <a:custGeom>
              <a:avLst/>
              <a:gdLst/>
              <a:ahLst/>
              <a:cxnLst/>
              <a:rect l="l" t="t" r="r" b="b"/>
              <a:pathLst>
                <a:path w="11289" h="6271" extrusionOk="0">
                  <a:moveTo>
                    <a:pt x="3240" y="1"/>
                  </a:moveTo>
                  <a:cubicBezTo>
                    <a:pt x="0" y="1"/>
                    <a:pt x="3961" y="6271"/>
                    <a:pt x="9033" y="6271"/>
                  </a:cubicBezTo>
                  <a:cubicBezTo>
                    <a:pt x="9768" y="6271"/>
                    <a:pt x="10526" y="6139"/>
                    <a:pt x="11289" y="5838"/>
                  </a:cubicBezTo>
                  <a:cubicBezTo>
                    <a:pt x="11289" y="5838"/>
                    <a:pt x="8787" y="1002"/>
                    <a:pt x="3883" y="68"/>
                  </a:cubicBezTo>
                  <a:cubicBezTo>
                    <a:pt x="3644" y="22"/>
                    <a:pt x="3429" y="1"/>
                    <a:pt x="32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7815000" y="4492441"/>
              <a:ext cx="141800" cy="85750"/>
            </a:xfrm>
            <a:custGeom>
              <a:avLst/>
              <a:gdLst/>
              <a:ahLst/>
              <a:cxnLst/>
              <a:rect l="l" t="t" r="r" b="b"/>
              <a:pathLst>
                <a:path w="5672" h="3430" extrusionOk="0">
                  <a:moveTo>
                    <a:pt x="230" y="1"/>
                  </a:moveTo>
                  <a:cubicBezTo>
                    <a:pt x="147" y="1"/>
                    <a:pt x="82" y="55"/>
                    <a:pt x="34" y="127"/>
                  </a:cubicBezTo>
                  <a:cubicBezTo>
                    <a:pt x="1" y="228"/>
                    <a:pt x="34" y="361"/>
                    <a:pt x="134" y="394"/>
                  </a:cubicBezTo>
                  <a:cubicBezTo>
                    <a:pt x="201" y="428"/>
                    <a:pt x="4470" y="2396"/>
                    <a:pt x="5304" y="3330"/>
                  </a:cubicBezTo>
                  <a:cubicBezTo>
                    <a:pt x="5338" y="3396"/>
                    <a:pt x="5404" y="3430"/>
                    <a:pt x="5438" y="3430"/>
                  </a:cubicBezTo>
                  <a:cubicBezTo>
                    <a:pt x="5504" y="3430"/>
                    <a:pt x="5538" y="3396"/>
                    <a:pt x="5605" y="3363"/>
                  </a:cubicBezTo>
                  <a:cubicBezTo>
                    <a:pt x="5671" y="3296"/>
                    <a:pt x="5671" y="3163"/>
                    <a:pt x="5605" y="3063"/>
                  </a:cubicBezTo>
                  <a:cubicBezTo>
                    <a:pt x="4737" y="2062"/>
                    <a:pt x="501" y="94"/>
                    <a:pt x="334" y="27"/>
                  </a:cubicBezTo>
                  <a:cubicBezTo>
                    <a:pt x="297" y="9"/>
                    <a:pt x="262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8416275" y="4415366"/>
              <a:ext cx="175525" cy="165900"/>
            </a:xfrm>
            <a:custGeom>
              <a:avLst/>
              <a:gdLst/>
              <a:ahLst/>
              <a:cxnLst/>
              <a:rect l="l" t="t" r="r" b="b"/>
              <a:pathLst>
                <a:path w="7021" h="6636" extrusionOk="0">
                  <a:moveTo>
                    <a:pt x="3248" y="0"/>
                  </a:moveTo>
                  <a:cubicBezTo>
                    <a:pt x="1282" y="0"/>
                    <a:pt x="0" y="6279"/>
                    <a:pt x="0" y="6279"/>
                  </a:cubicBezTo>
                  <a:cubicBezTo>
                    <a:pt x="192" y="6526"/>
                    <a:pt x="442" y="6635"/>
                    <a:pt x="727" y="6635"/>
                  </a:cubicBezTo>
                  <a:cubicBezTo>
                    <a:pt x="2874" y="6635"/>
                    <a:pt x="7020" y="450"/>
                    <a:pt x="3369" y="8"/>
                  </a:cubicBezTo>
                  <a:cubicBezTo>
                    <a:pt x="3328" y="3"/>
                    <a:pt x="3288" y="0"/>
                    <a:pt x="32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8410425" y="4481416"/>
              <a:ext cx="85075" cy="103450"/>
            </a:xfrm>
            <a:custGeom>
              <a:avLst/>
              <a:gdLst/>
              <a:ahLst/>
              <a:cxnLst/>
              <a:rect l="l" t="t" r="r" b="b"/>
              <a:pathLst>
                <a:path w="3403" h="4138" extrusionOk="0">
                  <a:moveTo>
                    <a:pt x="3155" y="0"/>
                  </a:moveTo>
                  <a:cubicBezTo>
                    <a:pt x="3083" y="0"/>
                    <a:pt x="3012" y="37"/>
                    <a:pt x="2969" y="101"/>
                  </a:cubicBezTo>
                  <a:cubicBezTo>
                    <a:pt x="2469" y="1002"/>
                    <a:pt x="968" y="3370"/>
                    <a:pt x="134" y="3737"/>
                  </a:cubicBezTo>
                  <a:cubicBezTo>
                    <a:pt x="34" y="3804"/>
                    <a:pt x="1" y="3904"/>
                    <a:pt x="34" y="4038"/>
                  </a:cubicBezTo>
                  <a:cubicBezTo>
                    <a:pt x="67" y="4104"/>
                    <a:pt x="167" y="4138"/>
                    <a:pt x="234" y="4138"/>
                  </a:cubicBezTo>
                  <a:lnTo>
                    <a:pt x="334" y="4138"/>
                  </a:lnTo>
                  <a:cubicBezTo>
                    <a:pt x="1435" y="3604"/>
                    <a:pt x="3270" y="468"/>
                    <a:pt x="3336" y="335"/>
                  </a:cubicBezTo>
                  <a:cubicBezTo>
                    <a:pt x="3403" y="235"/>
                    <a:pt x="3370" y="101"/>
                    <a:pt x="3270" y="35"/>
                  </a:cubicBezTo>
                  <a:cubicBezTo>
                    <a:pt x="3234" y="11"/>
                    <a:pt x="3194" y="0"/>
                    <a:pt x="315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8568875" y="4598066"/>
              <a:ext cx="209575" cy="136375"/>
            </a:xfrm>
            <a:custGeom>
              <a:avLst/>
              <a:gdLst/>
              <a:ahLst/>
              <a:cxnLst/>
              <a:rect l="l" t="t" r="r" b="b"/>
              <a:pathLst>
                <a:path w="8383" h="5455" extrusionOk="0">
                  <a:moveTo>
                    <a:pt x="4959" y="0"/>
                  </a:moveTo>
                  <a:cubicBezTo>
                    <a:pt x="3070" y="0"/>
                    <a:pt x="0" y="4775"/>
                    <a:pt x="0" y="4775"/>
                  </a:cubicBezTo>
                  <a:cubicBezTo>
                    <a:pt x="145" y="5253"/>
                    <a:pt x="557" y="5455"/>
                    <a:pt x="1105" y="5455"/>
                  </a:cubicBezTo>
                  <a:cubicBezTo>
                    <a:pt x="3471" y="5455"/>
                    <a:pt x="8383" y="1703"/>
                    <a:pt x="5404" y="105"/>
                  </a:cubicBezTo>
                  <a:cubicBezTo>
                    <a:pt x="5266" y="34"/>
                    <a:pt x="5117" y="0"/>
                    <a:pt x="4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8560525" y="4658741"/>
              <a:ext cx="113450" cy="71225"/>
            </a:xfrm>
            <a:custGeom>
              <a:avLst/>
              <a:gdLst/>
              <a:ahLst/>
              <a:cxnLst/>
              <a:rect l="l" t="t" r="r" b="b"/>
              <a:pathLst>
                <a:path w="4538" h="2849" extrusionOk="0">
                  <a:moveTo>
                    <a:pt x="4305" y="0"/>
                  </a:moveTo>
                  <a:cubicBezTo>
                    <a:pt x="4260" y="0"/>
                    <a:pt x="4215" y="17"/>
                    <a:pt x="4171" y="47"/>
                  </a:cubicBezTo>
                  <a:cubicBezTo>
                    <a:pt x="3370" y="681"/>
                    <a:pt x="1135" y="2348"/>
                    <a:pt x="201" y="2415"/>
                  </a:cubicBezTo>
                  <a:cubicBezTo>
                    <a:pt x="101" y="2415"/>
                    <a:pt x="1" y="2515"/>
                    <a:pt x="1" y="2649"/>
                  </a:cubicBezTo>
                  <a:cubicBezTo>
                    <a:pt x="34" y="2749"/>
                    <a:pt x="101" y="2849"/>
                    <a:pt x="234" y="2849"/>
                  </a:cubicBezTo>
                  <a:cubicBezTo>
                    <a:pt x="234" y="2849"/>
                    <a:pt x="234" y="2815"/>
                    <a:pt x="234" y="2815"/>
                  </a:cubicBezTo>
                  <a:cubicBezTo>
                    <a:pt x="1469" y="2749"/>
                    <a:pt x="4304" y="480"/>
                    <a:pt x="4437" y="380"/>
                  </a:cubicBezTo>
                  <a:cubicBezTo>
                    <a:pt x="4504" y="280"/>
                    <a:pt x="4537" y="180"/>
                    <a:pt x="4471" y="80"/>
                  </a:cubicBezTo>
                  <a:cubicBezTo>
                    <a:pt x="4416" y="25"/>
                    <a:pt x="4361" y="0"/>
                    <a:pt x="430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8628925" y="4451141"/>
              <a:ext cx="172600" cy="100850"/>
            </a:xfrm>
            <a:custGeom>
              <a:avLst/>
              <a:gdLst/>
              <a:ahLst/>
              <a:cxnLst/>
              <a:rect l="l" t="t" r="r" b="b"/>
              <a:pathLst>
                <a:path w="6904" h="4034" extrusionOk="0">
                  <a:moveTo>
                    <a:pt x="4805" y="1"/>
                  </a:moveTo>
                  <a:cubicBezTo>
                    <a:pt x="2799" y="1"/>
                    <a:pt x="0" y="3281"/>
                    <a:pt x="0" y="3281"/>
                  </a:cubicBezTo>
                  <a:cubicBezTo>
                    <a:pt x="1017" y="3816"/>
                    <a:pt x="1920" y="4033"/>
                    <a:pt x="2698" y="4033"/>
                  </a:cubicBezTo>
                  <a:cubicBezTo>
                    <a:pt x="5797" y="4033"/>
                    <a:pt x="6904" y="585"/>
                    <a:pt x="5304" y="78"/>
                  </a:cubicBezTo>
                  <a:cubicBezTo>
                    <a:pt x="5145" y="25"/>
                    <a:pt x="4978" y="1"/>
                    <a:pt x="4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8623075" y="4497791"/>
              <a:ext cx="106775" cy="42875"/>
            </a:xfrm>
            <a:custGeom>
              <a:avLst/>
              <a:gdLst/>
              <a:ahLst/>
              <a:cxnLst/>
              <a:rect l="l" t="t" r="r" b="b"/>
              <a:pathLst>
                <a:path w="4271" h="1715" extrusionOk="0">
                  <a:moveTo>
                    <a:pt x="4022" y="0"/>
                  </a:moveTo>
                  <a:cubicBezTo>
                    <a:pt x="3977" y="0"/>
                    <a:pt x="3933" y="17"/>
                    <a:pt x="3903" y="47"/>
                  </a:cubicBezTo>
                  <a:cubicBezTo>
                    <a:pt x="3874" y="47"/>
                    <a:pt x="2349" y="1280"/>
                    <a:pt x="841" y="1280"/>
                  </a:cubicBezTo>
                  <a:cubicBezTo>
                    <a:pt x="649" y="1280"/>
                    <a:pt x="456" y="1260"/>
                    <a:pt x="268" y="1214"/>
                  </a:cubicBezTo>
                  <a:cubicBezTo>
                    <a:pt x="250" y="1209"/>
                    <a:pt x="233" y="1206"/>
                    <a:pt x="216" y="1206"/>
                  </a:cubicBezTo>
                  <a:cubicBezTo>
                    <a:pt x="135" y="1206"/>
                    <a:pt x="62" y="1271"/>
                    <a:pt x="34" y="1381"/>
                  </a:cubicBezTo>
                  <a:cubicBezTo>
                    <a:pt x="1" y="1481"/>
                    <a:pt x="67" y="1581"/>
                    <a:pt x="201" y="1615"/>
                  </a:cubicBezTo>
                  <a:cubicBezTo>
                    <a:pt x="401" y="1681"/>
                    <a:pt x="634" y="1715"/>
                    <a:pt x="868" y="1715"/>
                  </a:cubicBezTo>
                  <a:cubicBezTo>
                    <a:pt x="2502" y="1715"/>
                    <a:pt x="4070" y="414"/>
                    <a:pt x="4170" y="380"/>
                  </a:cubicBezTo>
                  <a:cubicBezTo>
                    <a:pt x="4237" y="280"/>
                    <a:pt x="4270" y="147"/>
                    <a:pt x="4170" y="80"/>
                  </a:cubicBezTo>
                  <a:cubicBezTo>
                    <a:pt x="4134" y="25"/>
                    <a:pt x="4077" y="0"/>
                    <a:pt x="402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8147400" y="4476441"/>
              <a:ext cx="283075" cy="156775"/>
            </a:xfrm>
            <a:custGeom>
              <a:avLst/>
              <a:gdLst/>
              <a:ahLst/>
              <a:cxnLst/>
              <a:rect l="l" t="t" r="r" b="b"/>
              <a:pathLst>
                <a:path w="11323" h="6271" extrusionOk="0">
                  <a:moveTo>
                    <a:pt x="3240" y="0"/>
                  </a:moveTo>
                  <a:cubicBezTo>
                    <a:pt x="0" y="0"/>
                    <a:pt x="3962" y="6270"/>
                    <a:pt x="9056" y="6270"/>
                  </a:cubicBezTo>
                  <a:cubicBezTo>
                    <a:pt x="9794" y="6270"/>
                    <a:pt x="10555" y="6139"/>
                    <a:pt x="11322" y="5838"/>
                  </a:cubicBezTo>
                  <a:cubicBezTo>
                    <a:pt x="11322" y="5838"/>
                    <a:pt x="8820" y="1001"/>
                    <a:pt x="3883" y="67"/>
                  </a:cubicBezTo>
                  <a:cubicBezTo>
                    <a:pt x="3644" y="22"/>
                    <a:pt x="3430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8293675" y="4542466"/>
              <a:ext cx="142625" cy="85775"/>
            </a:xfrm>
            <a:custGeom>
              <a:avLst/>
              <a:gdLst/>
              <a:ahLst/>
              <a:cxnLst/>
              <a:rect l="l" t="t" r="r" b="b"/>
              <a:pathLst>
                <a:path w="5705" h="3431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67" y="361"/>
                    <a:pt x="167" y="395"/>
                  </a:cubicBezTo>
                  <a:cubicBezTo>
                    <a:pt x="201" y="428"/>
                    <a:pt x="4504" y="2396"/>
                    <a:pt x="5304" y="3330"/>
                  </a:cubicBezTo>
                  <a:cubicBezTo>
                    <a:pt x="5371" y="3397"/>
                    <a:pt x="5404" y="3430"/>
                    <a:pt x="5471" y="3430"/>
                  </a:cubicBezTo>
                  <a:cubicBezTo>
                    <a:pt x="5505" y="3430"/>
                    <a:pt x="5571" y="3397"/>
                    <a:pt x="5605" y="3364"/>
                  </a:cubicBezTo>
                  <a:cubicBezTo>
                    <a:pt x="5705" y="3297"/>
                    <a:pt x="5705" y="3163"/>
                    <a:pt x="5638" y="3063"/>
                  </a:cubicBezTo>
                  <a:cubicBezTo>
                    <a:pt x="4737" y="2063"/>
                    <a:pt x="534" y="95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8360400" y="4397741"/>
              <a:ext cx="128450" cy="557400"/>
            </a:xfrm>
            <a:custGeom>
              <a:avLst/>
              <a:gdLst/>
              <a:ahLst/>
              <a:cxnLst/>
              <a:rect l="l" t="t" r="r" b="b"/>
              <a:pathLst>
                <a:path w="5138" h="22296" extrusionOk="0">
                  <a:moveTo>
                    <a:pt x="227" y="0"/>
                  </a:moveTo>
                  <a:cubicBezTo>
                    <a:pt x="198" y="0"/>
                    <a:pt x="167" y="4"/>
                    <a:pt x="134" y="13"/>
                  </a:cubicBezTo>
                  <a:cubicBezTo>
                    <a:pt x="34" y="46"/>
                    <a:pt x="0" y="179"/>
                    <a:pt x="34" y="279"/>
                  </a:cubicBezTo>
                  <a:cubicBezTo>
                    <a:pt x="100" y="380"/>
                    <a:pt x="4704" y="11221"/>
                    <a:pt x="2602" y="22062"/>
                  </a:cubicBezTo>
                  <a:cubicBezTo>
                    <a:pt x="2569" y="22162"/>
                    <a:pt x="2635" y="22262"/>
                    <a:pt x="2769" y="22295"/>
                  </a:cubicBezTo>
                  <a:lnTo>
                    <a:pt x="2802" y="22295"/>
                  </a:lnTo>
                  <a:cubicBezTo>
                    <a:pt x="2902" y="22295"/>
                    <a:pt x="3002" y="22229"/>
                    <a:pt x="3002" y="22128"/>
                  </a:cubicBezTo>
                  <a:cubicBezTo>
                    <a:pt x="5137" y="11187"/>
                    <a:pt x="467" y="213"/>
                    <a:pt x="434" y="113"/>
                  </a:cubicBezTo>
                  <a:cubicBezTo>
                    <a:pt x="384" y="38"/>
                    <a:pt x="315" y="0"/>
                    <a:pt x="22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8475475" y="4332966"/>
              <a:ext cx="250200" cy="650525"/>
            </a:xfrm>
            <a:custGeom>
              <a:avLst/>
              <a:gdLst/>
              <a:ahLst/>
              <a:cxnLst/>
              <a:rect l="l" t="t" r="r" b="b"/>
              <a:pathLst>
                <a:path w="10008" h="26021" extrusionOk="0">
                  <a:moveTo>
                    <a:pt x="9793" y="0"/>
                  </a:moveTo>
                  <a:cubicBezTo>
                    <a:pt x="9721" y="0"/>
                    <a:pt x="9650" y="37"/>
                    <a:pt x="9607" y="102"/>
                  </a:cubicBezTo>
                  <a:cubicBezTo>
                    <a:pt x="9507" y="235"/>
                    <a:pt x="0" y="14746"/>
                    <a:pt x="3303" y="25887"/>
                  </a:cubicBezTo>
                  <a:cubicBezTo>
                    <a:pt x="3303" y="25954"/>
                    <a:pt x="3403" y="26020"/>
                    <a:pt x="3503" y="26020"/>
                  </a:cubicBezTo>
                  <a:lnTo>
                    <a:pt x="3536" y="26020"/>
                  </a:lnTo>
                  <a:cubicBezTo>
                    <a:pt x="3670" y="25987"/>
                    <a:pt x="3736" y="25887"/>
                    <a:pt x="3703" y="25754"/>
                  </a:cubicBezTo>
                  <a:cubicBezTo>
                    <a:pt x="467" y="14812"/>
                    <a:pt x="9874" y="469"/>
                    <a:pt x="9974" y="335"/>
                  </a:cubicBezTo>
                  <a:cubicBezTo>
                    <a:pt x="10008" y="235"/>
                    <a:pt x="10008" y="102"/>
                    <a:pt x="9908" y="35"/>
                  </a:cubicBezTo>
                  <a:cubicBezTo>
                    <a:pt x="9872" y="12"/>
                    <a:pt x="9832" y="0"/>
                    <a:pt x="979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8490475" y="4077591"/>
              <a:ext cx="471850" cy="354450"/>
            </a:xfrm>
            <a:custGeom>
              <a:avLst/>
              <a:gdLst/>
              <a:ahLst/>
              <a:cxnLst/>
              <a:rect l="l" t="t" r="r" b="b"/>
              <a:pathLst>
                <a:path w="18874" h="14178" extrusionOk="0">
                  <a:moveTo>
                    <a:pt x="6977" y="1"/>
                  </a:moveTo>
                  <a:cubicBezTo>
                    <a:pt x="6891" y="1"/>
                    <a:pt x="6790" y="55"/>
                    <a:pt x="6672" y="176"/>
                  </a:cubicBezTo>
                  <a:cubicBezTo>
                    <a:pt x="6672" y="176"/>
                    <a:pt x="1" y="8115"/>
                    <a:pt x="6672" y="12885"/>
                  </a:cubicBezTo>
                  <a:cubicBezTo>
                    <a:pt x="7953" y="13806"/>
                    <a:pt x="9207" y="14177"/>
                    <a:pt x="10384" y="14177"/>
                  </a:cubicBezTo>
                  <a:cubicBezTo>
                    <a:pt x="15303" y="14177"/>
                    <a:pt x="18873" y="7682"/>
                    <a:pt x="17447" y="7682"/>
                  </a:cubicBezTo>
                  <a:cubicBezTo>
                    <a:pt x="16479" y="7682"/>
                    <a:pt x="13978" y="8916"/>
                    <a:pt x="13978" y="8916"/>
                  </a:cubicBezTo>
                  <a:cubicBezTo>
                    <a:pt x="13978" y="8916"/>
                    <a:pt x="15979" y="4413"/>
                    <a:pt x="14511" y="4379"/>
                  </a:cubicBezTo>
                  <a:cubicBezTo>
                    <a:pt x="13911" y="4379"/>
                    <a:pt x="10809" y="6014"/>
                    <a:pt x="10809" y="6014"/>
                  </a:cubicBezTo>
                  <a:cubicBezTo>
                    <a:pt x="10809" y="6014"/>
                    <a:pt x="11915" y="1986"/>
                    <a:pt x="11067" y="1986"/>
                  </a:cubicBezTo>
                  <a:cubicBezTo>
                    <a:pt x="10996" y="1986"/>
                    <a:pt x="10910" y="2015"/>
                    <a:pt x="10809" y="2078"/>
                  </a:cubicBezTo>
                  <a:cubicBezTo>
                    <a:pt x="9941" y="2611"/>
                    <a:pt x="7373" y="4046"/>
                    <a:pt x="7373" y="4046"/>
                  </a:cubicBezTo>
                  <a:cubicBezTo>
                    <a:pt x="7373" y="4046"/>
                    <a:pt x="7721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8578050" y="4228091"/>
              <a:ext cx="266875" cy="185825"/>
            </a:xfrm>
            <a:custGeom>
              <a:avLst/>
              <a:gdLst/>
              <a:ahLst/>
              <a:cxnLst/>
              <a:rect l="l" t="t" r="r" b="b"/>
              <a:pathLst>
                <a:path w="10675" h="7433" extrusionOk="0">
                  <a:moveTo>
                    <a:pt x="3703" y="828"/>
                  </a:moveTo>
                  <a:cubicBezTo>
                    <a:pt x="3870" y="828"/>
                    <a:pt x="3870" y="894"/>
                    <a:pt x="3903" y="894"/>
                  </a:cubicBezTo>
                  <a:cubicBezTo>
                    <a:pt x="3970" y="1028"/>
                    <a:pt x="3937" y="1328"/>
                    <a:pt x="3736" y="1628"/>
                  </a:cubicBezTo>
                  <a:cubicBezTo>
                    <a:pt x="3670" y="1695"/>
                    <a:pt x="3536" y="1862"/>
                    <a:pt x="3303" y="2029"/>
                  </a:cubicBezTo>
                  <a:cubicBezTo>
                    <a:pt x="3403" y="1428"/>
                    <a:pt x="3603" y="928"/>
                    <a:pt x="3703" y="828"/>
                  </a:cubicBezTo>
                  <a:close/>
                  <a:moveTo>
                    <a:pt x="6638" y="3029"/>
                  </a:moveTo>
                  <a:cubicBezTo>
                    <a:pt x="6705" y="3029"/>
                    <a:pt x="6705" y="3063"/>
                    <a:pt x="6705" y="3096"/>
                  </a:cubicBezTo>
                  <a:cubicBezTo>
                    <a:pt x="6739" y="3129"/>
                    <a:pt x="6839" y="3196"/>
                    <a:pt x="6672" y="3430"/>
                  </a:cubicBezTo>
                  <a:cubicBezTo>
                    <a:pt x="6505" y="3663"/>
                    <a:pt x="6171" y="3863"/>
                    <a:pt x="5805" y="4030"/>
                  </a:cubicBezTo>
                  <a:cubicBezTo>
                    <a:pt x="5905" y="3530"/>
                    <a:pt x="6305" y="3129"/>
                    <a:pt x="6538" y="3063"/>
                  </a:cubicBezTo>
                  <a:cubicBezTo>
                    <a:pt x="6572" y="3063"/>
                    <a:pt x="6605" y="3029"/>
                    <a:pt x="6638" y="3029"/>
                  </a:cubicBezTo>
                  <a:close/>
                  <a:moveTo>
                    <a:pt x="9841" y="4864"/>
                  </a:moveTo>
                  <a:lnTo>
                    <a:pt x="9841" y="4864"/>
                  </a:lnTo>
                  <a:cubicBezTo>
                    <a:pt x="9907" y="4931"/>
                    <a:pt x="9907" y="5364"/>
                    <a:pt x="9607" y="5798"/>
                  </a:cubicBezTo>
                  <a:cubicBezTo>
                    <a:pt x="9507" y="5965"/>
                    <a:pt x="9340" y="6131"/>
                    <a:pt x="9107" y="6232"/>
                  </a:cubicBezTo>
                  <a:cubicBezTo>
                    <a:pt x="9040" y="5598"/>
                    <a:pt x="9607" y="4931"/>
                    <a:pt x="9841" y="4864"/>
                  </a:cubicBezTo>
                  <a:close/>
                  <a:moveTo>
                    <a:pt x="612" y="0"/>
                  </a:moveTo>
                  <a:cubicBezTo>
                    <a:pt x="534" y="0"/>
                    <a:pt x="458" y="55"/>
                    <a:pt x="434" y="127"/>
                  </a:cubicBezTo>
                  <a:cubicBezTo>
                    <a:pt x="434" y="161"/>
                    <a:pt x="0" y="1128"/>
                    <a:pt x="434" y="1895"/>
                  </a:cubicBezTo>
                  <a:cubicBezTo>
                    <a:pt x="668" y="2362"/>
                    <a:pt x="1135" y="2629"/>
                    <a:pt x="1802" y="2729"/>
                  </a:cubicBezTo>
                  <a:cubicBezTo>
                    <a:pt x="1955" y="2755"/>
                    <a:pt x="2098" y="2765"/>
                    <a:pt x="2233" y="2765"/>
                  </a:cubicBezTo>
                  <a:cubicBezTo>
                    <a:pt x="2452" y="2765"/>
                    <a:pt x="2650" y="2737"/>
                    <a:pt x="2836" y="2696"/>
                  </a:cubicBezTo>
                  <a:cubicBezTo>
                    <a:pt x="2869" y="3596"/>
                    <a:pt x="3203" y="4230"/>
                    <a:pt x="3803" y="4497"/>
                  </a:cubicBezTo>
                  <a:cubicBezTo>
                    <a:pt x="4096" y="4614"/>
                    <a:pt x="4412" y="4663"/>
                    <a:pt x="4724" y="4663"/>
                  </a:cubicBezTo>
                  <a:cubicBezTo>
                    <a:pt x="4945" y="4663"/>
                    <a:pt x="5164" y="4639"/>
                    <a:pt x="5371" y="4597"/>
                  </a:cubicBezTo>
                  <a:cubicBezTo>
                    <a:pt x="5471" y="5097"/>
                    <a:pt x="5838" y="5798"/>
                    <a:pt x="6939" y="6365"/>
                  </a:cubicBezTo>
                  <a:cubicBezTo>
                    <a:pt x="7527" y="6659"/>
                    <a:pt x="8026" y="6773"/>
                    <a:pt x="8434" y="6773"/>
                  </a:cubicBezTo>
                  <a:cubicBezTo>
                    <a:pt x="8581" y="6773"/>
                    <a:pt x="8716" y="6758"/>
                    <a:pt x="8840" y="6732"/>
                  </a:cubicBezTo>
                  <a:cubicBezTo>
                    <a:pt x="9040" y="7099"/>
                    <a:pt x="9474" y="7399"/>
                    <a:pt x="10475" y="7432"/>
                  </a:cubicBezTo>
                  <a:cubicBezTo>
                    <a:pt x="10575" y="7432"/>
                    <a:pt x="10675" y="7366"/>
                    <a:pt x="10675" y="7232"/>
                  </a:cubicBezTo>
                  <a:cubicBezTo>
                    <a:pt x="10675" y="7132"/>
                    <a:pt x="10575" y="7032"/>
                    <a:pt x="10475" y="7032"/>
                  </a:cubicBezTo>
                  <a:cubicBezTo>
                    <a:pt x="10041" y="6999"/>
                    <a:pt x="9507" y="6932"/>
                    <a:pt x="9240" y="6632"/>
                  </a:cubicBezTo>
                  <a:cubicBezTo>
                    <a:pt x="9474" y="6498"/>
                    <a:pt x="9674" y="6365"/>
                    <a:pt x="9774" y="6232"/>
                  </a:cubicBezTo>
                  <a:cubicBezTo>
                    <a:pt x="10274" y="5731"/>
                    <a:pt x="10408" y="5031"/>
                    <a:pt x="10208" y="4664"/>
                  </a:cubicBezTo>
                  <a:cubicBezTo>
                    <a:pt x="10152" y="4525"/>
                    <a:pt x="10027" y="4455"/>
                    <a:pt x="9871" y="4455"/>
                  </a:cubicBezTo>
                  <a:cubicBezTo>
                    <a:pt x="9840" y="4455"/>
                    <a:pt x="9807" y="4458"/>
                    <a:pt x="9774" y="4464"/>
                  </a:cubicBezTo>
                  <a:cubicBezTo>
                    <a:pt x="9274" y="4564"/>
                    <a:pt x="8607" y="5498"/>
                    <a:pt x="8673" y="6265"/>
                  </a:cubicBezTo>
                  <a:cubicBezTo>
                    <a:pt x="8673" y="6298"/>
                    <a:pt x="8673" y="6298"/>
                    <a:pt x="8673" y="6365"/>
                  </a:cubicBezTo>
                  <a:cubicBezTo>
                    <a:pt x="8619" y="6370"/>
                    <a:pt x="8561" y="6373"/>
                    <a:pt x="8501" y="6373"/>
                  </a:cubicBezTo>
                  <a:cubicBezTo>
                    <a:pt x="8154" y="6373"/>
                    <a:pt x="7707" y="6282"/>
                    <a:pt x="7139" y="5998"/>
                  </a:cubicBezTo>
                  <a:cubicBezTo>
                    <a:pt x="6138" y="5498"/>
                    <a:pt x="5838" y="4931"/>
                    <a:pt x="5771" y="4464"/>
                  </a:cubicBezTo>
                  <a:cubicBezTo>
                    <a:pt x="6305" y="4297"/>
                    <a:pt x="6772" y="3997"/>
                    <a:pt x="7005" y="3663"/>
                  </a:cubicBezTo>
                  <a:cubicBezTo>
                    <a:pt x="7239" y="3363"/>
                    <a:pt x="7239" y="3063"/>
                    <a:pt x="7039" y="2829"/>
                  </a:cubicBezTo>
                  <a:cubicBezTo>
                    <a:pt x="6946" y="2690"/>
                    <a:pt x="6804" y="2631"/>
                    <a:pt x="6636" y="2631"/>
                  </a:cubicBezTo>
                  <a:cubicBezTo>
                    <a:pt x="6563" y="2631"/>
                    <a:pt x="6486" y="2642"/>
                    <a:pt x="6405" y="2662"/>
                  </a:cubicBezTo>
                  <a:cubicBezTo>
                    <a:pt x="5971" y="2796"/>
                    <a:pt x="5438" y="3430"/>
                    <a:pt x="5371" y="4163"/>
                  </a:cubicBezTo>
                  <a:cubicBezTo>
                    <a:pt x="5161" y="4223"/>
                    <a:pt x="4944" y="4256"/>
                    <a:pt x="4730" y="4256"/>
                  </a:cubicBezTo>
                  <a:cubicBezTo>
                    <a:pt x="4468" y="4256"/>
                    <a:pt x="4209" y="4207"/>
                    <a:pt x="3970" y="4097"/>
                  </a:cubicBezTo>
                  <a:cubicBezTo>
                    <a:pt x="3570" y="3963"/>
                    <a:pt x="3369" y="3596"/>
                    <a:pt x="3303" y="2996"/>
                  </a:cubicBezTo>
                  <a:cubicBezTo>
                    <a:pt x="3269" y="2862"/>
                    <a:pt x="3269" y="2696"/>
                    <a:pt x="3269" y="2529"/>
                  </a:cubicBezTo>
                  <a:cubicBezTo>
                    <a:pt x="3603" y="2362"/>
                    <a:pt x="3903" y="2095"/>
                    <a:pt x="4070" y="1862"/>
                  </a:cubicBezTo>
                  <a:cubicBezTo>
                    <a:pt x="4337" y="1428"/>
                    <a:pt x="4437" y="994"/>
                    <a:pt x="4270" y="694"/>
                  </a:cubicBezTo>
                  <a:cubicBezTo>
                    <a:pt x="4208" y="571"/>
                    <a:pt x="4033" y="390"/>
                    <a:pt x="3716" y="390"/>
                  </a:cubicBezTo>
                  <a:cubicBezTo>
                    <a:pt x="3690" y="390"/>
                    <a:pt x="3664" y="392"/>
                    <a:pt x="3636" y="394"/>
                  </a:cubicBezTo>
                  <a:cubicBezTo>
                    <a:pt x="3169" y="427"/>
                    <a:pt x="2936" y="1728"/>
                    <a:pt x="2902" y="1862"/>
                  </a:cubicBezTo>
                  <a:cubicBezTo>
                    <a:pt x="2902" y="1995"/>
                    <a:pt x="2869" y="2129"/>
                    <a:pt x="2869" y="2262"/>
                  </a:cubicBezTo>
                  <a:cubicBezTo>
                    <a:pt x="2680" y="2309"/>
                    <a:pt x="2458" y="2356"/>
                    <a:pt x="2203" y="2356"/>
                  </a:cubicBezTo>
                  <a:cubicBezTo>
                    <a:pt x="2097" y="2356"/>
                    <a:pt x="1986" y="2348"/>
                    <a:pt x="1868" y="2329"/>
                  </a:cubicBezTo>
                  <a:cubicBezTo>
                    <a:pt x="1335" y="2229"/>
                    <a:pt x="968" y="2029"/>
                    <a:pt x="801" y="1695"/>
                  </a:cubicBezTo>
                  <a:cubicBezTo>
                    <a:pt x="467" y="1128"/>
                    <a:pt x="801" y="294"/>
                    <a:pt x="834" y="294"/>
                  </a:cubicBezTo>
                  <a:cubicBezTo>
                    <a:pt x="868" y="194"/>
                    <a:pt x="801" y="60"/>
                    <a:pt x="701" y="27"/>
                  </a:cubicBezTo>
                  <a:cubicBezTo>
                    <a:pt x="673" y="8"/>
                    <a:pt x="642" y="0"/>
                    <a:pt x="61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8146475" y="4146391"/>
              <a:ext cx="438000" cy="305925"/>
            </a:xfrm>
            <a:custGeom>
              <a:avLst/>
              <a:gdLst/>
              <a:ahLst/>
              <a:cxnLst/>
              <a:rect l="l" t="t" r="r" b="b"/>
              <a:pathLst>
                <a:path w="17520" h="12237" extrusionOk="0">
                  <a:moveTo>
                    <a:pt x="12756" y="0"/>
                  </a:moveTo>
                  <a:cubicBezTo>
                    <a:pt x="12669" y="0"/>
                    <a:pt x="12592" y="41"/>
                    <a:pt x="12527" y="126"/>
                  </a:cubicBezTo>
                  <a:cubicBezTo>
                    <a:pt x="11960" y="893"/>
                    <a:pt x="11426" y="3629"/>
                    <a:pt x="11426" y="3629"/>
                  </a:cubicBezTo>
                  <a:cubicBezTo>
                    <a:pt x="11426" y="3629"/>
                    <a:pt x="9560" y="260"/>
                    <a:pt x="8501" y="260"/>
                  </a:cubicBezTo>
                  <a:cubicBezTo>
                    <a:pt x="8358" y="260"/>
                    <a:pt x="8230" y="321"/>
                    <a:pt x="8124" y="460"/>
                  </a:cubicBezTo>
                  <a:cubicBezTo>
                    <a:pt x="7757" y="960"/>
                    <a:pt x="7189" y="4396"/>
                    <a:pt x="7189" y="4396"/>
                  </a:cubicBezTo>
                  <a:cubicBezTo>
                    <a:pt x="7189" y="4396"/>
                    <a:pt x="5093" y="1670"/>
                    <a:pt x="4326" y="1670"/>
                  </a:cubicBezTo>
                  <a:cubicBezTo>
                    <a:pt x="4175" y="1670"/>
                    <a:pt x="4076" y="1775"/>
                    <a:pt x="4054" y="2028"/>
                  </a:cubicBezTo>
                  <a:cubicBezTo>
                    <a:pt x="3954" y="3028"/>
                    <a:pt x="3554" y="5964"/>
                    <a:pt x="3554" y="5964"/>
                  </a:cubicBezTo>
                  <a:cubicBezTo>
                    <a:pt x="3554" y="5964"/>
                    <a:pt x="1083" y="3734"/>
                    <a:pt x="284" y="3734"/>
                  </a:cubicBezTo>
                  <a:cubicBezTo>
                    <a:pt x="96" y="3734"/>
                    <a:pt x="0" y="3857"/>
                    <a:pt x="51" y="4162"/>
                  </a:cubicBezTo>
                  <a:cubicBezTo>
                    <a:pt x="51" y="4162"/>
                    <a:pt x="1890" y="12237"/>
                    <a:pt x="7854" y="12237"/>
                  </a:cubicBezTo>
                  <a:cubicBezTo>
                    <a:pt x="8563" y="12237"/>
                    <a:pt x="9329" y="12123"/>
                    <a:pt x="10158" y="11868"/>
                  </a:cubicBezTo>
                  <a:cubicBezTo>
                    <a:pt x="17519" y="9581"/>
                    <a:pt x="14086" y="0"/>
                    <a:pt x="12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8223625" y="4268791"/>
              <a:ext cx="300250" cy="153450"/>
            </a:xfrm>
            <a:custGeom>
              <a:avLst/>
              <a:gdLst/>
              <a:ahLst/>
              <a:cxnLst/>
              <a:rect l="l" t="t" r="r" b="b"/>
              <a:pathLst>
                <a:path w="12010" h="6138" extrusionOk="0">
                  <a:moveTo>
                    <a:pt x="9541" y="434"/>
                  </a:moveTo>
                  <a:cubicBezTo>
                    <a:pt x="9607" y="434"/>
                    <a:pt x="9974" y="667"/>
                    <a:pt x="10141" y="1168"/>
                  </a:cubicBezTo>
                  <a:cubicBezTo>
                    <a:pt x="10175" y="1335"/>
                    <a:pt x="10208" y="1568"/>
                    <a:pt x="10141" y="1835"/>
                  </a:cubicBezTo>
                  <a:cubicBezTo>
                    <a:pt x="9641" y="1501"/>
                    <a:pt x="9407" y="667"/>
                    <a:pt x="9507" y="434"/>
                  </a:cubicBezTo>
                  <a:close/>
                  <a:moveTo>
                    <a:pt x="6238" y="1835"/>
                  </a:moveTo>
                  <a:cubicBezTo>
                    <a:pt x="6272" y="1835"/>
                    <a:pt x="6372" y="1868"/>
                    <a:pt x="6439" y="2102"/>
                  </a:cubicBezTo>
                  <a:cubicBezTo>
                    <a:pt x="6539" y="2369"/>
                    <a:pt x="6505" y="2736"/>
                    <a:pt x="6405" y="3136"/>
                  </a:cubicBezTo>
                  <a:cubicBezTo>
                    <a:pt x="6072" y="2736"/>
                    <a:pt x="6005" y="2202"/>
                    <a:pt x="6072" y="1968"/>
                  </a:cubicBezTo>
                  <a:cubicBezTo>
                    <a:pt x="6138" y="1835"/>
                    <a:pt x="6205" y="1835"/>
                    <a:pt x="6205" y="1835"/>
                  </a:cubicBezTo>
                  <a:close/>
                  <a:moveTo>
                    <a:pt x="2769" y="2769"/>
                  </a:moveTo>
                  <a:cubicBezTo>
                    <a:pt x="2903" y="2802"/>
                    <a:pt x="3103" y="3002"/>
                    <a:pt x="3236" y="3336"/>
                  </a:cubicBezTo>
                  <a:cubicBezTo>
                    <a:pt x="3270" y="3436"/>
                    <a:pt x="3303" y="3636"/>
                    <a:pt x="3303" y="3903"/>
                  </a:cubicBezTo>
                  <a:cubicBezTo>
                    <a:pt x="2869" y="3469"/>
                    <a:pt x="2602" y="3036"/>
                    <a:pt x="2569" y="2869"/>
                  </a:cubicBezTo>
                  <a:cubicBezTo>
                    <a:pt x="2669" y="2769"/>
                    <a:pt x="2736" y="2769"/>
                    <a:pt x="2769" y="2769"/>
                  </a:cubicBezTo>
                  <a:close/>
                  <a:moveTo>
                    <a:pt x="9607" y="0"/>
                  </a:moveTo>
                  <a:cubicBezTo>
                    <a:pt x="9407" y="0"/>
                    <a:pt x="9241" y="67"/>
                    <a:pt x="9174" y="234"/>
                  </a:cubicBezTo>
                  <a:cubicBezTo>
                    <a:pt x="8940" y="701"/>
                    <a:pt x="9274" y="1768"/>
                    <a:pt x="9908" y="2202"/>
                  </a:cubicBezTo>
                  <a:cubicBezTo>
                    <a:pt x="9941" y="2202"/>
                    <a:pt x="9974" y="2235"/>
                    <a:pt x="10008" y="2235"/>
                  </a:cubicBezTo>
                  <a:cubicBezTo>
                    <a:pt x="9808" y="2569"/>
                    <a:pt x="9441" y="2936"/>
                    <a:pt x="8774" y="3269"/>
                  </a:cubicBezTo>
                  <a:cubicBezTo>
                    <a:pt x="8255" y="3520"/>
                    <a:pt x="7822" y="3617"/>
                    <a:pt x="7471" y="3617"/>
                  </a:cubicBezTo>
                  <a:cubicBezTo>
                    <a:pt x="7167" y="3617"/>
                    <a:pt x="6924" y="3544"/>
                    <a:pt x="6739" y="3436"/>
                  </a:cubicBezTo>
                  <a:cubicBezTo>
                    <a:pt x="6939" y="2869"/>
                    <a:pt x="6972" y="2335"/>
                    <a:pt x="6839" y="1968"/>
                  </a:cubicBezTo>
                  <a:cubicBezTo>
                    <a:pt x="6746" y="1628"/>
                    <a:pt x="6538" y="1431"/>
                    <a:pt x="6269" y="1431"/>
                  </a:cubicBezTo>
                  <a:cubicBezTo>
                    <a:pt x="6248" y="1431"/>
                    <a:pt x="6227" y="1432"/>
                    <a:pt x="6205" y="1435"/>
                  </a:cubicBezTo>
                  <a:cubicBezTo>
                    <a:pt x="5972" y="1435"/>
                    <a:pt x="5771" y="1568"/>
                    <a:pt x="5705" y="1835"/>
                  </a:cubicBezTo>
                  <a:cubicBezTo>
                    <a:pt x="5538" y="2269"/>
                    <a:pt x="5705" y="3069"/>
                    <a:pt x="6272" y="3569"/>
                  </a:cubicBezTo>
                  <a:cubicBezTo>
                    <a:pt x="6072" y="4003"/>
                    <a:pt x="5771" y="4403"/>
                    <a:pt x="5371" y="4670"/>
                  </a:cubicBezTo>
                  <a:cubicBezTo>
                    <a:pt x="5226" y="4749"/>
                    <a:pt x="5071" y="4787"/>
                    <a:pt x="4906" y="4787"/>
                  </a:cubicBezTo>
                  <a:cubicBezTo>
                    <a:pt x="4652" y="4787"/>
                    <a:pt x="4373" y="4698"/>
                    <a:pt x="4070" y="4537"/>
                  </a:cubicBezTo>
                  <a:cubicBezTo>
                    <a:pt x="3937" y="4437"/>
                    <a:pt x="3803" y="4370"/>
                    <a:pt x="3670" y="4270"/>
                  </a:cubicBezTo>
                  <a:cubicBezTo>
                    <a:pt x="3770" y="3870"/>
                    <a:pt x="3737" y="3503"/>
                    <a:pt x="3636" y="3203"/>
                  </a:cubicBezTo>
                  <a:cubicBezTo>
                    <a:pt x="3470" y="2736"/>
                    <a:pt x="3169" y="2402"/>
                    <a:pt x="2836" y="2369"/>
                  </a:cubicBezTo>
                  <a:cubicBezTo>
                    <a:pt x="2804" y="2362"/>
                    <a:pt x="2769" y="2358"/>
                    <a:pt x="2732" y="2358"/>
                  </a:cubicBezTo>
                  <a:cubicBezTo>
                    <a:pt x="2579" y="2358"/>
                    <a:pt x="2390" y="2427"/>
                    <a:pt x="2202" y="2669"/>
                  </a:cubicBezTo>
                  <a:cubicBezTo>
                    <a:pt x="1935" y="3069"/>
                    <a:pt x="2903" y="4103"/>
                    <a:pt x="2936" y="4137"/>
                  </a:cubicBezTo>
                  <a:cubicBezTo>
                    <a:pt x="3036" y="4237"/>
                    <a:pt x="3136" y="4337"/>
                    <a:pt x="3236" y="4403"/>
                  </a:cubicBezTo>
                  <a:cubicBezTo>
                    <a:pt x="3136" y="4670"/>
                    <a:pt x="2969" y="4970"/>
                    <a:pt x="2669" y="5237"/>
                  </a:cubicBezTo>
                  <a:cubicBezTo>
                    <a:pt x="2333" y="5574"/>
                    <a:pt x="1968" y="5742"/>
                    <a:pt x="1627" y="5742"/>
                  </a:cubicBezTo>
                  <a:cubicBezTo>
                    <a:pt x="1596" y="5742"/>
                    <a:pt x="1566" y="5740"/>
                    <a:pt x="1535" y="5738"/>
                  </a:cubicBezTo>
                  <a:cubicBezTo>
                    <a:pt x="868" y="5638"/>
                    <a:pt x="434" y="4870"/>
                    <a:pt x="434" y="4870"/>
                  </a:cubicBezTo>
                  <a:cubicBezTo>
                    <a:pt x="384" y="4795"/>
                    <a:pt x="297" y="4758"/>
                    <a:pt x="214" y="4758"/>
                  </a:cubicBezTo>
                  <a:cubicBezTo>
                    <a:pt x="186" y="4758"/>
                    <a:pt x="159" y="4762"/>
                    <a:pt x="134" y="4770"/>
                  </a:cubicBezTo>
                  <a:cubicBezTo>
                    <a:pt x="34" y="4837"/>
                    <a:pt x="1" y="4970"/>
                    <a:pt x="67" y="5071"/>
                  </a:cubicBezTo>
                  <a:cubicBezTo>
                    <a:pt x="101" y="5104"/>
                    <a:pt x="601" y="6005"/>
                    <a:pt x="1468" y="6138"/>
                  </a:cubicBezTo>
                  <a:lnTo>
                    <a:pt x="1668" y="6138"/>
                  </a:lnTo>
                  <a:cubicBezTo>
                    <a:pt x="2102" y="6138"/>
                    <a:pt x="2536" y="5938"/>
                    <a:pt x="2969" y="5538"/>
                  </a:cubicBezTo>
                  <a:cubicBezTo>
                    <a:pt x="3236" y="5271"/>
                    <a:pt x="3436" y="4970"/>
                    <a:pt x="3570" y="4704"/>
                  </a:cubicBezTo>
                  <a:cubicBezTo>
                    <a:pt x="4010" y="5018"/>
                    <a:pt x="4463" y="5187"/>
                    <a:pt x="4879" y="5187"/>
                  </a:cubicBezTo>
                  <a:cubicBezTo>
                    <a:pt x="5126" y="5187"/>
                    <a:pt x="5360" y="5128"/>
                    <a:pt x="5571" y="5004"/>
                  </a:cubicBezTo>
                  <a:cubicBezTo>
                    <a:pt x="6038" y="4737"/>
                    <a:pt x="6372" y="4303"/>
                    <a:pt x="6605" y="3803"/>
                  </a:cubicBezTo>
                  <a:cubicBezTo>
                    <a:pt x="6834" y="3934"/>
                    <a:pt x="7135" y="4032"/>
                    <a:pt x="7516" y="4032"/>
                  </a:cubicBezTo>
                  <a:cubicBezTo>
                    <a:pt x="7912" y="4032"/>
                    <a:pt x="8395" y="3925"/>
                    <a:pt x="8974" y="3636"/>
                  </a:cubicBezTo>
                  <a:cubicBezTo>
                    <a:pt x="9774" y="3236"/>
                    <a:pt x="10175" y="2802"/>
                    <a:pt x="10408" y="2369"/>
                  </a:cubicBezTo>
                  <a:cubicBezTo>
                    <a:pt x="10439" y="2371"/>
                    <a:pt x="10471" y="2373"/>
                    <a:pt x="10504" y="2373"/>
                  </a:cubicBezTo>
                  <a:cubicBezTo>
                    <a:pt x="10892" y="2373"/>
                    <a:pt x="11389" y="2178"/>
                    <a:pt x="11942" y="1501"/>
                  </a:cubicBezTo>
                  <a:cubicBezTo>
                    <a:pt x="12009" y="1401"/>
                    <a:pt x="12009" y="1268"/>
                    <a:pt x="11909" y="1201"/>
                  </a:cubicBezTo>
                  <a:cubicBezTo>
                    <a:pt x="11864" y="1171"/>
                    <a:pt x="11812" y="1155"/>
                    <a:pt x="11763" y="1155"/>
                  </a:cubicBezTo>
                  <a:cubicBezTo>
                    <a:pt x="11703" y="1155"/>
                    <a:pt x="11646" y="1179"/>
                    <a:pt x="11609" y="1234"/>
                  </a:cubicBezTo>
                  <a:cubicBezTo>
                    <a:pt x="11342" y="1568"/>
                    <a:pt x="10942" y="1935"/>
                    <a:pt x="10541" y="1968"/>
                  </a:cubicBezTo>
                  <a:cubicBezTo>
                    <a:pt x="10608" y="1701"/>
                    <a:pt x="10608" y="1468"/>
                    <a:pt x="10575" y="1301"/>
                  </a:cubicBezTo>
                  <a:cubicBezTo>
                    <a:pt x="10475" y="601"/>
                    <a:pt x="9974" y="67"/>
                    <a:pt x="96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8011800" y="4705041"/>
              <a:ext cx="785875" cy="371325"/>
            </a:xfrm>
            <a:custGeom>
              <a:avLst/>
              <a:gdLst/>
              <a:ahLst/>
              <a:cxnLst/>
              <a:rect l="l" t="t" r="r" b="b"/>
              <a:pathLst>
                <a:path w="31435" h="14853" extrusionOk="0">
                  <a:moveTo>
                    <a:pt x="22719" y="0"/>
                  </a:moveTo>
                  <a:cubicBezTo>
                    <a:pt x="22570" y="0"/>
                    <a:pt x="22414" y="52"/>
                    <a:pt x="22250" y="163"/>
                  </a:cubicBezTo>
                  <a:cubicBezTo>
                    <a:pt x="19882" y="1764"/>
                    <a:pt x="15745" y="9403"/>
                    <a:pt x="15745" y="9403"/>
                  </a:cubicBezTo>
                  <a:cubicBezTo>
                    <a:pt x="15745" y="9403"/>
                    <a:pt x="16319" y="1752"/>
                    <a:pt x="13696" y="1752"/>
                  </a:cubicBezTo>
                  <a:cubicBezTo>
                    <a:pt x="13636" y="1752"/>
                    <a:pt x="13574" y="1756"/>
                    <a:pt x="13511" y="1764"/>
                  </a:cubicBezTo>
                  <a:cubicBezTo>
                    <a:pt x="10675" y="2131"/>
                    <a:pt x="8607" y="9369"/>
                    <a:pt x="8607" y="9369"/>
                  </a:cubicBezTo>
                  <a:cubicBezTo>
                    <a:pt x="8607" y="9369"/>
                    <a:pt x="4788" y="1662"/>
                    <a:pt x="3057" y="1662"/>
                  </a:cubicBezTo>
                  <a:cubicBezTo>
                    <a:pt x="2698" y="1662"/>
                    <a:pt x="2429" y="1995"/>
                    <a:pt x="2302" y="2798"/>
                  </a:cubicBezTo>
                  <a:cubicBezTo>
                    <a:pt x="1769" y="6201"/>
                    <a:pt x="1" y="13939"/>
                    <a:pt x="3737" y="14173"/>
                  </a:cubicBezTo>
                  <a:cubicBezTo>
                    <a:pt x="3737" y="14173"/>
                    <a:pt x="13512" y="14852"/>
                    <a:pt x="21039" y="14852"/>
                  </a:cubicBezTo>
                  <a:cubicBezTo>
                    <a:pt x="25187" y="14852"/>
                    <a:pt x="28652" y="14646"/>
                    <a:pt x="29422" y="14006"/>
                  </a:cubicBezTo>
                  <a:cubicBezTo>
                    <a:pt x="31435" y="12365"/>
                    <a:pt x="31234" y="2990"/>
                    <a:pt x="29914" y="2990"/>
                  </a:cubicBezTo>
                  <a:cubicBezTo>
                    <a:pt x="29812" y="2990"/>
                    <a:pt x="29703" y="3046"/>
                    <a:pt x="29589" y="3165"/>
                  </a:cubicBezTo>
                  <a:cubicBezTo>
                    <a:pt x="28021" y="4833"/>
                    <a:pt x="25286" y="9303"/>
                    <a:pt x="25286" y="9303"/>
                  </a:cubicBezTo>
                  <a:cubicBezTo>
                    <a:pt x="25286" y="9303"/>
                    <a:pt x="24708" y="0"/>
                    <a:pt x="22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8302850" y="4837366"/>
              <a:ext cx="54225" cy="200325"/>
            </a:xfrm>
            <a:custGeom>
              <a:avLst/>
              <a:gdLst/>
              <a:ahLst/>
              <a:cxnLst/>
              <a:rect l="l" t="t" r="r" b="b"/>
              <a:pathLst>
                <a:path w="2169" h="8013" extrusionOk="0">
                  <a:moveTo>
                    <a:pt x="1275" y="0"/>
                  </a:moveTo>
                  <a:cubicBezTo>
                    <a:pt x="1262" y="0"/>
                    <a:pt x="1248" y="2"/>
                    <a:pt x="1235" y="7"/>
                  </a:cubicBezTo>
                  <a:cubicBezTo>
                    <a:pt x="1101" y="7"/>
                    <a:pt x="1035" y="107"/>
                    <a:pt x="1035" y="240"/>
                  </a:cubicBezTo>
                  <a:cubicBezTo>
                    <a:pt x="1035" y="307"/>
                    <a:pt x="1735" y="6278"/>
                    <a:pt x="101" y="7646"/>
                  </a:cubicBezTo>
                  <a:cubicBezTo>
                    <a:pt x="34" y="7712"/>
                    <a:pt x="0" y="7846"/>
                    <a:pt x="67" y="7913"/>
                  </a:cubicBezTo>
                  <a:cubicBezTo>
                    <a:pt x="134" y="7979"/>
                    <a:pt x="167" y="8013"/>
                    <a:pt x="234" y="8013"/>
                  </a:cubicBezTo>
                  <a:cubicBezTo>
                    <a:pt x="301" y="8013"/>
                    <a:pt x="334" y="7979"/>
                    <a:pt x="367" y="7946"/>
                  </a:cubicBezTo>
                  <a:cubicBezTo>
                    <a:pt x="2169" y="6478"/>
                    <a:pt x="1468" y="441"/>
                    <a:pt x="1435" y="174"/>
                  </a:cubicBezTo>
                  <a:cubicBezTo>
                    <a:pt x="1435" y="87"/>
                    <a:pt x="1360" y="0"/>
                    <a:pt x="127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8457125" y="4830016"/>
              <a:ext cx="104275" cy="196825"/>
            </a:xfrm>
            <a:custGeom>
              <a:avLst/>
              <a:gdLst/>
              <a:ahLst/>
              <a:cxnLst/>
              <a:rect l="l" t="t" r="r" b="b"/>
              <a:pathLst>
                <a:path w="4171" h="7873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7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7" y="7873"/>
                    <a:pt x="234" y="7873"/>
                  </a:cubicBezTo>
                  <a:cubicBezTo>
                    <a:pt x="267" y="7873"/>
                    <a:pt x="334" y="7840"/>
                    <a:pt x="368" y="7773"/>
                  </a:cubicBezTo>
                  <a:cubicBezTo>
                    <a:pt x="501" y="7639"/>
                    <a:pt x="3570" y="3837"/>
                    <a:pt x="4137" y="234"/>
                  </a:cubicBezTo>
                  <a:cubicBezTo>
                    <a:pt x="4170" y="134"/>
                    <a:pt x="4070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8646425" y="4865891"/>
              <a:ext cx="96775" cy="175150"/>
            </a:xfrm>
            <a:custGeom>
              <a:avLst/>
              <a:gdLst/>
              <a:ahLst/>
              <a:cxnLst/>
              <a:rect l="l" t="t" r="r" b="b"/>
              <a:pathLst>
                <a:path w="3871" h="7006" extrusionOk="0">
                  <a:moveTo>
                    <a:pt x="3670" y="0"/>
                  </a:moveTo>
                  <a:cubicBezTo>
                    <a:pt x="3537" y="0"/>
                    <a:pt x="3470" y="100"/>
                    <a:pt x="3470" y="200"/>
                  </a:cubicBezTo>
                  <a:cubicBezTo>
                    <a:pt x="3470" y="2969"/>
                    <a:pt x="101" y="6605"/>
                    <a:pt x="67" y="6638"/>
                  </a:cubicBezTo>
                  <a:cubicBezTo>
                    <a:pt x="1" y="6738"/>
                    <a:pt x="1" y="6872"/>
                    <a:pt x="101" y="6938"/>
                  </a:cubicBezTo>
                  <a:cubicBezTo>
                    <a:pt x="134" y="6972"/>
                    <a:pt x="167" y="7005"/>
                    <a:pt x="234" y="7005"/>
                  </a:cubicBezTo>
                  <a:cubicBezTo>
                    <a:pt x="301" y="7005"/>
                    <a:pt x="334" y="6972"/>
                    <a:pt x="368" y="6938"/>
                  </a:cubicBezTo>
                  <a:cubicBezTo>
                    <a:pt x="534" y="6772"/>
                    <a:pt x="3870" y="3136"/>
                    <a:pt x="3870" y="200"/>
                  </a:cubicBezTo>
                  <a:cubicBezTo>
                    <a:pt x="3870" y="100"/>
                    <a:pt x="3770" y="0"/>
                    <a:pt x="36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8095613" y="4840916"/>
              <a:ext cx="100950" cy="210400"/>
            </a:xfrm>
            <a:custGeom>
              <a:avLst/>
              <a:gdLst/>
              <a:ahLst/>
              <a:cxnLst/>
              <a:rect l="l" t="t" r="r" b="b"/>
              <a:pathLst>
                <a:path w="4038" h="8416" extrusionOk="0">
                  <a:moveTo>
                    <a:pt x="223" y="1"/>
                  </a:moveTo>
                  <a:cubicBezTo>
                    <a:pt x="204" y="1"/>
                    <a:pt x="186" y="4"/>
                    <a:pt x="168" y="10"/>
                  </a:cubicBezTo>
                  <a:cubicBezTo>
                    <a:pt x="68" y="43"/>
                    <a:pt x="1" y="143"/>
                    <a:pt x="34" y="276"/>
                  </a:cubicBezTo>
                  <a:cubicBezTo>
                    <a:pt x="101" y="510"/>
                    <a:pt x="1936" y="6481"/>
                    <a:pt x="3637" y="8349"/>
                  </a:cubicBezTo>
                  <a:cubicBezTo>
                    <a:pt x="3704" y="8416"/>
                    <a:pt x="3737" y="8416"/>
                    <a:pt x="3804" y="8416"/>
                  </a:cubicBezTo>
                  <a:cubicBezTo>
                    <a:pt x="3837" y="8416"/>
                    <a:pt x="3904" y="8416"/>
                    <a:pt x="3937" y="8382"/>
                  </a:cubicBezTo>
                  <a:cubicBezTo>
                    <a:pt x="4037" y="8282"/>
                    <a:pt x="4037" y="8149"/>
                    <a:pt x="3970" y="8082"/>
                  </a:cubicBezTo>
                  <a:cubicBezTo>
                    <a:pt x="2303" y="6281"/>
                    <a:pt x="435" y="210"/>
                    <a:pt x="435" y="143"/>
                  </a:cubicBezTo>
                  <a:cubicBezTo>
                    <a:pt x="407" y="61"/>
                    <a:pt x="312" y="1"/>
                    <a:pt x="22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26" name="Google Shape;3226;p32"/>
          <p:cNvSpPr/>
          <p:nvPr/>
        </p:nvSpPr>
        <p:spPr>
          <a:xfrm>
            <a:off x="2173067" y="1213122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7" name="Google Shape;3227;p32"/>
          <p:cNvSpPr/>
          <p:nvPr/>
        </p:nvSpPr>
        <p:spPr>
          <a:xfrm flipH="1">
            <a:off x="8208004" y="2561971"/>
            <a:ext cx="1487105" cy="38207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28" name="Google Shape;3228;p32"/>
          <p:cNvGrpSpPr/>
          <p:nvPr/>
        </p:nvGrpSpPr>
        <p:grpSpPr>
          <a:xfrm flipH="1">
            <a:off x="11050179" y="894218"/>
            <a:ext cx="931867" cy="1315500"/>
            <a:chOff x="2569950" y="1960400"/>
            <a:chExt cx="698900" cy="986625"/>
          </a:xfrm>
        </p:grpSpPr>
        <p:sp>
          <p:nvSpPr>
            <p:cNvPr id="3229" name="Google Shape;3229;p32"/>
            <p:cNvSpPr/>
            <p:nvPr/>
          </p:nvSpPr>
          <p:spPr>
            <a:xfrm>
              <a:off x="3059950" y="1976325"/>
              <a:ext cx="124625" cy="125975"/>
            </a:xfrm>
            <a:custGeom>
              <a:avLst/>
              <a:gdLst/>
              <a:ahLst/>
              <a:cxnLst/>
              <a:rect l="l" t="t" r="r" b="b"/>
              <a:pathLst>
                <a:path w="4985" h="5039" extrusionOk="0">
                  <a:moveTo>
                    <a:pt x="2983" y="0"/>
                  </a:moveTo>
                  <a:cubicBezTo>
                    <a:pt x="982" y="0"/>
                    <a:pt x="2316" y="3236"/>
                    <a:pt x="2316" y="3236"/>
                  </a:cubicBezTo>
                  <a:cubicBezTo>
                    <a:pt x="2316" y="3236"/>
                    <a:pt x="1859" y="3040"/>
                    <a:pt x="1361" y="3040"/>
                  </a:cubicBezTo>
                  <a:cubicBezTo>
                    <a:pt x="987" y="3040"/>
                    <a:pt x="591" y="3150"/>
                    <a:pt x="348" y="3536"/>
                  </a:cubicBezTo>
                  <a:cubicBezTo>
                    <a:pt x="0" y="4058"/>
                    <a:pt x="794" y="5039"/>
                    <a:pt x="1887" y="5039"/>
                  </a:cubicBezTo>
                  <a:cubicBezTo>
                    <a:pt x="2681" y="5039"/>
                    <a:pt x="3632" y="4521"/>
                    <a:pt x="4418" y="2936"/>
                  </a:cubicBezTo>
                  <a:cubicBezTo>
                    <a:pt x="4418" y="2936"/>
                    <a:pt x="4985" y="0"/>
                    <a:pt x="2983" y="0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3112750" y="2042975"/>
              <a:ext cx="156100" cy="117850"/>
            </a:xfrm>
            <a:custGeom>
              <a:avLst/>
              <a:gdLst/>
              <a:ahLst/>
              <a:cxnLst/>
              <a:rect l="l" t="t" r="r" b="b"/>
              <a:pathLst>
                <a:path w="6244" h="4714" extrusionOk="0">
                  <a:moveTo>
                    <a:pt x="4454" y="1"/>
                  </a:moveTo>
                  <a:cubicBezTo>
                    <a:pt x="3588" y="1"/>
                    <a:pt x="2673" y="470"/>
                    <a:pt x="2673" y="470"/>
                  </a:cubicBezTo>
                  <a:cubicBezTo>
                    <a:pt x="0" y="2858"/>
                    <a:pt x="1762" y="4713"/>
                    <a:pt x="2775" y="4713"/>
                  </a:cubicBezTo>
                  <a:cubicBezTo>
                    <a:pt x="2950" y="4713"/>
                    <a:pt x="3103" y="4658"/>
                    <a:pt x="3206" y="4539"/>
                  </a:cubicBezTo>
                  <a:cubicBezTo>
                    <a:pt x="3907" y="3739"/>
                    <a:pt x="2973" y="2538"/>
                    <a:pt x="2973" y="2538"/>
                  </a:cubicBezTo>
                  <a:lnTo>
                    <a:pt x="2973" y="2538"/>
                  </a:lnTo>
                  <a:cubicBezTo>
                    <a:pt x="2973" y="2538"/>
                    <a:pt x="3302" y="2579"/>
                    <a:pt x="3741" y="2579"/>
                  </a:cubicBezTo>
                  <a:cubicBezTo>
                    <a:pt x="4719" y="2579"/>
                    <a:pt x="6243" y="2373"/>
                    <a:pt x="5875" y="1037"/>
                  </a:cubicBezTo>
                  <a:cubicBezTo>
                    <a:pt x="5654" y="235"/>
                    <a:pt x="5066" y="1"/>
                    <a:pt x="4454" y="1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3181225" y="1960400"/>
              <a:ext cx="35875" cy="75150"/>
            </a:xfrm>
            <a:custGeom>
              <a:avLst/>
              <a:gdLst/>
              <a:ahLst/>
              <a:cxnLst/>
              <a:rect l="l" t="t" r="r" b="b"/>
              <a:pathLst>
                <a:path w="1435" h="3006" extrusionOk="0">
                  <a:moveTo>
                    <a:pt x="199" y="0"/>
                  </a:moveTo>
                  <a:cubicBezTo>
                    <a:pt x="161" y="0"/>
                    <a:pt x="126" y="11"/>
                    <a:pt x="100" y="37"/>
                  </a:cubicBezTo>
                  <a:cubicBezTo>
                    <a:pt x="0" y="137"/>
                    <a:pt x="0" y="270"/>
                    <a:pt x="67" y="337"/>
                  </a:cubicBezTo>
                  <a:cubicBezTo>
                    <a:pt x="100" y="404"/>
                    <a:pt x="1134" y="1738"/>
                    <a:pt x="100" y="2639"/>
                  </a:cubicBezTo>
                  <a:cubicBezTo>
                    <a:pt x="0" y="2705"/>
                    <a:pt x="0" y="2839"/>
                    <a:pt x="67" y="2939"/>
                  </a:cubicBezTo>
                  <a:cubicBezTo>
                    <a:pt x="134" y="2972"/>
                    <a:pt x="167" y="3006"/>
                    <a:pt x="234" y="3006"/>
                  </a:cubicBezTo>
                  <a:cubicBezTo>
                    <a:pt x="267" y="3006"/>
                    <a:pt x="334" y="3006"/>
                    <a:pt x="367" y="2939"/>
                  </a:cubicBezTo>
                  <a:cubicBezTo>
                    <a:pt x="1435" y="2005"/>
                    <a:pt x="834" y="671"/>
                    <a:pt x="367" y="70"/>
                  </a:cubicBezTo>
                  <a:cubicBezTo>
                    <a:pt x="326" y="29"/>
                    <a:pt x="259" y="0"/>
                    <a:pt x="19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3191225" y="2009625"/>
              <a:ext cx="72575" cy="32600"/>
            </a:xfrm>
            <a:custGeom>
              <a:avLst/>
              <a:gdLst/>
              <a:ahLst/>
              <a:cxnLst/>
              <a:rect l="l" t="t" r="r" b="b"/>
              <a:pathLst>
                <a:path w="2903" h="1304" extrusionOk="0">
                  <a:moveTo>
                    <a:pt x="1824" y="0"/>
                  </a:moveTo>
                  <a:cubicBezTo>
                    <a:pt x="1280" y="0"/>
                    <a:pt x="706" y="332"/>
                    <a:pt x="101" y="936"/>
                  </a:cubicBezTo>
                  <a:cubicBezTo>
                    <a:pt x="1" y="1037"/>
                    <a:pt x="1" y="1170"/>
                    <a:pt x="101" y="1237"/>
                  </a:cubicBezTo>
                  <a:cubicBezTo>
                    <a:pt x="134" y="1270"/>
                    <a:pt x="201" y="1303"/>
                    <a:pt x="234" y="1303"/>
                  </a:cubicBezTo>
                  <a:cubicBezTo>
                    <a:pt x="301" y="1303"/>
                    <a:pt x="334" y="1270"/>
                    <a:pt x="401" y="1237"/>
                  </a:cubicBezTo>
                  <a:cubicBezTo>
                    <a:pt x="935" y="703"/>
                    <a:pt x="1435" y="403"/>
                    <a:pt x="1902" y="403"/>
                  </a:cubicBezTo>
                  <a:cubicBezTo>
                    <a:pt x="2269" y="436"/>
                    <a:pt x="2502" y="670"/>
                    <a:pt x="2502" y="670"/>
                  </a:cubicBezTo>
                  <a:cubicBezTo>
                    <a:pt x="2544" y="711"/>
                    <a:pt x="2610" y="739"/>
                    <a:pt x="2679" y="739"/>
                  </a:cubicBezTo>
                  <a:cubicBezTo>
                    <a:pt x="2721" y="739"/>
                    <a:pt x="2764" y="728"/>
                    <a:pt x="2803" y="703"/>
                  </a:cubicBezTo>
                  <a:cubicBezTo>
                    <a:pt x="2869" y="603"/>
                    <a:pt x="2903" y="469"/>
                    <a:pt x="2803" y="403"/>
                  </a:cubicBezTo>
                  <a:cubicBezTo>
                    <a:pt x="2803" y="369"/>
                    <a:pt x="2469" y="36"/>
                    <a:pt x="1902" y="2"/>
                  </a:cubicBezTo>
                  <a:cubicBezTo>
                    <a:pt x="1876" y="1"/>
                    <a:pt x="1850" y="0"/>
                    <a:pt x="18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2569950" y="2156025"/>
              <a:ext cx="524575" cy="791000"/>
            </a:xfrm>
            <a:custGeom>
              <a:avLst/>
              <a:gdLst/>
              <a:ahLst/>
              <a:cxnLst/>
              <a:rect l="l" t="t" r="r" b="b"/>
              <a:pathLst>
                <a:path w="20983" h="31640" extrusionOk="0">
                  <a:moveTo>
                    <a:pt x="20749" y="1"/>
                  </a:moveTo>
                  <a:cubicBezTo>
                    <a:pt x="20699" y="1"/>
                    <a:pt x="20649" y="17"/>
                    <a:pt x="20615" y="51"/>
                  </a:cubicBezTo>
                  <a:cubicBezTo>
                    <a:pt x="20582" y="51"/>
                    <a:pt x="20348" y="284"/>
                    <a:pt x="20015" y="685"/>
                  </a:cubicBezTo>
                  <a:cubicBezTo>
                    <a:pt x="19948" y="751"/>
                    <a:pt x="19948" y="885"/>
                    <a:pt x="20048" y="985"/>
                  </a:cubicBezTo>
                  <a:cubicBezTo>
                    <a:pt x="20082" y="1018"/>
                    <a:pt x="20115" y="1018"/>
                    <a:pt x="20182" y="1018"/>
                  </a:cubicBezTo>
                  <a:cubicBezTo>
                    <a:pt x="20248" y="1018"/>
                    <a:pt x="20282" y="1018"/>
                    <a:pt x="20348" y="951"/>
                  </a:cubicBezTo>
                  <a:cubicBezTo>
                    <a:pt x="20649" y="584"/>
                    <a:pt x="20882" y="351"/>
                    <a:pt x="20882" y="351"/>
                  </a:cubicBezTo>
                  <a:cubicBezTo>
                    <a:pt x="20982" y="284"/>
                    <a:pt x="20982" y="151"/>
                    <a:pt x="20882" y="51"/>
                  </a:cubicBezTo>
                  <a:cubicBezTo>
                    <a:pt x="20849" y="17"/>
                    <a:pt x="20799" y="1"/>
                    <a:pt x="20749" y="1"/>
                  </a:cubicBezTo>
                  <a:close/>
                  <a:moveTo>
                    <a:pt x="19658" y="1249"/>
                  </a:moveTo>
                  <a:cubicBezTo>
                    <a:pt x="19589" y="1249"/>
                    <a:pt x="19522" y="1277"/>
                    <a:pt x="19481" y="1318"/>
                  </a:cubicBezTo>
                  <a:cubicBezTo>
                    <a:pt x="19314" y="1552"/>
                    <a:pt x="19148" y="1752"/>
                    <a:pt x="18981" y="2019"/>
                  </a:cubicBezTo>
                  <a:cubicBezTo>
                    <a:pt x="18914" y="2119"/>
                    <a:pt x="18947" y="2252"/>
                    <a:pt x="19014" y="2319"/>
                  </a:cubicBezTo>
                  <a:cubicBezTo>
                    <a:pt x="19081" y="2319"/>
                    <a:pt x="19114" y="2352"/>
                    <a:pt x="19148" y="2352"/>
                  </a:cubicBezTo>
                  <a:cubicBezTo>
                    <a:pt x="19214" y="2352"/>
                    <a:pt x="19281" y="2319"/>
                    <a:pt x="19314" y="2252"/>
                  </a:cubicBezTo>
                  <a:cubicBezTo>
                    <a:pt x="19481" y="2019"/>
                    <a:pt x="19648" y="1785"/>
                    <a:pt x="19815" y="1585"/>
                  </a:cubicBezTo>
                  <a:cubicBezTo>
                    <a:pt x="19881" y="1485"/>
                    <a:pt x="19848" y="1352"/>
                    <a:pt x="19781" y="1285"/>
                  </a:cubicBezTo>
                  <a:cubicBezTo>
                    <a:pt x="19743" y="1259"/>
                    <a:pt x="19700" y="1249"/>
                    <a:pt x="19658" y="1249"/>
                  </a:cubicBezTo>
                  <a:close/>
                  <a:moveTo>
                    <a:pt x="18700" y="2618"/>
                  </a:moveTo>
                  <a:cubicBezTo>
                    <a:pt x="18628" y="2618"/>
                    <a:pt x="18557" y="2655"/>
                    <a:pt x="18514" y="2719"/>
                  </a:cubicBezTo>
                  <a:cubicBezTo>
                    <a:pt x="18380" y="2986"/>
                    <a:pt x="18214" y="3220"/>
                    <a:pt x="18113" y="3487"/>
                  </a:cubicBezTo>
                  <a:cubicBezTo>
                    <a:pt x="18047" y="3587"/>
                    <a:pt x="18080" y="3687"/>
                    <a:pt x="18214" y="3753"/>
                  </a:cubicBezTo>
                  <a:cubicBezTo>
                    <a:pt x="18214" y="3753"/>
                    <a:pt x="18247" y="3787"/>
                    <a:pt x="18280" y="3787"/>
                  </a:cubicBezTo>
                  <a:cubicBezTo>
                    <a:pt x="18380" y="3787"/>
                    <a:pt x="18447" y="3720"/>
                    <a:pt x="18480" y="3653"/>
                  </a:cubicBezTo>
                  <a:cubicBezTo>
                    <a:pt x="18580" y="3420"/>
                    <a:pt x="18714" y="3186"/>
                    <a:pt x="18881" y="2953"/>
                  </a:cubicBezTo>
                  <a:cubicBezTo>
                    <a:pt x="18947" y="2853"/>
                    <a:pt x="18914" y="2719"/>
                    <a:pt x="18814" y="2653"/>
                  </a:cubicBezTo>
                  <a:cubicBezTo>
                    <a:pt x="18779" y="2629"/>
                    <a:pt x="18739" y="2618"/>
                    <a:pt x="18700" y="2618"/>
                  </a:cubicBezTo>
                  <a:close/>
                  <a:moveTo>
                    <a:pt x="17979" y="4112"/>
                  </a:moveTo>
                  <a:cubicBezTo>
                    <a:pt x="17879" y="4112"/>
                    <a:pt x="17801" y="4171"/>
                    <a:pt x="17747" y="4254"/>
                  </a:cubicBezTo>
                  <a:cubicBezTo>
                    <a:pt x="17646" y="4521"/>
                    <a:pt x="17580" y="4821"/>
                    <a:pt x="17513" y="5088"/>
                  </a:cubicBezTo>
                  <a:cubicBezTo>
                    <a:pt x="17480" y="5188"/>
                    <a:pt x="17546" y="5288"/>
                    <a:pt x="17680" y="5321"/>
                  </a:cubicBezTo>
                  <a:lnTo>
                    <a:pt x="17713" y="5321"/>
                  </a:lnTo>
                  <a:cubicBezTo>
                    <a:pt x="17813" y="5321"/>
                    <a:pt x="17880" y="5254"/>
                    <a:pt x="17913" y="5188"/>
                  </a:cubicBezTo>
                  <a:cubicBezTo>
                    <a:pt x="17980" y="4921"/>
                    <a:pt x="18047" y="4654"/>
                    <a:pt x="18147" y="4387"/>
                  </a:cubicBezTo>
                  <a:cubicBezTo>
                    <a:pt x="18180" y="4287"/>
                    <a:pt x="18147" y="4187"/>
                    <a:pt x="18047" y="4120"/>
                  </a:cubicBezTo>
                  <a:cubicBezTo>
                    <a:pt x="18023" y="4114"/>
                    <a:pt x="18001" y="4112"/>
                    <a:pt x="17979" y="4112"/>
                  </a:cubicBezTo>
                  <a:close/>
                  <a:moveTo>
                    <a:pt x="15745" y="5154"/>
                  </a:moveTo>
                  <a:cubicBezTo>
                    <a:pt x="15478" y="5154"/>
                    <a:pt x="15178" y="5154"/>
                    <a:pt x="14911" y="5188"/>
                  </a:cubicBezTo>
                  <a:cubicBezTo>
                    <a:pt x="14778" y="5221"/>
                    <a:pt x="14711" y="5321"/>
                    <a:pt x="14711" y="5421"/>
                  </a:cubicBezTo>
                  <a:cubicBezTo>
                    <a:pt x="14711" y="5521"/>
                    <a:pt x="14811" y="5621"/>
                    <a:pt x="14911" y="5621"/>
                  </a:cubicBezTo>
                  <a:lnTo>
                    <a:pt x="14945" y="5621"/>
                  </a:lnTo>
                  <a:cubicBezTo>
                    <a:pt x="15133" y="5598"/>
                    <a:pt x="15322" y="5574"/>
                    <a:pt x="15511" y="5574"/>
                  </a:cubicBezTo>
                  <a:cubicBezTo>
                    <a:pt x="15589" y="5574"/>
                    <a:pt x="15667" y="5578"/>
                    <a:pt x="15745" y="5588"/>
                  </a:cubicBezTo>
                  <a:cubicBezTo>
                    <a:pt x="15845" y="5588"/>
                    <a:pt x="15945" y="5488"/>
                    <a:pt x="15945" y="5388"/>
                  </a:cubicBezTo>
                  <a:cubicBezTo>
                    <a:pt x="15979" y="5254"/>
                    <a:pt x="15879" y="5154"/>
                    <a:pt x="15745" y="5154"/>
                  </a:cubicBezTo>
                  <a:close/>
                  <a:moveTo>
                    <a:pt x="14111" y="5346"/>
                  </a:moveTo>
                  <a:cubicBezTo>
                    <a:pt x="14090" y="5346"/>
                    <a:pt x="14068" y="5349"/>
                    <a:pt x="14044" y="5355"/>
                  </a:cubicBezTo>
                  <a:cubicBezTo>
                    <a:pt x="13777" y="5421"/>
                    <a:pt x="13510" y="5488"/>
                    <a:pt x="13243" y="5588"/>
                  </a:cubicBezTo>
                  <a:cubicBezTo>
                    <a:pt x="13110" y="5621"/>
                    <a:pt x="13077" y="5755"/>
                    <a:pt x="13110" y="5855"/>
                  </a:cubicBezTo>
                  <a:cubicBezTo>
                    <a:pt x="13143" y="5922"/>
                    <a:pt x="13210" y="5988"/>
                    <a:pt x="13310" y="5988"/>
                  </a:cubicBezTo>
                  <a:lnTo>
                    <a:pt x="13377" y="5988"/>
                  </a:lnTo>
                  <a:cubicBezTo>
                    <a:pt x="13644" y="5888"/>
                    <a:pt x="13910" y="5822"/>
                    <a:pt x="14144" y="5755"/>
                  </a:cubicBezTo>
                  <a:cubicBezTo>
                    <a:pt x="14244" y="5721"/>
                    <a:pt x="14344" y="5621"/>
                    <a:pt x="14311" y="5488"/>
                  </a:cubicBezTo>
                  <a:cubicBezTo>
                    <a:pt x="14283" y="5406"/>
                    <a:pt x="14211" y="5346"/>
                    <a:pt x="14111" y="5346"/>
                  </a:cubicBezTo>
                  <a:close/>
                  <a:moveTo>
                    <a:pt x="12522" y="5876"/>
                  </a:moveTo>
                  <a:cubicBezTo>
                    <a:pt x="12495" y="5876"/>
                    <a:pt x="12468" y="5880"/>
                    <a:pt x="12443" y="5888"/>
                  </a:cubicBezTo>
                  <a:cubicBezTo>
                    <a:pt x="12176" y="5988"/>
                    <a:pt x="11942" y="6122"/>
                    <a:pt x="11676" y="6255"/>
                  </a:cubicBezTo>
                  <a:cubicBezTo>
                    <a:pt x="11575" y="6289"/>
                    <a:pt x="11542" y="6422"/>
                    <a:pt x="11575" y="6522"/>
                  </a:cubicBezTo>
                  <a:cubicBezTo>
                    <a:pt x="11609" y="6589"/>
                    <a:pt x="11676" y="6655"/>
                    <a:pt x="11776" y="6655"/>
                  </a:cubicBezTo>
                  <a:cubicBezTo>
                    <a:pt x="11809" y="6655"/>
                    <a:pt x="11842" y="6622"/>
                    <a:pt x="11876" y="6622"/>
                  </a:cubicBezTo>
                  <a:cubicBezTo>
                    <a:pt x="12109" y="6489"/>
                    <a:pt x="12376" y="6389"/>
                    <a:pt x="12610" y="6289"/>
                  </a:cubicBezTo>
                  <a:cubicBezTo>
                    <a:pt x="12710" y="6222"/>
                    <a:pt x="12743" y="6122"/>
                    <a:pt x="12710" y="5988"/>
                  </a:cubicBezTo>
                  <a:cubicBezTo>
                    <a:pt x="12685" y="5913"/>
                    <a:pt x="12603" y="5876"/>
                    <a:pt x="12522" y="5876"/>
                  </a:cubicBezTo>
                  <a:close/>
                  <a:moveTo>
                    <a:pt x="16560" y="5279"/>
                  </a:moveTo>
                  <a:cubicBezTo>
                    <a:pt x="16479" y="5279"/>
                    <a:pt x="16406" y="5339"/>
                    <a:pt x="16379" y="5421"/>
                  </a:cubicBezTo>
                  <a:cubicBezTo>
                    <a:pt x="16346" y="5555"/>
                    <a:pt x="16412" y="5655"/>
                    <a:pt x="16512" y="5688"/>
                  </a:cubicBezTo>
                  <a:cubicBezTo>
                    <a:pt x="16779" y="5755"/>
                    <a:pt x="17046" y="5855"/>
                    <a:pt x="17246" y="5955"/>
                  </a:cubicBezTo>
                  <a:cubicBezTo>
                    <a:pt x="17313" y="5988"/>
                    <a:pt x="17346" y="5988"/>
                    <a:pt x="17380" y="5988"/>
                  </a:cubicBezTo>
                  <a:cubicBezTo>
                    <a:pt x="17380" y="6055"/>
                    <a:pt x="17380" y="6122"/>
                    <a:pt x="17380" y="6188"/>
                  </a:cubicBezTo>
                  <a:cubicBezTo>
                    <a:pt x="17380" y="6389"/>
                    <a:pt x="17380" y="6622"/>
                    <a:pt x="17446" y="6822"/>
                  </a:cubicBezTo>
                  <a:cubicBezTo>
                    <a:pt x="17446" y="6922"/>
                    <a:pt x="17546" y="6989"/>
                    <a:pt x="17646" y="6989"/>
                  </a:cubicBezTo>
                  <a:lnTo>
                    <a:pt x="17680" y="6989"/>
                  </a:lnTo>
                  <a:cubicBezTo>
                    <a:pt x="17780" y="6956"/>
                    <a:pt x="17847" y="6856"/>
                    <a:pt x="17847" y="6756"/>
                  </a:cubicBezTo>
                  <a:cubicBezTo>
                    <a:pt x="17813" y="6555"/>
                    <a:pt x="17780" y="6389"/>
                    <a:pt x="17780" y="6188"/>
                  </a:cubicBezTo>
                  <a:cubicBezTo>
                    <a:pt x="17780" y="6122"/>
                    <a:pt x="17813" y="6022"/>
                    <a:pt x="17813" y="5955"/>
                  </a:cubicBezTo>
                  <a:cubicBezTo>
                    <a:pt x="17813" y="5855"/>
                    <a:pt x="17713" y="5755"/>
                    <a:pt x="17613" y="5755"/>
                  </a:cubicBezTo>
                  <a:lnTo>
                    <a:pt x="17546" y="5755"/>
                  </a:lnTo>
                  <a:cubicBezTo>
                    <a:pt x="17546" y="5688"/>
                    <a:pt x="17513" y="5621"/>
                    <a:pt x="17446" y="5588"/>
                  </a:cubicBezTo>
                  <a:cubicBezTo>
                    <a:pt x="17179" y="5455"/>
                    <a:pt x="16913" y="5355"/>
                    <a:pt x="16612" y="5288"/>
                  </a:cubicBezTo>
                  <a:cubicBezTo>
                    <a:pt x="16595" y="5282"/>
                    <a:pt x="16577" y="5279"/>
                    <a:pt x="16560" y="5279"/>
                  </a:cubicBezTo>
                  <a:close/>
                  <a:moveTo>
                    <a:pt x="18034" y="6042"/>
                  </a:moveTo>
                  <a:cubicBezTo>
                    <a:pt x="17974" y="6042"/>
                    <a:pt x="17917" y="6067"/>
                    <a:pt x="17880" y="6122"/>
                  </a:cubicBezTo>
                  <a:cubicBezTo>
                    <a:pt x="17813" y="6188"/>
                    <a:pt x="17813" y="6322"/>
                    <a:pt x="17880" y="6389"/>
                  </a:cubicBezTo>
                  <a:cubicBezTo>
                    <a:pt x="18080" y="6589"/>
                    <a:pt x="18247" y="6789"/>
                    <a:pt x="18380" y="6989"/>
                  </a:cubicBezTo>
                  <a:cubicBezTo>
                    <a:pt x="18414" y="7056"/>
                    <a:pt x="18514" y="7089"/>
                    <a:pt x="18580" y="7089"/>
                  </a:cubicBezTo>
                  <a:cubicBezTo>
                    <a:pt x="18614" y="7089"/>
                    <a:pt x="18647" y="7089"/>
                    <a:pt x="18681" y="7056"/>
                  </a:cubicBezTo>
                  <a:cubicBezTo>
                    <a:pt x="18781" y="6989"/>
                    <a:pt x="18814" y="6889"/>
                    <a:pt x="18747" y="6789"/>
                  </a:cubicBezTo>
                  <a:cubicBezTo>
                    <a:pt x="18580" y="6522"/>
                    <a:pt x="18380" y="6289"/>
                    <a:pt x="18180" y="6088"/>
                  </a:cubicBezTo>
                  <a:cubicBezTo>
                    <a:pt x="18135" y="6058"/>
                    <a:pt x="18083" y="6042"/>
                    <a:pt x="18034" y="6042"/>
                  </a:cubicBezTo>
                  <a:close/>
                  <a:moveTo>
                    <a:pt x="11047" y="6621"/>
                  </a:moveTo>
                  <a:cubicBezTo>
                    <a:pt x="11013" y="6621"/>
                    <a:pt x="10977" y="6632"/>
                    <a:pt x="10942" y="6655"/>
                  </a:cubicBezTo>
                  <a:cubicBezTo>
                    <a:pt x="10675" y="6789"/>
                    <a:pt x="10441" y="6956"/>
                    <a:pt x="10208" y="7122"/>
                  </a:cubicBezTo>
                  <a:cubicBezTo>
                    <a:pt x="10108" y="7189"/>
                    <a:pt x="10108" y="7323"/>
                    <a:pt x="10174" y="7423"/>
                  </a:cubicBezTo>
                  <a:cubicBezTo>
                    <a:pt x="10208" y="7489"/>
                    <a:pt x="10275" y="7489"/>
                    <a:pt x="10341" y="7489"/>
                  </a:cubicBezTo>
                  <a:cubicBezTo>
                    <a:pt x="10375" y="7489"/>
                    <a:pt x="10441" y="7489"/>
                    <a:pt x="10475" y="7456"/>
                  </a:cubicBezTo>
                  <a:cubicBezTo>
                    <a:pt x="10675" y="7289"/>
                    <a:pt x="10908" y="7156"/>
                    <a:pt x="11142" y="7022"/>
                  </a:cubicBezTo>
                  <a:cubicBezTo>
                    <a:pt x="11242" y="6956"/>
                    <a:pt x="11275" y="6822"/>
                    <a:pt x="11209" y="6722"/>
                  </a:cubicBezTo>
                  <a:cubicBezTo>
                    <a:pt x="11165" y="6658"/>
                    <a:pt x="11108" y="6621"/>
                    <a:pt x="11047" y="6621"/>
                  </a:cubicBezTo>
                  <a:close/>
                  <a:moveTo>
                    <a:pt x="17859" y="7377"/>
                  </a:moveTo>
                  <a:cubicBezTo>
                    <a:pt x="17832" y="7377"/>
                    <a:pt x="17805" y="7381"/>
                    <a:pt x="17780" y="7389"/>
                  </a:cubicBezTo>
                  <a:cubicBezTo>
                    <a:pt x="17680" y="7423"/>
                    <a:pt x="17646" y="7556"/>
                    <a:pt x="17680" y="7656"/>
                  </a:cubicBezTo>
                  <a:cubicBezTo>
                    <a:pt x="17747" y="7856"/>
                    <a:pt x="17880" y="8056"/>
                    <a:pt x="17980" y="8257"/>
                  </a:cubicBezTo>
                  <a:cubicBezTo>
                    <a:pt x="18047" y="8323"/>
                    <a:pt x="18080" y="8357"/>
                    <a:pt x="18113" y="8423"/>
                  </a:cubicBezTo>
                  <a:cubicBezTo>
                    <a:pt x="18180" y="8490"/>
                    <a:pt x="18214" y="8490"/>
                    <a:pt x="18280" y="8490"/>
                  </a:cubicBezTo>
                  <a:cubicBezTo>
                    <a:pt x="18347" y="8490"/>
                    <a:pt x="18380" y="8490"/>
                    <a:pt x="18414" y="8457"/>
                  </a:cubicBezTo>
                  <a:cubicBezTo>
                    <a:pt x="18514" y="8390"/>
                    <a:pt x="18514" y="8257"/>
                    <a:pt x="18447" y="8157"/>
                  </a:cubicBezTo>
                  <a:cubicBezTo>
                    <a:pt x="18414" y="8123"/>
                    <a:pt x="18380" y="8056"/>
                    <a:pt x="18347" y="8023"/>
                  </a:cubicBezTo>
                  <a:cubicBezTo>
                    <a:pt x="18247" y="7856"/>
                    <a:pt x="18147" y="7690"/>
                    <a:pt x="18047" y="7489"/>
                  </a:cubicBezTo>
                  <a:cubicBezTo>
                    <a:pt x="18022" y="7414"/>
                    <a:pt x="17940" y="7377"/>
                    <a:pt x="17859" y="7377"/>
                  </a:cubicBezTo>
                  <a:close/>
                  <a:moveTo>
                    <a:pt x="9712" y="7639"/>
                  </a:moveTo>
                  <a:cubicBezTo>
                    <a:pt x="9657" y="7639"/>
                    <a:pt x="9607" y="7656"/>
                    <a:pt x="9574" y="7690"/>
                  </a:cubicBezTo>
                  <a:cubicBezTo>
                    <a:pt x="9341" y="7890"/>
                    <a:pt x="9174" y="8123"/>
                    <a:pt x="8974" y="8323"/>
                  </a:cubicBezTo>
                  <a:cubicBezTo>
                    <a:pt x="8907" y="8423"/>
                    <a:pt x="8940" y="8557"/>
                    <a:pt x="9040" y="8624"/>
                  </a:cubicBezTo>
                  <a:cubicBezTo>
                    <a:pt x="9074" y="8657"/>
                    <a:pt x="9107" y="8657"/>
                    <a:pt x="9140" y="8657"/>
                  </a:cubicBezTo>
                  <a:cubicBezTo>
                    <a:pt x="9207" y="8657"/>
                    <a:pt x="9274" y="8624"/>
                    <a:pt x="9307" y="8590"/>
                  </a:cubicBezTo>
                  <a:cubicBezTo>
                    <a:pt x="9474" y="8390"/>
                    <a:pt x="9674" y="8190"/>
                    <a:pt x="9841" y="7990"/>
                  </a:cubicBezTo>
                  <a:cubicBezTo>
                    <a:pt x="9941" y="7923"/>
                    <a:pt x="9941" y="7790"/>
                    <a:pt x="9874" y="7690"/>
                  </a:cubicBezTo>
                  <a:cubicBezTo>
                    <a:pt x="9824" y="7656"/>
                    <a:pt x="9766" y="7639"/>
                    <a:pt x="9712" y="7639"/>
                  </a:cubicBezTo>
                  <a:close/>
                  <a:moveTo>
                    <a:pt x="18903" y="7447"/>
                  </a:moveTo>
                  <a:cubicBezTo>
                    <a:pt x="18884" y="7447"/>
                    <a:pt x="18865" y="7450"/>
                    <a:pt x="18847" y="7456"/>
                  </a:cubicBezTo>
                  <a:cubicBezTo>
                    <a:pt x="18747" y="7489"/>
                    <a:pt x="18681" y="7589"/>
                    <a:pt x="18714" y="7690"/>
                  </a:cubicBezTo>
                  <a:cubicBezTo>
                    <a:pt x="18747" y="7856"/>
                    <a:pt x="18781" y="8023"/>
                    <a:pt x="18781" y="8157"/>
                  </a:cubicBezTo>
                  <a:cubicBezTo>
                    <a:pt x="18781" y="8290"/>
                    <a:pt x="18747" y="8357"/>
                    <a:pt x="18747" y="8390"/>
                  </a:cubicBezTo>
                  <a:cubicBezTo>
                    <a:pt x="18681" y="8490"/>
                    <a:pt x="18747" y="8624"/>
                    <a:pt x="18847" y="8657"/>
                  </a:cubicBezTo>
                  <a:cubicBezTo>
                    <a:pt x="18881" y="8657"/>
                    <a:pt x="18914" y="8690"/>
                    <a:pt x="18947" y="8690"/>
                  </a:cubicBezTo>
                  <a:cubicBezTo>
                    <a:pt x="19014" y="8690"/>
                    <a:pt x="19081" y="8624"/>
                    <a:pt x="19114" y="8557"/>
                  </a:cubicBezTo>
                  <a:cubicBezTo>
                    <a:pt x="19181" y="8457"/>
                    <a:pt x="19181" y="8323"/>
                    <a:pt x="19181" y="8157"/>
                  </a:cubicBezTo>
                  <a:cubicBezTo>
                    <a:pt x="19181" y="7990"/>
                    <a:pt x="19148" y="7790"/>
                    <a:pt x="19114" y="7589"/>
                  </a:cubicBezTo>
                  <a:cubicBezTo>
                    <a:pt x="19087" y="7507"/>
                    <a:pt x="18992" y="7447"/>
                    <a:pt x="18903" y="7447"/>
                  </a:cubicBezTo>
                  <a:close/>
                  <a:moveTo>
                    <a:pt x="8727" y="8945"/>
                  </a:moveTo>
                  <a:cubicBezTo>
                    <a:pt x="8644" y="8945"/>
                    <a:pt x="8557" y="8982"/>
                    <a:pt x="8507" y="9057"/>
                  </a:cubicBezTo>
                  <a:cubicBezTo>
                    <a:pt x="8373" y="9291"/>
                    <a:pt x="8240" y="9558"/>
                    <a:pt x="8173" y="9858"/>
                  </a:cubicBezTo>
                  <a:cubicBezTo>
                    <a:pt x="8106" y="9958"/>
                    <a:pt x="8173" y="10058"/>
                    <a:pt x="8273" y="10125"/>
                  </a:cubicBezTo>
                  <a:lnTo>
                    <a:pt x="8340" y="10125"/>
                  </a:lnTo>
                  <a:cubicBezTo>
                    <a:pt x="8440" y="10125"/>
                    <a:pt x="8507" y="10058"/>
                    <a:pt x="8540" y="9991"/>
                  </a:cubicBezTo>
                  <a:cubicBezTo>
                    <a:pt x="8640" y="9724"/>
                    <a:pt x="8740" y="9491"/>
                    <a:pt x="8874" y="9257"/>
                  </a:cubicBezTo>
                  <a:cubicBezTo>
                    <a:pt x="8940" y="9157"/>
                    <a:pt x="8907" y="9024"/>
                    <a:pt x="8807" y="8957"/>
                  </a:cubicBezTo>
                  <a:cubicBezTo>
                    <a:pt x="8782" y="8949"/>
                    <a:pt x="8755" y="8945"/>
                    <a:pt x="8727" y="8945"/>
                  </a:cubicBezTo>
                  <a:close/>
                  <a:moveTo>
                    <a:pt x="8119" y="10516"/>
                  </a:moveTo>
                  <a:cubicBezTo>
                    <a:pt x="8031" y="10516"/>
                    <a:pt x="7940" y="10581"/>
                    <a:pt x="7940" y="10692"/>
                  </a:cubicBezTo>
                  <a:cubicBezTo>
                    <a:pt x="7873" y="10959"/>
                    <a:pt x="7839" y="11259"/>
                    <a:pt x="7839" y="11526"/>
                  </a:cubicBezTo>
                  <a:cubicBezTo>
                    <a:pt x="7839" y="11659"/>
                    <a:pt x="7906" y="11759"/>
                    <a:pt x="8040" y="11759"/>
                  </a:cubicBezTo>
                  <a:cubicBezTo>
                    <a:pt x="8140" y="11759"/>
                    <a:pt x="8240" y="11659"/>
                    <a:pt x="8240" y="11559"/>
                  </a:cubicBezTo>
                  <a:cubicBezTo>
                    <a:pt x="8273" y="11292"/>
                    <a:pt x="8273" y="11025"/>
                    <a:pt x="8340" y="10758"/>
                  </a:cubicBezTo>
                  <a:cubicBezTo>
                    <a:pt x="8373" y="10658"/>
                    <a:pt x="8273" y="10525"/>
                    <a:pt x="8173" y="10525"/>
                  </a:cubicBezTo>
                  <a:cubicBezTo>
                    <a:pt x="8156" y="10519"/>
                    <a:pt x="8138" y="10516"/>
                    <a:pt x="8119" y="10516"/>
                  </a:cubicBezTo>
                  <a:close/>
                  <a:moveTo>
                    <a:pt x="8040" y="12159"/>
                  </a:moveTo>
                  <a:cubicBezTo>
                    <a:pt x="7906" y="12193"/>
                    <a:pt x="7839" y="12293"/>
                    <a:pt x="7839" y="12393"/>
                  </a:cubicBezTo>
                  <a:cubicBezTo>
                    <a:pt x="7873" y="12693"/>
                    <a:pt x="7906" y="12960"/>
                    <a:pt x="7973" y="13260"/>
                  </a:cubicBezTo>
                  <a:cubicBezTo>
                    <a:pt x="8006" y="13327"/>
                    <a:pt x="8073" y="13394"/>
                    <a:pt x="8173" y="13394"/>
                  </a:cubicBezTo>
                  <a:lnTo>
                    <a:pt x="8240" y="13394"/>
                  </a:lnTo>
                  <a:cubicBezTo>
                    <a:pt x="8340" y="13394"/>
                    <a:pt x="8407" y="13260"/>
                    <a:pt x="8373" y="13160"/>
                  </a:cubicBezTo>
                  <a:cubicBezTo>
                    <a:pt x="8340" y="12893"/>
                    <a:pt x="8273" y="12626"/>
                    <a:pt x="8273" y="12360"/>
                  </a:cubicBezTo>
                  <a:cubicBezTo>
                    <a:pt x="8240" y="12259"/>
                    <a:pt x="8173" y="12159"/>
                    <a:pt x="8040" y="12159"/>
                  </a:cubicBezTo>
                  <a:close/>
                  <a:moveTo>
                    <a:pt x="8395" y="13785"/>
                  </a:moveTo>
                  <a:cubicBezTo>
                    <a:pt x="8376" y="13785"/>
                    <a:pt x="8358" y="13788"/>
                    <a:pt x="8340" y="13794"/>
                  </a:cubicBezTo>
                  <a:cubicBezTo>
                    <a:pt x="8240" y="13861"/>
                    <a:pt x="8173" y="13961"/>
                    <a:pt x="8206" y="14061"/>
                  </a:cubicBezTo>
                  <a:cubicBezTo>
                    <a:pt x="8306" y="14328"/>
                    <a:pt x="8407" y="14594"/>
                    <a:pt x="8540" y="14861"/>
                  </a:cubicBezTo>
                  <a:cubicBezTo>
                    <a:pt x="8573" y="14928"/>
                    <a:pt x="8640" y="14995"/>
                    <a:pt x="8707" y="14995"/>
                  </a:cubicBezTo>
                  <a:cubicBezTo>
                    <a:pt x="8740" y="14995"/>
                    <a:pt x="8773" y="14995"/>
                    <a:pt x="8807" y="14961"/>
                  </a:cubicBezTo>
                  <a:cubicBezTo>
                    <a:pt x="8907" y="14928"/>
                    <a:pt x="8940" y="14795"/>
                    <a:pt x="8907" y="14695"/>
                  </a:cubicBezTo>
                  <a:cubicBezTo>
                    <a:pt x="8773" y="14461"/>
                    <a:pt x="8673" y="14194"/>
                    <a:pt x="8607" y="13927"/>
                  </a:cubicBezTo>
                  <a:cubicBezTo>
                    <a:pt x="8579" y="13845"/>
                    <a:pt x="8484" y="13785"/>
                    <a:pt x="8395" y="13785"/>
                  </a:cubicBezTo>
                  <a:close/>
                  <a:moveTo>
                    <a:pt x="8258" y="15220"/>
                  </a:moveTo>
                  <a:cubicBezTo>
                    <a:pt x="8241" y="15220"/>
                    <a:pt x="8224" y="15223"/>
                    <a:pt x="8206" y="15228"/>
                  </a:cubicBezTo>
                  <a:cubicBezTo>
                    <a:pt x="7906" y="15262"/>
                    <a:pt x="7639" y="15328"/>
                    <a:pt x="7372" y="15395"/>
                  </a:cubicBezTo>
                  <a:cubicBezTo>
                    <a:pt x="7239" y="15428"/>
                    <a:pt x="7172" y="15562"/>
                    <a:pt x="7206" y="15662"/>
                  </a:cubicBezTo>
                  <a:cubicBezTo>
                    <a:pt x="7239" y="15762"/>
                    <a:pt x="7339" y="15829"/>
                    <a:pt x="7406" y="15829"/>
                  </a:cubicBezTo>
                  <a:cubicBezTo>
                    <a:pt x="7439" y="15829"/>
                    <a:pt x="7439" y="15829"/>
                    <a:pt x="7473" y="15795"/>
                  </a:cubicBezTo>
                  <a:cubicBezTo>
                    <a:pt x="7739" y="15729"/>
                    <a:pt x="8006" y="15662"/>
                    <a:pt x="8273" y="15629"/>
                  </a:cubicBezTo>
                  <a:cubicBezTo>
                    <a:pt x="8373" y="15595"/>
                    <a:pt x="8440" y="15495"/>
                    <a:pt x="8440" y="15395"/>
                  </a:cubicBezTo>
                  <a:cubicBezTo>
                    <a:pt x="8412" y="15284"/>
                    <a:pt x="8339" y="15220"/>
                    <a:pt x="8258" y="15220"/>
                  </a:cubicBezTo>
                  <a:close/>
                  <a:moveTo>
                    <a:pt x="10707" y="15220"/>
                  </a:moveTo>
                  <a:cubicBezTo>
                    <a:pt x="10608" y="15220"/>
                    <a:pt x="10536" y="15279"/>
                    <a:pt x="10508" y="15362"/>
                  </a:cubicBezTo>
                  <a:cubicBezTo>
                    <a:pt x="10475" y="15495"/>
                    <a:pt x="10541" y="15595"/>
                    <a:pt x="10675" y="15629"/>
                  </a:cubicBezTo>
                  <a:cubicBezTo>
                    <a:pt x="10942" y="15695"/>
                    <a:pt x="11209" y="15795"/>
                    <a:pt x="11409" y="15895"/>
                  </a:cubicBezTo>
                  <a:cubicBezTo>
                    <a:pt x="11442" y="15895"/>
                    <a:pt x="11475" y="15929"/>
                    <a:pt x="11509" y="15929"/>
                  </a:cubicBezTo>
                  <a:cubicBezTo>
                    <a:pt x="11575" y="15929"/>
                    <a:pt x="11642" y="15862"/>
                    <a:pt x="11676" y="15795"/>
                  </a:cubicBezTo>
                  <a:cubicBezTo>
                    <a:pt x="11742" y="15695"/>
                    <a:pt x="11709" y="15562"/>
                    <a:pt x="11609" y="15528"/>
                  </a:cubicBezTo>
                  <a:cubicBezTo>
                    <a:pt x="11375" y="15395"/>
                    <a:pt x="11075" y="15295"/>
                    <a:pt x="10775" y="15228"/>
                  </a:cubicBezTo>
                  <a:cubicBezTo>
                    <a:pt x="10751" y="15222"/>
                    <a:pt x="10729" y="15220"/>
                    <a:pt x="10707" y="15220"/>
                  </a:cubicBezTo>
                  <a:close/>
                  <a:moveTo>
                    <a:pt x="9040" y="15095"/>
                  </a:moveTo>
                  <a:cubicBezTo>
                    <a:pt x="8940" y="15128"/>
                    <a:pt x="8840" y="15228"/>
                    <a:pt x="8840" y="15328"/>
                  </a:cubicBezTo>
                  <a:cubicBezTo>
                    <a:pt x="8840" y="15395"/>
                    <a:pt x="8874" y="15428"/>
                    <a:pt x="8907" y="15462"/>
                  </a:cubicBezTo>
                  <a:cubicBezTo>
                    <a:pt x="8907" y="15528"/>
                    <a:pt x="8907" y="15562"/>
                    <a:pt x="8940" y="15629"/>
                  </a:cubicBezTo>
                  <a:cubicBezTo>
                    <a:pt x="9107" y="15862"/>
                    <a:pt x="9274" y="16096"/>
                    <a:pt x="9441" y="16329"/>
                  </a:cubicBezTo>
                  <a:cubicBezTo>
                    <a:pt x="9474" y="16362"/>
                    <a:pt x="9541" y="16396"/>
                    <a:pt x="9607" y="16396"/>
                  </a:cubicBezTo>
                  <a:cubicBezTo>
                    <a:pt x="9641" y="16396"/>
                    <a:pt x="9707" y="16362"/>
                    <a:pt x="9741" y="16329"/>
                  </a:cubicBezTo>
                  <a:cubicBezTo>
                    <a:pt x="9841" y="16262"/>
                    <a:pt x="9841" y="16129"/>
                    <a:pt x="9774" y="16062"/>
                  </a:cubicBezTo>
                  <a:cubicBezTo>
                    <a:pt x="9641" y="15895"/>
                    <a:pt x="9507" y="15695"/>
                    <a:pt x="9374" y="15495"/>
                  </a:cubicBezTo>
                  <a:cubicBezTo>
                    <a:pt x="9541" y="15495"/>
                    <a:pt x="9707" y="15495"/>
                    <a:pt x="9874" y="15528"/>
                  </a:cubicBezTo>
                  <a:cubicBezTo>
                    <a:pt x="9974" y="15528"/>
                    <a:pt x="10074" y="15428"/>
                    <a:pt x="10108" y="15328"/>
                  </a:cubicBezTo>
                  <a:cubicBezTo>
                    <a:pt x="10108" y="15195"/>
                    <a:pt x="10008" y="15095"/>
                    <a:pt x="9908" y="15095"/>
                  </a:cubicBezTo>
                  <a:close/>
                  <a:moveTo>
                    <a:pt x="6642" y="15668"/>
                  </a:moveTo>
                  <a:cubicBezTo>
                    <a:pt x="6610" y="15668"/>
                    <a:pt x="6576" y="15677"/>
                    <a:pt x="6539" y="15695"/>
                  </a:cubicBezTo>
                  <a:cubicBezTo>
                    <a:pt x="6305" y="15795"/>
                    <a:pt x="6038" y="15895"/>
                    <a:pt x="5771" y="16029"/>
                  </a:cubicBezTo>
                  <a:cubicBezTo>
                    <a:pt x="5671" y="16096"/>
                    <a:pt x="5638" y="16196"/>
                    <a:pt x="5671" y="16329"/>
                  </a:cubicBezTo>
                  <a:cubicBezTo>
                    <a:pt x="5705" y="16396"/>
                    <a:pt x="5805" y="16429"/>
                    <a:pt x="5871" y="16429"/>
                  </a:cubicBezTo>
                  <a:cubicBezTo>
                    <a:pt x="5905" y="16429"/>
                    <a:pt x="5938" y="16429"/>
                    <a:pt x="5971" y="16396"/>
                  </a:cubicBezTo>
                  <a:cubicBezTo>
                    <a:pt x="6205" y="16296"/>
                    <a:pt x="6438" y="16162"/>
                    <a:pt x="6705" y="16062"/>
                  </a:cubicBezTo>
                  <a:cubicBezTo>
                    <a:pt x="6805" y="16029"/>
                    <a:pt x="6872" y="15895"/>
                    <a:pt x="6805" y="15795"/>
                  </a:cubicBezTo>
                  <a:cubicBezTo>
                    <a:pt x="6781" y="15723"/>
                    <a:pt x="6723" y="15668"/>
                    <a:pt x="6642" y="15668"/>
                  </a:cubicBezTo>
                  <a:close/>
                  <a:moveTo>
                    <a:pt x="12065" y="16087"/>
                  </a:moveTo>
                  <a:cubicBezTo>
                    <a:pt x="12046" y="16087"/>
                    <a:pt x="12027" y="16090"/>
                    <a:pt x="12009" y="16096"/>
                  </a:cubicBezTo>
                  <a:cubicBezTo>
                    <a:pt x="11876" y="16129"/>
                    <a:pt x="11842" y="16229"/>
                    <a:pt x="11842" y="16329"/>
                  </a:cubicBezTo>
                  <a:cubicBezTo>
                    <a:pt x="11876" y="16362"/>
                    <a:pt x="11876" y="16396"/>
                    <a:pt x="11876" y="16429"/>
                  </a:cubicBezTo>
                  <a:cubicBezTo>
                    <a:pt x="11876" y="16596"/>
                    <a:pt x="11709" y="16729"/>
                    <a:pt x="11609" y="16829"/>
                  </a:cubicBezTo>
                  <a:cubicBezTo>
                    <a:pt x="11509" y="16896"/>
                    <a:pt x="11509" y="17030"/>
                    <a:pt x="11575" y="17130"/>
                  </a:cubicBezTo>
                  <a:cubicBezTo>
                    <a:pt x="11609" y="17196"/>
                    <a:pt x="11676" y="17196"/>
                    <a:pt x="11742" y="17196"/>
                  </a:cubicBezTo>
                  <a:cubicBezTo>
                    <a:pt x="11776" y="17196"/>
                    <a:pt x="11809" y="17196"/>
                    <a:pt x="11876" y="17163"/>
                  </a:cubicBezTo>
                  <a:cubicBezTo>
                    <a:pt x="12209" y="16896"/>
                    <a:pt x="12276" y="16596"/>
                    <a:pt x="12276" y="16429"/>
                  </a:cubicBezTo>
                  <a:cubicBezTo>
                    <a:pt x="12276" y="16362"/>
                    <a:pt x="12276" y="16296"/>
                    <a:pt x="12243" y="16229"/>
                  </a:cubicBezTo>
                  <a:cubicBezTo>
                    <a:pt x="12243" y="16147"/>
                    <a:pt x="12152" y="16087"/>
                    <a:pt x="12065" y="16087"/>
                  </a:cubicBezTo>
                  <a:close/>
                  <a:moveTo>
                    <a:pt x="5150" y="16428"/>
                  </a:moveTo>
                  <a:cubicBezTo>
                    <a:pt x="5113" y="16428"/>
                    <a:pt x="5073" y="16439"/>
                    <a:pt x="5037" y="16462"/>
                  </a:cubicBezTo>
                  <a:cubicBezTo>
                    <a:pt x="4804" y="16596"/>
                    <a:pt x="4537" y="16763"/>
                    <a:pt x="4337" y="16929"/>
                  </a:cubicBezTo>
                  <a:cubicBezTo>
                    <a:pt x="4237" y="16996"/>
                    <a:pt x="4204" y="17130"/>
                    <a:pt x="4270" y="17230"/>
                  </a:cubicBezTo>
                  <a:cubicBezTo>
                    <a:pt x="4337" y="17263"/>
                    <a:pt x="4370" y="17296"/>
                    <a:pt x="4437" y="17296"/>
                  </a:cubicBezTo>
                  <a:cubicBezTo>
                    <a:pt x="4504" y="17296"/>
                    <a:pt x="4537" y="17296"/>
                    <a:pt x="4570" y="17263"/>
                  </a:cubicBezTo>
                  <a:cubicBezTo>
                    <a:pt x="4804" y="17096"/>
                    <a:pt x="5004" y="16929"/>
                    <a:pt x="5238" y="16796"/>
                  </a:cubicBezTo>
                  <a:cubicBezTo>
                    <a:pt x="5338" y="16729"/>
                    <a:pt x="5371" y="16629"/>
                    <a:pt x="5304" y="16529"/>
                  </a:cubicBezTo>
                  <a:cubicBezTo>
                    <a:pt x="5283" y="16465"/>
                    <a:pt x="5220" y="16428"/>
                    <a:pt x="5150" y="16428"/>
                  </a:cubicBezTo>
                  <a:close/>
                  <a:moveTo>
                    <a:pt x="10195" y="16549"/>
                  </a:moveTo>
                  <a:cubicBezTo>
                    <a:pt x="10135" y="16549"/>
                    <a:pt x="10078" y="16574"/>
                    <a:pt x="10041" y="16629"/>
                  </a:cubicBezTo>
                  <a:cubicBezTo>
                    <a:pt x="9974" y="16729"/>
                    <a:pt x="9974" y="16863"/>
                    <a:pt x="10074" y="16929"/>
                  </a:cubicBezTo>
                  <a:cubicBezTo>
                    <a:pt x="10341" y="17130"/>
                    <a:pt x="10641" y="17296"/>
                    <a:pt x="10875" y="17363"/>
                  </a:cubicBezTo>
                  <a:lnTo>
                    <a:pt x="10942" y="17363"/>
                  </a:lnTo>
                  <a:cubicBezTo>
                    <a:pt x="11042" y="17363"/>
                    <a:pt x="11108" y="17296"/>
                    <a:pt x="11142" y="17196"/>
                  </a:cubicBezTo>
                  <a:cubicBezTo>
                    <a:pt x="11175" y="17096"/>
                    <a:pt x="11108" y="16963"/>
                    <a:pt x="10975" y="16929"/>
                  </a:cubicBezTo>
                  <a:cubicBezTo>
                    <a:pt x="10775" y="16896"/>
                    <a:pt x="10575" y="16763"/>
                    <a:pt x="10341" y="16596"/>
                  </a:cubicBezTo>
                  <a:cubicBezTo>
                    <a:pt x="10296" y="16566"/>
                    <a:pt x="10245" y="16549"/>
                    <a:pt x="10195" y="16549"/>
                  </a:cubicBezTo>
                  <a:close/>
                  <a:moveTo>
                    <a:pt x="3807" y="17413"/>
                  </a:moveTo>
                  <a:cubicBezTo>
                    <a:pt x="3753" y="17413"/>
                    <a:pt x="3703" y="17430"/>
                    <a:pt x="3670" y="17463"/>
                  </a:cubicBezTo>
                  <a:cubicBezTo>
                    <a:pt x="3436" y="17630"/>
                    <a:pt x="3236" y="17830"/>
                    <a:pt x="3036" y="18030"/>
                  </a:cubicBezTo>
                  <a:cubicBezTo>
                    <a:pt x="2969" y="18130"/>
                    <a:pt x="2969" y="18230"/>
                    <a:pt x="3036" y="18330"/>
                  </a:cubicBezTo>
                  <a:cubicBezTo>
                    <a:pt x="3069" y="18364"/>
                    <a:pt x="3136" y="18397"/>
                    <a:pt x="3203" y="18397"/>
                  </a:cubicBezTo>
                  <a:cubicBezTo>
                    <a:pt x="3236" y="18397"/>
                    <a:pt x="3303" y="18364"/>
                    <a:pt x="3336" y="18330"/>
                  </a:cubicBezTo>
                  <a:cubicBezTo>
                    <a:pt x="3536" y="18130"/>
                    <a:pt x="3737" y="17930"/>
                    <a:pt x="3937" y="17763"/>
                  </a:cubicBezTo>
                  <a:cubicBezTo>
                    <a:pt x="4037" y="17697"/>
                    <a:pt x="4037" y="17563"/>
                    <a:pt x="3970" y="17463"/>
                  </a:cubicBezTo>
                  <a:cubicBezTo>
                    <a:pt x="3920" y="17430"/>
                    <a:pt x="3862" y="17413"/>
                    <a:pt x="3807" y="17413"/>
                  </a:cubicBezTo>
                  <a:close/>
                  <a:moveTo>
                    <a:pt x="2623" y="18584"/>
                  </a:moveTo>
                  <a:cubicBezTo>
                    <a:pt x="2563" y="18584"/>
                    <a:pt x="2506" y="18609"/>
                    <a:pt x="2469" y="18664"/>
                  </a:cubicBezTo>
                  <a:cubicBezTo>
                    <a:pt x="2402" y="18731"/>
                    <a:pt x="2336" y="18797"/>
                    <a:pt x="2269" y="18864"/>
                  </a:cubicBezTo>
                  <a:cubicBezTo>
                    <a:pt x="2169" y="18998"/>
                    <a:pt x="2035" y="19164"/>
                    <a:pt x="1935" y="19298"/>
                  </a:cubicBezTo>
                  <a:cubicBezTo>
                    <a:pt x="1869" y="19398"/>
                    <a:pt x="1869" y="19531"/>
                    <a:pt x="1969" y="19598"/>
                  </a:cubicBezTo>
                  <a:cubicBezTo>
                    <a:pt x="2002" y="19631"/>
                    <a:pt x="2035" y="19631"/>
                    <a:pt x="2102" y="19631"/>
                  </a:cubicBezTo>
                  <a:cubicBezTo>
                    <a:pt x="2169" y="19631"/>
                    <a:pt x="2202" y="19631"/>
                    <a:pt x="2269" y="19565"/>
                  </a:cubicBezTo>
                  <a:cubicBezTo>
                    <a:pt x="2369" y="19431"/>
                    <a:pt x="2469" y="19264"/>
                    <a:pt x="2602" y="19131"/>
                  </a:cubicBezTo>
                  <a:cubicBezTo>
                    <a:pt x="2669" y="19064"/>
                    <a:pt x="2702" y="18998"/>
                    <a:pt x="2769" y="18931"/>
                  </a:cubicBezTo>
                  <a:cubicBezTo>
                    <a:pt x="2836" y="18831"/>
                    <a:pt x="2836" y="18697"/>
                    <a:pt x="2769" y="18631"/>
                  </a:cubicBezTo>
                  <a:cubicBezTo>
                    <a:pt x="2724" y="18601"/>
                    <a:pt x="2672" y="18584"/>
                    <a:pt x="2623" y="18584"/>
                  </a:cubicBezTo>
                  <a:close/>
                  <a:moveTo>
                    <a:pt x="1617" y="19912"/>
                  </a:moveTo>
                  <a:cubicBezTo>
                    <a:pt x="1546" y="19912"/>
                    <a:pt x="1477" y="19935"/>
                    <a:pt x="1435" y="19998"/>
                  </a:cubicBezTo>
                  <a:cubicBezTo>
                    <a:pt x="1268" y="20232"/>
                    <a:pt x="1135" y="20499"/>
                    <a:pt x="1001" y="20732"/>
                  </a:cubicBezTo>
                  <a:cubicBezTo>
                    <a:pt x="968" y="20832"/>
                    <a:pt x="1001" y="20966"/>
                    <a:pt x="1101" y="21032"/>
                  </a:cubicBezTo>
                  <a:cubicBezTo>
                    <a:pt x="1135" y="21032"/>
                    <a:pt x="1168" y="21066"/>
                    <a:pt x="1201" y="21066"/>
                  </a:cubicBezTo>
                  <a:cubicBezTo>
                    <a:pt x="1268" y="21066"/>
                    <a:pt x="1335" y="20999"/>
                    <a:pt x="1368" y="20932"/>
                  </a:cubicBezTo>
                  <a:cubicBezTo>
                    <a:pt x="1502" y="20699"/>
                    <a:pt x="1635" y="20465"/>
                    <a:pt x="1802" y="20232"/>
                  </a:cubicBezTo>
                  <a:cubicBezTo>
                    <a:pt x="1835" y="20132"/>
                    <a:pt x="1835" y="19998"/>
                    <a:pt x="1735" y="19932"/>
                  </a:cubicBezTo>
                  <a:cubicBezTo>
                    <a:pt x="1698" y="19919"/>
                    <a:pt x="1657" y="19912"/>
                    <a:pt x="1617" y="19912"/>
                  </a:cubicBezTo>
                  <a:close/>
                  <a:moveTo>
                    <a:pt x="846" y="21387"/>
                  </a:moveTo>
                  <a:cubicBezTo>
                    <a:pt x="758" y="21387"/>
                    <a:pt x="693" y="21431"/>
                    <a:pt x="668" y="21533"/>
                  </a:cubicBezTo>
                  <a:cubicBezTo>
                    <a:pt x="534" y="21766"/>
                    <a:pt x="434" y="22066"/>
                    <a:pt x="367" y="22333"/>
                  </a:cubicBezTo>
                  <a:cubicBezTo>
                    <a:pt x="334" y="22433"/>
                    <a:pt x="401" y="22533"/>
                    <a:pt x="501" y="22567"/>
                  </a:cubicBezTo>
                  <a:cubicBezTo>
                    <a:pt x="534" y="22600"/>
                    <a:pt x="534" y="22600"/>
                    <a:pt x="568" y="22600"/>
                  </a:cubicBezTo>
                  <a:cubicBezTo>
                    <a:pt x="668" y="22600"/>
                    <a:pt x="734" y="22533"/>
                    <a:pt x="768" y="22433"/>
                  </a:cubicBezTo>
                  <a:cubicBezTo>
                    <a:pt x="834" y="22200"/>
                    <a:pt x="935" y="21933"/>
                    <a:pt x="1035" y="21666"/>
                  </a:cubicBezTo>
                  <a:cubicBezTo>
                    <a:pt x="1068" y="21566"/>
                    <a:pt x="1035" y="21433"/>
                    <a:pt x="935" y="21399"/>
                  </a:cubicBezTo>
                  <a:cubicBezTo>
                    <a:pt x="903" y="21391"/>
                    <a:pt x="873" y="21387"/>
                    <a:pt x="846" y="21387"/>
                  </a:cubicBezTo>
                  <a:close/>
                  <a:moveTo>
                    <a:pt x="350" y="22992"/>
                  </a:moveTo>
                  <a:cubicBezTo>
                    <a:pt x="268" y="22992"/>
                    <a:pt x="195" y="23057"/>
                    <a:pt x="167" y="23167"/>
                  </a:cubicBezTo>
                  <a:cubicBezTo>
                    <a:pt x="101" y="23434"/>
                    <a:pt x="67" y="23701"/>
                    <a:pt x="34" y="24001"/>
                  </a:cubicBezTo>
                  <a:cubicBezTo>
                    <a:pt x="34" y="24101"/>
                    <a:pt x="134" y="24201"/>
                    <a:pt x="234" y="24235"/>
                  </a:cubicBezTo>
                  <a:lnTo>
                    <a:pt x="267" y="24235"/>
                  </a:lnTo>
                  <a:cubicBezTo>
                    <a:pt x="367" y="24235"/>
                    <a:pt x="434" y="24135"/>
                    <a:pt x="468" y="24035"/>
                  </a:cubicBezTo>
                  <a:cubicBezTo>
                    <a:pt x="468" y="23768"/>
                    <a:pt x="534" y="23501"/>
                    <a:pt x="568" y="23234"/>
                  </a:cubicBezTo>
                  <a:cubicBezTo>
                    <a:pt x="601" y="23134"/>
                    <a:pt x="534" y="23000"/>
                    <a:pt x="401" y="23000"/>
                  </a:cubicBezTo>
                  <a:cubicBezTo>
                    <a:pt x="384" y="22995"/>
                    <a:pt x="366" y="22992"/>
                    <a:pt x="350" y="22992"/>
                  </a:cubicBezTo>
                  <a:close/>
                  <a:moveTo>
                    <a:pt x="201" y="24635"/>
                  </a:moveTo>
                  <a:cubicBezTo>
                    <a:pt x="101" y="24635"/>
                    <a:pt x="1" y="24735"/>
                    <a:pt x="1" y="24868"/>
                  </a:cubicBezTo>
                  <a:cubicBezTo>
                    <a:pt x="1" y="25135"/>
                    <a:pt x="34" y="25436"/>
                    <a:pt x="67" y="25702"/>
                  </a:cubicBezTo>
                  <a:cubicBezTo>
                    <a:pt x="67" y="25802"/>
                    <a:pt x="167" y="25903"/>
                    <a:pt x="267" y="25903"/>
                  </a:cubicBezTo>
                  <a:lnTo>
                    <a:pt x="301" y="25903"/>
                  </a:lnTo>
                  <a:cubicBezTo>
                    <a:pt x="401" y="25869"/>
                    <a:pt x="468" y="25769"/>
                    <a:pt x="468" y="25669"/>
                  </a:cubicBezTo>
                  <a:cubicBezTo>
                    <a:pt x="434" y="25402"/>
                    <a:pt x="434" y="25102"/>
                    <a:pt x="434" y="24835"/>
                  </a:cubicBezTo>
                  <a:cubicBezTo>
                    <a:pt x="434" y="24735"/>
                    <a:pt x="334" y="24635"/>
                    <a:pt x="201" y="24635"/>
                  </a:cubicBezTo>
                  <a:close/>
                  <a:moveTo>
                    <a:pt x="400" y="26294"/>
                  </a:moveTo>
                  <a:cubicBezTo>
                    <a:pt x="379" y="26294"/>
                    <a:pt x="357" y="26297"/>
                    <a:pt x="334" y="26303"/>
                  </a:cubicBezTo>
                  <a:cubicBezTo>
                    <a:pt x="234" y="26336"/>
                    <a:pt x="167" y="26436"/>
                    <a:pt x="201" y="26536"/>
                  </a:cubicBezTo>
                  <a:cubicBezTo>
                    <a:pt x="234" y="26837"/>
                    <a:pt x="301" y="27103"/>
                    <a:pt x="401" y="27370"/>
                  </a:cubicBezTo>
                  <a:cubicBezTo>
                    <a:pt x="434" y="27470"/>
                    <a:pt x="501" y="27537"/>
                    <a:pt x="601" y="27537"/>
                  </a:cubicBezTo>
                  <a:cubicBezTo>
                    <a:pt x="601" y="27537"/>
                    <a:pt x="634" y="27537"/>
                    <a:pt x="668" y="27504"/>
                  </a:cubicBezTo>
                  <a:cubicBezTo>
                    <a:pt x="768" y="27470"/>
                    <a:pt x="834" y="27370"/>
                    <a:pt x="801" y="27270"/>
                  </a:cubicBezTo>
                  <a:cubicBezTo>
                    <a:pt x="701" y="27003"/>
                    <a:pt x="634" y="26736"/>
                    <a:pt x="601" y="26470"/>
                  </a:cubicBezTo>
                  <a:cubicBezTo>
                    <a:pt x="573" y="26359"/>
                    <a:pt x="500" y="26294"/>
                    <a:pt x="400" y="26294"/>
                  </a:cubicBezTo>
                  <a:close/>
                  <a:moveTo>
                    <a:pt x="876" y="27892"/>
                  </a:moveTo>
                  <a:cubicBezTo>
                    <a:pt x="850" y="27892"/>
                    <a:pt x="825" y="27896"/>
                    <a:pt x="801" y="27904"/>
                  </a:cubicBezTo>
                  <a:cubicBezTo>
                    <a:pt x="701" y="27937"/>
                    <a:pt x="634" y="28071"/>
                    <a:pt x="668" y="28171"/>
                  </a:cubicBezTo>
                  <a:cubicBezTo>
                    <a:pt x="801" y="28438"/>
                    <a:pt x="901" y="28705"/>
                    <a:pt x="1035" y="28971"/>
                  </a:cubicBezTo>
                  <a:cubicBezTo>
                    <a:pt x="1068" y="29038"/>
                    <a:pt x="1135" y="29071"/>
                    <a:pt x="1235" y="29071"/>
                  </a:cubicBezTo>
                  <a:cubicBezTo>
                    <a:pt x="1235" y="29071"/>
                    <a:pt x="1268" y="29071"/>
                    <a:pt x="1301" y="29038"/>
                  </a:cubicBezTo>
                  <a:cubicBezTo>
                    <a:pt x="1402" y="29005"/>
                    <a:pt x="1468" y="28871"/>
                    <a:pt x="1402" y="28771"/>
                  </a:cubicBezTo>
                  <a:cubicBezTo>
                    <a:pt x="1268" y="28538"/>
                    <a:pt x="1168" y="28271"/>
                    <a:pt x="1068" y="28037"/>
                  </a:cubicBezTo>
                  <a:cubicBezTo>
                    <a:pt x="1042" y="27935"/>
                    <a:pt x="959" y="27892"/>
                    <a:pt x="876" y="27892"/>
                  </a:cubicBezTo>
                  <a:close/>
                  <a:moveTo>
                    <a:pt x="1625" y="29370"/>
                  </a:moveTo>
                  <a:cubicBezTo>
                    <a:pt x="1591" y="29370"/>
                    <a:pt x="1559" y="29381"/>
                    <a:pt x="1535" y="29405"/>
                  </a:cubicBezTo>
                  <a:cubicBezTo>
                    <a:pt x="1435" y="29472"/>
                    <a:pt x="1402" y="29605"/>
                    <a:pt x="1468" y="29705"/>
                  </a:cubicBezTo>
                  <a:cubicBezTo>
                    <a:pt x="1602" y="29939"/>
                    <a:pt x="1768" y="30172"/>
                    <a:pt x="1935" y="30406"/>
                  </a:cubicBezTo>
                  <a:cubicBezTo>
                    <a:pt x="2002" y="30439"/>
                    <a:pt x="2035" y="30472"/>
                    <a:pt x="2102" y="30472"/>
                  </a:cubicBezTo>
                  <a:cubicBezTo>
                    <a:pt x="2169" y="30472"/>
                    <a:pt x="2202" y="30472"/>
                    <a:pt x="2235" y="30439"/>
                  </a:cubicBezTo>
                  <a:cubicBezTo>
                    <a:pt x="2336" y="30372"/>
                    <a:pt x="2336" y="30239"/>
                    <a:pt x="2269" y="30139"/>
                  </a:cubicBezTo>
                  <a:cubicBezTo>
                    <a:pt x="2102" y="29939"/>
                    <a:pt x="1969" y="29705"/>
                    <a:pt x="1802" y="29472"/>
                  </a:cubicBezTo>
                  <a:cubicBezTo>
                    <a:pt x="1759" y="29407"/>
                    <a:pt x="1688" y="29370"/>
                    <a:pt x="1625" y="29370"/>
                  </a:cubicBezTo>
                  <a:close/>
                  <a:moveTo>
                    <a:pt x="2665" y="30689"/>
                  </a:moveTo>
                  <a:cubicBezTo>
                    <a:pt x="2611" y="30689"/>
                    <a:pt x="2552" y="30706"/>
                    <a:pt x="2502" y="30739"/>
                  </a:cubicBezTo>
                  <a:cubicBezTo>
                    <a:pt x="2436" y="30839"/>
                    <a:pt x="2436" y="30973"/>
                    <a:pt x="2536" y="31040"/>
                  </a:cubicBezTo>
                  <a:cubicBezTo>
                    <a:pt x="2736" y="31273"/>
                    <a:pt x="2969" y="31440"/>
                    <a:pt x="3203" y="31607"/>
                  </a:cubicBezTo>
                  <a:cubicBezTo>
                    <a:pt x="3236" y="31607"/>
                    <a:pt x="3270" y="31640"/>
                    <a:pt x="3303" y="31640"/>
                  </a:cubicBezTo>
                  <a:cubicBezTo>
                    <a:pt x="3370" y="31640"/>
                    <a:pt x="3436" y="31607"/>
                    <a:pt x="3470" y="31540"/>
                  </a:cubicBezTo>
                  <a:cubicBezTo>
                    <a:pt x="3536" y="31440"/>
                    <a:pt x="3536" y="31306"/>
                    <a:pt x="3436" y="31240"/>
                  </a:cubicBezTo>
                  <a:cubicBezTo>
                    <a:pt x="3236" y="31106"/>
                    <a:pt x="3036" y="30939"/>
                    <a:pt x="2803" y="30739"/>
                  </a:cubicBezTo>
                  <a:cubicBezTo>
                    <a:pt x="2769" y="30706"/>
                    <a:pt x="2719" y="30689"/>
                    <a:pt x="2665" y="30689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4" name="Google Shape;3234;p32"/>
          <p:cNvGrpSpPr/>
          <p:nvPr/>
        </p:nvGrpSpPr>
        <p:grpSpPr>
          <a:xfrm>
            <a:off x="8043167" y="4812300"/>
            <a:ext cx="1225333" cy="366267"/>
            <a:chOff x="3610700" y="3614675"/>
            <a:chExt cx="919000" cy="274700"/>
          </a:xfrm>
        </p:grpSpPr>
        <p:sp>
          <p:nvSpPr>
            <p:cNvPr id="3235" name="Google Shape;3235;p32"/>
            <p:cNvSpPr/>
            <p:nvPr/>
          </p:nvSpPr>
          <p:spPr>
            <a:xfrm>
              <a:off x="3613525" y="3703350"/>
              <a:ext cx="157725" cy="113300"/>
            </a:xfrm>
            <a:custGeom>
              <a:avLst/>
              <a:gdLst/>
              <a:ahLst/>
              <a:cxnLst/>
              <a:rect l="l" t="t" r="r" b="b"/>
              <a:pathLst>
                <a:path w="6309" h="4532" extrusionOk="0">
                  <a:moveTo>
                    <a:pt x="1774" y="0"/>
                  </a:moveTo>
                  <a:cubicBezTo>
                    <a:pt x="1065" y="0"/>
                    <a:pt x="346" y="250"/>
                    <a:pt x="187" y="1203"/>
                  </a:cubicBezTo>
                  <a:cubicBezTo>
                    <a:pt x="0" y="2309"/>
                    <a:pt x="992" y="2551"/>
                    <a:pt x="1898" y="2551"/>
                  </a:cubicBezTo>
                  <a:cubicBezTo>
                    <a:pt x="2603" y="2551"/>
                    <a:pt x="3256" y="2404"/>
                    <a:pt x="3256" y="2404"/>
                  </a:cubicBezTo>
                  <a:lnTo>
                    <a:pt x="3256" y="2404"/>
                  </a:lnTo>
                  <a:cubicBezTo>
                    <a:pt x="3256" y="2404"/>
                    <a:pt x="2456" y="3671"/>
                    <a:pt x="3223" y="4405"/>
                  </a:cubicBezTo>
                  <a:cubicBezTo>
                    <a:pt x="3321" y="4491"/>
                    <a:pt x="3448" y="4531"/>
                    <a:pt x="3588" y="4531"/>
                  </a:cubicBezTo>
                  <a:cubicBezTo>
                    <a:pt x="4594" y="4531"/>
                    <a:pt x="6308" y="2468"/>
                    <a:pt x="3323" y="302"/>
                  </a:cubicBezTo>
                  <a:cubicBezTo>
                    <a:pt x="3323" y="302"/>
                    <a:pt x="2554" y="0"/>
                    <a:pt x="1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3680750" y="3624775"/>
              <a:ext cx="135325" cy="123075"/>
            </a:xfrm>
            <a:custGeom>
              <a:avLst/>
              <a:gdLst/>
              <a:ahLst/>
              <a:cxnLst/>
              <a:rect l="l" t="t" r="r" b="b"/>
              <a:pathLst>
                <a:path w="5413" h="4923" extrusionOk="0">
                  <a:moveTo>
                    <a:pt x="2169" y="1"/>
                  </a:moveTo>
                  <a:cubicBezTo>
                    <a:pt x="2116" y="1"/>
                    <a:pt x="2060" y="4"/>
                    <a:pt x="2002" y="9"/>
                  </a:cubicBezTo>
                  <a:cubicBezTo>
                    <a:pt x="0" y="210"/>
                    <a:pt x="901" y="3078"/>
                    <a:pt x="901" y="3078"/>
                  </a:cubicBezTo>
                  <a:cubicBezTo>
                    <a:pt x="1767" y="4461"/>
                    <a:pt x="2678" y="4923"/>
                    <a:pt x="3430" y="4923"/>
                  </a:cubicBezTo>
                  <a:cubicBezTo>
                    <a:pt x="4620" y="4923"/>
                    <a:pt x="5413" y="3769"/>
                    <a:pt x="5004" y="3278"/>
                  </a:cubicBezTo>
                  <a:cubicBezTo>
                    <a:pt x="4755" y="2967"/>
                    <a:pt x="4413" y="2870"/>
                    <a:pt x="4082" y="2870"/>
                  </a:cubicBezTo>
                  <a:cubicBezTo>
                    <a:pt x="3527" y="2870"/>
                    <a:pt x="3002" y="3145"/>
                    <a:pt x="3002" y="3145"/>
                  </a:cubicBezTo>
                  <a:cubicBezTo>
                    <a:pt x="3002" y="3145"/>
                    <a:pt x="3946" y="1"/>
                    <a:pt x="2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3610700" y="3666875"/>
              <a:ext cx="75900" cy="29025"/>
            </a:xfrm>
            <a:custGeom>
              <a:avLst/>
              <a:gdLst/>
              <a:ahLst/>
              <a:cxnLst/>
              <a:rect l="l" t="t" r="r" b="b"/>
              <a:pathLst>
                <a:path w="3036" h="1161" extrusionOk="0">
                  <a:moveTo>
                    <a:pt x="1455" y="1"/>
                  </a:moveTo>
                  <a:cubicBezTo>
                    <a:pt x="946" y="1"/>
                    <a:pt x="452" y="167"/>
                    <a:pt x="134" y="327"/>
                  </a:cubicBezTo>
                  <a:cubicBezTo>
                    <a:pt x="34" y="394"/>
                    <a:pt x="0" y="527"/>
                    <a:pt x="67" y="627"/>
                  </a:cubicBezTo>
                  <a:cubicBezTo>
                    <a:pt x="110" y="692"/>
                    <a:pt x="167" y="728"/>
                    <a:pt x="229" y="728"/>
                  </a:cubicBezTo>
                  <a:cubicBezTo>
                    <a:pt x="263" y="728"/>
                    <a:pt x="298" y="717"/>
                    <a:pt x="334" y="694"/>
                  </a:cubicBezTo>
                  <a:cubicBezTo>
                    <a:pt x="372" y="675"/>
                    <a:pt x="885" y="402"/>
                    <a:pt x="1447" y="402"/>
                  </a:cubicBezTo>
                  <a:cubicBezTo>
                    <a:pt x="1862" y="402"/>
                    <a:pt x="2305" y="551"/>
                    <a:pt x="2602" y="1061"/>
                  </a:cubicBezTo>
                  <a:cubicBezTo>
                    <a:pt x="2669" y="1127"/>
                    <a:pt x="2736" y="1161"/>
                    <a:pt x="2802" y="1161"/>
                  </a:cubicBezTo>
                  <a:cubicBezTo>
                    <a:pt x="2836" y="1161"/>
                    <a:pt x="2869" y="1161"/>
                    <a:pt x="2902" y="1127"/>
                  </a:cubicBezTo>
                  <a:cubicBezTo>
                    <a:pt x="3002" y="1061"/>
                    <a:pt x="3036" y="927"/>
                    <a:pt x="2969" y="827"/>
                  </a:cubicBezTo>
                  <a:cubicBezTo>
                    <a:pt x="2586" y="200"/>
                    <a:pt x="2011" y="1"/>
                    <a:pt x="145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3665725" y="3614675"/>
              <a:ext cx="29225" cy="72050"/>
            </a:xfrm>
            <a:custGeom>
              <a:avLst/>
              <a:gdLst/>
              <a:ahLst/>
              <a:cxnLst/>
              <a:rect l="l" t="t" r="r" b="b"/>
              <a:pathLst>
                <a:path w="1169" h="2882" extrusionOk="0">
                  <a:moveTo>
                    <a:pt x="754" y="0"/>
                  </a:moveTo>
                  <a:cubicBezTo>
                    <a:pt x="724" y="0"/>
                    <a:pt x="695" y="4"/>
                    <a:pt x="668" y="13"/>
                  </a:cubicBezTo>
                  <a:cubicBezTo>
                    <a:pt x="635" y="46"/>
                    <a:pt x="234" y="280"/>
                    <a:pt x="134" y="847"/>
                  </a:cubicBezTo>
                  <a:cubicBezTo>
                    <a:pt x="1" y="1414"/>
                    <a:pt x="234" y="2081"/>
                    <a:pt x="768" y="2815"/>
                  </a:cubicBezTo>
                  <a:cubicBezTo>
                    <a:pt x="801" y="2848"/>
                    <a:pt x="868" y="2882"/>
                    <a:pt x="935" y="2882"/>
                  </a:cubicBezTo>
                  <a:cubicBezTo>
                    <a:pt x="968" y="2882"/>
                    <a:pt x="1002" y="2882"/>
                    <a:pt x="1035" y="2848"/>
                  </a:cubicBezTo>
                  <a:cubicBezTo>
                    <a:pt x="1135" y="2782"/>
                    <a:pt x="1168" y="2648"/>
                    <a:pt x="1102" y="2548"/>
                  </a:cubicBezTo>
                  <a:cubicBezTo>
                    <a:pt x="635" y="1948"/>
                    <a:pt x="434" y="1381"/>
                    <a:pt x="535" y="947"/>
                  </a:cubicBezTo>
                  <a:cubicBezTo>
                    <a:pt x="601" y="547"/>
                    <a:pt x="868" y="380"/>
                    <a:pt x="868" y="380"/>
                  </a:cubicBezTo>
                  <a:cubicBezTo>
                    <a:pt x="968" y="313"/>
                    <a:pt x="1002" y="180"/>
                    <a:pt x="968" y="80"/>
                  </a:cubicBezTo>
                  <a:cubicBezTo>
                    <a:pt x="919" y="31"/>
                    <a:pt x="835" y="0"/>
                    <a:pt x="7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3803325" y="3701400"/>
              <a:ext cx="726375" cy="187975"/>
            </a:xfrm>
            <a:custGeom>
              <a:avLst/>
              <a:gdLst/>
              <a:ahLst/>
              <a:cxnLst/>
              <a:rect l="l" t="t" r="r" b="b"/>
              <a:pathLst>
                <a:path w="29055" h="7519" extrusionOk="0">
                  <a:moveTo>
                    <a:pt x="28276" y="0"/>
                  </a:moveTo>
                  <a:cubicBezTo>
                    <a:pt x="28228" y="0"/>
                    <a:pt x="28184" y="17"/>
                    <a:pt x="28154" y="47"/>
                  </a:cubicBezTo>
                  <a:cubicBezTo>
                    <a:pt x="28054" y="147"/>
                    <a:pt x="28054" y="280"/>
                    <a:pt x="28154" y="347"/>
                  </a:cubicBezTo>
                  <a:cubicBezTo>
                    <a:pt x="28288" y="514"/>
                    <a:pt x="28421" y="747"/>
                    <a:pt x="28488" y="981"/>
                  </a:cubicBezTo>
                  <a:cubicBezTo>
                    <a:pt x="28521" y="1081"/>
                    <a:pt x="28621" y="1147"/>
                    <a:pt x="28688" y="1147"/>
                  </a:cubicBezTo>
                  <a:cubicBezTo>
                    <a:pt x="28721" y="1147"/>
                    <a:pt x="28755" y="1114"/>
                    <a:pt x="28755" y="1114"/>
                  </a:cubicBezTo>
                  <a:cubicBezTo>
                    <a:pt x="28888" y="1081"/>
                    <a:pt x="28921" y="981"/>
                    <a:pt x="28888" y="847"/>
                  </a:cubicBezTo>
                  <a:cubicBezTo>
                    <a:pt x="28788" y="547"/>
                    <a:pt x="28655" y="280"/>
                    <a:pt x="28454" y="80"/>
                  </a:cubicBezTo>
                  <a:cubicBezTo>
                    <a:pt x="28399" y="25"/>
                    <a:pt x="28334" y="0"/>
                    <a:pt x="28276" y="0"/>
                  </a:cubicBezTo>
                  <a:close/>
                  <a:moveTo>
                    <a:pt x="28821" y="1548"/>
                  </a:moveTo>
                  <a:cubicBezTo>
                    <a:pt x="28721" y="1548"/>
                    <a:pt x="28621" y="1648"/>
                    <a:pt x="28621" y="1748"/>
                  </a:cubicBezTo>
                  <a:lnTo>
                    <a:pt x="28621" y="1815"/>
                  </a:lnTo>
                  <a:cubicBezTo>
                    <a:pt x="28621" y="2048"/>
                    <a:pt x="28588" y="2282"/>
                    <a:pt x="28555" y="2548"/>
                  </a:cubicBezTo>
                  <a:cubicBezTo>
                    <a:pt x="28521" y="2648"/>
                    <a:pt x="28621" y="2749"/>
                    <a:pt x="28721" y="2782"/>
                  </a:cubicBezTo>
                  <a:lnTo>
                    <a:pt x="28755" y="2782"/>
                  </a:lnTo>
                  <a:cubicBezTo>
                    <a:pt x="28855" y="2782"/>
                    <a:pt x="28955" y="2715"/>
                    <a:pt x="28955" y="2615"/>
                  </a:cubicBezTo>
                  <a:cubicBezTo>
                    <a:pt x="29022" y="2348"/>
                    <a:pt x="29055" y="2081"/>
                    <a:pt x="29055" y="1815"/>
                  </a:cubicBezTo>
                  <a:lnTo>
                    <a:pt x="29022" y="1748"/>
                  </a:lnTo>
                  <a:cubicBezTo>
                    <a:pt x="29022" y="1614"/>
                    <a:pt x="28921" y="1548"/>
                    <a:pt x="28821" y="1548"/>
                  </a:cubicBezTo>
                  <a:close/>
                  <a:moveTo>
                    <a:pt x="9220" y="2412"/>
                  </a:moveTo>
                  <a:cubicBezTo>
                    <a:pt x="9184" y="2412"/>
                    <a:pt x="9146" y="2423"/>
                    <a:pt x="9107" y="2448"/>
                  </a:cubicBezTo>
                  <a:cubicBezTo>
                    <a:pt x="8874" y="2582"/>
                    <a:pt x="8674" y="2882"/>
                    <a:pt x="8607" y="3282"/>
                  </a:cubicBezTo>
                  <a:cubicBezTo>
                    <a:pt x="8574" y="3382"/>
                    <a:pt x="8640" y="3482"/>
                    <a:pt x="8774" y="3516"/>
                  </a:cubicBezTo>
                  <a:lnTo>
                    <a:pt x="8807" y="3516"/>
                  </a:lnTo>
                  <a:cubicBezTo>
                    <a:pt x="8907" y="3516"/>
                    <a:pt x="8974" y="3449"/>
                    <a:pt x="9007" y="3349"/>
                  </a:cubicBezTo>
                  <a:cubicBezTo>
                    <a:pt x="9074" y="3082"/>
                    <a:pt x="9174" y="2882"/>
                    <a:pt x="9341" y="2782"/>
                  </a:cubicBezTo>
                  <a:cubicBezTo>
                    <a:pt x="9441" y="2715"/>
                    <a:pt x="9441" y="2582"/>
                    <a:pt x="9374" y="2482"/>
                  </a:cubicBezTo>
                  <a:cubicBezTo>
                    <a:pt x="9333" y="2440"/>
                    <a:pt x="9279" y="2412"/>
                    <a:pt x="9220" y="2412"/>
                  </a:cubicBezTo>
                  <a:close/>
                  <a:moveTo>
                    <a:pt x="18558" y="2840"/>
                  </a:moveTo>
                  <a:cubicBezTo>
                    <a:pt x="18470" y="2840"/>
                    <a:pt x="18375" y="2900"/>
                    <a:pt x="18347" y="2982"/>
                  </a:cubicBezTo>
                  <a:cubicBezTo>
                    <a:pt x="18314" y="3082"/>
                    <a:pt x="18381" y="3216"/>
                    <a:pt x="18481" y="3249"/>
                  </a:cubicBezTo>
                  <a:cubicBezTo>
                    <a:pt x="18681" y="3316"/>
                    <a:pt x="18714" y="3516"/>
                    <a:pt x="18714" y="3716"/>
                  </a:cubicBezTo>
                  <a:lnTo>
                    <a:pt x="19148" y="3716"/>
                  </a:lnTo>
                  <a:cubicBezTo>
                    <a:pt x="19148" y="3282"/>
                    <a:pt x="18948" y="2949"/>
                    <a:pt x="18614" y="2849"/>
                  </a:cubicBezTo>
                  <a:cubicBezTo>
                    <a:pt x="18596" y="2843"/>
                    <a:pt x="18578" y="2840"/>
                    <a:pt x="18558" y="2840"/>
                  </a:cubicBezTo>
                  <a:close/>
                  <a:moveTo>
                    <a:pt x="9814" y="2709"/>
                  </a:moveTo>
                  <a:cubicBezTo>
                    <a:pt x="9801" y="2709"/>
                    <a:pt x="9788" y="2711"/>
                    <a:pt x="9774" y="2715"/>
                  </a:cubicBezTo>
                  <a:cubicBezTo>
                    <a:pt x="9641" y="2715"/>
                    <a:pt x="9574" y="2815"/>
                    <a:pt x="9574" y="2915"/>
                  </a:cubicBezTo>
                  <a:cubicBezTo>
                    <a:pt x="9574" y="2949"/>
                    <a:pt x="9574" y="2949"/>
                    <a:pt x="9574" y="2982"/>
                  </a:cubicBezTo>
                  <a:cubicBezTo>
                    <a:pt x="9574" y="3149"/>
                    <a:pt x="9508" y="3382"/>
                    <a:pt x="9407" y="3616"/>
                  </a:cubicBezTo>
                  <a:cubicBezTo>
                    <a:pt x="9374" y="3749"/>
                    <a:pt x="9407" y="3849"/>
                    <a:pt x="9508" y="3916"/>
                  </a:cubicBezTo>
                  <a:lnTo>
                    <a:pt x="9608" y="3916"/>
                  </a:lnTo>
                  <a:cubicBezTo>
                    <a:pt x="9674" y="3916"/>
                    <a:pt x="9741" y="3883"/>
                    <a:pt x="9808" y="3783"/>
                  </a:cubicBezTo>
                  <a:cubicBezTo>
                    <a:pt x="9908" y="3516"/>
                    <a:pt x="9975" y="3216"/>
                    <a:pt x="9975" y="2982"/>
                  </a:cubicBezTo>
                  <a:cubicBezTo>
                    <a:pt x="9975" y="2949"/>
                    <a:pt x="9975" y="2915"/>
                    <a:pt x="9975" y="2882"/>
                  </a:cubicBezTo>
                  <a:cubicBezTo>
                    <a:pt x="9975" y="2795"/>
                    <a:pt x="9900" y="2709"/>
                    <a:pt x="9814" y="2709"/>
                  </a:cubicBezTo>
                  <a:close/>
                  <a:moveTo>
                    <a:pt x="242" y="3037"/>
                  </a:moveTo>
                  <a:cubicBezTo>
                    <a:pt x="217" y="3037"/>
                    <a:pt x="191" y="3041"/>
                    <a:pt x="168" y="3049"/>
                  </a:cubicBezTo>
                  <a:cubicBezTo>
                    <a:pt x="67" y="3082"/>
                    <a:pt x="1" y="3182"/>
                    <a:pt x="34" y="3316"/>
                  </a:cubicBezTo>
                  <a:cubicBezTo>
                    <a:pt x="34" y="3316"/>
                    <a:pt x="134" y="3649"/>
                    <a:pt x="401" y="4083"/>
                  </a:cubicBezTo>
                  <a:cubicBezTo>
                    <a:pt x="434" y="4150"/>
                    <a:pt x="501" y="4216"/>
                    <a:pt x="601" y="4216"/>
                  </a:cubicBezTo>
                  <a:cubicBezTo>
                    <a:pt x="635" y="4216"/>
                    <a:pt x="668" y="4183"/>
                    <a:pt x="701" y="4183"/>
                  </a:cubicBezTo>
                  <a:cubicBezTo>
                    <a:pt x="801" y="4116"/>
                    <a:pt x="835" y="3983"/>
                    <a:pt x="768" y="3883"/>
                  </a:cubicBezTo>
                  <a:cubicBezTo>
                    <a:pt x="534" y="3482"/>
                    <a:pt x="434" y="3182"/>
                    <a:pt x="434" y="3182"/>
                  </a:cubicBezTo>
                  <a:cubicBezTo>
                    <a:pt x="409" y="3080"/>
                    <a:pt x="325" y="3037"/>
                    <a:pt x="242" y="3037"/>
                  </a:cubicBezTo>
                  <a:close/>
                  <a:moveTo>
                    <a:pt x="28554" y="3174"/>
                  </a:moveTo>
                  <a:cubicBezTo>
                    <a:pt x="28454" y="3174"/>
                    <a:pt x="28382" y="3233"/>
                    <a:pt x="28354" y="3316"/>
                  </a:cubicBezTo>
                  <a:cubicBezTo>
                    <a:pt x="28254" y="3549"/>
                    <a:pt x="28154" y="3816"/>
                    <a:pt x="28021" y="4049"/>
                  </a:cubicBezTo>
                  <a:cubicBezTo>
                    <a:pt x="27987" y="4150"/>
                    <a:pt x="28021" y="4283"/>
                    <a:pt x="28121" y="4316"/>
                  </a:cubicBezTo>
                  <a:cubicBezTo>
                    <a:pt x="28154" y="4350"/>
                    <a:pt x="28188" y="4350"/>
                    <a:pt x="28221" y="4350"/>
                  </a:cubicBezTo>
                  <a:cubicBezTo>
                    <a:pt x="28288" y="4350"/>
                    <a:pt x="28354" y="4316"/>
                    <a:pt x="28388" y="4250"/>
                  </a:cubicBezTo>
                  <a:cubicBezTo>
                    <a:pt x="28521" y="3983"/>
                    <a:pt x="28655" y="3716"/>
                    <a:pt x="28755" y="3449"/>
                  </a:cubicBezTo>
                  <a:cubicBezTo>
                    <a:pt x="28788" y="3349"/>
                    <a:pt x="28721" y="3216"/>
                    <a:pt x="28621" y="3182"/>
                  </a:cubicBezTo>
                  <a:cubicBezTo>
                    <a:pt x="28598" y="3176"/>
                    <a:pt x="28575" y="3174"/>
                    <a:pt x="28554" y="3174"/>
                  </a:cubicBezTo>
                  <a:close/>
                  <a:moveTo>
                    <a:pt x="17872" y="3170"/>
                  </a:moveTo>
                  <a:cubicBezTo>
                    <a:pt x="17789" y="3170"/>
                    <a:pt x="17706" y="3214"/>
                    <a:pt x="17680" y="3316"/>
                  </a:cubicBezTo>
                  <a:cubicBezTo>
                    <a:pt x="17647" y="3416"/>
                    <a:pt x="17647" y="3516"/>
                    <a:pt x="17647" y="3649"/>
                  </a:cubicBezTo>
                  <a:cubicBezTo>
                    <a:pt x="17647" y="3816"/>
                    <a:pt x="17680" y="4049"/>
                    <a:pt x="17747" y="4250"/>
                  </a:cubicBezTo>
                  <a:cubicBezTo>
                    <a:pt x="17780" y="4350"/>
                    <a:pt x="17880" y="4383"/>
                    <a:pt x="17947" y="4383"/>
                  </a:cubicBezTo>
                  <a:lnTo>
                    <a:pt x="18014" y="4383"/>
                  </a:lnTo>
                  <a:cubicBezTo>
                    <a:pt x="18147" y="4350"/>
                    <a:pt x="18180" y="4216"/>
                    <a:pt x="18147" y="4116"/>
                  </a:cubicBezTo>
                  <a:cubicBezTo>
                    <a:pt x="18080" y="3949"/>
                    <a:pt x="18047" y="3783"/>
                    <a:pt x="18047" y="3649"/>
                  </a:cubicBezTo>
                  <a:cubicBezTo>
                    <a:pt x="18047" y="3549"/>
                    <a:pt x="18080" y="3482"/>
                    <a:pt x="18080" y="3449"/>
                  </a:cubicBezTo>
                  <a:cubicBezTo>
                    <a:pt x="18114" y="3316"/>
                    <a:pt x="18047" y="3216"/>
                    <a:pt x="17947" y="3182"/>
                  </a:cubicBezTo>
                  <a:cubicBezTo>
                    <a:pt x="17923" y="3174"/>
                    <a:pt x="17898" y="3170"/>
                    <a:pt x="17872" y="3170"/>
                  </a:cubicBezTo>
                  <a:close/>
                  <a:moveTo>
                    <a:pt x="8792" y="3943"/>
                  </a:moveTo>
                  <a:cubicBezTo>
                    <a:pt x="8776" y="3943"/>
                    <a:pt x="8758" y="3945"/>
                    <a:pt x="8740" y="3949"/>
                  </a:cubicBezTo>
                  <a:cubicBezTo>
                    <a:pt x="8640" y="3949"/>
                    <a:pt x="8540" y="4049"/>
                    <a:pt x="8574" y="4183"/>
                  </a:cubicBezTo>
                  <a:cubicBezTo>
                    <a:pt x="8574" y="4316"/>
                    <a:pt x="8607" y="4483"/>
                    <a:pt x="8674" y="4650"/>
                  </a:cubicBezTo>
                  <a:cubicBezTo>
                    <a:pt x="8607" y="4717"/>
                    <a:pt x="8507" y="4783"/>
                    <a:pt x="8440" y="4850"/>
                  </a:cubicBezTo>
                  <a:cubicBezTo>
                    <a:pt x="8340" y="4917"/>
                    <a:pt x="8340" y="5050"/>
                    <a:pt x="8407" y="5150"/>
                  </a:cubicBezTo>
                  <a:cubicBezTo>
                    <a:pt x="8440" y="5184"/>
                    <a:pt x="8507" y="5217"/>
                    <a:pt x="8574" y="5217"/>
                  </a:cubicBezTo>
                  <a:cubicBezTo>
                    <a:pt x="8607" y="5217"/>
                    <a:pt x="8674" y="5217"/>
                    <a:pt x="8707" y="5184"/>
                  </a:cubicBezTo>
                  <a:cubicBezTo>
                    <a:pt x="8740" y="5150"/>
                    <a:pt x="8774" y="5117"/>
                    <a:pt x="8807" y="5084"/>
                  </a:cubicBezTo>
                  <a:cubicBezTo>
                    <a:pt x="8856" y="5132"/>
                    <a:pt x="8923" y="5163"/>
                    <a:pt x="8994" y="5163"/>
                  </a:cubicBezTo>
                  <a:cubicBezTo>
                    <a:pt x="9020" y="5163"/>
                    <a:pt x="9047" y="5159"/>
                    <a:pt x="9074" y="5150"/>
                  </a:cubicBezTo>
                  <a:cubicBezTo>
                    <a:pt x="9174" y="5117"/>
                    <a:pt x="9207" y="4983"/>
                    <a:pt x="9174" y="4883"/>
                  </a:cubicBezTo>
                  <a:cubicBezTo>
                    <a:pt x="9174" y="4850"/>
                    <a:pt x="9141" y="4817"/>
                    <a:pt x="9141" y="4783"/>
                  </a:cubicBezTo>
                  <a:cubicBezTo>
                    <a:pt x="9207" y="4683"/>
                    <a:pt x="9274" y="4617"/>
                    <a:pt x="9341" y="4550"/>
                  </a:cubicBezTo>
                  <a:cubicBezTo>
                    <a:pt x="9407" y="4450"/>
                    <a:pt x="9374" y="4316"/>
                    <a:pt x="9307" y="4250"/>
                  </a:cubicBezTo>
                  <a:cubicBezTo>
                    <a:pt x="9262" y="4220"/>
                    <a:pt x="9211" y="4203"/>
                    <a:pt x="9161" y="4203"/>
                  </a:cubicBezTo>
                  <a:cubicBezTo>
                    <a:pt x="9101" y="4203"/>
                    <a:pt x="9044" y="4228"/>
                    <a:pt x="9007" y="4283"/>
                  </a:cubicBezTo>
                  <a:cubicBezTo>
                    <a:pt x="9007" y="4216"/>
                    <a:pt x="8974" y="4183"/>
                    <a:pt x="8974" y="4116"/>
                  </a:cubicBezTo>
                  <a:cubicBezTo>
                    <a:pt x="8974" y="4030"/>
                    <a:pt x="8899" y="3943"/>
                    <a:pt x="8792" y="3943"/>
                  </a:cubicBezTo>
                  <a:close/>
                  <a:moveTo>
                    <a:pt x="1070" y="4470"/>
                  </a:moveTo>
                  <a:cubicBezTo>
                    <a:pt x="1025" y="4470"/>
                    <a:pt x="980" y="4487"/>
                    <a:pt x="935" y="4516"/>
                  </a:cubicBezTo>
                  <a:cubicBezTo>
                    <a:pt x="835" y="4583"/>
                    <a:pt x="835" y="4717"/>
                    <a:pt x="901" y="4817"/>
                  </a:cubicBezTo>
                  <a:cubicBezTo>
                    <a:pt x="1102" y="5050"/>
                    <a:pt x="1302" y="5250"/>
                    <a:pt x="1502" y="5450"/>
                  </a:cubicBezTo>
                  <a:cubicBezTo>
                    <a:pt x="1535" y="5484"/>
                    <a:pt x="1602" y="5484"/>
                    <a:pt x="1635" y="5484"/>
                  </a:cubicBezTo>
                  <a:cubicBezTo>
                    <a:pt x="1702" y="5484"/>
                    <a:pt x="1769" y="5450"/>
                    <a:pt x="1802" y="5417"/>
                  </a:cubicBezTo>
                  <a:cubicBezTo>
                    <a:pt x="1869" y="5317"/>
                    <a:pt x="1869" y="5184"/>
                    <a:pt x="1769" y="5117"/>
                  </a:cubicBezTo>
                  <a:cubicBezTo>
                    <a:pt x="1569" y="4950"/>
                    <a:pt x="1402" y="4750"/>
                    <a:pt x="1235" y="4550"/>
                  </a:cubicBezTo>
                  <a:cubicBezTo>
                    <a:pt x="1180" y="4495"/>
                    <a:pt x="1125" y="4470"/>
                    <a:pt x="1070" y="4470"/>
                  </a:cubicBezTo>
                  <a:close/>
                  <a:moveTo>
                    <a:pt x="18708" y="4316"/>
                  </a:moveTo>
                  <a:cubicBezTo>
                    <a:pt x="18636" y="4316"/>
                    <a:pt x="18570" y="4361"/>
                    <a:pt x="18547" y="4450"/>
                  </a:cubicBezTo>
                  <a:cubicBezTo>
                    <a:pt x="18481" y="4516"/>
                    <a:pt x="18447" y="4617"/>
                    <a:pt x="18381" y="4717"/>
                  </a:cubicBezTo>
                  <a:cubicBezTo>
                    <a:pt x="18371" y="4707"/>
                    <a:pt x="18358" y="4703"/>
                    <a:pt x="18344" y="4703"/>
                  </a:cubicBezTo>
                  <a:cubicBezTo>
                    <a:pt x="18311" y="4703"/>
                    <a:pt x="18271" y="4726"/>
                    <a:pt x="18247" y="4750"/>
                  </a:cubicBezTo>
                  <a:cubicBezTo>
                    <a:pt x="18147" y="4817"/>
                    <a:pt x="18147" y="4917"/>
                    <a:pt x="18180" y="5017"/>
                  </a:cubicBezTo>
                  <a:cubicBezTo>
                    <a:pt x="18180" y="5050"/>
                    <a:pt x="18147" y="5084"/>
                    <a:pt x="18114" y="5084"/>
                  </a:cubicBezTo>
                  <a:cubicBezTo>
                    <a:pt x="18047" y="5184"/>
                    <a:pt x="18047" y="5317"/>
                    <a:pt x="18147" y="5384"/>
                  </a:cubicBezTo>
                  <a:cubicBezTo>
                    <a:pt x="18192" y="5414"/>
                    <a:pt x="18244" y="5430"/>
                    <a:pt x="18293" y="5430"/>
                  </a:cubicBezTo>
                  <a:cubicBezTo>
                    <a:pt x="18354" y="5430"/>
                    <a:pt x="18411" y="5406"/>
                    <a:pt x="18447" y="5350"/>
                  </a:cubicBezTo>
                  <a:cubicBezTo>
                    <a:pt x="18581" y="5450"/>
                    <a:pt x="18681" y="5551"/>
                    <a:pt x="18814" y="5684"/>
                  </a:cubicBezTo>
                  <a:cubicBezTo>
                    <a:pt x="18848" y="5717"/>
                    <a:pt x="18881" y="5717"/>
                    <a:pt x="18948" y="5717"/>
                  </a:cubicBezTo>
                  <a:cubicBezTo>
                    <a:pt x="19014" y="5717"/>
                    <a:pt x="19048" y="5684"/>
                    <a:pt x="19114" y="5651"/>
                  </a:cubicBezTo>
                  <a:cubicBezTo>
                    <a:pt x="19181" y="5551"/>
                    <a:pt x="19181" y="5417"/>
                    <a:pt x="19081" y="5350"/>
                  </a:cubicBezTo>
                  <a:cubicBezTo>
                    <a:pt x="18948" y="5250"/>
                    <a:pt x="18814" y="5117"/>
                    <a:pt x="18714" y="4983"/>
                  </a:cubicBezTo>
                  <a:cubicBezTo>
                    <a:pt x="18781" y="4850"/>
                    <a:pt x="18848" y="4750"/>
                    <a:pt x="18914" y="4617"/>
                  </a:cubicBezTo>
                  <a:cubicBezTo>
                    <a:pt x="18948" y="4516"/>
                    <a:pt x="18914" y="4383"/>
                    <a:pt x="18814" y="4350"/>
                  </a:cubicBezTo>
                  <a:cubicBezTo>
                    <a:pt x="18781" y="4327"/>
                    <a:pt x="18744" y="4316"/>
                    <a:pt x="18708" y="4316"/>
                  </a:cubicBezTo>
                  <a:close/>
                  <a:moveTo>
                    <a:pt x="27797" y="4649"/>
                  </a:moveTo>
                  <a:cubicBezTo>
                    <a:pt x="27734" y="4649"/>
                    <a:pt x="27664" y="4685"/>
                    <a:pt x="27621" y="4750"/>
                  </a:cubicBezTo>
                  <a:cubicBezTo>
                    <a:pt x="27454" y="4950"/>
                    <a:pt x="27287" y="5184"/>
                    <a:pt x="27120" y="5384"/>
                  </a:cubicBezTo>
                  <a:cubicBezTo>
                    <a:pt x="27020" y="5450"/>
                    <a:pt x="27020" y="5584"/>
                    <a:pt x="27120" y="5651"/>
                  </a:cubicBezTo>
                  <a:cubicBezTo>
                    <a:pt x="27154" y="5684"/>
                    <a:pt x="27220" y="5717"/>
                    <a:pt x="27254" y="5717"/>
                  </a:cubicBezTo>
                  <a:cubicBezTo>
                    <a:pt x="27320" y="5717"/>
                    <a:pt x="27387" y="5684"/>
                    <a:pt x="27420" y="5651"/>
                  </a:cubicBezTo>
                  <a:cubicBezTo>
                    <a:pt x="27621" y="5450"/>
                    <a:pt x="27787" y="5217"/>
                    <a:pt x="27954" y="4983"/>
                  </a:cubicBezTo>
                  <a:cubicBezTo>
                    <a:pt x="28021" y="4883"/>
                    <a:pt x="27987" y="4750"/>
                    <a:pt x="27887" y="4683"/>
                  </a:cubicBezTo>
                  <a:cubicBezTo>
                    <a:pt x="27864" y="4660"/>
                    <a:pt x="27832" y="4649"/>
                    <a:pt x="27797" y="4649"/>
                  </a:cubicBezTo>
                  <a:close/>
                  <a:moveTo>
                    <a:pt x="7887" y="5282"/>
                  </a:moveTo>
                  <a:cubicBezTo>
                    <a:pt x="7848" y="5282"/>
                    <a:pt x="7808" y="5293"/>
                    <a:pt x="7773" y="5317"/>
                  </a:cubicBezTo>
                  <a:cubicBezTo>
                    <a:pt x="7573" y="5450"/>
                    <a:pt x="7306" y="5551"/>
                    <a:pt x="7072" y="5651"/>
                  </a:cubicBezTo>
                  <a:cubicBezTo>
                    <a:pt x="6972" y="5684"/>
                    <a:pt x="6906" y="5817"/>
                    <a:pt x="6939" y="5917"/>
                  </a:cubicBezTo>
                  <a:cubicBezTo>
                    <a:pt x="6972" y="6018"/>
                    <a:pt x="7072" y="6051"/>
                    <a:pt x="7139" y="6051"/>
                  </a:cubicBezTo>
                  <a:lnTo>
                    <a:pt x="7206" y="6051"/>
                  </a:lnTo>
                  <a:cubicBezTo>
                    <a:pt x="7506" y="5917"/>
                    <a:pt x="7740" y="5817"/>
                    <a:pt x="8006" y="5651"/>
                  </a:cubicBezTo>
                  <a:cubicBezTo>
                    <a:pt x="8107" y="5617"/>
                    <a:pt x="8140" y="5484"/>
                    <a:pt x="8073" y="5384"/>
                  </a:cubicBezTo>
                  <a:cubicBezTo>
                    <a:pt x="8030" y="5319"/>
                    <a:pt x="7959" y="5282"/>
                    <a:pt x="7887" y="5282"/>
                  </a:cubicBezTo>
                  <a:close/>
                  <a:moveTo>
                    <a:pt x="2321" y="5549"/>
                  </a:moveTo>
                  <a:cubicBezTo>
                    <a:pt x="2250" y="5549"/>
                    <a:pt x="2179" y="5586"/>
                    <a:pt x="2136" y="5651"/>
                  </a:cubicBezTo>
                  <a:cubicBezTo>
                    <a:pt x="2069" y="5751"/>
                    <a:pt x="2102" y="5884"/>
                    <a:pt x="2202" y="5951"/>
                  </a:cubicBezTo>
                  <a:cubicBezTo>
                    <a:pt x="2469" y="6084"/>
                    <a:pt x="2736" y="6218"/>
                    <a:pt x="3003" y="6318"/>
                  </a:cubicBezTo>
                  <a:lnTo>
                    <a:pt x="3070" y="6318"/>
                  </a:lnTo>
                  <a:cubicBezTo>
                    <a:pt x="3170" y="6318"/>
                    <a:pt x="3236" y="6284"/>
                    <a:pt x="3270" y="6184"/>
                  </a:cubicBezTo>
                  <a:cubicBezTo>
                    <a:pt x="3303" y="6084"/>
                    <a:pt x="3236" y="5951"/>
                    <a:pt x="3136" y="5917"/>
                  </a:cubicBezTo>
                  <a:cubicBezTo>
                    <a:pt x="2903" y="5817"/>
                    <a:pt x="2636" y="5717"/>
                    <a:pt x="2436" y="5584"/>
                  </a:cubicBezTo>
                  <a:cubicBezTo>
                    <a:pt x="2400" y="5560"/>
                    <a:pt x="2361" y="5549"/>
                    <a:pt x="2321" y="5549"/>
                  </a:cubicBezTo>
                  <a:close/>
                  <a:moveTo>
                    <a:pt x="6361" y="5909"/>
                  </a:moveTo>
                  <a:cubicBezTo>
                    <a:pt x="6342" y="5909"/>
                    <a:pt x="6323" y="5912"/>
                    <a:pt x="6305" y="5917"/>
                  </a:cubicBezTo>
                  <a:cubicBezTo>
                    <a:pt x="6138" y="5951"/>
                    <a:pt x="5938" y="5984"/>
                    <a:pt x="5772" y="6051"/>
                  </a:cubicBezTo>
                  <a:cubicBezTo>
                    <a:pt x="5671" y="6051"/>
                    <a:pt x="5605" y="6084"/>
                    <a:pt x="5505" y="6084"/>
                  </a:cubicBezTo>
                  <a:cubicBezTo>
                    <a:pt x="5405" y="6118"/>
                    <a:pt x="5305" y="6218"/>
                    <a:pt x="5338" y="6318"/>
                  </a:cubicBezTo>
                  <a:cubicBezTo>
                    <a:pt x="5338" y="6418"/>
                    <a:pt x="5438" y="6485"/>
                    <a:pt x="5538" y="6485"/>
                  </a:cubicBezTo>
                  <a:lnTo>
                    <a:pt x="5571" y="6485"/>
                  </a:lnTo>
                  <a:cubicBezTo>
                    <a:pt x="5671" y="6485"/>
                    <a:pt x="5738" y="6451"/>
                    <a:pt x="5838" y="6451"/>
                  </a:cubicBezTo>
                  <a:cubicBezTo>
                    <a:pt x="6038" y="6418"/>
                    <a:pt x="6239" y="6351"/>
                    <a:pt x="6405" y="6318"/>
                  </a:cubicBezTo>
                  <a:cubicBezTo>
                    <a:pt x="6505" y="6284"/>
                    <a:pt x="6572" y="6184"/>
                    <a:pt x="6539" y="6051"/>
                  </a:cubicBezTo>
                  <a:cubicBezTo>
                    <a:pt x="6539" y="5969"/>
                    <a:pt x="6448" y="5909"/>
                    <a:pt x="6361" y="5909"/>
                  </a:cubicBezTo>
                  <a:close/>
                  <a:moveTo>
                    <a:pt x="9392" y="5471"/>
                  </a:moveTo>
                  <a:cubicBezTo>
                    <a:pt x="9348" y="5471"/>
                    <a:pt x="9304" y="5487"/>
                    <a:pt x="9274" y="5517"/>
                  </a:cubicBezTo>
                  <a:cubicBezTo>
                    <a:pt x="9174" y="5584"/>
                    <a:pt x="9141" y="5717"/>
                    <a:pt x="9207" y="5817"/>
                  </a:cubicBezTo>
                  <a:cubicBezTo>
                    <a:pt x="9374" y="6051"/>
                    <a:pt x="9574" y="6251"/>
                    <a:pt x="9808" y="6451"/>
                  </a:cubicBezTo>
                  <a:cubicBezTo>
                    <a:pt x="9841" y="6485"/>
                    <a:pt x="9908" y="6518"/>
                    <a:pt x="9941" y="6518"/>
                  </a:cubicBezTo>
                  <a:cubicBezTo>
                    <a:pt x="10008" y="6518"/>
                    <a:pt x="10075" y="6485"/>
                    <a:pt x="10108" y="6418"/>
                  </a:cubicBezTo>
                  <a:cubicBezTo>
                    <a:pt x="10175" y="6351"/>
                    <a:pt x="10175" y="6218"/>
                    <a:pt x="10075" y="6151"/>
                  </a:cubicBezTo>
                  <a:cubicBezTo>
                    <a:pt x="9874" y="5951"/>
                    <a:pt x="9708" y="5784"/>
                    <a:pt x="9541" y="5551"/>
                  </a:cubicBezTo>
                  <a:cubicBezTo>
                    <a:pt x="9504" y="5495"/>
                    <a:pt x="9447" y="5471"/>
                    <a:pt x="9392" y="5471"/>
                  </a:cubicBezTo>
                  <a:close/>
                  <a:moveTo>
                    <a:pt x="17699" y="5621"/>
                  </a:moveTo>
                  <a:cubicBezTo>
                    <a:pt x="17654" y="5621"/>
                    <a:pt x="17610" y="5639"/>
                    <a:pt x="17580" y="5684"/>
                  </a:cubicBezTo>
                  <a:cubicBezTo>
                    <a:pt x="17380" y="5851"/>
                    <a:pt x="17146" y="6018"/>
                    <a:pt x="16913" y="6151"/>
                  </a:cubicBezTo>
                  <a:cubicBezTo>
                    <a:pt x="16813" y="6218"/>
                    <a:pt x="16779" y="6351"/>
                    <a:pt x="16846" y="6418"/>
                  </a:cubicBezTo>
                  <a:cubicBezTo>
                    <a:pt x="16880" y="6485"/>
                    <a:pt x="16980" y="6518"/>
                    <a:pt x="17046" y="6518"/>
                  </a:cubicBezTo>
                  <a:cubicBezTo>
                    <a:pt x="17080" y="6518"/>
                    <a:pt x="17113" y="6518"/>
                    <a:pt x="17146" y="6485"/>
                  </a:cubicBezTo>
                  <a:cubicBezTo>
                    <a:pt x="17380" y="6351"/>
                    <a:pt x="17613" y="6184"/>
                    <a:pt x="17847" y="5984"/>
                  </a:cubicBezTo>
                  <a:cubicBezTo>
                    <a:pt x="17914" y="5917"/>
                    <a:pt x="17947" y="5784"/>
                    <a:pt x="17847" y="5684"/>
                  </a:cubicBezTo>
                  <a:cubicBezTo>
                    <a:pt x="17810" y="5647"/>
                    <a:pt x="17754" y="5621"/>
                    <a:pt x="17699" y="5621"/>
                  </a:cubicBezTo>
                  <a:close/>
                  <a:moveTo>
                    <a:pt x="3864" y="6111"/>
                  </a:moveTo>
                  <a:cubicBezTo>
                    <a:pt x="3778" y="6111"/>
                    <a:pt x="3699" y="6198"/>
                    <a:pt x="3670" y="6284"/>
                  </a:cubicBezTo>
                  <a:cubicBezTo>
                    <a:pt x="3670" y="6385"/>
                    <a:pt x="3737" y="6518"/>
                    <a:pt x="3837" y="6518"/>
                  </a:cubicBezTo>
                  <a:cubicBezTo>
                    <a:pt x="4104" y="6551"/>
                    <a:pt x="4337" y="6585"/>
                    <a:pt x="4604" y="6585"/>
                  </a:cubicBezTo>
                  <a:lnTo>
                    <a:pt x="4704" y="6585"/>
                  </a:lnTo>
                  <a:cubicBezTo>
                    <a:pt x="4838" y="6585"/>
                    <a:pt x="4904" y="6485"/>
                    <a:pt x="4904" y="6351"/>
                  </a:cubicBezTo>
                  <a:cubicBezTo>
                    <a:pt x="4904" y="6251"/>
                    <a:pt x="4804" y="6151"/>
                    <a:pt x="4704" y="6151"/>
                  </a:cubicBezTo>
                  <a:lnTo>
                    <a:pt x="4604" y="6151"/>
                  </a:lnTo>
                  <a:cubicBezTo>
                    <a:pt x="4371" y="6151"/>
                    <a:pt x="4137" y="6151"/>
                    <a:pt x="3904" y="6118"/>
                  </a:cubicBezTo>
                  <a:cubicBezTo>
                    <a:pt x="3890" y="6113"/>
                    <a:pt x="3877" y="6111"/>
                    <a:pt x="3864" y="6111"/>
                  </a:cubicBezTo>
                  <a:close/>
                  <a:moveTo>
                    <a:pt x="19610" y="5783"/>
                  </a:moveTo>
                  <a:cubicBezTo>
                    <a:pt x="19548" y="5783"/>
                    <a:pt x="19491" y="5820"/>
                    <a:pt x="19448" y="5884"/>
                  </a:cubicBezTo>
                  <a:cubicBezTo>
                    <a:pt x="19381" y="5984"/>
                    <a:pt x="19415" y="6118"/>
                    <a:pt x="19515" y="6184"/>
                  </a:cubicBezTo>
                  <a:cubicBezTo>
                    <a:pt x="19748" y="6318"/>
                    <a:pt x="19982" y="6451"/>
                    <a:pt x="20249" y="6585"/>
                  </a:cubicBezTo>
                  <a:cubicBezTo>
                    <a:pt x="20282" y="6585"/>
                    <a:pt x="20315" y="6618"/>
                    <a:pt x="20349" y="6618"/>
                  </a:cubicBezTo>
                  <a:cubicBezTo>
                    <a:pt x="20415" y="6618"/>
                    <a:pt x="20515" y="6551"/>
                    <a:pt x="20549" y="6485"/>
                  </a:cubicBezTo>
                  <a:cubicBezTo>
                    <a:pt x="20582" y="6385"/>
                    <a:pt x="20549" y="6251"/>
                    <a:pt x="20449" y="6218"/>
                  </a:cubicBezTo>
                  <a:cubicBezTo>
                    <a:pt x="20182" y="6084"/>
                    <a:pt x="19948" y="5951"/>
                    <a:pt x="19715" y="5817"/>
                  </a:cubicBezTo>
                  <a:cubicBezTo>
                    <a:pt x="19679" y="5794"/>
                    <a:pt x="19644" y="5783"/>
                    <a:pt x="19610" y="5783"/>
                  </a:cubicBezTo>
                  <a:close/>
                  <a:moveTo>
                    <a:pt x="26666" y="5871"/>
                  </a:moveTo>
                  <a:cubicBezTo>
                    <a:pt x="26616" y="5871"/>
                    <a:pt x="26565" y="5888"/>
                    <a:pt x="26520" y="5917"/>
                  </a:cubicBezTo>
                  <a:cubicBezTo>
                    <a:pt x="26320" y="6084"/>
                    <a:pt x="26086" y="6251"/>
                    <a:pt x="25853" y="6351"/>
                  </a:cubicBezTo>
                  <a:cubicBezTo>
                    <a:pt x="25753" y="6418"/>
                    <a:pt x="25719" y="6551"/>
                    <a:pt x="25786" y="6651"/>
                  </a:cubicBezTo>
                  <a:cubicBezTo>
                    <a:pt x="25819" y="6718"/>
                    <a:pt x="25886" y="6751"/>
                    <a:pt x="25953" y="6751"/>
                  </a:cubicBezTo>
                  <a:cubicBezTo>
                    <a:pt x="25986" y="6751"/>
                    <a:pt x="26019" y="6751"/>
                    <a:pt x="26053" y="6718"/>
                  </a:cubicBezTo>
                  <a:cubicBezTo>
                    <a:pt x="26320" y="6585"/>
                    <a:pt x="26553" y="6418"/>
                    <a:pt x="26787" y="6251"/>
                  </a:cubicBezTo>
                  <a:cubicBezTo>
                    <a:pt x="26887" y="6184"/>
                    <a:pt x="26887" y="6051"/>
                    <a:pt x="26820" y="5951"/>
                  </a:cubicBezTo>
                  <a:cubicBezTo>
                    <a:pt x="26783" y="5896"/>
                    <a:pt x="26726" y="5871"/>
                    <a:pt x="26666" y="5871"/>
                  </a:cubicBezTo>
                  <a:close/>
                  <a:moveTo>
                    <a:pt x="21094" y="6491"/>
                  </a:moveTo>
                  <a:cubicBezTo>
                    <a:pt x="21016" y="6491"/>
                    <a:pt x="20940" y="6546"/>
                    <a:pt x="20916" y="6618"/>
                  </a:cubicBezTo>
                  <a:cubicBezTo>
                    <a:pt x="20882" y="6751"/>
                    <a:pt x="20949" y="6852"/>
                    <a:pt x="21049" y="6885"/>
                  </a:cubicBezTo>
                  <a:cubicBezTo>
                    <a:pt x="21316" y="6985"/>
                    <a:pt x="21583" y="7052"/>
                    <a:pt x="21883" y="7118"/>
                  </a:cubicBezTo>
                  <a:cubicBezTo>
                    <a:pt x="21883" y="7152"/>
                    <a:pt x="21916" y="7152"/>
                    <a:pt x="21916" y="7152"/>
                  </a:cubicBezTo>
                  <a:cubicBezTo>
                    <a:pt x="22017" y="7152"/>
                    <a:pt x="22117" y="7085"/>
                    <a:pt x="22117" y="6985"/>
                  </a:cubicBezTo>
                  <a:cubicBezTo>
                    <a:pt x="22150" y="6885"/>
                    <a:pt x="22083" y="6751"/>
                    <a:pt x="21983" y="6718"/>
                  </a:cubicBezTo>
                  <a:cubicBezTo>
                    <a:pt x="21716" y="6651"/>
                    <a:pt x="21449" y="6585"/>
                    <a:pt x="21183" y="6518"/>
                  </a:cubicBezTo>
                  <a:cubicBezTo>
                    <a:pt x="21155" y="6499"/>
                    <a:pt x="21124" y="6491"/>
                    <a:pt x="21094" y="6491"/>
                  </a:cubicBezTo>
                  <a:close/>
                  <a:moveTo>
                    <a:pt x="16292" y="6505"/>
                  </a:moveTo>
                  <a:cubicBezTo>
                    <a:pt x="16264" y="6505"/>
                    <a:pt x="16237" y="6510"/>
                    <a:pt x="16212" y="6518"/>
                  </a:cubicBezTo>
                  <a:cubicBezTo>
                    <a:pt x="15979" y="6618"/>
                    <a:pt x="15712" y="6718"/>
                    <a:pt x="15445" y="6785"/>
                  </a:cubicBezTo>
                  <a:cubicBezTo>
                    <a:pt x="15345" y="6818"/>
                    <a:pt x="15278" y="6952"/>
                    <a:pt x="15312" y="7052"/>
                  </a:cubicBezTo>
                  <a:cubicBezTo>
                    <a:pt x="15345" y="7152"/>
                    <a:pt x="15412" y="7218"/>
                    <a:pt x="15512" y="7218"/>
                  </a:cubicBezTo>
                  <a:cubicBezTo>
                    <a:pt x="15545" y="7218"/>
                    <a:pt x="15545" y="7185"/>
                    <a:pt x="15579" y="7185"/>
                  </a:cubicBezTo>
                  <a:cubicBezTo>
                    <a:pt x="15845" y="7118"/>
                    <a:pt x="16112" y="7018"/>
                    <a:pt x="16379" y="6885"/>
                  </a:cubicBezTo>
                  <a:cubicBezTo>
                    <a:pt x="16479" y="6852"/>
                    <a:pt x="16546" y="6718"/>
                    <a:pt x="16479" y="6618"/>
                  </a:cubicBezTo>
                  <a:cubicBezTo>
                    <a:pt x="16454" y="6543"/>
                    <a:pt x="16373" y="6505"/>
                    <a:pt x="16292" y="6505"/>
                  </a:cubicBezTo>
                  <a:close/>
                  <a:moveTo>
                    <a:pt x="10627" y="6550"/>
                  </a:moveTo>
                  <a:cubicBezTo>
                    <a:pt x="10556" y="6550"/>
                    <a:pt x="10485" y="6587"/>
                    <a:pt x="10442" y="6651"/>
                  </a:cubicBezTo>
                  <a:cubicBezTo>
                    <a:pt x="10408" y="6751"/>
                    <a:pt x="10442" y="6885"/>
                    <a:pt x="10542" y="6952"/>
                  </a:cubicBezTo>
                  <a:cubicBezTo>
                    <a:pt x="10775" y="7085"/>
                    <a:pt x="11042" y="7185"/>
                    <a:pt x="11342" y="7285"/>
                  </a:cubicBezTo>
                  <a:lnTo>
                    <a:pt x="11409" y="7285"/>
                  </a:lnTo>
                  <a:cubicBezTo>
                    <a:pt x="11476" y="7285"/>
                    <a:pt x="11576" y="7218"/>
                    <a:pt x="11609" y="7152"/>
                  </a:cubicBezTo>
                  <a:cubicBezTo>
                    <a:pt x="11642" y="7018"/>
                    <a:pt x="11576" y="6918"/>
                    <a:pt x="11476" y="6885"/>
                  </a:cubicBezTo>
                  <a:cubicBezTo>
                    <a:pt x="11209" y="6785"/>
                    <a:pt x="10942" y="6685"/>
                    <a:pt x="10742" y="6585"/>
                  </a:cubicBezTo>
                  <a:cubicBezTo>
                    <a:pt x="10706" y="6561"/>
                    <a:pt x="10667" y="6550"/>
                    <a:pt x="10627" y="6550"/>
                  </a:cubicBezTo>
                  <a:close/>
                  <a:moveTo>
                    <a:pt x="25186" y="6676"/>
                  </a:moveTo>
                  <a:cubicBezTo>
                    <a:pt x="25165" y="6676"/>
                    <a:pt x="25142" y="6679"/>
                    <a:pt x="25119" y="6685"/>
                  </a:cubicBezTo>
                  <a:cubicBezTo>
                    <a:pt x="24885" y="6785"/>
                    <a:pt x="24618" y="6852"/>
                    <a:pt x="24352" y="6885"/>
                  </a:cubicBezTo>
                  <a:cubicBezTo>
                    <a:pt x="24251" y="6918"/>
                    <a:pt x="24185" y="7018"/>
                    <a:pt x="24185" y="7152"/>
                  </a:cubicBezTo>
                  <a:cubicBezTo>
                    <a:pt x="24218" y="7252"/>
                    <a:pt x="24285" y="7319"/>
                    <a:pt x="24385" y="7319"/>
                  </a:cubicBezTo>
                  <a:lnTo>
                    <a:pt x="24452" y="7319"/>
                  </a:lnTo>
                  <a:cubicBezTo>
                    <a:pt x="24718" y="7252"/>
                    <a:pt x="25019" y="7185"/>
                    <a:pt x="25286" y="7085"/>
                  </a:cubicBezTo>
                  <a:cubicBezTo>
                    <a:pt x="25386" y="7052"/>
                    <a:pt x="25452" y="6918"/>
                    <a:pt x="25386" y="6818"/>
                  </a:cubicBezTo>
                  <a:cubicBezTo>
                    <a:pt x="25358" y="6736"/>
                    <a:pt x="25286" y="6676"/>
                    <a:pt x="25186" y="6676"/>
                  </a:cubicBezTo>
                  <a:close/>
                  <a:moveTo>
                    <a:pt x="22784" y="6885"/>
                  </a:moveTo>
                  <a:cubicBezTo>
                    <a:pt x="22650" y="6885"/>
                    <a:pt x="22550" y="6952"/>
                    <a:pt x="22550" y="7052"/>
                  </a:cubicBezTo>
                  <a:cubicBezTo>
                    <a:pt x="22517" y="7185"/>
                    <a:pt x="22617" y="7285"/>
                    <a:pt x="22717" y="7319"/>
                  </a:cubicBezTo>
                  <a:cubicBezTo>
                    <a:pt x="23017" y="7352"/>
                    <a:pt x="23284" y="7385"/>
                    <a:pt x="23584" y="7385"/>
                  </a:cubicBezTo>
                  <a:cubicBezTo>
                    <a:pt x="23684" y="7385"/>
                    <a:pt x="23784" y="7285"/>
                    <a:pt x="23784" y="7185"/>
                  </a:cubicBezTo>
                  <a:cubicBezTo>
                    <a:pt x="23784" y="7052"/>
                    <a:pt x="23684" y="6952"/>
                    <a:pt x="23584" y="6952"/>
                  </a:cubicBezTo>
                  <a:cubicBezTo>
                    <a:pt x="23317" y="6952"/>
                    <a:pt x="23051" y="6952"/>
                    <a:pt x="22784" y="6885"/>
                  </a:cubicBezTo>
                  <a:close/>
                  <a:moveTo>
                    <a:pt x="12243" y="7052"/>
                  </a:moveTo>
                  <a:cubicBezTo>
                    <a:pt x="12143" y="7052"/>
                    <a:pt x="12009" y="7118"/>
                    <a:pt x="12009" y="7218"/>
                  </a:cubicBezTo>
                  <a:cubicBezTo>
                    <a:pt x="11976" y="7352"/>
                    <a:pt x="12076" y="7452"/>
                    <a:pt x="12176" y="7452"/>
                  </a:cubicBezTo>
                  <a:cubicBezTo>
                    <a:pt x="12443" y="7519"/>
                    <a:pt x="12743" y="7519"/>
                    <a:pt x="13043" y="7519"/>
                  </a:cubicBezTo>
                  <a:cubicBezTo>
                    <a:pt x="13143" y="7519"/>
                    <a:pt x="13244" y="7452"/>
                    <a:pt x="13244" y="7319"/>
                  </a:cubicBezTo>
                  <a:cubicBezTo>
                    <a:pt x="13244" y="7218"/>
                    <a:pt x="13177" y="7118"/>
                    <a:pt x="13043" y="7118"/>
                  </a:cubicBezTo>
                  <a:cubicBezTo>
                    <a:pt x="12777" y="7118"/>
                    <a:pt x="12510" y="7085"/>
                    <a:pt x="12243" y="7052"/>
                  </a:cubicBezTo>
                  <a:close/>
                  <a:moveTo>
                    <a:pt x="14718" y="6978"/>
                  </a:moveTo>
                  <a:cubicBezTo>
                    <a:pt x="14705" y="6978"/>
                    <a:pt x="14691" y="6980"/>
                    <a:pt x="14678" y="6985"/>
                  </a:cubicBezTo>
                  <a:cubicBezTo>
                    <a:pt x="14411" y="7018"/>
                    <a:pt x="14144" y="7052"/>
                    <a:pt x="13844" y="7085"/>
                  </a:cubicBezTo>
                  <a:cubicBezTo>
                    <a:pt x="13744" y="7085"/>
                    <a:pt x="13644" y="7185"/>
                    <a:pt x="13677" y="7319"/>
                  </a:cubicBezTo>
                  <a:cubicBezTo>
                    <a:pt x="13677" y="7419"/>
                    <a:pt x="13777" y="7519"/>
                    <a:pt x="13877" y="7519"/>
                  </a:cubicBezTo>
                  <a:cubicBezTo>
                    <a:pt x="13877" y="7519"/>
                    <a:pt x="13877" y="7485"/>
                    <a:pt x="13877" y="7485"/>
                  </a:cubicBezTo>
                  <a:cubicBezTo>
                    <a:pt x="14178" y="7485"/>
                    <a:pt x="14478" y="7452"/>
                    <a:pt x="14745" y="7385"/>
                  </a:cubicBezTo>
                  <a:cubicBezTo>
                    <a:pt x="14845" y="7385"/>
                    <a:pt x="14911" y="7252"/>
                    <a:pt x="14911" y="7152"/>
                  </a:cubicBezTo>
                  <a:cubicBezTo>
                    <a:pt x="14883" y="7065"/>
                    <a:pt x="14804" y="6978"/>
                    <a:pt x="14718" y="697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0" name="Google Shape;3240;p32"/>
          <p:cNvSpPr/>
          <p:nvPr/>
        </p:nvSpPr>
        <p:spPr>
          <a:xfrm>
            <a:off x="756400" y="4625649"/>
            <a:ext cx="602853" cy="186660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41" name="Google Shape;3241;p32"/>
          <p:cNvGrpSpPr/>
          <p:nvPr/>
        </p:nvGrpSpPr>
        <p:grpSpPr>
          <a:xfrm flipH="1">
            <a:off x="96065" y="5435201"/>
            <a:ext cx="1241324" cy="1423233"/>
            <a:chOff x="476382" y="4076400"/>
            <a:chExt cx="930993" cy="1067425"/>
          </a:xfrm>
        </p:grpSpPr>
        <p:sp>
          <p:nvSpPr>
            <p:cNvPr id="3242" name="Google Shape;3242;p32"/>
            <p:cNvSpPr/>
            <p:nvPr/>
          </p:nvSpPr>
          <p:spPr>
            <a:xfrm>
              <a:off x="476382" y="4665119"/>
              <a:ext cx="371526" cy="180601"/>
            </a:xfrm>
            <a:custGeom>
              <a:avLst/>
              <a:gdLst/>
              <a:ahLst/>
              <a:cxnLst/>
              <a:rect l="l" t="t" r="r" b="b"/>
              <a:pathLst>
                <a:path w="17418" h="8467" extrusionOk="0">
                  <a:moveTo>
                    <a:pt x="4496" y="0"/>
                  </a:moveTo>
                  <a:cubicBezTo>
                    <a:pt x="1838" y="0"/>
                    <a:pt x="0" y="569"/>
                    <a:pt x="1012" y="1157"/>
                  </a:cubicBezTo>
                  <a:cubicBezTo>
                    <a:pt x="2679" y="2127"/>
                    <a:pt x="15085" y="8467"/>
                    <a:pt x="17114" y="8467"/>
                  </a:cubicBezTo>
                  <a:cubicBezTo>
                    <a:pt x="17318" y="8467"/>
                    <a:pt x="17417" y="8402"/>
                    <a:pt x="17390" y="8262"/>
                  </a:cubicBezTo>
                  <a:cubicBezTo>
                    <a:pt x="17390" y="8262"/>
                    <a:pt x="16289" y="3792"/>
                    <a:pt x="11519" y="1424"/>
                  </a:cubicBezTo>
                  <a:cubicBezTo>
                    <a:pt x="9364" y="376"/>
                    <a:pt x="6659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708569" y="4501873"/>
              <a:ext cx="214175" cy="631923"/>
            </a:xfrm>
            <a:custGeom>
              <a:avLst/>
              <a:gdLst/>
              <a:ahLst/>
              <a:cxnLst/>
              <a:rect l="l" t="t" r="r" b="b"/>
              <a:pathLst>
                <a:path w="10041" h="29626" extrusionOk="0">
                  <a:moveTo>
                    <a:pt x="224" y="1"/>
                  </a:moveTo>
                  <a:cubicBezTo>
                    <a:pt x="182" y="1"/>
                    <a:pt x="139" y="12"/>
                    <a:pt x="100" y="37"/>
                  </a:cubicBezTo>
                  <a:cubicBezTo>
                    <a:pt x="0" y="137"/>
                    <a:pt x="0" y="271"/>
                    <a:pt x="67" y="337"/>
                  </a:cubicBezTo>
                  <a:cubicBezTo>
                    <a:pt x="167" y="471"/>
                    <a:pt x="9607" y="12179"/>
                    <a:pt x="9207" y="29392"/>
                  </a:cubicBezTo>
                  <a:cubicBezTo>
                    <a:pt x="9207" y="29525"/>
                    <a:pt x="9274" y="29592"/>
                    <a:pt x="9407" y="29625"/>
                  </a:cubicBezTo>
                  <a:cubicBezTo>
                    <a:pt x="9507" y="29625"/>
                    <a:pt x="9607" y="29525"/>
                    <a:pt x="9607" y="29392"/>
                  </a:cubicBezTo>
                  <a:cubicBezTo>
                    <a:pt x="10041" y="12012"/>
                    <a:pt x="501" y="204"/>
                    <a:pt x="401" y="71"/>
                  </a:cubicBezTo>
                  <a:cubicBezTo>
                    <a:pt x="359" y="29"/>
                    <a:pt x="293" y="1"/>
                    <a:pt x="2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816725" y="4226550"/>
              <a:ext cx="416175" cy="917275"/>
            </a:xfrm>
            <a:custGeom>
              <a:avLst/>
              <a:gdLst/>
              <a:ahLst/>
              <a:cxnLst/>
              <a:rect l="l" t="t" r="r" b="b"/>
              <a:pathLst>
                <a:path w="16647" h="36691" extrusionOk="0">
                  <a:moveTo>
                    <a:pt x="16401" y="1"/>
                  </a:moveTo>
                  <a:cubicBezTo>
                    <a:pt x="16353" y="1"/>
                    <a:pt x="16309" y="19"/>
                    <a:pt x="16279" y="64"/>
                  </a:cubicBezTo>
                  <a:cubicBezTo>
                    <a:pt x="16112" y="198"/>
                    <a:pt x="1" y="14975"/>
                    <a:pt x="7473" y="36557"/>
                  </a:cubicBezTo>
                  <a:cubicBezTo>
                    <a:pt x="7473" y="36624"/>
                    <a:pt x="7573" y="36690"/>
                    <a:pt x="7640" y="36690"/>
                  </a:cubicBezTo>
                  <a:lnTo>
                    <a:pt x="7740" y="36690"/>
                  </a:lnTo>
                  <a:cubicBezTo>
                    <a:pt x="7840" y="36657"/>
                    <a:pt x="7907" y="36524"/>
                    <a:pt x="7840" y="36423"/>
                  </a:cubicBezTo>
                  <a:cubicBezTo>
                    <a:pt x="468" y="15108"/>
                    <a:pt x="16379" y="498"/>
                    <a:pt x="16546" y="364"/>
                  </a:cubicBezTo>
                  <a:cubicBezTo>
                    <a:pt x="16646" y="298"/>
                    <a:pt x="16646" y="164"/>
                    <a:pt x="16579" y="64"/>
                  </a:cubicBezTo>
                  <a:cubicBezTo>
                    <a:pt x="16525" y="27"/>
                    <a:pt x="16460" y="1"/>
                    <a:pt x="164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489351" y="4216550"/>
              <a:ext cx="432786" cy="369798"/>
            </a:xfrm>
            <a:custGeom>
              <a:avLst/>
              <a:gdLst/>
              <a:ahLst/>
              <a:cxnLst/>
              <a:rect l="l" t="t" r="r" b="b"/>
              <a:pathLst>
                <a:path w="20290" h="17337" extrusionOk="0">
                  <a:moveTo>
                    <a:pt x="10552" y="1"/>
                  </a:moveTo>
                  <a:cubicBezTo>
                    <a:pt x="10537" y="1"/>
                    <a:pt x="10524" y="2"/>
                    <a:pt x="10511" y="4"/>
                  </a:cubicBezTo>
                  <a:cubicBezTo>
                    <a:pt x="9277" y="204"/>
                    <a:pt x="10111" y="4073"/>
                    <a:pt x="10111" y="4073"/>
                  </a:cubicBezTo>
                  <a:cubicBezTo>
                    <a:pt x="10111" y="4073"/>
                    <a:pt x="7579" y="2257"/>
                    <a:pt x="6407" y="2257"/>
                  </a:cubicBezTo>
                  <a:cubicBezTo>
                    <a:pt x="5998" y="2257"/>
                    <a:pt x="5755" y="2478"/>
                    <a:pt x="5841" y="3072"/>
                  </a:cubicBezTo>
                  <a:cubicBezTo>
                    <a:pt x="6174" y="5407"/>
                    <a:pt x="6842" y="6909"/>
                    <a:pt x="6842" y="6909"/>
                  </a:cubicBezTo>
                  <a:cubicBezTo>
                    <a:pt x="6842" y="6909"/>
                    <a:pt x="4854" y="5863"/>
                    <a:pt x="3715" y="5863"/>
                  </a:cubicBezTo>
                  <a:cubicBezTo>
                    <a:pt x="3279" y="5863"/>
                    <a:pt x="2966" y="6016"/>
                    <a:pt x="2939" y="6442"/>
                  </a:cubicBezTo>
                  <a:cubicBezTo>
                    <a:pt x="2839" y="7943"/>
                    <a:pt x="4040" y="10011"/>
                    <a:pt x="4040" y="10011"/>
                  </a:cubicBezTo>
                  <a:cubicBezTo>
                    <a:pt x="4040" y="10011"/>
                    <a:pt x="2172" y="9200"/>
                    <a:pt x="1012" y="9200"/>
                  </a:cubicBezTo>
                  <a:cubicBezTo>
                    <a:pt x="411" y="9200"/>
                    <a:pt x="0" y="9417"/>
                    <a:pt x="137" y="10077"/>
                  </a:cubicBezTo>
                  <a:cubicBezTo>
                    <a:pt x="537" y="12012"/>
                    <a:pt x="4273" y="15748"/>
                    <a:pt x="4273" y="15748"/>
                  </a:cubicBezTo>
                  <a:cubicBezTo>
                    <a:pt x="4273" y="15748"/>
                    <a:pt x="5786" y="17337"/>
                    <a:pt x="8363" y="17337"/>
                  </a:cubicBezTo>
                  <a:cubicBezTo>
                    <a:pt x="9962" y="17337"/>
                    <a:pt x="11969" y="16726"/>
                    <a:pt x="14280" y="14747"/>
                  </a:cubicBezTo>
                  <a:cubicBezTo>
                    <a:pt x="20290" y="9597"/>
                    <a:pt x="11951" y="1"/>
                    <a:pt x="10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555584" y="4325445"/>
              <a:ext cx="278229" cy="224178"/>
            </a:xfrm>
            <a:custGeom>
              <a:avLst/>
              <a:gdLst/>
              <a:ahLst/>
              <a:cxnLst/>
              <a:rect l="l" t="t" r="r" b="b"/>
              <a:pathLst>
                <a:path w="13044" h="10510" extrusionOk="0">
                  <a:moveTo>
                    <a:pt x="8673" y="2170"/>
                  </a:moveTo>
                  <a:cubicBezTo>
                    <a:pt x="8740" y="2204"/>
                    <a:pt x="8874" y="2337"/>
                    <a:pt x="9007" y="2537"/>
                  </a:cubicBezTo>
                  <a:cubicBezTo>
                    <a:pt x="9207" y="2804"/>
                    <a:pt x="9374" y="3104"/>
                    <a:pt x="9474" y="3471"/>
                  </a:cubicBezTo>
                  <a:cubicBezTo>
                    <a:pt x="9007" y="3205"/>
                    <a:pt x="8707" y="2771"/>
                    <a:pt x="8673" y="2304"/>
                  </a:cubicBezTo>
                  <a:cubicBezTo>
                    <a:pt x="8640" y="2237"/>
                    <a:pt x="8640" y="2204"/>
                    <a:pt x="8673" y="2170"/>
                  </a:cubicBezTo>
                  <a:close/>
                  <a:moveTo>
                    <a:pt x="6438" y="3171"/>
                  </a:moveTo>
                  <a:cubicBezTo>
                    <a:pt x="6639" y="3271"/>
                    <a:pt x="7006" y="3805"/>
                    <a:pt x="7239" y="4505"/>
                  </a:cubicBezTo>
                  <a:cubicBezTo>
                    <a:pt x="6772" y="4105"/>
                    <a:pt x="6438" y="3638"/>
                    <a:pt x="6405" y="3271"/>
                  </a:cubicBezTo>
                  <a:cubicBezTo>
                    <a:pt x="6405" y="3238"/>
                    <a:pt x="6405" y="3171"/>
                    <a:pt x="6438" y="3171"/>
                  </a:cubicBezTo>
                  <a:close/>
                  <a:moveTo>
                    <a:pt x="2102" y="7541"/>
                  </a:moveTo>
                  <a:cubicBezTo>
                    <a:pt x="2135" y="7541"/>
                    <a:pt x="2235" y="7574"/>
                    <a:pt x="2402" y="7808"/>
                  </a:cubicBezTo>
                  <a:cubicBezTo>
                    <a:pt x="2569" y="8041"/>
                    <a:pt x="2702" y="8442"/>
                    <a:pt x="2769" y="8842"/>
                  </a:cubicBezTo>
                  <a:cubicBezTo>
                    <a:pt x="2569" y="8708"/>
                    <a:pt x="2369" y="8542"/>
                    <a:pt x="2269" y="8342"/>
                  </a:cubicBezTo>
                  <a:cubicBezTo>
                    <a:pt x="2035" y="8075"/>
                    <a:pt x="1969" y="7774"/>
                    <a:pt x="2035" y="7608"/>
                  </a:cubicBezTo>
                  <a:cubicBezTo>
                    <a:pt x="2069" y="7541"/>
                    <a:pt x="2102" y="7541"/>
                    <a:pt x="2102" y="7541"/>
                  </a:cubicBezTo>
                  <a:close/>
                  <a:moveTo>
                    <a:pt x="11514" y="1"/>
                  </a:moveTo>
                  <a:cubicBezTo>
                    <a:pt x="11480" y="1"/>
                    <a:pt x="11444" y="12"/>
                    <a:pt x="11409" y="36"/>
                  </a:cubicBezTo>
                  <a:cubicBezTo>
                    <a:pt x="11309" y="102"/>
                    <a:pt x="11275" y="236"/>
                    <a:pt x="11342" y="336"/>
                  </a:cubicBezTo>
                  <a:cubicBezTo>
                    <a:pt x="11375" y="369"/>
                    <a:pt x="12776" y="2271"/>
                    <a:pt x="11609" y="3271"/>
                  </a:cubicBezTo>
                  <a:cubicBezTo>
                    <a:pt x="11259" y="3571"/>
                    <a:pt x="10833" y="3722"/>
                    <a:pt x="10403" y="3722"/>
                  </a:cubicBezTo>
                  <a:cubicBezTo>
                    <a:pt x="10260" y="3722"/>
                    <a:pt x="10116" y="3705"/>
                    <a:pt x="9974" y="3672"/>
                  </a:cubicBezTo>
                  <a:cubicBezTo>
                    <a:pt x="9774" y="2804"/>
                    <a:pt x="9274" y="2104"/>
                    <a:pt x="8940" y="1837"/>
                  </a:cubicBezTo>
                  <a:cubicBezTo>
                    <a:pt x="8803" y="1759"/>
                    <a:pt x="8690" y="1726"/>
                    <a:pt x="8599" y="1726"/>
                  </a:cubicBezTo>
                  <a:cubicBezTo>
                    <a:pt x="8534" y="1726"/>
                    <a:pt x="8481" y="1743"/>
                    <a:pt x="8440" y="1770"/>
                  </a:cubicBezTo>
                  <a:cubicBezTo>
                    <a:pt x="8306" y="1870"/>
                    <a:pt x="8206" y="2037"/>
                    <a:pt x="8240" y="2337"/>
                  </a:cubicBezTo>
                  <a:cubicBezTo>
                    <a:pt x="8306" y="3004"/>
                    <a:pt x="8773" y="3638"/>
                    <a:pt x="9507" y="3938"/>
                  </a:cubicBezTo>
                  <a:cubicBezTo>
                    <a:pt x="9541" y="3972"/>
                    <a:pt x="9574" y="3972"/>
                    <a:pt x="9607" y="3972"/>
                  </a:cubicBezTo>
                  <a:cubicBezTo>
                    <a:pt x="9674" y="4305"/>
                    <a:pt x="9674" y="4606"/>
                    <a:pt x="9607" y="4906"/>
                  </a:cubicBezTo>
                  <a:cubicBezTo>
                    <a:pt x="9546" y="5242"/>
                    <a:pt x="9373" y="5410"/>
                    <a:pt x="9036" y="5410"/>
                  </a:cubicBezTo>
                  <a:cubicBezTo>
                    <a:pt x="9006" y="5410"/>
                    <a:pt x="8974" y="5409"/>
                    <a:pt x="8940" y="5406"/>
                  </a:cubicBezTo>
                  <a:cubicBezTo>
                    <a:pt x="8607" y="5373"/>
                    <a:pt x="8173" y="5173"/>
                    <a:pt x="7806" y="4939"/>
                  </a:cubicBezTo>
                  <a:cubicBezTo>
                    <a:pt x="7573" y="3905"/>
                    <a:pt x="7039" y="3104"/>
                    <a:pt x="6672" y="2838"/>
                  </a:cubicBezTo>
                  <a:cubicBezTo>
                    <a:pt x="6565" y="2748"/>
                    <a:pt x="6467" y="2716"/>
                    <a:pt x="6384" y="2716"/>
                  </a:cubicBezTo>
                  <a:cubicBezTo>
                    <a:pt x="6312" y="2716"/>
                    <a:pt x="6251" y="2740"/>
                    <a:pt x="6205" y="2771"/>
                  </a:cubicBezTo>
                  <a:cubicBezTo>
                    <a:pt x="6072" y="2838"/>
                    <a:pt x="6005" y="3004"/>
                    <a:pt x="6005" y="3271"/>
                  </a:cubicBezTo>
                  <a:cubicBezTo>
                    <a:pt x="6005" y="3905"/>
                    <a:pt x="6672" y="4672"/>
                    <a:pt x="7439" y="5173"/>
                  </a:cubicBezTo>
                  <a:cubicBezTo>
                    <a:pt x="7506" y="5640"/>
                    <a:pt x="7539" y="6107"/>
                    <a:pt x="7439" y="6607"/>
                  </a:cubicBezTo>
                  <a:cubicBezTo>
                    <a:pt x="7344" y="7177"/>
                    <a:pt x="7038" y="7477"/>
                    <a:pt x="6551" y="7477"/>
                  </a:cubicBezTo>
                  <a:cubicBezTo>
                    <a:pt x="6525" y="7477"/>
                    <a:pt x="6499" y="7476"/>
                    <a:pt x="6472" y="7474"/>
                  </a:cubicBezTo>
                  <a:cubicBezTo>
                    <a:pt x="5905" y="7441"/>
                    <a:pt x="5238" y="7041"/>
                    <a:pt x="4771" y="6607"/>
                  </a:cubicBezTo>
                  <a:cubicBezTo>
                    <a:pt x="4737" y="5906"/>
                    <a:pt x="4537" y="5373"/>
                    <a:pt x="4370" y="5173"/>
                  </a:cubicBezTo>
                  <a:cubicBezTo>
                    <a:pt x="4297" y="5124"/>
                    <a:pt x="4224" y="5093"/>
                    <a:pt x="4151" y="5093"/>
                  </a:cubicBezTo>
                  <a:cubicBezTo>
                    <a:pt x="4124" y="5093"/>
                    <a:pt x="4097" y="5097"/>
                    <a:pt x="4070" y="5106"/>
                  </a:cubicBezTo>
                  <a:cubicBezTo>
                    <a:pt x="3870" y="5206"/>
                    <a:pt x="3837" y="5473"/>
                    <a:pt x="3837" y="5706"/>
                  </a:cubicBezTo>
                  <a:cubicBezTo>
                    <a:pt x="3870" y="6040"/>
                    <a:pt x="4070" y="6440"/>
                    <a:pt x="4370" y="6774"/>
                  </a:cubicBezTo>
                  <a:cubicBezTo>
                    <a:pt x="4370" y="7241"/>
                    <a:pt x="4337" y="7774"/>
                    <a:pt x="4137" y="8342"/>
                  </a:cubicBezTo>
                  <a:cubicBezTo>
                    <a:pt x="3970" y="8742"/>
                    <a:pt x="3737" y="8975"/>
                    <a:pt x="3436" y="9009"/>
                  </a:cubicBezTo>
                  <a:cubicBezTo>
                    <a:pt x="3403" y="9025"/>
                    <a:pt x="3361" y="9034"/>
                    <a:pt x="3315" y="9034"/>
                  </a:cubicBezTo>
                  <a:cubicBezTo>
                    <a:pt x="3270" y="9034"/>
                    <a:pt x="3220" y="9025"/>
                    <a:pt x="3169" y="9009"/>
                  </a:cubicBezTo>
                  <a:cubicBezTo>
                    <a:pt x="3169" y="8608"/>
                    <a:pt x="3069" y="8175"/>
                    <a:pt x="2869" y="7808"/>
                  </a:cubicBezTo>
                  <a:cubicBezTo>
                    <a:pt x="2769" y="7608"/>
                    <a:pt x="2469" y="7107"/>
                    <a:pt x="2102" y="7107"/>
                  </a:cubicBezTo>
                  <a:cubicBezTo>
                    <a:pt x="2002" y="7107"/>
                    <a:pt x="1802" y="7174"/>
                    <a:pt x="1668" y="7408"/>
                  </a:cubicBezTo>
                  <a:cubicBezTo>
                    <a:pt x="1502" y="7741"/>
                    <a:pt x="1602" y="8175"/>
                    <a:pt x="1902" y="8608"/>
                  </a:cubicBezTo>
                  <a:cubicBezTo>
                    <a:pt x="2135" y="8875"/>
                    <a:pt x="2436" y="9142"/>
                    <a:pt x="2736" y="9309"/>
                  </a:cubicBezTo>
                  <a:cubicBezTo>
                    <a:pt x="2736" y="9509"/>
                    <a:pt x="2669" y="9676"/>
                    <a:pt x="2536" y="9843"/>
                  </a:cubicBezTo>
                  <a:cubicBezTo>
                    <a:pt x="2436" y="9976"/>
                    <a:pt x="2269" y="10076"/>
                    <a:pt x="2102" y="10076"/>
                  </a:cubicBezTo>
                  <a:cubicBezTo>
                    <a:pt x="2089" y="10077"/>
                    <a:pt x="2076" y="10077"/>
                    <a:pt x="2063" y="10077"/>
                  </a:cubicBezTo>
                  <a:cubicBezTo>
                    <a:pt x="1436" y="10077"/>
                    <a:pt x="662" y="9302"/>
                    <a:pt x="401" y="8975"/>
                  </a:cubicBezTo>
                  <a:cubicBezTo>
                    <a:pt x="351" y="8942"/>
                    <a:pt x="292" y="8925"/>
                    <a:pt x="238" y="8925"/>
                  </a:cubicBezTo>
                  <a:cubicBezTo>
                    <a:pt x="184" y="8925"/>
                    <a:pt x="134" y="8942"/>
                    <a:pt x="101" y="8975"/>
                  </a:cubicBezTo>
                  <a:cubicBezTo>
                    <a:pt x="1" y="9042"/>
                    <a:pt x="1" y="9175"/>
                    <a:pt x="67" y="9276"/>
                  </a:cubicBezTo>
                  <a:cubicBezTo>
                    <a:pt x="101" y="9309"/>
                    <a:pt x="1168" y="10510"/>
                    <a:pt x="2069" y="10510"/>
                  </a:cubicBezTo>
                  <a:lnTo>
                    <a:pt x="2102" y="10510"/>
                  </a:lnTo>
                  <a:cubicBezTo>
                    <a:pt x="2436" y="10476"/>
                    <a:pt x="2669" y="10343"/>
                    <a:pt x="2869" y="10076"/>
                  </a:cubicBezTo>
                  <a:cubicBezTo>
                    <a:pt x="3036" y="9876"/>
                    <a:pt x="3103" y="9676"/>
                    <a:pt x="3136" y="9442"/>
                  </a:cubicBezTo>
                  <a:lnTo>
                    <a:pt x="3503" y="9442"/>
                  </a:lnTo>
                  <a:cubicBezTo>
                    <a:pt x="3837" y="9409"/>
                    <a:pt x="4237" y="9175"/>
                    <a:pt x="4504" y="8475"/>
                  </a:cubicBezTo>
                  <a:cubicBezTo>
                    <a:pt x="4671" y="8041"/>
                    <a:pt x="4737" y="7574"/>
                    <a:pt x="4771" y="7174"/>
                  </a:cubicBezTo>
                  <a:cubicBezTo>
                    <a:pt x="5271" y="7574"/>
                    <a:pt x="5871" y="7841"/>
                    <a:pt x="6438" y="7908"/>
                  </a:cubicBezTo>
                  <a:cubicBezTo>
                    <a:pt x="6466" y="7909"/>
                    <a:pt x="6493" y="7910"/>
                    <a:pt x="6520" y="7910"/>
                  </a:cubicBezTo>
                  <a:cubicBezTo>
                    <a:pt x="7243" y="7910"/>
                    <a:pt x="7744" y="7478"/>
                    <a:pt x="7873" y="6674"/>
                  </a:cubicBezTo>
                  <a:cubicBezTo>
                    <a:pt x="7940" y="6273"/>
                    <a:pt x="7940" y="5840"/>
                    <a:pt x="7873" y="5473"/>
                  </a:cubicBezTo>
                  <a:lnTo>
                    <a:pt x="7873" y="5473"/>
                  </a:lnTo>
                  <a:cubicBezTo>
                    <a:pt x="8240" y="5673"/>
                    <a:pt x="8607" y="5773"/>
                    <a:pt x="8907" y="5806"/>
                  </a:cubicBezTo>
                  <a:cubicBezTo>
                    <a:pt x="8962" y="5813"/>
                    <a:pt x="9015" y="5816"/>
                    <a:pt x="9067" y="5816"/>
                  </a:cubicBezTo>
                  <a:cubicBezTo>
                    <a:pt x="9578" y="5816"/>
                    <a:pt x="9920" y="5518"/>
                    <a:pt x="10041" y="4972"/>
                  </a:cubicBezTo>
                  <a:cubicBezTo>
                    <a:pt x="10074" y="4672"/>
                    <a:pt x="10074" y="4405"/>
                    <a:pt x="10041" y="4105"/>
                  </a:cubicBezTo>
                  <a:lnTo>
                    <a:pt x="10041" y="4105"/>
                  </a:lnTo>
                  <a:cubicBezTo>
                    <a:pt x="10165" y="4124"/>
                    <a:pt x="10287" y="4133"/>
                    <a:pt x="10408" y="4133"/>
                  </a:cubicBezTo>
                  <a:cubicBezTo>
                    <a:pt x="10940" y="4133"/>
                    <a:pt x="11441" y="3952"/>
                    <a:pt x="11876" y="3571"/>
                  </a:cubicBezTo>
                  <a:cubicBezTo>
                    <a:pt x="13043" y="2604"/>
                    <a:pt x="12276" y="870"/>
                    <a:pt x="11676" y="102"/>
                  </a:cubicBezTo>
                  <a:cubicBezTo>
                    <a:pt x="11632" y="38"/>
                    <a:pt x="11575" y="1"/>
                    <a:pt x="115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641675" y="4722521"/>
              <a:ext cx="245487" cy="164390"/>
            </a:xfrm>
            <a:custGeom>
              <a:avLst/>
              <a:gdLst/>
              <a:ahLst/>
              <a:cxnLst/>
              <a:rect l="l" t="t" r="r" b="b"/>
              <a:pathLst>
                <a:path w="11509" h="7707" extrusionOk="0"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lnTo>
                    <a:pt x="234" y="401"/>
                  </a:lnTo>
                  <a:cubicBezTo>
                    <a:pt x="7006" y="401"/>
                    <a:pt x="11075" y="7539"/>
                    <a:pt x="11109" y="7606"/>
                  </a:cubicBezTo>
                  <a:cubicBezTo>
                    <a:pt x="11142" y="7673"/>
                    <a:pt x="11209" y="7706"/>
                    <a:pt x="11275" y="7706"/>
                  </a:cubicBezTo>
                  <a:cubicBezTo>
                    <a:pt x="11309" y="7706"/>
                    <a:pt x="11342" y="7706"/>
                    <a:pt x="11376" y="7673"/>
                  </a:cubicBezTo>
                  <a:cubicBezTo>
                    <a:pt x="11476" y="7606"/>
                    <a:pt x="11509" y="7506"/>
                    <a:pt x="11476" y="7406"/>
                  </a:cubicBezTo>
                  <a:cubicBezTo>
                    <a:pt x="11409" y="7306"/>
                    <a:pt x="7273" y="1"/>
                    <a:pt x="23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761939" y="4440547"/>
              <a:ext cx="280745" cy="341749"/>
            </a:xfrm>
            <a:custGeom>
              <a:avLst/>
              <a:gdLst/>
              <a:ahLst/>
              <a:cxnLst/>
              <a:rect l="l" t="t" r="r" b="b"/>
              <a:pathLst>
                <a:path w="13162" h="16022" extrusionOk="0">
                  <a:moveTo>
                    <a:pt x="10774" y="1"/>
                  </a:moveTo>
                  <a:cubicBezTo>
                    <a:pt x="10492" y="1"/>
                    <a:pt x="10108" y="111"/>
                    <a:pt x="9607" y="344"/>
                  </a:cubicBezTo>
                  <a:cubicBezTo>
                    <a:pt x="0" y="4814"/>
                    <a:pt x="4503" y="16022"/>
                    <a:pt x="4503" y="16022"/>
                  </a:cubicBezTo>
                  <a:cubicBezTo>
                    <a:pt x="8232" y="7878"/>
                    <a:pt x="13161" y="1"/>
                    <a:pt x="10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839499" y="4552598"/>
              <a:ext cx="64758" cy="234694"/>
            </a:xfrm>
            <a:custGeom>
              <a:avLst/>
              <a:gdLst/>
              <a:ahLst/>
              <a:cxnLst/>
              <a:rect l="l" t="t" r="r" b="b"/>
              <a:pathLst>
                <a:path w="3036" h="11003" extrusionOk="0">
                  <a:moveTo>
                    <a:pt x="2786" y="1"/>
                  </a:moveTo>
                  <a:cubicBezTo>
                    <a:pt x="2715" y="1"/>
                    <a:pt x="2650" y="55"/>
                    <a:pt x="2602" y="128"/>
                  </a:cubicBezTo>
                  <a:cubicBezTo>
                    <a:pt x="2569" y="161"/>
                    <a:pt x="0" y="5031"/>
                    <a:pt x="667" y="10802"/>
                  </a:cubicBezTo>
                  <a:cubicBezTo>
                    <a:pt x="667" y="10902"/>
                    <a:pt x="767" y="11002"/>
                    <a:pt x="867" y="11002"/>
                  </a:cubicBezTo>
                  <a:lnTo>
                    <a:pt x="901" y="11002"/>
                  </a:lnTo>
                  <a:cubicBezTo>
                    <a:pt x="1001" y="10969"/>
                    <a:pt x="1067" y="10869"/>
                    <a:pt x="1067" y="10769"/>
                  </a:cubicBezTo>
                  <a:cubicBezTo>
                    <a:pt x="434" y="5131"/>
                    <a:pt x="2935" y="361"/>
                    <a:pt x="2969" y="294"/>
                  </a:cubicBezTo>
                  <a:cubicBezTo>
                    <a:pt x="3036" y="194"/>
                    <a:pt x="2969" y="94"/>
                    <a:pt x="2869" y="28"/>
                  </a:cubicBezTo>
                  <a:cubicBezTo>
                    <a:pt x="2841" y="9"/>
                    <a:pt x="2813" y="1"/>
                    <a:pt x="27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941825" y="4497650"/>
              <a:ext cx="279425" cy="280075"/>
            </a:xfrm>
            <a:custGeom>
              <a:avLst/>
              <a:gdLst/>
              <a:ahLst/>
              <a:cxnLst/>
              <a:rect l="l" t="t" r="r" b="b"/>
              <a:pathLst>
                <a:path w="11177" h="11203" extrusionOk="0">
                  <a:moveTo>
                    <a:pt x="8728" y="1"/>
                  </a:moveTo>
                  <a:cubicBezTo>
                    <a:pt x="8544" y="1"/>
                    <a:pt x="8315" y="31"/>
                    <a:pt x="8040" y="95"/>
                  </a:cubicBezTo>
                  <a:cubicBezTo>
                    <a:pt x="0" y="1963"/>
                    <a:pt x="1602" y="11203"/>
                    <a:pt x="1602" y="11203"/>
                  </a:cubicBezTo>
                  <a:cubicBezTo>
                    <a:pt x="5913" y="5371"/>
                    <a:pt x="11177" y="1"/>
                    <a:pt x="8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968900" y="4874448"/>
              <a:ext cx="208531" cy="207343"/>
            </a:xfrm>
            <a:custGeom>
              <a:avLst/>
              <a:gdLst/>
              <a:ahLst/>
              <a:cxnLst/>
              <a:rect l="l" t="t" r="r" b="b"/>
              <a:pathLst>
                <a:path w="11234" h="11170" extrusionOk="0">
                  <a:moveTo>
                    <a:pt x="8687" y="1"/>
                  </a:moveTo>
                  <a:cubicBezTo>
                    <a:pt x="8501" y="1"/>
                    <a:pt x="8275" y="31"/>
                    <a:pt x="8006" y="95"/>
                  </a:cubicBezTo>
                  <a:cubicBezTo>
                    <a:pt x="1" y="1930"/>
                    <a:pt x="1602" y="11170"/>
                    <a:pt x="1602" y="11170"/>
                  </a:cubicBezTo>
                  <a:cubicBezTo>
                    <a:pt x="6389" y="5730"/>
                    <a:pt x="11234" y="1"/>
                    <a:pt x="86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994292" y="4934772"/>
              <a:ext cx="67512" cy="151359"/>
            </a:xfrm>
            <a:custGeom>
              <a:avLst/>
              <a:gdLst/>
              <a:ahLst/>
              <a:cxnLst/>
              <a:rect l="l" t="t" r="r" b="b"/>
              <a:pathLst>
                <a:path w="3637" h="8154" extrusionOk="0">
                  <a:moveTo>
                    <a:pt x="3390" y="1"/>
                  </a:moveTo>
                  <a:cubicBezTo>
                    <a:pt x="3330" y="1"/>
                    <a:pt x="3273" y="25"/>
                    <a:pt x="3236" y="81"/>
                  </a:cubicBezTo>
                  <a:cubicBezTo>
                    <a:pt x="3203" y="114"/>
                    <a:pt x="467" y="3416"/>
                    <a:pt x="0" y="7920"/>
                  </a:cubicBezTo>
                  <a:cubicBezTo>
                    <a:pt x="0" y="8020"/>
                    <a:pt x="100" y="8120"/>
                    <a:pt x="200" y="8153"/>
                  </a:cubicBezTo>
                  <a:lnTo>
                    <a:pt x="234" y="8153"/>
                  </a:lnTo>
                  <a:cubicBezTo>
                    <a:pt x="334" y="8153"/>
                    <a:pt x="401" y="8053"/>
                    <a:pt x="434" y="7953"/>
                  </a:cubicBezTo>
                  <a:cubicBezTo>
                    <a:pt x="868" y="3583"/>
                    <a:pt x="3536" y="381"/>
                    <a:pt x="3536" y="347"/>
                  </a:cubicBezTo>
                  <a:cubicBezTo>
                    <a:pt x="3636" y="247"/>
                    <a:pt x="3603" y="114"/>
                    <a:pt x="3536" y="47"/>
                  </a:cubicBezTo>
                  <a:cubicBezTo>
                    <a:pt x="3491" y="17"/>
                    <a:pt x="3440" y="1"/>
                    <a:pt x="33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904300" y="4076400"/>
              <a:ext cx="503075" cy="398575"/>
            </a:xfrm>
            <a:custGeom>
              <a:avLst/>
              <a:gdLst/>
              <a:ahLst/>
              <a:cxnLst/>
              <a:rect l="l" t="t" r="r" b="b"/>
              <a:pathLst>
                <a:path w="20123" h="15943" extrusionOk="0">
                  <a:moveTo>
                    <a:pt x="7197" y="1"/>
                  </a:moveTo>
                  <a:cubicBezTo>
                    <a:pt x="7073" y="1"/>
                    <a:pt x="6932" y="42"/>
                    <a:pt x="6772" y="133"/>
                  </a:cubicBezTo>
                  <a:cubicBezTo>
                    <a:pt x="5071" y="1133"/>
                    <a:pt x="2702" y="5870"/>
                    <a:pt x="2702" y="5870"/>
                  </a:cubicBezTo>
                  <a:cubicBezTo>
                    <a:pt x="2702" y="5870"/>
                    <a:pt x="0" y="10974"/>
                    <a:pt x="6805" y="15043"/>
                  </a:cubicBezTo>
                  <a:cubicBezTo>
                    <a:pt x="7860" y="15673"/>
                    <a:pt x="8907" y="15942"/>
                    <a:pt x="9922" y="15942"/>
                  </a:cubicBezTo>
                  <a:cubicBezTo>
                    <a:pt x="15516" y="15942"/>
                    <a:pt x="20123" y="7764"/>
                    <a:pt x="19614" y="6804"/>
                  </a:cubicBezTo>
                  <a:cubicBezTo>
                    <a:pt x="19492" y="6567"/>
                    <a:pt x="19238" y="6473"/>
                    <a:pt x="18914" y="6473"/>
                  </a:cubicBezTo>
                  <a:cubicBezTo>
                    <a:pt x="17738" y="6473"/>
                    <a:pt x="15645" y="7705"/>
                    <a:pt x="15645" y="7705"/>
                  </a:cubicBezTo>
                  <a:cubicBezTo>
                    <a:pt x="15645" y="7705"/>
                    <a:pt x="17026" y="3229"/>
                    <a:pt x="15691" y="3229"/>
                  </a:cubicBezTo>
                  <a:cubicBezTo>
                    <a:pt x="15559" y="3229"/>
                    <a:pt x="15400" y="3272"/>
                    <a:pt x="15211" y="3368"/>
                  </a:cubicBezTo>
                  <a:cubicBezTo>
                    <a:pt x="13110" y="4402"/>
                    <a:pt x="11876" y="5503"/>
                    <a:pt x="11876" y="5503"/>
                  </a:cubicBezTo>
                  <a:cubicBezTo>
                    <a:pt x="11876" y="5503"/>
                    <a:pt x="12545" y="1640"/>
                    <a:pt x="11327" y="1640"/>
                  </a:cubicBezTo>
                  <a:cubicBezTo>
                    <a:pt x="11270" y="1640"/>
                    <a:pt x="11208" y="1649"/>
                    <a:pt x="11142" y="1667"/>
                  </a:cubicBezTo>
                  <a:cubicBezTo>
                    <a:pt x="9641" y="2034"/>
                    <a:pt x="8073" y="3835"/>
                    <a:pt x="8073" y="3835"/>
                  </a:cubicBezTo>
                  <a:cubicBezTo>
                    <a:pt x="8073" y="3835"/>
                    <a:pt x="8402" y="1"/>
                    <a:pt x="7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974350" y="4183625"/>
              <a:ext cx="332750" cy="243850"/>
            </a:xfrm>
            <a:custGeom>
              <a:avLst/>
              <a:gdLst/>
              <a:ahLst/>
              <a:cxnLst/>
              <a:rect l="l" t="t" r="r" b="b"/>
              <a:pathLst>
                <a:path w="13310" h="9754" extrusionOk="0">
                  <a:moveTo>
                    <a:pt x="3069" y="1448"/>
                  </a:moveTo>
                  <a:cubicBezTo>
                    <a:pt x="3136" y="1448"/>
                    <a:pt x="3136" y="1481"/>
                    <a:pt x="3136" y="1481"/>
                  </a:cubicBezTo>
                  <a:cubicBezTo>
                    <a:pt x="3169" y="1481"/>
                    <a:pt x="3169" y="1614"/>
                    <a:pt x="2969" y="1848"/>
                  </a:cubicBezTo>
                  <a:cubicBezTo>
                    <a:pt x="2802" y="2081"/>
                    <a:pt x="2469" y="2348"/>
                    <a:pt x="2135" y="2515"/>
                  </a:cubicBezTo>
                  <a:cubicBezTo>
                    <a:pt x="2202" y="2281"/>
                    <a:pt x="2302" y="2048"/>
                    <a:pt x="2435" y="1881"/>
                  </a:cubicBezTo>
                  <a:cubicBezTo>
                    <a:pt x="2602" y="1614"/>
                    <a:pt x="2836" y="1448"/>
                    <a:pt x="3036" y="1448"/>
                  </a:cubicBezTo>
                  <a:close/>
                  <a:moveTo>
                    <a:pt x="8673" y="4183"/>
                  </a:moveTo>
                  <a:cubicBezTo>
                    <a:pt x="8607" y="4416"/>
                    <a:pt x="8240" y="4950"/>
                    <a:pt x="7639" y="5417"/>
                  </a:cubicBezTo>
                  <a:cubicBezTo>
                    <a:pt x="7873" y="4817"/>
                    <a:pt x="8206" y="4350"/>
                    <a:pt x="8540" y="4216"/>
                  </a:cubicBezTo>
                  <a:cubicBezTo>
                    <a:pt x="8607" y="4216"/>
                    <a:pt x="8640" y="4216"/>
                    <a:pt x="8673" y="4183"/>
                  </a:cubicBezTo>
                  <a:close/>
                  <a:moveTo>
                    <a:pt x="10308" y="6017"/>
                  </a:moveTo>
                  <a:cubicBezTo>
                    <a:pt x="10274" y="6084"/>
                    <a:pt x="10208" y="6251"/>
                    <a:pt x="10074" y="6451"/>
                  </a:cubicBezTo>
                  <a:cubicBezTo>
                    <a:pt x="9874" y="6718"/>
                    <a:pt x="9641" y="6985"/>
                    <a:pt x="9340" y="7185"/>
                  </a:cubicBezTo>
                  <a:cubicBezTo>
                    <a:pt x="9440" y="6651"/>
                    <a:pt x="9741" y="6218"/>
                    <a:pt x="10174" y="6051"/>
                  </a:cubicBezTo>
                  <a:cubicBezTo>
                    <a:pt x="10241" y="6017"/>
                    <a:pt x="10274" y="6017"/>
                    <a:pt x="10308" y="6017"/>
                  </a:cubicBezTo>
                  <a:close/>
                  <a:moveTo>
                    <a:pt x="1088" y="1"/>
                  </a:moveTo>
                  <a:cubicBezTo>
                    <a:pt x="1005" y="1"/>
                    <a:pt x="918" y="38"/>
                    <a:pt x="868" y="113"/>
                  </a:cubicBezTo>
                  <a:cubicBezTo>
                    <a:pt x="834" y="147"/>
                    <a:pt x="0" y="1548"/>
                    <a:pt x="334" y="2415"/>
                  </a:cubicBezTo>
                  <a:cubicBezTo>
                    <a:pt x="434" y="2715"/>
                    <a:pt x="668" y="2915"/>
                    <a:pt x="968" y="3015"/>
                  </a:cubicBezTo>
                  <a:cubicBezTo>
                    <a:pt x="1139" y="3064"/>
                    <a:pt x="1310" y="3095"/>
                    <a:pt x="1481" y="3095"/>
                  </a:cubicBezTo>
                  <a:cubicBezTo>
                    <a:pt x="1543" y="3095"/>
                    <a:pt x="1606" y="3091"/>
                    <a:pt x="1668" y="3082"/>
                  </a:cubicBezTo>
                  <a:cubicBezTo>
                    <a:pt x="1702" y="3182"/>
                    <a:pt x="1735" y="3316"/>
                    <a:pt x="1802" y="3416"/>
                  </a:cubicBezTo>
                  <a:cubicBezTo>
                    <a:pt x="1935" y="3682"/>
                    <a:pt x="2269" y="4049"/>
                    <a:pt x="3036" y="4049"/>
                  </a:cubicBezTo>
                  <a:cubicBezTo>
                    <a:pt x="3119" y="4055"/>
                    <a:pt x="3200" y="4058"/>
                    <a:pt x="3281" y="4058"/>
                  </a:cubicBezTo>
                  <a:cubicBezTo>
                    <a:pt x="3655" y="4058"/>
                    <a:pt x="4007" y="3998"/>
                    <a:pt x="4337" y="3916"/>
                  </a:cubicBezTo>
                  <a:lnTo>
                    <a:pt x="4337" y="3916"/>
                  </a:lnTo>
                  <a:cubicBezTo>
                    <a:pt x="4137" y="4483"/>
                    <a:pt x="4037" y="5184"/>
                    <a:pt x="4170" y="5717"/>
                  </a:cubicBezTo>
                  <a:cubicBezTo>
                    <a:pt x="4343" y="6351"/>
                    <a:pt x="4815" y="6712"/>
                    <a:pt x="5478" y="6712"/>
                  </a:cubicBezTo>
                  <a:cubicBezTo>
                    <a:pt x="5582" y="6712"/>
                    <a:pt x="5691" y="6703"/>
                    <a:pt x="5805" y="6685"/>
                  </a:cubicBezTo>
                  <a:cubicBezTo>
                    <a:pt x="6205" y="6618"/>
                    <a:pt x="6572" y="6484"/>
                    <a:pt x="6939" y="6318"/>
                  </a:cubicBezTo>
                  <a:lnTo>
                    <a:pt x="6939" y="6318"/>
                  </a:lnTo>
                  <a:cubicBezTo>
                    <a:pt x="6872" y="6718"/>
                    <a:pt x="6872" y="7118"/>
                    <a:pt x="6939" y="7418"/>
                  </a:cubicBezTo>
                  <a:cubicBezTo>
                    <a:pt x="7055" y="7913"/>
                    <a:pt x="7400" y="8205"/>
                    <a:pt x="7862" y="8205"/>
                  </a:cubicBezTo>
                  <a:cubicBezTo>
                    <a:pt x="7930" y="8205"/>
                    <a:pt x="8000" y="8198"/>
                    <a:pt x="8073" y="8186"/>
                  </a:cubicBezTo>
                  <a:cubicBezTo>
                    <a:pt x="8373" y="8152"/>
                    <a:pt x="8640" y="8052"/>
                    <a:pt x="8907" y="7952"/>
                  </a:cubicBezTo>
                  <a:cubicBezTo>
                    <a:pt x="9007" y="8586"/>
                    <a:pt x="9407" y="9153"/>
                    <a:pt x="9974" y="9487"/>
                  </a:cubicBezTo>
                  <a:cubicBezTo>
                    <a:pt x="10274" y="9687"/>
                    <a:pt x="10575" y="9753"/>
                    <a:pt x="10875" y="9753"/>
                  </a:cubicBezTo>
                  <a:cubicBezTo>
                    <a:pt x="11876" y="9753"/>
                    <a:pt x="12810" y="8853"/>
                    <a:pt x="13243" y="8219"/>
                  </a:cubicBezTo>
                  <a:cubicBezTo>
                    <a:pt x="13310" y="8119"/>
                    <a:pt x="13277" y="8019"/>
                    <a:pt x="13176" y="7952"/>
                  </a:cubicBezTo>
                  <a:cubicBezTo>
                    <a:pt x="13147" y="7922"/>
                    <a:pt x="13103" y="7906"/>
                    <a:pt x="13058" y="7906"/>
                  </a:cubicBezTo>
                  <a:cubicBezTo>
                    <a:pt x="13003" y="7906"/>
                    <a:pt x="12946" y="7930"/>
                    <a:pt x="12910" y="7986"/>
                  </a:cubicBezTo>
                  <a:cubicBezTo>
                    <a:pt x="12882" y="8013"/>
                    <a:pt x="11938" y="9347"/>
                    <a:pt x="10875" y="9347"/>
                  </a:cubicBezTo>
                  <a:cubicBezTo>
                    <a:pt x="10655" y="9347"/>
                    <a:pt x="10430" y="9290"/>
                    <a:pt x="10208" y="9153"/>
                  </a:cubicBezTo>
                  <a:cubicBezTo>
                    <a:pt x="9674" y="8819"/>
                    <a:pt x="9374" y="8319"/>
                    <a:pt x="9307" y="7719"/>
                  </a:cubicBezTo>
                  <a:cubicBezTo>
                    <a:pt x="10041" y="7252"/>
                    <a:pt x="10575" y="6551"/>
                    <a:pt x="10708" y="6184"/>
                  </a:cubicBezTo>
                  <a:cubicBezTo>
                    <a:pt x="10775" y="5884"/>
                    <a:pt x="10708" y="5751"/>
                    <a:pt x="10608" y="5684"/>
                  </a:cubicBezTo>
                  <a:cubicBezTo>
                    <a:pt x="10536" y="5612"/>
                    <a:pt x="10446" y="5579"/>
                    <a:pt x="10336" y="5579"/>
                  </a:cubicBezTo>
                  <a:cubicBezTo>
                    <a:pt x="10241" y="5579"/>
                    <a:pt x="10131" y="5604"/>
                    <a:pt x="10008" y="5651"/>
                  </a:cubicBezTo>
                  <a:cubicBezTo>
                    <a:pt x="9407" y="5917"/>
                    <a:pt x="8940" y="6585"/>
                    <a:pt x="8907" y="7352"/>
                  </a:cubicBezTo>
                  <a:cubicBezTo>
                    <a:pt x="8873" y="7418"/>
                    <a:pt x="8873" y="7452"/>
                    <a:pt x="8873" y="7485"/>
                  </a:cubicBezTo>
                  <a:cubicBezTo>
                    <a:pt x="8607" y="7619"/>
                    <a:pt x="8306" y="7752"/>
                    <a:pt x="8006" y="7785"/>
                  </a:cubicBezTo>
                  <a:cubicBezTo>
                    <a:pt x="7970" y="7789"/>
                    <a:pt x="7936" y="7790"/>
                    <a:pt x="7903" y="7790"/>
                  </a:cubicBezTo>
                  <a:cubicBezTo>
                    <a:pt x="7601" y="7790"/>
                    <a:pt x="7429" y="7649"/>
                    <a:pt x="7339" y="7318"/>
                  </a:cubicBezTo>
                  <a:cubicBezTo>
                    <a:pt x="7239" y="6951"/>
                    <a:pt x="7306" y="6518"/>
                    <a:pt x="7406" y="6051"/>
                  </a:cubicBezTo>
                  <a:cubicBezTo>
                    <a:pt x="8306" y="5517"/>
                    <a:pt x="8907" y="4750"/>
                    <a:pt x="9040" y="4350"/>
                  </a:cubicBezTo>
                  <a:cubicBezTo>
                    <a:pt x="9140" y="4083"/>
                    <a:pt x="9074" y="3949"/>
                    <a:pt x="8973" y="3883"/>
                  </a:cubicBezTo>
                  <a:cubicBezTo>
                    <a:pt x="8920" y="3811"/>
                    <a:pt x="8837" y="3778"/>
                    <a:pt x="8732" y="3778"/>
                  </a:cubicBezTo>
                  <a:cubicBezTo>
                    <a:pt x="8640" y="3778"/>
                    <a:pt x="8530" y="3803"/>
                    <a:pt x="8406" y="3849"/>
                  </a:cubicBezTo>
                  <a:cubicBezTo>
                    <a:pt x="7839" y="4049"/>
                    <a:pt x="7306" y="4917"/>
                    <a:pt x="7072" y="5784"/>
                  </a:cubicBezTo>
                  <a:cubicBezTo>
                    <a:pt x="6672" y="6017"/>
                    <a:pt x="6205" y="6184"/>
                    <a:pt x="5738" y="6251"/>
                  </a:cubicBezTo>
                  <a:cubicBezTo>
                    <a:pt x="5633" y="6267"/>
                    <a:pt x="5535" y="6276"/>
                    <a:pt x="5443" y="6276"/>
                  </a:cubicBezTo>
                  <a:cubicBezTo>
                    <a:pt x="4979" y="6276"/>
                    <a:pt x="4682" y="6063"/>
                    <a:pt x="4570" y="5617"/>
                  </a:cubicBezTo>
                  <a:cubicBezTo>
                    <a:pt x="4437" y="5050"/>
                    <a:pt x="4604" y="4283"/>
                    <a:pt x="4871" y="3716"/>
                  </a:cubicBezTo>
                  <a:cubicBezTo>
                    <a:pt x="5538" y="3482"/>
                    <a:pt x="5971" y="3115"/>
                    <a:pt x="6105" y="2882"/>
                  </a:cubicBezTo>
                  <a:cubicBezTo>
                    <a:pt x="6138" y="2782"/>
                    <a:pt x="6138" y="2648"/>
                    <a:pt x="6071" y="2582"/>
                  </a:cubicBezTo>
                  <a:cubicBezTo>
                    <a:pt x="5994" y="2504"/>
                    <a:pt x="5902" y="2477"/>
                    <a:pt x="5802" y="2477"/>
                  </a:cubicBezTo>
                  <a:cubicBezTo>
                    <a:pt x="5687" y="2477"/>
                    <a:pt x="5562" y="2513"/>
                    <a:pt x="5438" y="2548"/>
                  </a:cubicBezTo>
                  <a:cubicBezTo>
                    <a:pt x="5104" y="2682"/>
                    <a:pt x="4804" y="2982"/>
                    <a:pt x="4570" y="3382"/>
                  </a:cubicBezTo>
                  <a:cubicBezTo>
                    <a:pt x="4170" y="3549"/>
                    <a:pt x="3636" y="3649"/>
                    <a:pt x="3036" y="3649"/>
                  </a:cubicBezTo>
                  <a:cubicBezTo>
                    <a:pt x="2569" y="3616"/>
                    <a:pt x="2302" y="3482"/>
                    <a:pt x="2169" y="3215"/>
                  </a:cubicBezTo>
                  <a:cubicBezTo>
                    <a:pt x="2135" y="3149"/>
                    <a:pt x="2102" y="3049"/>
                    <a:pt x="2102" y="2982"/>
                  </a:cubicBezTo>
                  <a:cubicBezTo>
                    <a:pt x="2469" y="2849"/>
                    <a:pt x="2869" y="2582"/>
                    <a:pt x="3136" y="2315"/>
                  </a:cubicBezTo>
                  <a:cubicBezTo>
                    <a:pt x="3303" y="2148"/>
                    <a:pt x="3670" y="1714"/>
                    <a:pt x="3536" y="1347"/>
                  </a:cubicBezTo>
                  <a:cubicBezTo>
                    <a:pt x="3503" y="1247"/>
                    <a:pt x="3403" y="1081"/>
                    <a:pt x="3103" y="1047"/>
                  </a:cubicBezTo>
                  <a:cubicBezTo>
                    <a:pt x="3065" y="1040"/>
                    <a:pt x="3027" y="1036"/>
                    <a:pt x="2988" y="1036"/>
                  </a:cubicBezTo>
                  <a:cubicBezTo>
                    <a:pt x="2686" y="1036"/>
                    <a:pt x="2364" y="1263"/>
                    <a:pt x="2069" y="1648"/>
                  </a:cubicBezTo>
                  <a:cubicBezTo>
                    <a:pt x="1868" y="1915"/>
                    <a:pt x="1735" y="2281"/>
                    <a:pt x="1668" y="2648"/>
                  </a:cubicBezTo>
                  <a:cubicBezTo>
                    <a:pt x="1599" y="2662"/>
                    <a:pt x="1524" y="2670"/>
                    <a:pt x="1446" y="2670"/>
                  </a:cubicBezTo>
                  <a:cubicBezTo>
                    <a:pt x="1336" y="2670"/>
                    <a:pt x="1218" y="2654"/>
                    <a:pt x="1101" y="2615"/>
                  </a:cubicBezTo>
                  <a:cubicBezTo>
                    <a:pt x="901" y="2548"/>
                    <a:pt x="801" y="2448"/>
                    <a:pt x="734" y="2281"/>
                  </a:cubicBezTo>
                  <a:cubicBezTo>
                    <a:pt x="501" y="1714"/>
                    <a:pt x="1001" y="680"/>
                    <a:pt x="1235" y="313"/>
                  </a:cubicBezTo>
                  <a:cubicBezTo>
                    <a:pt x="1268" y="213"/>
                    <a:pt x="1235" y="80"/>
                    <a:pt x="1168" y="13"/>
                  </a:cubicBezTo>
                  <a:cubicBezTo>
                    <a:pt x="1143" y="5"/>
                    <a:pt x="1116" y="1"/>
                    <a:pt x="10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825900" y="4569375"/>
              <a:ext cx="282375" cy="248650"/>
            </a:xfrm>
            <a:custGeom>
              <a:avLst/>
              <a:gdLst/>
              <a:ahLst/>
              <a:cxnLst/>
              <a:rect l="l" t="t" r="r" b="b"/>
              <a:pathLst>
                <a:path w="11295" h="9946" extrusionOk="0">
                  <a:moveTo>
                    <a:pt x="7258" y="1"/>
                  </a:moveTo>
                  <a:cubicBezTo>
                    <a:pt x="7136" y="1"/>
                    <a:pt x="7007" y="79"/>
                    <a:pt x="6872" y="261"/>
                  </a:cubicBezTo>
                  <a:cubicBezTo>
                    <a:pt x="5905" y="1562"/>
                    <a:pt x="5505" y="2596"/>
                    <a:pt x="5505" y="2596"/>
                  </a:cubicBezTo>
                  <a:cubicBezTo>
                    <a:pt x="5505" y="2596"/>
                    <a:pt x="4814" y="391"/>
                    <a:pt x="4120" y="391"/>
                  </a:cubicBezTo>
                  <a:cubicBezTo>
                    <a:pt x="4036" y="391"/>
                    <a:pt x="3953" y="423"/>
                    <a:pt x="3870" y="495"/>
                  </a:cubicBezTo>
                  <a:cubicBezTo>
                    <a:pt x="3103" y="1195"/>
                    <a:pt x="2669" y="2763"/>
                    <a:pt x="2669" y="2763"/>
                  </a:cubicBezTo>
                  <a:cubicBezTo>
                    <a:pt x="2669" y="2763"/>
                    <a:pt x="1818" y="681"/>
                    <a:pt x="1131" y="681"/>
                  </a:cubicBezTo>
                  <a:cubicBezTo>
                    <a:pt x="1002" y="681"/>
                    <a:pt x="879" y="754"/>
                    <a:pt x="768" y="928"/>
                  </a:cubicBezTo>
                  <a:cubicBezTo>
                    <a:pt x="34" y="2062"/>
                    <a:pt x="68" y="5665"/>
                    <a:pt x="68" y="5665"/>
                  </a:cubicBezTo>
                  <a:cubicBezTo>
                    <a:pt x="68" y="5665"/>
                    <a:pt x="1" y="9568"/>
                    <a:pt x="5371" y="9935"/>
                  </a:cubicBezTo>
                  <a:cubicBezTo>
                    <a:pt x="5482" y="9942"/>
                    <a:pt x="5591" y="9946"/>
                    <a:pt x="5698" y="9946"/>
                  </a:cubicBezTo>
                  <a:cubicBezTo>
                    <a:pt x="10828" y="9946"/>
                    <a:pt x="11295" y="1485"/>
                    <a:pt x="10608" y="995"/>
                  </a:cubicBezTo>
                  <a:cubicBezTo>
                    <a:pt x="10539" y="945"/>
                    <a:pt x="10462" y="923"/>
                    <a:pt x="10380" y="923"/>
                  </a:cubicBezTo>
                  <a:cubicBezTo>
                    <a:pt x="9637" y="923"/>
                    <a:pt x="8474" y="2763"/>
                    <a:pt x="8474" y="2763"/>
                  </a:cubicBezTo>
                  <a:cubicBezTo>
                    <a:pt x="8474" y="2763"/>
                    <a:pt x="7985" y="1"/>
                    <a:pt x="7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827575" y="4673250"/>
              <a:ext cx="255200" cy="81125"/>
            </a:xfrm>
            <a:custGeom>
              <a:avLst/>
              <a:gdLst/>
              <a:ahLst/>
              <a:cxnLst/>
              <a:rect l="l" t="t" r="r" b="b"/>
              <a:pathLst>
                <a:path w="10208" h="3245" extrusionOk="0">
                  <a:moveTo>
                    <a:pt x="6038" y="543"/>
                  </a:moveTo>
                  <a:cubicBezTo>
                    <a:pt x="6038" y="676"/>
                    <a:pt x="6005" y="876"/>
                    <a:pt x="5938" y="1110"/>
                  </a:cubicBezTo>
                  <a:cubicBezTo>
                    <a:pt x="5938" y="876"/>
                    <a:pt x="5971" y="676"/>
                    <a:pt x="6038" y="543"/>
                  </a:cubicBezTo>
                  <a:close/>
                  <a:moveTo>
                    <a:pt x="1902" y="509"/>
                  </a:moveTo>
                  <a:cubicBezTo>
                    <a:pt x="1902" y="609"/>
                    <a:pt x="1869" y="809"/>
                    <a:pt x="1768" y="1043"/>
                  </a:cubicBezTo>
                  <a:cubicBezTo>
                    <a:pt x="1735" y="1110"/>
                    <a:pt x="1702" y="1143"/>
                    <a:pt x="1668" y="1210"/>
                  </a:cubicBezTo>
                  <a:cubicBezTo>
                    <a:pt x="1668" y="1110"/>
                    <a:pt x="1668" y="1010"/>
                    <a:pt x="1702" y="909"/>
                  </a:cubicBezTo>
                  <a:cubicBezTo>
                    <a:pt x="1735" y="709"/>
                    <a:pt x="1802" y="576"/>
                    <a:pt x="1902" y="509"/>
                  </a:cubicBezTo>
                  <a:close/>
                  <a:moveTo>
                    <a:pt x="7606" y="1110"/>
                  </a:moveTo>
                  <a:cubicBezTo>
                    <a:pt x="7606" y="1276"/>
                    <a:pt x="7573" y="1510"/>
                    <a:pt x="7473" y="1777"/>
                  </a:cubicBezTo>
                  <a:cubicBezTo>
                    <a:pt x="7439" y="1510"/>
                    <a:pt x="7506" y="1276"/>
                    <a:pt x="7606" y="1110"/>
                  </a:cubicBezTo>
                  <a:close/>
                  <a:moveTo>
                    <a:pt x="6158" y="1"/>
                  </a:moveTo>
                  <a:cubicBezTo>
                    <a:pt x="6027" y="1"/>
                    <a:pt x="5916" y="70"/>
                    <a:pt x="5805" y="209"/>
                  </a:cubicBezTo>
                  <a:cubicBezTo>
                    <a:pt x="5504" y="509"/>
                    <a:pt x="5438" y="1210"/>
                    <a:pt x="5571" y="1810"/>
                  </a:cubicBezTo>
                  <a:cubicBezTo>
                    <a:pt x="5404" y="2077"/>
                    <a:pt x="5204" y="2310"/>
                    <a:pt x="4937" y="2477"/>
                  </a:cubicBezTo>
                  <a:cubicBezTo>
                    <a:pt x="4776" y="2590"/>
                    <a:pt x="4638" y="2648"/>
                    <a:pt x="4513" y="2648"/>
                  </a:cubicBezTo>
                  <a:cubicBezTo>
                    <a:pt x="4378" y="2648"/>
                    <a:pt x="4257" y="2582"/>
                    <a:pt x="4137" y="2444"/>
                  </a:cubicBezTo>
                  <a:cubicBezTo>
                    <a:pt x="3870" y="2177"/>
                    <a:pt x="3770" y="1710"/>
                    <a:pt x="3737" y="1276"/>
                  </a:cubicBezTo>
                  <a:cubicBezTo>
                    <a:pt x="4070" y="909"/>
                    <a:pt x="4237" y="576"/>
                    <a:pt x="4204" y="376"/>
                  </a:cubicBezTo>
                  <a:cubicBezTo>
                    <a:pt x="4204" y="276"/>
                    <a:pt x="4137" y="176"/>
                    <a:pt x="4037" y="142"/>
                  </a:cubicBezTo>
                  <a:cubicBezTo>
                    <a:pt x="4006" y="130"/>
                    <a:pt x="3977" y="125"/>
                    <a:pt x="3948" y="125"/>
                  </a:cubicBezTo>
                  <a:cubicBezTo>
                    <a:pt x="3821" y="125"/>
                    <a:pt x="3712" y="233"/>
                    <a:pt x="3603" y="342"/>
                  </a:cubicBezTo>
                  <a:cubicBezTo>
                    <a:pt x="3436" y="509"/>
                    <a:pt x="3370" y="809"/>
                    <a:pt x="3336" y="1110"/>
                  </a:cubicBezTo>
                  <a:cubicBezTo>
                    <a:pt x="3136" y="1343"/>
                    <a:pt x="2869" y="1577"/>
                    <a:pt x="2502" y="1710"/>
                  </a:cubicBezTo>
                  <a:cubicBezTo>
                    <a:pt x="2377" y="1782"/>
                    <a:pt x="2262" y="1815"/>
                    <a:pt x="2161" y="1815"/>
                  </a:cubicBezTo>
                  <a:cubicBezTo>
                    <a:pt x="2073" y="1815"/>
                    <a:pt x="1997" y="1790"/>
                    <a:pt x="1935" y="1743"/>
                  </a:cubicBezTo>
                  <a:cubicBezTo>
                    <a:pt x="1902" y="1743"/>
                    <a:pt x="1869" y="1710"/>
                    <a:pt x="1835" y="1677"/>
                  </a:cubicBezTo>
                  <a:cubicBezTo>
                    <a:pt x="2035" y="1477"/>
                    <a:pt x="2169" y="1210"/>
                    <a:pt x="2235" y="976"/>
                  </a:cubicBezTo>
                  <a:cubicBezTo>
                    <a:pt x="2369" y="609"/>
                    <a:pt x="2336" y="342"/>
                    <a:pt x="2169" y="176"/>
                  </a:cubicBezTo>
                  <a:cubicBezTo>
                    <a:pt x="2118" y="150"/>
                    <a:pt x="2029" y="86"/>
                    <a:pt x="1901" y="86"/>
                  </a:cubicBezTo>
                  <a:cubicBezTo>
                    <a:pt x="1861" y="86"/>
                    <a:pt x="1817" y="93"/>
                    <a:pt x="1768" y="109"/>
                  </a:cubicBezTo>
                  <a:cubicBezTo>
                    <a:pt x="1502" y="209"/>
                    <a:pt x="1335" y="476"/>
                    <a:pt x="1268" y="876"/>
                  </a:cubicBezTo>
                  <a:cubicBezTo>
                    <a:pt x="1235" y="1076"/>
                    <a:pt x="1268" y="1343"/>
                    <a:pt x="1335" y="1577"/>
                  </a:cubicBezTo>
                  <a:cubicBezTo>
                    <a:pt x="1235" y="1643"/>
                    <a:pt x="1135" y="1677"/>
                    <a:pt x="1035" y="1710"/>
                  </a:cubicBezTo>
                  <a:cubicBezTo>
                    <a:pt x="935" y="1710"/>
                    <a:pt x="834" y="1677"/>
                    <a:pt x="768" y="1610"/>
                  </a:cubicBezTo>
                  <a:cubicBezTo>
                    <a:pt x="501" y="1410"/>
                    <a:pt x="468" y="709"/>
                    <a:pt x="468" y="342"/>
                  </a:cubicBezTo>
                  <a:cubicBezTo>
                    <a:pt x="468" y="209"/>
                    <a:pt x="401" y="109"/>
                    <a:pt x="267" y="109"/>
                  </a:cubicBezTo>
                  <a:cubicBezTo>
                    <a:pt x="167" y="109"/>
                    <a:pt x="67" y="209"/>
                    <a:pt x="67" y="309"/>
                  </a:cubicBezTo>
                  <a:cubicBezTo>
                    <a:pt x="67" y="442"/>
                    <a:pt x="1" y="1510"/>
                    <a:pt x="468" y="1944"/>
                  </a:cubicBezTo>
                  <a:cubicBezTo>
                    <a:pt x="606" y="2054"/>
                    <a:pt x="790" y="2119"/>
                    <a:pt x="981" y="2119"/>
                  </a:cubicBezTo>
                  <a:cubicBezTo>
                    <a:pt x="1021" y="2119"/>
                    <a:pt x="1061" y="2116"/>
                    <a:pt x="1101" y="2110"/>
                  </a:cubicBezTo>
                  <a:cubicBezTo>
                    <a:pt x="1268" y="2077"/>
                    <a:pt x="1402" y="2044"/>
                    <a:pt x="1535" y="1944"/>
                  </a:cubicBezTo>
                  <a:cubicBezTo>
                    <a:pt x="1568" y="2010"/>
                    <a:pt x="1602" y="2044"/>
                    <a:pt x="1668" y="2077"/>
                  </a:cubicBezTo>
                  <a:cubicBezTo>
                    <a:pt x="1789" y="2157"/>
                    <a:pt x="1958" y="2238"/>
                    <a:pt x="2183" y="2238"/>
                  </a:cubicBezTo>
                  <a:cubicBezTo>
                    <a:pt x="2332" y="2238"/>
                    <a:pt x="2504" y="2203"/>
                    <a:pt x="2702" y="2110"/>
                  </a:cubicBezTo>
                  <a:cubicBezTo>
                    <a:pt x="2936" y="1977"/>
                    <a:pt x="3169" y="1843"/>
                    <a:pt x="3370" y="1677"/>
                  </a:cubicBezTo>
                  <a:cubicBezTo>
                    <a:pt x="3436" y="2077"/>
                    <a:pt x="3570" y="2444"/>
                    <a:pt x="3803" y="2711"/>
                  </a:cubicBezTo>
                  <a:cubicBezTo>
                    <a:pt x="4020" y="2946"/>
                    <a:pt x="4256" y="3063"/>
                    <a:pt x="4507" y="3063"/>
                  </a:cubicBezTo>
                  <a:cubicBezTo>
                    <a:pt x="4719" y="3063"/>
                    <a:pt x="4942" y="2979"/>
                    <a:pt x="5171" y="2811"/>
                  </a:cubicBezTo>
                  <a:cubicBezTo>
                    <a:pt x="5371" y="2677"/>
                    <a:pt x="5538" y="2511"/>
                    <a:pt x="5705" y="2344"/>
                  </a:cubicBezTo>
                  <a:cubicBezTo>
                    <a:pt x="5771" y="2544"/>
                    <a:pt x="5871" y="2744"/>
                    <a:pt x="6005" y="2911"/>
                  </a:cubicBezTo>
                  <a:cubicBezTo>
                    <a:pt x="6177" y="3102"/>
                    <a:pt x="6371" y="3195"/>
                    <a:pt x="6575" y="3195"/>
                  </a:cubicBezTo>
                  <a:cubicBezTo>
                    <a:pt x="6726" y="3195"/>
                    <a:pt x="6883" y="3144"/>
                    <a:pt x="7039" y="3044"/>
                  </a:cubicBezTo>
                  <a:cubicBezTo>
                    <a:pt x="7172" y="2944"/>
                    <a:pt x="7306" y="2811"/>
                    <a:pt x="7439" y="2677"/>
                  </a:cubicBezTo>
                  <a:cubicBezTo>
                    <a:pt x="7706" y="3011"/>
                    <a:pt x="8106" y="3211"/>
                    <a:pt x="8540" y="3245"/>
                  </a:cubicBezTo>
                  <a:lnTo>
                    <a:pt x="8673" y="3245"/>
                  </a:lnTo>
                  <a:cubicBezTo>
                    <a:pt x="9941" y="3245"/>
                    <a:pt x="10174" y="1477"/>
                    <a:pt x="10208" y="1410"/>
                  </a:cubicBezTo>
                  <a:cubicBezTo>
                    <a:pt x="10208" y="1276"/>
                    <a:pt x="10141" y="1176"/>
                    <a:pt x="10008" y="1176"/>
                  </a:cubicBezTo>
                  <a:cubicBezTo>
                    <a:pt x="9994" y="1172"/>
                    <a:pt x="9981" y="1170"/>
                    <a:pt x="9968" y="1170"/>
                  </a:cubicBezTo>
                  <a:cubicBezTo>
                    <a:pt x="9882" y="1170"/>
                    <a:pt x="9803" y="1256"/>
                    <a:pt x="9774" y="1343"/>
                  </a:cubicBezTo>
                  <a:cubicBezTo>
                    <a:pt x="9774" y="1375"/>
                    <a:pt x="9555" y="2816"/>
                    <a:pt x="8663" y="2816"/>
                  </a:cubicBezTo>
                  <a:cubicBezTo>
                    <a:pt x="8634" y="2816"/>
                    <a:pt x="8604" y="2814"/>
                    <a:pt x="8573" y="2811"/>
                  </a:cubicBezTo>
                  <a:cubicBezTo>
                    <a:pt x="8206" y="2811"/>
                    <a:pt x="7873" y="2611"/>
                    <a:pt x="7673" y="2310"/>
                  </a:cubicBezTo>
                  <a:cubicBezTo>
                    <a:pt x="7973" y="1810"/>
                    <a:pt x="8073" y="1210"/>
                    <a:pt x="8006" y="943"/>
                  </a:cubicBezTo>
                  <a:cubicBezTo>
                    <a:pt x="7973" y="709"/>
                    <a:pt x="7839" y="609"/>
                    <a:pt x="7773" y="609"/>
                  </a:cubicBezTo>
                  <a:cubicBezTo>
                    <a:pt x="7751" y="604"/>
                    <a:pt x="7727" y="601"/>
                    <a:pt x="7704" y="601"/>
                  </a:cubicBezTo>
                  <a:cubicBezTo>
                    <a:pt x="7585" y="601"/>
                    <a:pt x="7450" y="670"/>
                    <a:pt x="7339" y="809"/>
                  </a:cubicBezTo>
                  <a:cubicBezTo>
                    <a:pt x="7006" y="1176"/>
                    <a:pt x="6939" y="1743"/>
                    <a:pt x="7172" y="2244"/>
                  </a:cubicBezTo>
                  <a:cubicBezTo>
                    <a:pt x="7172" y="2277"/>
                    <a:pt x="7172" y="2277"/>
                    <a:pt x="7172" y="2310"/>
                  </a:cubicBezTo>
                  <a:cubicBezTo>
                    <a:pt x="7072" y="2444"/>
                    <a:pt x="6939" y="2577"/>
                    <a:pt x="6805" y="2677"/>
                  </a:cubicBezTo>
                  <a:cubicBezTo>
                    <a:pt x="6715" y="2737"/>
                    <a:pt x="6639" y="2770"/>
                    <a:pt x="6570" y="2770"/>
                  </a:cubicBezTo>
                  <a:cubicBezTo>
                    <a:pt x="6485" y="2770"/>
                    <a:pt x="6412" y="2721"/>
                    <a:pt x="6338" y="2611"/>
                  </a:cubicBezTo>
                  <a:cubicBezTo>
                    <a:pt x="6172" y="2444"/>
                    <a:pt x="6072" y="2177"/>
                    <a:pt x="6005" y="1910"/>
                  </a:cubicBezTo>
                  <a:cubicBezTo>
                    <a:pt x="6372" y="1276"/>
                    <a:pt x="6505" y="643"/>
                    <a:pt x="6472" y="342"/>
                  </a:cubicBezTo>
                  <a:cubicBezTo>
                    <a:pt x="6405" y="109"/>
                    <a:pt x="6305" y="42"/>
                    <a:pt x="6238" y="9"/>
                  </a:cubicBezTo>
                  <a:cubicBezTo>
                    <a:pt x="6211" y="3"/>
                    <a:pt x="6184" y="1"/>
                    <a:pt x="61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57" name="Google Shape;3257;p32"/>
          <p:cNvGrpSpPr/>
          <p:nvPr/>
        </p:nvGrpSpPr>
        <p:grpSpPr>
          <a:xfrm>
            <a:off x="133167" y="3309900"/>
            <a:ext cx="702733" cy="1477733"/>
            <a:chOff x="23675" y="3777825"/>
            <a:chExt cx="527050" cy="1108300"/>
          </a:xfrm>
        </p:grpSpPr>
        <p:sp>
          <p:nvSpPr>
            <p:cNvPr id="3258" name="Google Shape;3258;p32"/>
            <p:cNvSpPr/>
            <p:nvPr/>
          </p:nvSpPr>
          <p:spPr>
            <a:xfrm>
              <a:off x="152100" y="3780325"/>
              <a:ext cx="124275" cy="124275"/>
            </a:xfrm>
            <a:custGeom>
              <a:avLst/>
              <a:gdLst/>
              <a:ahLst/>
              <a:cxnLst/>
              <a:rect l="l" t="t" r="r" b="b"/>
              <a:pathLst>
                <a:path w="4971" h="4971" extrusionOk="0">
                  <a:moveTo>
                    <a:pt x="2669" y="567"/>
                  </a:moveTo>
                  <a:cubicBezTo>
                    <a:pt x="2736" y="801"/>
                    <a:pt x="2802" y="1101"/>
                    <a:pt x="2836" y="1301"/>
                  </a:cubicBezTo>
                  <a:cubicBezTo>
                    <a:pt x="2969" y="1802"/>
                    <a:pt x="3002" y="1935"/>
                    <a:pt x="3069" y="2002"/>
                  </a:cubicBezTo>
                  <a:cubicBezTo>
                    <a:pt x="3102" y="2068"/>
                    <a:pt x="3203" y="2102"/>
                    <a:pt x="3703" y="2302"/>
                  </a:cubicBezTo>
                  <a:cubicBezTo>
                    <a:pt x="3870" y="2369"/>
                    <a:pt x="4170" y="2469"/>
                    <a:pt x="4370" y="2535"/>
                  </a:cubicBezTo>
                  <a:cubicBezTo>
                    <a:pt x="4103" y="2669"/>
                    <a:pt x="3603" y="2836"/>
                    <a:pt x="3203" y="3002"/>
                  </a:cubicBezTo>
                  <a:cubicBezTo>
                    <a:pt x="3136" y="3002"/>
                    <a:pt x="3102" y="3069"/>
                    <a:pt x="3069" y="3102"/>
                  </a:cubicBezTo>
                  <a:cubicBezTo>
                    <a:pt x="2869" y="3569"/>
                    <a:pt x="2635" y="4103"/>
                    <a:pt x="2469" y="4403"/>
                  </a:cubicBezTo>
                  <a:cubicBezTo>
                    <a:pt x="2335" y="4103"/>
                    <a:pt x="2168" y="3536"/>
                    <a:pt x="2068" y="3036"/>
                  </a:cubicBezTo>
                  <a:cubicBezTo>
                    <a:pt x="2035" y="2936"/>
                    <a:pt x="1968" y="2869"/>
                    <a:pt x="1902" y="2869"/>
                  </a:cubicBezTo>
                  <a:cubicBezTo>
                    <a:pt x="1401" y="2769"/>
                    <a:pt x="868" y="2635"/>
                    <a:pt x="567" y="2569"/>
                  </a:cubicBezTo>
                  <a:cubicBezTo>
                    <a:pt x="868" y="2402"/>
                    <a:pt x="1468" y="2135"/>
                    <a:pt x="2002" y="1902"/>
                  </a:cubicBezTo>
                  <a:cubicBezTo>
                    <a:pt x="2068" y="1902"/>
                    <a:pt x="2102" y="1835"/>
                    <a:pt x="2135" y="1802"/>
                  </a:cubicBezTo>
                  <a:cubicBezTo>
                    <a:pt x="2302" y="1368"/>
                    <a:pt x="2502" y="868"/>
                    <a:pt x="2669" y="567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35"/>
                    <a:pt x="0" y="2535"/>
                  </a:cubicBezTo>
                  <a:cubicBezTo>
                    <a:pt x="0" y="2602"/>
                    <a:pt x="0" y="2702"/>
                    <a:pt x="67" y="2736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4971"/>
                    <a:pt x="2269" y="4971"/>
                    <a:pt x="2435" y="4971"/>
                  </a:cubicBezTo>
                  <a:cubicBezTo>
                    <a:pt x="2569" y="4971"/>
                    <a:pt x="2736" y="4971"/>
                    <a:pt x="3436" y="3369"/>
                  </a:cubicBezTo>
                  <a:cubicBezTo>
                    <a:pt x="3870" y="3203"/>
                    <a:pt x="4704" y="2902"/>
                    <a:pt x="4870" y="2736"/>
                  </a:cubicBezTo>
                  <a:cubicBezTo>
                    <a:pt x="4937" y="2669"/>
                    <a:pt x="4970" y="2569"/>
                    <a:pt x="4937" y="2502"/>
                  </a:cubicBezTo>
                  <a:cubicBezTo>
                    <a:pt x="4904" y="2302"/>
                    <a:pt x="4670" y="2202"/>
                    <a:pt x="3836" y="1902"/>
                  </a:cubicBezTo>
                  <a:cubicBezTo>
                    <a:pt x="3670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69" y="1201"/>
                  </a:cubicBezTo>
                  <a:cubicBezTo>
                    <a:pt x="3102" y="601"/>
                    <a:pt x="3002" y="234"/>
                    <a:pt x="2902" y="100"/>
                  </a:cubicBezTo>
                  <a:cubicBezTo>
                    <a:pt x="2869" y="34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333500" y="3783175"/>
              <a:ext cx="143025" cy="105250"/>
            </a:xfrm>
            <a:custGeom>
              <a:avLst/>
              <a:gdLst/>
              <a:ahLst/>
              <a:cxnLst/>
              <a:rect l="l" t="t" r="r" b="b"/>
              <a:pathLst>
                <a:path w="5721" h="4210" extrusionOk="0">
                  <a:moveTo>
                    <a:pt x="3713" y="1"/>
                  </a:moveTo>
                  <a:cubicBezTo>
                    <a:pt x="3022" y="1"/>
                    <a:pt x="2676" y="975"/>
                    <a:pt x="2636" y="1792"/>
                  </a:cubicBezTo>
                  <a:lnTo>
                    <a:pt x="2636" y="1792"/>
                  </a:lnTo>
                  <a:cubicBezTo>
                    <a:pt x="2261" y="1506"/>
                    <a:pt x="1784" y="1275"/>
                    <a:pt x="1357" y="1275"/>
                  </a:cubicBezTo>
                  <a:cubicBezTo>
                    <a:pt x="1120" y="1275"/>
                    <a:pt x="898" y="1346"/>
                    <a:pt x="717" y="1521"/>
                  </a:cubicBezTo>
                  <a:cubicBezTo>
                    <a:pt x="0" y="2188"/>
                    <a:pt x="1681" y="4210"/>
                    <a:pt x="3143" y="4210"/>
                  </a:cubicBezTo>
                  <a:cubicBezTo>
                    <a:pt x="3655" y="4210"/>
                    <a:pt x="4140" y="3962"/>
                    <a:pt x="4486" y="3322"/>
                  </a:cubicBezTo>
                  <a:cubicBezTo>
                    <a:pt x="4486" y="3322"/>
                    <a:pt x="5720" y="787"/>
                    <a:pt x="4086" y="86"/>
                  </a:cubicBezTo>
                  <a:cubicBezTo>
                    <a:pt x="3952" y="27"/>
                    <a:pt x="3827" y="1"/>
                    <a:pt x="37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339725" y="3777825"/>
              <a:ext cx="129275" cy="115925"/>
            </a:xfrm>
            <a:custGeom>
              <a:avLst/>
              <a:gdLst/>
              <a:ahLst/>
              <a:cxnLst/>
              <a:rect l="l" t="t" r="r" b="b"/>
              <a:pathLst>
                <a:path w="5171" h="4637" extrusionOk="0">
                  <a:moveTo>
                    <a:pt x="2602" y="2502"/>
                  </a:moveTo>
                  <a:lnTo>
                    <a:pt x="2602" y="2502"/>
                  </a:lnTo>
                  <a:cubicBezTo>
                    <a:pt x="2803" y="2702"/>
                    <a:pt x="2869" y="2836"/>
                    <a:pt x="2869" y="2869"/>
                  </a:cubicBezTo>
                  <a:cubicBezTo>
                    <a:pt x="2803" y="2902"/>
                    <a:pt x="2769" y="2902"/>
                    <a:pt x="2736" y="2902"/>
                  </a:cubicBezTo>
                  <a:cubicBezTo>
                    <a:pt x="2703" y="2836"/>
                    <a:pt x="2636" y="2702"/>
                    <a:pt x="2602" y="2502"/>
                  </a:cubicBezTo>
                  <a:close/>
                  <a:moveTo>
                    <a:pt x="3470" y="434"/>
                  </a:moveTo>
                  <a:cubicBezTo>
                    <a:pt x="3570" y="434"/>
                    <a:pt x="3637" y="434"/>
                    <a:pt x="3737" y="467"/>
                  </a:cubicBezTo>
                  <a:cubicBezTo>
                    <a:pt x="4070" y="634"/>
                    <a:pt x="4270" y="834"/>
                    <a:pt x="4370" y="1134"/>
                  </a:cubicBezTo>
                  <a:cubicBezTo>
                    <a:pt x="4737" y="2068"/>
                    <a:pt x="4037" y="3436"/>
                    <a:pt x="4037" y="3436"/>
                  </a:cubicBezTo>
                  <a:cubicBezTo>
                    <a:pt x="3770" y="3970"/>
                    <a:pt x="3370" y="4237"/>
                    <a:pt x="2903" y="4237"/>
                  </a:cubicBezTo>
                  <a:cubicBezTo>
                    <a:pt x="1969" y="4237"/>
                    <a:pt x="901" y="3303"/>
                    <a:pt x="568" y="2502"/>
                  </a:cubicBezTo>
                  <a:cubicBezTo>
                    <a:pt x="501" y="2335"/>
                    <a:pt x="434" y="2068"/>
                    <a:pt x="601" y="1902"/>
                  </a:cubicBezTo>
                  <a:cubicBezTo>
                    <a:pt x="734" y="1768"/>
                    <a:pt x="901" y="1701"/>
                    <a:pt x="1101" y="1701"/>
                  </a:cubicBezTo>
                  <a:cubicBezTo>
                    <a:pt x="1402" y="1701"/>
                    <a:pt x="1802" y="1868"/>
                    <a:pt x="2169" y="2135"/>
                  </a:cubicBezTo>
                  <a:cubicBezTo>
                    <a:pt x="2169" y="2435"/>
                    <a:pt x="2202" y="2936"/>
                    <a:pt x="2436" y="3169"/>
                  </a:cubicBezTo>
                  <a:cubicBezTo>
                    <a:pt x="2536" y="3269"/>
                    <a:pt x="2644" y="3319"/>
                    <a:pt x="2761" y="3319"/>
                  </a:cubicBezTo>
                  <a:cubicBezTo>
                    <a:pt x="2878" y="3319"/>
                    <a:pt x="3003" y="3269"/>
                    <a:pt x="3136" y="3169"/>
                  </a:cubicBezTo>
                  <a:cubicBezTo>
                    <a:pt x="3203" y="3102"/>
                    <a:pt x="3270" y="3002"/>
                    <a:pt x="3270" y="2869"/>
                  </a:cubicBezTo>
                  <a:cubicBezTo>
                    <a:pt x="3270" y="2569"/>
                    <a:pt x="2936" y="2202"/>
                    <a:pt x="2602" y="1935"/>
                  </a:cubicBezTo>
                  <a:cubicBezTo>
                    <a:pt x="2669" y="1168"/>
                    <a:pt x="2969" y="434"/>
                    <a:pt x="3470" y="434"/>
                  </a:cubicBezTo>
                  <a:close/>
                  <a:moveTo>
                    <a:pt x="3470" y="0"/>
                  </a:moveTo>
                  <a:cubicBezTo>
                    <a:pt x="2769" y="0"/>
                    <a:pt x="2336" y="801"/>
                    <a:pt x="2202" y="1635"/>
                  </a:cubicBezTo>
                  <a:cubicBezTo>
                    <a:pt x="1821" y="1410"/>
                    <a:pt x="1449" y="1292"/>
                    <a:pt x="1114" y="1292"/>
                  </a:cubicBezTo>
                  <a:cubicBezTo>
                    <a:pt x="804" y="1292"/>
                    <a:pt x="525" y="1393"/>
                    <a:pt x="301" y="1601"/>
                  </a:cubicBezTo>
                  <a:cubicBezTo>
                    <a:pt x="67" y="1835"/>
                    <a:pt x="1" y="2202"/>
                    <a:pt x="201" y="2669"/>
                  </a:cubicBezTo>
                  <a:cubicBezTo>
                    <a:pt x="568" y="3603"/>
                    <a:pt x="1802" y="4637"/>
                    <a:pt x="2903" y="4637"/>
                  </a:cubicBezTo>
                  <a:cubicBezTo>
                    <a:pt x="3336" y="4637"/>
                    <a:pt x="3970" y="4470"/>
                    <a:pt x="4404" y="3636"/>
                  </a:cubicBezTo>
                  <a:cubicBezTo>
                    <a:pt x="4437" y="3569"/>
                    <a:pt x="5171" y="2068"/>
                    <a:pt x="4771" y="1001"/>
                  </a:cubicBezTo>
                  <a:cubicBezTo>
                    <a:pt x="4637" y="567"/>
                    <a:pt x="4337" y="267"/>
                    <a:pt x="3903" y="100"/>
                  </a:cubicBezTo>
                  <a:cubicBezTo>
                    <a:pt x="3770" y="34"/>
                    <a:pt x="3603" y="0"/>
                    <a:pt x="34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411050" y="3893725"/>
              <a:ext cx="138025" cy="104900"/>
            </a:xfrm>
            <a:custGeom>
              <a:avLst/>
              <a:gdLst/>
              <a:ahLst/>
              <a:cxnLst/>
              <a:rect l="l" t="t" r="r" b="b"/>
              <a:pathLst>
                <a:path w="5521" h="4196" extrusionOk="0">
                  <a:moveTo>
                    <a:pt x="2685" y="1"/>
                  </a:moveTo>
                  <a:cubicBezTo>
                    <a:pt x="0" y="1"/>
                    <a:pt x="1113" y="4195"/>
                    <a:pt x="2296" y="4195"/>
                  </a:cubicBezTo>
                  <a:cubicBezTo>
                    <a:pt x="2348" y="4195"/>
                    <a:pt x="2400" y="4187"/>
                    <a:pt x="2451" y="4171"/>
                  </a:cubicBezTo>
                  <a:cubicBezTo>
                    <a:pt x="3120" y="3954"/>
                    <a:pt x="3240" y="3071"/>
                    <a:pt x="3131" y="2345"/>
                  </a:cubicBezTo>
                  <a:lnTo>
                    <a:pt x="3131" y="2345"/>
                  </a:lnTo>
                  <a:cubicBezTo>
                    <a:pt x="3519" y="2534"/>
                    <a:pt x="3987" y="2670"/>
                    <a:pt x="4395" y="2670"/>
                  </a:cubicBezTo>
                  <a:cubicBezTo>
                    <a:pt x="4894" y="2670"/>
                    <a:pt x="5301" y="2465"/>
                    <a:pt x="5353" y="1902"/>
                  </a:cubicBezTo>
                  <a:cubicBezTo>
                    <a:pt x="5520" y="101"/>
                    <a:pt x="2685" y="1"/>
                    <a:pt x="2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431450" y="3888725"/>
              <a:ext cx="119275" cy="115125"/>
            </a:xfrm>
            <a:custGeom>
              <a:avLst/>
              <a:gdLst/>
              <a:ahLst/>
              <a:cxnLst/>
              <a:rect l="l" t="t" r="r" b="b"/>
              <a:pathLst>
                <a:path w="4771" h="4605" extrusionOk="0">
                  <a:moveTo>
                    <a:pt x="1769" y="1735"/>
                  </a:moveTo>
                  <a:cubicBezTo>
                    <a:pt x="1802" y="1735"/>
                    <a:pt x="1902" y="1869"/>
                    <a:pt x="2002" y="2102"/>
                  </a:cubicBezTo>
                  <a:cubicBezTo>
                    <a:pt x="1802" y="1969"/>
                    <a:pt x="1702" y="1835"/>
                    <a:pt x="1702" y="1802"/>
                  </a:cubicBezTo>
                  <a:cubicBezTo>
                    <a:pt x="1702" y="1769"/>
                    <a:pt x="1735" y="1769"/>
                    <a:pt x="1769" y="1735"/>
                  </a:cubicBezTo>
                  <a:close/>
                  <a:moveTo>
                    <a:pt x="1836" y="401"/>
                  </a:moveTo>
                  <a:cubicBezTo>
                    <a:pt x="1869" y="401"/>
                    <a:pt x="3403" y="468"/>
                    <a:pt x="4037" y="1235"/>
                  </a:cubicBezTo>
                  <a:cubicBezTo>
                    <a:pt x="4271" y="1468"/>
                    <a:pt x="4337" y="1735"/>
                    <a:pt x="4304" y="2102"/>
                  </a:cubicBezTo>
                  <a:cubicBezTo>
                    <a:pt x="4304" y="2236"/>
                    <a:pt x="4271" y="2669"/>
                    <a:pt x="3570" y="2669"/>
                  </a:cubicBezTo>
                  <a:cubicBezTo>
                    <a:pt x="3270" y="2669"/>
                    <a:pt x="2870" y="2569"/>
                    <a:pt x="2503" y="2402"/>
                  </a:cubicBezTo>
                  <a:cubicBezTo>
                    <a:pt x="2403" y="1869"/>
                    <a:pt x="2169" y="1302"/>
                    <a:pt x="1802" y="1302"/>
                  </a:cubicBezTo>
                  <a:cubicBezTo>
                    <a:pt x="1735" y="1302"/>
                    <a:pt x="1702" y="1335"/>
                    <a:pt x="1635" y="1335"/>
                  </a:cubicBezTo>
                  <a:cubicBezTo>
                    <a:pt x="1369" y="1468"/>
                    <a:pt x="1302" y="1669"/>
                    <a:pt x="1302" y="1769"/>
                  </a:cubicBezTo>
                  <a:cubicBezTo>
                    <a:pt x="1302" y="2169"/>
                    <a:pt x="1802" y="2503"/>
                    <a:pt x="2136" y="2669"/>
                  </a:cubicBezTo>
                  <a:cubicBezTo>
                    <a:pt x="2202" y="3303"/>
                    <a:pt x="2102" y="4004"/>
                    <a:pt x="1569" y="4170"/>
                  </a:cubicBezTo>
                  <a:cubicBezTo>
                    <a:pt x="1539" y="4179"/>
                    <a:pt x="1509" y="4183"/>
                    <a:pt x="1478" y="4183"/>
                  </a:cubicBezTo>
                  <a:cubicBezTo>
                    <a:pt x="1268" y="4183"/>
                    <a:pt x="1039" y="3986"/>
                    <a:pt x="835" y="3637"/>
                  </a:cubicBezTo>
                  <a:cubicBezTo>
                    <a:pt x="401" y="2903"/>
                    <a:pt x="234" y="1735"/>
                    <a:pt x="635" y="1035"/>
                  </a:cubicBezTo>
                  <a:cubicBezTo>
                    <a:pt x="868" y="601"/>
                    <a:pt x="1302" y="401"/>
                    <a:pt x="1836" y="401"/>
                  </a:cubicBezTo>
                  <a:close/>
                  <a:moveTo>
                    <a:pt x="1869" y="1"/>
                  </a:moveTo>
                  <a:cubicBezTo>
                    <a:pt x="1235" y="1"/>
                    <a:pt x="735" y="201"/>
                    <a:pt x="401" y="635"/>
                  </a:cubicBezTo>
                  <a:cubicBezTo>
                    <a:pt x="134" y="968"/>
                    <a:pt x="1" y="1468"/>
                    <a:pt x="1" y="2002"/>
                  </a:cubicBezTo>
                  <a:cubicBezTo>
                    <a:pt x="1" y="3203"/>
                    <a:pt x="668" y="4604"/>
                    <a:pt x="1469" y="4604"/>
                  </a:cubicBezTo>
                  <a:cubicBezTo>
                    <a:pt x="1535" y="4604"/>
                    <a:pt x="1635" y="4604"/>
                    <a:pt x="1702" y="4571"/>
                  </a:cubicBezTo>
                  <a:cubicBezTo>
                    <a:pt x="2403" y="4337"/>
                    <a:pt x="2603" y="3603"/>
                    <a:pt x="2569" y="2869"/>
                  </a:cubicBezTo>
                  <a:lnTo>
                    <a:pt x="2569" y="2869"/>
                  </a:lnTo>
                  <a:cubicBezTo>
                    <a:pt x="2903" y="3003"/>
                    <a:pt x="3270" y="3070"/>
                    <a:pt x="3570" y="3070"/>
                  </a:cubicBezTo>
                  <a:cubicBezTo>
                    <a:pt x="4271" y="3070"/>
                    <a:pt x="4671" y="2736"/>
                    <a:pt x="4738" y="2136"/>
                  </a:cubicBezTo>
                  <a:cubicBezTo>
                    <a:pt x="4771" y="1669"/>
                    <a:pt x="4638" y="1235"/>
                    <a:pt x="4337" y="901"/>
                  </a:cubicBezTo>
                  <a:cubicBezTo>
                    <a:pt x="3570" y="67"/>
                    <a:pt x="1869" y="1"/>
                    <a:pt x="18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311375" y="3898925"/>
              <a:ext cx="119275" cy="95175"/>
            </a:xfrm>
            <a:custGeom>
              <a:avLst/>
              <a:gdLst/>
              <a:ahLst/>
              <a:cxnLst/>
              <a:rect l="l" t="t" r="r" b="b"/>
              <a:pathLst>
                <a:path w="4771" h="3807" extrusionOk="0">
                  <a:moveTo>
                    <a:pt x="2783" y="1"/>
                  </a:moveTo>
                  <a:cubicBezTo>
                    <a:pt x="2322" y="1"/>
                    <a:pt x="1788" y="129"/>
                    <a:pt x="1368" y="593"/>
                  </a:cubicBezTo>
                  <a:cubicBezTo>
                    <a:pt x="467" y="1594"/>
                    <a:pt x="0" y="3062"/>
                    <a:pt x="868" y="3529"/>
                  </a:cubicBezTo>
                  <a:cubicBezTo>
                    <a:pt x="1189" y="3702"/>
                    <a:pt x="1611" y="3806"/>
                    <a:pt x="2051" y="3806"/>
                  </a:cubicBezTo>
                  <a:cubicBezTo>
                    <a:pt x="2798" y="3806"/>
                    <a:pt x="3596" y="3505"/>
                    <a:pt x="4037" y="2728"/>
                  </a:cubicBezTo>
                  <a:cubicBezTo>
                    <a:pt x="4771" y="1527"/>
                    <a:pt x="4270" y="327"/>
                    <a:pt x="3803" y="193"/>
                  </a:cubicBezTo>
                  <a:cubicBezTo>
                    <a:pt x="3803" y="193"/>
                    <a:pt x="3348" y="1"/>
                    <a:pt x="2783" y="1"/>
                  </a:cubicBezTo>
                  <a:close/>
                </a:path>
              </a:pathLst>
            </a:custGeom>
            <a:solidFill>
              <a:srgbClr val="ECD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370575" y="3899575"/>
              <a:ext cx="47575" cy="55050"/>
            </a:xfrm>
            <a:custGeom>
              <a:avLst/>
              <a:gdLst/>
              <a:ahLst/>
              <a:cxnLst/>
              <a:rect l="l" t="t" r="r" b="b"/>
              <a:pathLst>
                <a:path w="1903" h="2202" extrusionOk="0">
                  <a:moveTo>
                    <a:pt x="1" y="0"/>
                  </a:moveTo>
                  <a:cubicBezTo>
                    <a:pt x="1" y="1"/>
                    <a:pt x="1469" y="2069"/>
                    <a:pt x="1902" y="22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364750" y="3894525"/>
              <a:ext cx="59225" cy="65950"/>
            </a:xfrm>
            <a:custGeom>
              <a:avLst/>
              <a:gdLst/>
              <a:ahLst/>
              <a:cxnLst/>
              <a:rect l="l" t="t" r="r" b="b"/>
              <a:pathLst>
                <a:path w="2369" h="2638" extrusionOk="0">
                  <a:moveTo>
                    <a:pt x="239" y="1"/>
                  </a:moveTo>
                  <a:cubicBezTo>
                    <a:pt x="205" y="1"/>
                    <a:pt x="169" y="12"/>
                    <a:pt x="134" y="36"/>
                  </a:cubicBezTo>
                  <a:cubicBezTo>
                    <a:pt x="34" y="102"/>
                    <a:pt x="0" y="236"/>
                    <a:pt x="67" y="336"/>
                  </a:cubicBezTo>
                  <a:cubicBezTo>
                    <a:pt x="434" y="836"/>
                    <a:pt x="1601" y="2471"/>
                    <a:pt x="2068" y="2604"/>
                  </a:cubicBezTo>
                  <a:cubicBezTo>
                    <a:pt x="2102" y="2604"/>
                    <a:pt x="2135" y="2637"/>
                    <a:pt x="2135" y="2637"/>
                  </a:cubicBezTo>
                  <a:cubicBezTo>
                    <a:pt x="2235" y="2637"/>
                    <a:pt x="2302" y="2571"/>
                    <a:pt x="2335" y="2471"/>
                  </a:cubicBezTo>
                  <a:cubicBezTo>
                    <a:pt x="2369" y="2371"/>
                    <a:pt x="2335" y="2271"/>
                    <a:pt x="2202" y="2204"/>
                  </a:cubicBezTo>
                  <a:cubicBezTo>
                    <a:pt x="1968" y="2137"/>
                    <a:pt x="1101" y="1036"/>
                    <a:pt x="401" y="102"/>
                  </a:cubicBezTo>
                  <a:cubicBezTo>
                    <a:pt x="358" y="38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344725" y="3916250"/>
              <a:ext cx="58400" cy="63400"/>
            </a:xfrm>
            <a:custGeom>
              <a:avLst/>
              <a:gdLst/>
              <a:ahLst/>
              <a:cxnLst/>
              <a:rect l="l" t="t" r="r" b="b"/>
              <a:pathLst>
                <a:path w="2336" h="2536" extrusionOk="0">
                  <a:moveTo>
                    <a:pt x="1" y="1"/>
                  </a:moveTo>
                  <a:cubicBezTo>
                    <a:pt x="1" y="1"/>
                    <a:pt x="1769" y="2369"/>
                    <a:pt x="2336" y="253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338900" y="3911175"/>
              <a:ext cx="70075" cy="73475"/>
            </a:xfrm>
            <a:custGeom>
              <a:avLst/>
              <a:gdLst/>
              <a:ahLst/>
              <a:cxnLst/>
              <a:rect l="l" t="t" r="r" b="b"/>
              <a:pathLst>
                <a:path w="2803" h="2939" extrusionOk="0">
                  <a:moveTo>
                    <a:pt x="224" y="0"/>
                  </a:moveTo>
                  <a:cubicBezTo>
                    <a:pt x="182" y="0"/>
                    <a:pt x="139" y="11"/>
                    <a:pt x="100" y="37"/>
                  </a:cubicBezTo>
                  <a:cubicBezTo>
                    <a:pt x="0" y="103"/>
                    <a:pt x="0" y="237"/>
                    <a:pt x="67" y="337"/>
                  </a:cubicBezTo>
                  <a:cubicBezTo>
                    <a:pt x="367" y="737"/>
                    <a:pt x="1902" y="2739"/>
                    <a:pt x="2502" y="2939"/>
                  </a:cubicBezTo>
                  <a:lnTo>
                    <a:pt x="2569" y="2939"/>
                  </a:lnTo>
                  <a:cubicBezTo>
                    <a:pt x="2669" y="2939"/>
                    <a:pt x="2736" y="2905"/>
                    <a:pt x="2769" y="2805"/>
                  </a:cubicBezTo>
                  <a:cubicBezTo>
                    <a:pt x="2802" y="2705"/>
                    <a:pt x="2736" y="2572"/>
                    <a:pt x="2635" y="2539"/>
                  </a:cubicBezTo>
                  <a:cubicBezTo>
                    <a:pt x="2302" y="2438"/>
                    <a:pt x="1134" y="1037"/>
                    <a:pt x="401" y="70"/>
                  </a:cubicBezTo>
                  <a:cubicBezTo>
                    <a:pt x="359" y="29"/>
                    <a:pt x="293" y="0"/>
                    <a:pt x="2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456475" y="3796775"/>
              <a:ext cx="46725" cy="76975"/>
            </a:xfrm>
            <a:custGeom>
              <a:avLst/>
              <a:gdLst/>
              <a:ahLst/>
              <a:cxnLst/>
              <a:rect l="l" t="t" r="r" b="b"/>
              <a:pathLst>
                <a:path w="1869" h="3079" extrusionOk="0">
                  <a:moveTo>
                    <a:pt x="1188" y="1"/>
                  </a:moveTo>
                  <a:cubicBezTo>
                    <a:pt x="1170" y="1"/>
                    <a:pt x="1152" y="4"/>
                    <a:pt x="1135" y="9"/>
                  </a:cubicBezTo>
                  <a:cubicBezTo>
                    <a:pt x="1001" y="43"/>
                    <a:pt x="935" y="176"/>
                    <a:pt x="968" y="276"/>
                  </a:cubicBezTo>
                  <a:cubicBezTo>
                    <a:pt x="1402" y="1811"/>
                    <a:pt x="167" y="2645"/>
                    <a:pt x="134" y="2678"/>
                  </a:cubicBezTo>
                  <a:cubicBezTo>
                    <a:pt x="34" y="2745"/>
                    <a:pt x="1" y="2878"/>
                    <a:pt x="67" y="2978"/>
                  </a:cubicBezTo>
                  <a:cubicBezTo>
                    <a:pt x="101" y="3045"/>
                    <a:pt x="167" y="3078"/>
                    <a:pt x="234" y="3078"/>
                  </a:cubicBezTo>
                  <a:cubicBezTo>
                    <a:pt x="267" y="3078"/>
                    <a:pt x="334" y="3045"/>
                    <a:pt x="368" y="3045"/>
                  </a:cubicBezTo>
                  <a:cubicBezTo>
                    <a:pt x="368" y="3012"/>
                    <a:pt x="1869" y="2011"/>
                    <a:pt x="1368" y="176"/>
                  </a:cubicBezTo>
                  <a:cubicBezTo>
                    <a:pt x="1368" y="66"/>
                    <a:pt x="1277" y="1"/>
                    <a:pt x="11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333050" y="3942100"/>
              <a:ext cx="45900" cy="50075"/>
            </a:xfrm>
            <a:custGeom>
              <a:avLst/>
              <a:gdLst/>
              <a:ahLst/>
              <a:cxnLst/>
              <a:rect l="l" t="t" r="r" b="b"/>
              <a:pathLst>
                <a:path w="1836" h="200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168" y="1835"/>
                    <a:pt x="1835" y="20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327225" y="3937075"/>
              <a:ext cx="57550" cy="60100"/>
            </a:xfrm>
            <a:custGeom>
              <a:avLst/>
              <a:gdLst/>
              <a:ahLst/>
              <a:cxnLst/>
              <a:rect l="l" t="t" r="r" b="b"/>
              <a:pathLst>
                <a:path w="2302" h="2404" extrusionOk="0">
                  <a:moveTo>
                    <a:pt x="215" y="0"/>
                  </a:moveTo>
                  <a:cubicBezTo>
                    <a:pt x="175" y="0"/>
                    <a:pt x="136" y="11"/>
                    <a:pt x="100" y="35"/>
                  </a:cubicBezTo>
                  <a:cubicBezTo>
                    <a:pt x="0" y="102"/>
                    <a:pt x="0" y="202"/>
                    <a:pt x="34" y="302"/>
                  </a:cubicBezTo>
                  <a:cubicBezTo>
                    <a:pt x="167" y="502"/>
                    <a:pt x="1268" y="2203"/>
                    <a:pt x="2002" y="2403"/>
                  </a:cubicBezTo>
                  <a:lnTo>
                    <a:pt x="2068" y="2403"/>
                  </a:lnTo>
                  <a:cubicBezTo>
                    <a:pt x="2168" y="2403"/>
                    <a:pt x="2235" y="2336"/>
                    <a:pt x="2269" y="2270"/>
                  </a:cubicBezTo>
                  <a:cubicBezTo>
                    <a:pt x="2302" y="2136"/>
                    <a:pt x="2235" y="2036"/>
                    <a:pt x="2135" y="2003"/>
                  </a:cubicBezTo>
                  <a:cubicBezTo>
                    <a:pt x="1701" y="1869"/>
                    <a:pt x="834" y="769"/>
                    <a:pt x="401" y="102"/>
                  </a:cubicBezTo>
                  <a:cubicBezTo>
                    <a:pt x="357" y="37"/>
                    <a:pt x="287" y="0"/>
                    <a:pt x="21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462325" y="3855725"/>
              <a:ext cx="82575" cy="28850"/>
            </a:xfrm>
            <a:custGeom>
              <a:avLst/>
              <a:gdLst/>
              <a:ahLst/>
              <a:cxnLst/>
              <a:rect l="l" t="t" r="r" b="b"/>
              <a:pathLst>
                <a:path w="3303" h="1154" extrusionOk="0">
                  <a:moveTo>
                    <a:pt x="1977" y="1"/>
                  </a:moveTo>
                  <a:cubicBezTo>
                    <a:pt x="1445" y="1"/>
                    <a:pt x="777" y="176"/>
                    <a:pt x="67" y="787"/>
                  </a:cubicBezTo>
                  <a:cubicBezTo>
                    <a:pt x="0" y="887"/>
                    <a:pt x="0" y="987"/>
                    <a:pt x="67" y="1087"/>
                  </a:cubicBezTo>
                  <a:cubicBezTo>
                    <a:pt x="100" y="1121"/>
                    <a:pt x="167" y="1154"/>
                    <a:pt x="234" y="1154"/>
                  </a:cubicBezTo>
                  <a:cubicBezTo>
                    <a:pt x="267" y="1154"/>
                    <a:pt x="334" y="1154"/>
                    <a:pt x="367" y="1121"/>
                  </a:cubicBezTo>
                  <a:cubicBezTo>
                    <a:pt x="986" y="576"/>
                    <a:pt x="1552" y="421"/>
                    <a:pt x="1995" y="421"/>
                  </a:cubicBezTo>
                  <a:cubicBezTo>
                    <a:pt x="2555" y="421"/>
                    <a:pt x="2917" y="668"/>
                    <a:pt x="2936" y="687"/>
                  </a:cubicBezTo>
                  <a:cubicBezTo>
                    <a:pt x="2971" y="711"/>
                    <a:pt x="3011" y="722"/>
                    <a:pt x="3050" y="722"/>
                  </a:cubicBezTo>
                  <a:cubicBezTo>
                    <a:pt x="3122" y="722"/>
                    <a:pt x="3193" y="685"/>
                    <a:pt x="3236" y="620"/>
                  </a:cubicBezTo>
                  <a:cubicBezTo>
                    <a:pt x="3302" y="520"/>
                    <a:pt x="3269" y="387"/>
                    <a:pt x="3169" y="320"/>
                  </a:cubicBezTo>
                  <a:cubicBezTo>
                    <a:pt x="3169" y="320"/>
                    <a:pt x="2696" y="1"/>
                    <a:pt x="197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23675" y="4041875"/>
              <a:ext cx="261050" cy="844250"/>
            </a:xfrm>
            <a:custGeom>
              <a:avLst/>
              <a:gdLst/>
              <a:ahLst/>
              <a:cxnLst/>
              <a:rect l="l" t="t" r="r" b="b"/>
              <a:pathLst>
                <a:path w="10442" h="33770" extrusionOk="0">
                  <a:moveTo>
                    <a:pt x="10182" y="0"/>
                  </a:moveTo>
                  <a:cubicBezTo>
                    <a:pt x="10157" y="0"/>
                    <a:pt x="10131" y="5"/>
                    <a:pt x="10107" y="12"/>
                  </a:cubicBezTo>
                  <a:cubicBezTo>
                    <a:pt x="10107" y="46"/>
                    <a:pt x="9807" y="179"/>
                    <a:pt x="9340" y="413"/>
                  </a:cubicBezTo>
                  <a:cubicBezTo>
                    <a:pt x="9240" y="479"/>
                    <a:pt x="9207" y="613"/>
                    <a:pt x="9274" y="713"/>
                  </a:cubicBezTo>
                  <a:cubicBezTo>
                    <a:pt x="9307" y="780"/>
                    <a:pt x="9374" y="813"/>
                    <a:pt x="9474" y="813"/>
                  </a:cubicBezTo>
                  <a:cubicBezTo>
                    <a:pt x="9507" y="813"/>
                    <a:pt x="9540" y="813"/>
                    <a:pt x="9574" y="780"/>
                  </a:cubicBezTo>
                  <a:cubicBezTo>
                    <a:pt x="9974" y="546"/>
                    <a:pt x="10274" y="413"/>
                    <a:pt x="10274" y="413"/>
                  </a:cubicBezTo>
                  <a:cubicBezTo>
                    <a:pt x="10408" y="346"/>
                    <a:pt x="10441" y="246"/>
                    <a:pt x="10374" y="146"/>
                  </a:cubicBezTo>
                  <a:cubicBezTo>
                    <a:pt x="10349" y="44"/>
                    <a:pt x="10265" y="0"/>
                    <a:pt x="10182" y="0"/>
                  </a:cubicBezTo>
                  <a:close/>
                  <a:moveTo>
                    <a:pt x="8754" y="845"/>
                  </a:moveTo>
                  <a:cubicBezTo>
                    <a:pt x="8715" y="845"/>
                    <a:pt x="8675" y="856"/>
                    <a:pt x="8640" y="880"/>
                  </a:cubicBezTo>
                  <a:cubicBezTo>
                    <a:pt x="8406" y="1047"/>
                    <a:pt x="8173" y="1213"/>
                    <a:pt x="7939" y="1380"/>
                  </a:cubicBezTo>
                  <a:cubicBezTo>
                    <a:pt x="7873" y="1447"/>
                    <a:pt x="7839" y="1580"/>
                    <a:pt x="7906" y="1680"/>
                  </a:cubicBezTo>
                  <a:cubicBezTo>
                    <a:pt x="7973" y="1714"/>
                    <a:pt x="8006" y="1747"/>
                    <a:pt x="8073" y="1747"/>
                  </a:cubicBezTo>
                  <a:cubicBezTo>
                    <a:pt x="8139" y="1747"/>
                    <a:pt x="8173" y="1747"/>
                    <a:pt x="8206" y="1714"/>
                  </a:cubicBezTo>
                  <a:cubicBezTo>
                    <a:pt x="8406" y="1547"/>
                    <a:pt x="8640" y="1380"/>
                    <a:pt x="8873" y="1213"/>
                  </a:cubicBezTo>
                  <a:cubicBezTo>
                    <a:pt x="8973" y="1147"/>
                    <a:pt x="8973" y="1013"/>
                    <a:pt x="8940" y="946"/>
                  </a:cubicBezTo>
                  <a:cubicBezTo>
                    <a:pt x="8897" y="882"/>
                    <a:pt x="8826" y="845"/>
                    <a:pt x="8754" y="845"/>
                  </a:cubicBezTo>
                  <a:close/>
                  <a:moveTo>
                    <a:pt x="7456" y="1897"/>
                  </a:moveTo>
                  <a:cubicBezTo>
                    <a:pt x="7406" y="1897"/>
                    <a:pt x="7356" y="1914"/>
                    <a:pt x="7305" y="1947"/>
                  </a:cubicBezTo>
                  <a:cubicBezTo>
                    <a:pt x="7105" y="2147"/>
                    <a:pt x="6905" y="2381"/>
                    <a:pt x="6738" y="2581"/>
                  </a:cubicBezTo>
                  <a:cubicBezTo>
                    <a:pt x="6672" y="2681"/>
                    <a:pt x="6672" y="2814"/>
                    <a:pt x="6772" y="2881"/>
                  </a:cubicBezTo>
                  <a:cubicBezTo>
                    <a:pt x="6805" y="2915"/>
                    <a:pt x="6838" y="2915"/>
                    <a:pt x="6905" y="2915"/>
                  </a:cubicBezTo>
                  <a:cubicBezTo>
                    <a:pt x="6972" y="2915"/>
                    <a:pt x="7005" y="2915"/>
                    <a:pt x="7072" y="2848"/>
                  </a:cubicBezTo>
                  <a:cubicBezTo>
                    <a:pt x="7205" y="2648"/>
                    <a:pt x="7406" y="2448"/>
                    <a:pt x="7606" y="2247"/>
                  </a:cubicBezTo>
                  <a:cubicBezTo>
                    <a:pt x="7672" y="2181"/>
                    <a:pt x="7672" y="2047"/>
                    <a:pt x="7606" y="1947"/>
                  </a:cubicBezTo>
                  <a:cubicBezTo>
                    <a:pt x="7556" y="1914"/>
                    <a:pt x="7506" y="1897"/>
                    <a:pt x="7456" y="1897"/>
                  </a:cubicBezTo>
                  <a:close/>
                  <a:moveTo>
                    <a:pt x="6425" y="3213"/>
                  </a:moveTo>
                  <a:cubicBezTo>
                    <a:pt x="6356" y="3213"/>
                    <a:pt x="6293" y="3250"/>
                    <a:pt x="6271" y="3315"/>
                  </a:cubicBezTo>
                  <a:cubicBezTo>
                    <a:pt x="6105" y="3582"/>
                    <a:pt x="6005" y="3882"/>
                    <a:pt x="5938" y="4149"/>
                  </a:cubicBezTo>
                  <a:cubicBezTo>
                    <a:pt x="5904" y="4249"/>
                    <a:pt x="5971" y="4349"/>
                    <a:pt x="6105" y="4382"/>
                  </a:cubicBezTo>
                  <a:cubicBezTo>
                    <a:pt x="6105" y="4382"/>
                    <a:pt x="6138" y="4416"/>
                    <a:pt x="6138" y="4416"/>
                  </a:cubicBezTo>
                  <a:cubicBezTo>
                    <a:pt x="6238" y="4416"/>
                    <a:pt x="6305" y="4349"/>
                    <a:pt x="6338" y="4249"/>
                  </a:cubicBezTo>
                  <a:cubicBezTo>
                    <a:pt x="6405" y="4015"/>
                    <a:pt x="6505" y="3748"/>
                    <a:pt x="6638" y="3515"/>
                  </a:cubicBezTo>
                  <a:cubicBezTo>
                    <a:pt x="6672" y="3415"/>
                    <a:pt x="6638" y="3281"/>
                    <a:pt x="6538" y="3248"/>
                  </a:cubicBezTo>
                  <a:cubicBezTo>
                    <a:pt x="6503" y="3224"/>
                    <a:pt x="6463" y="3213"/>
                    <a:pt x="6425" y="3213"/>
                  </a:cubicBezTo>
                  <a:close/>
                  <a:moveTo>
                    <a:pt x="6038" y="4816"/>
                  </a:moveTo>
                  <a:cubicBezTo>
                    <a:pt x="5938" y="4816"/>
                    <a:pt x="5838" y="4916"/>
                    <a:pt x="5838" y="5016"/>
                  </a:cubicBezTo>
                  <a:cubicBezTo>
                    <a:pt x="5871" y="5316"/>
                    <a:pt x="5904" y="5616"/>
                    <a:pt x="6005" y="5883"/>
                  </a:cubicBezTo>
                  <a:cubicBezTo>
                    <a:pt x="6038" y="5983"/>
                    <a:pt x="6138" y="6050"/>
                    <a:pt x="6205" y="6050"/>
                  </a:cubicBezTo>
                  <a:cubicBezTo>
                    <a:pt x="6238" y="6050"/>
                    <a:pt x="6238" y="6050"/>
                    <a:pt x="6271" y="6017"/>
                  </a:cubicBezTo>
                  <a:cubicBezTo>
                    <a:pt x="6371" y="5983"/>
                    <a:pt x="6438" y="5883"/>
                    <a:pt x="6405" y="5783"/>
                  </a:cubicBezTo>
                  <a:cubicBezTo>
                    <a:pt x="6338" y="5516"/>
                    <a:pt x="6271" y="5250"/>
                    <a:pt x="6271" y="5016"/>
                  </a:cubicBezTo>
                  <a:cubicBezTo>
                    <a:pt x="6271" y="4883"/>
                    <a:pt x="6171" y="4816"/>
                    <a:pt x="6038" y="4816"/>
                  </a:cubicBezTo>
                  <a:close/>
                  <a:moveTo>
                    <a:pt x="8727" y="6138"/>
                  </a:moveTo>
                  <a:cubicBezTo>
                    <a:pt x="8496" y="6138"/>
                    <a:pt x="8261" y="6182"/>
                    <a:pt x="8006" y="6284"/>
                  </a:cubicBezTo>
                  <a:cubicBezTo>
                    <a:pt x="7906" y="6317"/>
                    <a:pt x="7873" y="6450"/>
                    <a:pt x="7906" y="6550"/>
                  </a:cubicBezTo>
                  <a:cubicBezTo>
                    <a:pt x="7939" y="6651"/>
                    <a:pt x="8006" y="6684"/>
                    <a:pt x="8106" y="6684"/>
                  </a:cubicBezTo>
                  <a:lnTo>
                    <a:pt x="8173" y="6684"/>
                  </a:lnTo>
                  <a:cubicBezTo>
                    <a:pt x="8392" y="6602"/>
                    <a:pt x="8589" y="6542"/>
                    <a:pt x="8764" y="6542"/>
                  </a:cubicBezTo>
                  <a:cubicBezTo>
                    <a:pt x="8801" y="6542"/>
                    <a:pt x="8838" y="6545"/>
                    <a:pt x="8873" y="6550"/>
                  </a:cubicBezTo>
                  <a:cubicBezTo>
                    <a:pt x="9007" y="6550"/>
                    <a:pt x="9107" y="6484"/>
                    <a:pt x="9107" y="6384"/>
                  </a:cubicBezTo>
                  <a:cubicBezTo>
                    <a:pt x="9140" y="6250"/>
                    <a:pt x="9040" y="6150"/>
                    <a:pt x="8940" y="6150"/>
                  </a:cubicBezTo>
                  <a:cubicBezTo>
                    <a:pt x="8869" y="6142"/>
                    <a:pt x="8798" y="6138"/>
                    <a:pt x="8727" y="6138"/>
                  </a:cubicBezTo>
                  <a:close/>
                  <a:moveTo>
                    <a:pt x="6553" y="6382"/>
                  </a:moveTo>
                  <a:cubicBezTo>
                    <a:pt x="6513" y="6382"/>
                    <a:pt x="6474" y="6393"/>
                    <a:pt x="6438" y="6417"/>
                  </a:cubicBezTo>
                  <a:cubicBezTo>
                    <a:pt x="6371" y="6484"/>
                    <a:pt x="6338" y="6584"/>
                    <a:pt x="6371" y="6684"/>
                  </a:cubicBezTo>
                  <a:cubicBezTo>
                    <a:pt x="6472" y="6851"/>
                    <a:pt x="6572" y="6984"/>
                    <a:pt x="6705" y="7151"/>
                  </a:cubicBezTo>
                  <a:cubicBezTo>
                    <a:pt x="6672" y="7184"/>
                    <a:pt x="6605" y="7218"/>
                    <a:pt x="6572" y="7251"/>
                  </a:cubicBezTo>
                  <a:cubicBezTo>
                    <a:pt x="6505" y="7351"/>
                    <a:pt x="6472" y="7484"/>
                    <a:pt x="6572" y="7551"/>
                  </a:cubicBezTo>
                  <a:cubicBezTo>
                    <a:pt x="6605" y="7585"/>
                    <a:pt x="6672" y="7618"/>
                    <a:pt x="6705" y="7618"/>
                  </a:cubicBezTo>
                  <a:cubicBezTo>
                    <a:pt x="6772" y="7618"/>
                    <a:pt x="6805" y="7618"/>
                    <a:pt x="6872" y="7551"/>
                  </a:cubicBezTo>
                  <a:cubicBezTo>
                    <a:pt x="6905" y="7518"/>
                    <a:pt x="6939" y="7484"/>
                    <a:pt x="6972" y="7451"/>
                  </a:cubicBezTo>
                  <a:cubicBezTo>
                    <a:pt x="7000" y="7465"/>
                    <a:pt x="7033" y="7473"/>
                    <a:pt x="7065" y="7473"/>
                  </a:cubicBezTo>
                  <a:cubicBezTo>
                    <a:pt x="7110" y="7473"/>
                    <a:pt x="7153" y="7457"/>
                    <a:pt x="7172" y="7418"/>
                  </a:cubicBezTo>
                  <a:cubicBezTo>
                    <a:pt x="7239" y="7384"/>
                    <a:pt x="7272" y="7284"/>
                    <a:pt x="7272" y="7218"/>
                  </a:cubicBezTo>
                  <a:cubicBezTo>
                    <a:pt x="7339" y="7151"/>
                    <a:pt x="7406" y="7118"/>
                    <a:pt x="7472" y="7051"/>
                  </a:cubicBezTo>
                  <a:cubicBezTo>
                    <a:pt x="7572" y="6984"/>
                    <a:pt x="7606" y="6851"/>
                    <a:pt x="7539" y="6751"/>
                  </a:cubicBezTo>
                  <a:cubicBezTo>
                    <a:pt x="7498" y="6709"/>
                    <a:pt x="7431" y="6681"/>
                    <a:pt x="7362" y="6681"/>
                  </a:cubicBezTo>
                  <a:cubicBezTo>
                    <a:pt x="7320" y="6681"/>
                    <a:pt x="7277" y="6692"/>
                    <a:pt x="7239" y="6717"/>
                  </a:cubicBezTo>
                  <a:cubicBezTo>
                    <a:pt x="7172" y="6784"/>
                    <a:pt x="7105" y="6817"/>
                    <a:pt x="7005" y="6884"/>
                  </a:cubicBezTo>
                  <a:cubicBezTo>
                    <a:pt x="6905" y="6751"/>
                    <a:pt x="6805" y="6617"/>
                    <a:pt x="6738" y="6484"/>
                  </a:cubicBezTo>
                  <a:cubicBezTo>
                    <a:pt x="6695" y="6419"/>
                    <a:pt x="6624" y="6382"/>
                    <a:pt x="6553" y="6382"/>
                  </a:cubicBezTo>
                  <a:close/>
                  <a:moveTo>
                    <a:pt x="9625" y="6504"/>
                  </a:moveTo>
                  <a:cubicBezTo>
                    <a:pt x="9581" y="6504"/>
                    <a:pt x="9537" y="6520"/>
                    <a:pt x="9507" y="6550"/>
                  </a:cubicBezTo>
                  <a:cubicBezTo>
                    <a:pt x="9407" y="6651"/>
                    <a:pt x="9407" y="6784"/>
                    <a:pt x="9474" y="6851"/>
                  </a:cubicBezTo>
                  <a:cubicBezTo>
                    <a:pt x="9607" y="7017"/>
                    <a:pt x="9707" y="7251"/>
                    <a:pt x="9741" y="7518"/>
                  </a:cubicBezTo>
                  <a:cubicBezTo>
                    <a:pt x="9741" y="7618"/>
                    <a:pt x="9841" y="7685"/>
                    <a:pt x="9941" y="7685"/>
                  </a:cubicBezTo>
                  <a:lnTo>
                    <a:pt x="9974" y="7685"/>
                  </a:lnTo>
                  <a:cubicBezTo>
                    <a:pt x="10074" y="7685"/>
                    <a:pt x="10174" y="7585"/>
                    <a:pt x="10141" y="7451"/>
                  </a:cubicBezTo>
                  <a:cubicBezTo>
                    <a:pt x="10107" y="7118"/>
                    <a:pt x="9974" y="6817"/>
                    <a:pt x="9774" y="6584"/>
                  </a:cubicBezTo>
                  <a:cubicBezTo>
                    <a:pt x="9737" y="6529"/>
                    <a:pt x="9680" y="6504"/>
                    <a:pt x="9625" y="6504"/>
                  </a:cubicBezTo>
                  <a:close/>
                  <a:moveTo>
                    <a:pt x="7622" y="7643"/>
                  </a:moveTo>
                  <a:cubicBezTo>
                    <a:pt x="7572" y="7643"/>
                    <a:pt x="7522" y="7668"/>
                    <a:pt x="7472" y="7718"/>
                  </a:cubicBezTo>
                  <a:cubicBezTo>
                    <a:pt x="7406" y="7818"/>
                    <a:pt x="7406" y="7918"/>
                    <a:pt x="7506" y="8018"/>
                  </a:cubicBezTo>
                  <a:cubicBezTo>
                    <a:pt x="7739" y="8218"/>
                    <a:pt x="7973" y="8418"/>
                    <a:pt x="8173" y="8552"/>
                  </a:cubicBezTo>
                  <a:cubicBezTo>
                    <a:pt x="8206" y="8552"/>
                    <a:pt x="8273" y="8585"/>
                    <a:pt x="8306" y="8585"/>
                  </a:cubicBezTo>
                  <a:cubicBezTo>
                    <a:pt x="8373" y="8585"/>
                    <a:pt x="8440" y="8552"/>
                    <a:pt x="8473" y="8485"/>
                  </a:cubicBezTo>
                  <a:cubicBezTo>
                    <a:pt x="8540" y="8385"/>
                    <a:pt x="8506" y="8252"/>
                    <a:pt x="8406" y="8185"/>
                  </a:cubicBezTo>
                  <a:cubicBezTo>
                    <a:pt x="8206" y="8052"/>
                    <a:pt x="8006" y="7918"/>
                    <a:pt x="7772" y="7718"/>
                  </a:cubicBezTo>
                  <a:cubicBezTo>
                    <a:pt x="7722" y="7668"/>
                    <a:pt x="7672" y="7643"/>
                    <a:pt x="7622" y="7643"/>
                  </a:cubicBezTo>
                  <a:close/>
                  <a:moveTo>
                    <a:pt x="6121" y="7801"/>
                  </a:moveTo>
                  <a:cubicBezTo>
                    <a:pt x="6071" y="7801"/>
                    <a:pt x="6021" y="7818"/>
                    <a:pt x="5971" y="7851"/>
                  </a:cubicBezTo>
                  <a:cubicBezTo>
                    <a:pt x="5871" y="7985"/>
                    <a:pt x="5771" y="8085"/>
                    <a:pt x="5671" y="8218"/>
                  </a:cubicBezTo>
                  <a:cubicBezTo>
                    <a:pt x="5571" y="8318"/>
                    <a:pt x="5504" y="8418"/>
                    <a:pt x="5437" y="8485"/>
                  </a:cubicBezTo>
                  <a:cubicBezTo>
                    <a:pt x="5337" y="8585"/>
                    <a:pt x="5371" y="8719"/>
                    <a:pt x="5437" y="8785"/>
                  </a:cubicBezTo>
                  <a:cubicBezTo>
                    <a:pt x="5504" y="8819"/>
                    <a:pt x="5538" y="8852"/>
                    <a:pt x="5571" y="8852"/>
                  </a:cubicBezTo>
                  <a:cubicBezTo>
                    <a:pt x="5638" y="8852"/>
                    <a:pt x="5704" y="8819"/>
                    <a:pt x="5738" y="8752"/>
                  </a:cubicBezTo>
                  <a:cubicBezTo>
                    <a:pt x="5838" y="8685"/>
                    <a:pt x="5904" y="8585"/>
                    <a:pt x="5971" y="8485"/>
                  </a:cubicBezTo>
                  <a:cubicBezTo>
                    <a:pt x="6071" y="8352"/>
                    <a:pt x="6171" y="8252"/>
                    <a:pt x="6271" y="8152"/>
                  </a:cubicBezTo>
                  <a:cubicBezTo>
                    <a:pt x="6371" y="8052"/>
                    <a:pt x="6371" y="7918"/>
                    <a:pt x="6271" y="7851"/>
                  </a:cubicBezTo>
                  <a:cubicBezTo>
                    <a:pt x="6221" y="7818"/>
                    <a:pt x="6171" y="7801"/>
                    <a:pt x="6121" y="7801"/>
                  </a:cubicBezTo>
                  <a:close/>
                  <a:moveTo>
                    <a:pt x="9784" y="8084"/>
                  </a:moveTo>
                  <a:cubicBezTo>
                    <a:pt x="9721" y="8084"/>
                    <a:pt x="9650" y="8120"/>
                    <a:pt x="9607" y="8185"/>
                  </a:cubicBezTo>
                  <a:cubicBezTo>
                    <a:pt x="9507" y="8352"/>
                    <a:pt x="9340" y="8418"/>
                    <a:pt x="9107" y="8418"/>
                  </a:cubicBezTo>
                  <a:lnTo>
                    <a:pt x="9073" y="8418"/>
                  </a:lnTo>
                  <a:cubicBezTo>
                    <a:pt x="8973" y="8418"/>
                    <a:pt x="8873" y="8519"/>
                    <a:pt x="8873" y="8619"/>
                  </a:cubicBezTo>
                  <a:cubicBezTo>
                    <a:pt x="8873" y="8752"/>
                    <a:pt x="8940" y="8852"/>
                    <a:pt x="9073" y="8852"/>
                  </a:cubicBezTo>
                  <a:lnTo>
                    <a:pt x="9107" y="8852"/>
                  </a:lnTo>
                  <a:cubicBezTo>
                    <a:pt x="9474" y="8852"/>
                    <a:pt x="9774" y="8685"/>
                    <a:pt x="9941" y="8385"/>
                  </a:cubicBezTo>
                  <a:cubicBezTo>
                    <a:pt x="10007" y="8285"/>
                    <a:pt x="9974" y="8152"/>
                    <a:pt x="9874" y="8118"/>
                  </a:cubicBezTo>
                  <a:cubicBezTo>
                    <a:pt x="9850" y="8095"/>
                    <a:pt x="9818" y="8084"/>
                    <a:pt x="9784" y="8084"/>
                  </a:cubicBezTo>
                  <a:close/>
                  <a:moveTo>
                    <a:pt x="5090" y="9084"/>
                  </a:moveTo>
                  <a:cubicBezTo>
                    <a:pt x="5018" y="9084"/>
                    <a:pt x="4947" y="9121"/>
                    <a:pt x="4904" y="9186"/>
                  </a:cubicBezTo>
                  <a:cubicBezTo>
                    <a:pt x="4737" y="9419"/>
                    <a:pt x="4604" y="9653"/>
                    <a:pt x="4470" y="9886"/>
                  </a:cubicBezTo>
                  <a:cubicBezTo>
                    <a:pt x="4403" y="10020"/>
                    <a:pt x="4437" y="10120"/>
                    <a:pt x="4537" y="10186"/>
                  </a:cubicBezTo>
                  <a:cubicBezTo>
                    <a:pt x="4570" y="10220"/>
                    <a:pt x="4604" y="10220"/>
                    <a:pt x="4637" y="10220"/>
                  </a:cubicBezTo>
                  <a:cubicBezTo>
                    <a:pt x="4704" y="10220"/>
                    <a:pt x="4770" y="10186"/>
                    <a:pt x="4837" y="10120"/>
                  </a:cubicBezTo>
                  <a:cubicBezTo>
                    <a:pt x="4970" y="9886"/>
                    <a:pt x="5104" y="9653"/>
                    <a:pt x="5271" y="9419"/>
                  </a:cubicBezTo>
                  <a:cubicBezTo>
                    <a:pt x="5337" y="9319"/>
                    <a:pt x="5304" y="9186"/>
                    <a:pt x="5204" y="9119"/>
                  </a:cubicBezTo>
                  <a:cubicBezTo>
                    <a:pt x="5169" y="9095"/>
                    <a:pt x="5129" y="9084"/>
                    <a:pt x="5090" y="9084"/>
                  </a:cubicBezTo>
                  <a:close/>
                  <a:moveTo>
                    <a:pt x="4262" y="10541"/>
                  </a:moveTo>
                  <a:cubicBezTo>
                    <a:pt x="4189" y="10541"/>
                    <a:pt x="4120" y="10578"/>
                    <a:pt x="4070" y="10653"/>
                  </a:cubicBezTo>
                  <a:cubicBezTo>
                    <a:pt x="3970" y="10920"/>
                    <a:pt x="3836" y="11187"/>
                    <a:pt x="3770" y="11454"/>
                  </a:cubicBezTo>
                  <a:cubicBezTo>
                    <a:pt x="3736" y="11587"/>
                    <a:pt x="3803" y="11687"/>
                    <a:pt x="3903" y="11721"/>
                  </a:cubicBezTo>
                  <a:lnTo>
                    <a:pt x="3970" y="11721"/>
                  </a:lnTo>
                  <a:cubicBezTo>
                    <a:pt x="4036" y="11721"/>
                    <a:pt x="4137" y="11687"/>
                    <a:pt x="4170" y="11587"/>
                  </a:cubicBezTo>
                  <a:cubicBezTo>
                    <a:pt x="4237" y="11354"/>
                    <a:pt x="4337" y="11087"/>
                    <a:pt x="4470" y="10820"/>
                  </a:cubicBezTo>
                  <a:cubicBezTo>
                    <a:pt x="4503" y="10720"/>
                    <a:pt x="4470" y="10620"/>
                    <a:pt x="4337" y="10553"/>
                  </a:cubicBezTo>
                  <a:cubicBezTo>
                    <a:pt x="4312" y="10545"/>
                    <a:pt x="4287" y="10541"/>
                    <a:pt x="4262" y="10541"/>
                  </a:cubicBezTo>
                  <a:close/>
                  <a:moveTo>
                    <a:pt x="3803" y="12121"/>
                  </a:moveTo>
                  <a:cubicBezTo>
                    <a:pt x="3670" y="12121"/>
                    <a:pt x="3569" y="12188"/>
                    <a:pt x="3536" y="12288"/>
                  </a:cubicBezTo>
                  <a:cubicBezTo>
                    <a:pt x="3503" y="12588"/>
                    <a:pt x="3469" y="12855"/>
                    <a:pt x="3436" y="13155"/>
                  </a:cubicBezTo>
                  <a:cubicBezTo>
                    <a:pt x="3436" y="13255"/>
                    <a:pt x="3503" y="13355"/>
                    <a:pt x="3636" y="13355"/>
                  </a:cubicBezTo>
                  <a:cubicBezTo>
                    <a:pt x="3770" y="13355"/>
                    <a:pt x="3836" y="13289"/>
                    <a:pt x="3870" y="13189"/>
                  </a:cubicBezTo>
                  <a:cubicBezTo>
                    <a:pt x="3870" y="12922"/>
                    <a:pt x="3903" y="12655"/>
                    <a:pt x="3970" y="12388"/>
                  </a:cubicBezTo>
                  <a:cubicBezTo>
                    <a:pt x="3970" y="12255"/>
                    <a:pt x="3903" y="12154"/>
                    <a:pt x="3803" y="12121"/>
                  </a:cubicBezTo>
                  <a:close/>
                  <a:moveTo>
                    <a:pt x="3636" y="13789"/>
                  </a:moveTo>
                  <a:cubicBezTo>
                    <a:pt x="3503" y="13789"/>
                    <a:pt x="3436" y="13889"/>
                    <a:pt x="3436" y="14022"/>
                  </a:cubicBezTo>
                  <a:cubicBezTo>
                    <a:pt x="3469" y="14289"/>
                    <a:pt x="3503" y="14590"/>
                    <a:pt x="3569" y="14856"/>
                  </a:cubicBezTo>
                  <a:cubicBezTo>
                    <a:pt x="3569" y="14956"/>
                    <a:pt x="3670" y="15023"/>
                    <a:pt x="3770" y="15023"/>
                  </a:cubicBezTo>
                  <a:lnTo>
                    <a:pt x="3803" y="15023"/>
                  </a:lnTo>
                  <a:cubicBezTo>
                    <a:pt x="3936" y="14990"/>
                    <a:pt x="4003" y="14890"/>
                    <a:pt x="3970" y="14756"/>
                  </a:cubicBezTo>
                  <a:cubicBezTo>
                    <a:pt x="3903" y="14523"/>
                    <a:pt x="3870" y="14256"/>
                    <a:pt x="3870" y="13989"/>
                  </a:cubicBezTo>
                  <a:cubicBezTo>
                    <a:pt x="3836" y="13856"/>
                    <a:pt x="3736" y="13789"/>
                    <a:pt x="3636" y="13789"/>
                  </a:cubicBezTo>
                  <a:close/>
                  <a:moveTo>
                    <a:pt x="4007" y="15411"/>
                  </a:moveTo>
                  <a:cubicBezTo>
                    <a:pt x="3984" y="15411"/>
                    <a:pt x="3960" y="15416"/>
                    <a:pt x="3936" y="15423"/>
                  </a:cubicBezTo>
                  <a:cubicBezTo>
                    <a:pt x="3803" y="15457"/>
                    <a:pt x="3770" y="15590"/>
                    <a:pt x="3803" y="15690"/>
                  </a:cubicBezTo>
                  <a:cubicBezTo>
                    <a:pt x="3903" y="15957"/>
                    <a:pt x="4003" y="16224"/>
                    <a:pt x="4137" y="16491"/>
                  </a:cubicBezTo>
                  <a:cubicBezTo>
                    <a:pt x="4203" y="16558"/>
                    <a:pt x="4270" y="16591"/>
                    <a:pt x="4337" y="16591"/>
                  </a:cubicBezTo>
                  <a:cubicBezTo>
                    <a:pt x="4370" y="16591"/>
                    <a:pt x="4403" y="16591"/>
                    <a:pt x="4437" y="16558"/>
                  </a:cubicBezTo>
                  <a:cubicBezTo>
                    <a:pt x="4537" y="16524"/>
                    <a:pt x="4570" y="16391"/>
                    <a:pt x="4503" y="16291"/>
                  </a:cubicBezTo>
                  <a:cubicBezTo>
                    <a:pt x="4403" y="16057"/>
                    <a:pt x="4270" y="15790"/>
                    <a:pt x="4203" y="15557"/>
                  </a:cubicBezTo>
                  <a:cubicBezTo>
                    <a:pt x="4152" y="15455"/>
                    <a:pt x="4082" y="15411"/>
                    <a:pt x="4007" y="15411"/>
                  </a:cubicBezTo>
                  <a:close/>
                  <a:moveTo>
                    <a:pt x="4789" y="16878"/>
                  </a:moveTo>
                  <a:cubicBezTo>
                    <a:pt x="4744" y="16878"/>
                    <a:pt x="4700" y="16895"/>
                    <a:pt x="4670" y="16925"/>
                  </a:cubicBezTo>
                  <a:cubicBezTo>
                    <a:pt x="4570" y="16991"/>
                    <a:pt x="4537" y="17125"/>
                    <a:pt x="4604" y="17191"/>
                  </a:cubicBezTo>
                  <a:cubicBezTo>
                    <a:pt x="4770" y="17425"/>
                    <a:pt x="4970" y="17658"/>
                    <a:pt x="5137" y="17859"/>
                  </a:cubicBezTo>
                  <a:lnTo>
                    <a:pt x="5071" y="17859"/>
                  </a:lnTo>
                  <a:cubicBezTo>
                    <a:pt x="4770" y="17925"/>
                    <a:pt x="4503" y="17992"/>
                    <a:pt x="4237" y="18092"/>
                  </a:cubicBezTo>
                  <a:cubicBezTo>
                    <a:pt x="4137" y="18159"/>
                    <a:pt x="4070" y="18259"/>
                    <a:pt x="4103" y="18359"/>
                  </a:cubicBezTo>
                  <a:cubicBezTo>
                    <a:pt x="4137" y="18459"/>
                    <a:pt x="4237" y="18492"/>
                    <a:pt x="4303" y="18492"/>
                  </a:cubicBezTo>
                  <a:lnTo>
                    <a:pt x="4370" y="18492"/>
                  </a:lnTo>
                  <a:cubicBezTo>
                    <a:pt x="4637" y="18392"/>
                    <a:pt x="4870" y="18326"/>
                    <a:pt x="5137" y="18259"/>
                  </a:cubicBezTo>
                  <a:cubicBezTo>
                    <a:pt x="5271" y="18225"/>
                    <a:pt x="5337" y="18125"/>
                    <a:pt x="5304" y="18025"/>
                  </a:cubicBezTo>
                  <a:cubicBezTo>
                    <a:pt x="5304" y="17992"/>
                    <a:pt x="5271" y="17959"/>
                    <a:pt x="5271" y="17925"/>
                  </a:cubicBezTo>
                  <a:cubicBezTo>
                    <a:pt x="5337" y="17925"/>
                    <a:pt x="5404" y="17925"/>
                    <a:pt x="5471" y="17859"/>
                  </a:cubicBezTo>
                  <a:cubicBezTo>
                    <a:pt x="5538" y="17792"/>
                    <a:pt x="5538" y="17658"/>
                    <a:pt x="5471" y="17592"/>
                  </a:cubicBezTo>
                  <a:cubicBezTo>
                    <a:pt x="5271" y="17392"/>
                    <a:pt x="5104" y="17191"/>
                    <a:pt x="4937" y="16958"/>
                  </a:cubicBezTo>
                  <a:cubicBezTo>
                    <a:pt x="4900" y="16903"/>
                    <a:pt x="4843" y="16878"/>
                    <a:pt x="4789" y="16878"/>
                  </a:cubicBezTo>
                  <a:close/>
                  <a:moveTo>
                    <a:pt x="7583" y="17883"/>
                  </a:moveTo>
                  <a:cubicBezTo>
                    <a:pt x="7495" y="17883"/>
                    <a:pt x="7400" y="17943"/>
                    <a:pt x="7372" y="18025"/>
                  </a:cubicBezTo>
                  <a:cubicBezTo>
                    <a:pt x="7339" y="18159"/>
                    <a:pt x="7406" y="18259"/>
                    <a:pt x="7539" y="18292"/>
                  </a:cubicBezTo>
                  <a:cubicBezTo>
                    <a:pt x="7839" y="18359"/>
                    <a:pt x="8073" y="18459"/>
                    <a:pt x="8239" y="18559"/>
                  </a:cubicBezTo>
                  <a:cubicBezTo>
                    <a:pt x="8273" y="18592"/>
                    <a:pt x="8306" y="18592"/>
                    <a:pt x="8340" y="18592"/>
                  </a:cubicBezTo>
                  <a:cubicBezTo>
                    <a:pt x="8406" y="18592"/>
                    <a:pt x="8473" y="18559"/>
                    <a:pt x="8540" y="18526"/>
                  </a:cubicBezTo>
                  <a:cubicBezTo>
                    <a:pt x="8606" y="18426"/>
                    <a:pt x="8573" y="18292"/>
                    <a:pt x="8473" y="18225"/>
                  </a:cubicBezTo>
                  <a:cubicBezTo>
                    <a:pt x="8273" y="18092"/>
                    <a:pt x="7973" y="17959"/>
                    <a:pt x="7639" y="17892"/>
                  </a:cubicBezTo>
                  <a:cubicBezTo>
                    <a:pt x="7621" y="17886"/>
                    <a:pt x="7603" y="17883"/>
                    <a:pt x="7583" y="17883"/>
                  </a:cubicBezTo>
                  <a:close/>
                  <a:moveTo>
                    <a:pt x="5904" y="17725"/>
                  </a:moveTo>
                  <a:cubicBezTo>
                    <a:pt x="5804" y="17725"/>
                    <a:pt x="5704" y="17825"/>
                    <a:pt x="5738" y="17959"/>
                  </a:cubicBezTo>
                  <a:cubicBezTo>
                    <a:pt x="5738" y="18025"/>
                    <a:pt x="5771" y="18092"/>
                    <a:pt x="5804" y="18125"/>
                  </a:cubicBezTo>
                  <a:cubicBezTo>
                    <a:pt x="5804" y="18125"/>
                    <a:pt x="5771" y="18125"/>
                    <a:pt x="5771" y="18159"/>
                  </a:cubicBezTo>
                  <a:cubicBezTo>
                    <a:pt x="5704" y="18225"/>
                    <a:pt x="5738" y="18359"/>
                    <a:pt x="5804" y="18426"/>
                  </a:cubicBezTo>
                  <a:cubicBezTo>
                    <a:pt x="6071" y="18626"/>
                    <a:pt x="6305" y="18759"/>
                    <a:pt x="6572" y="18893"/>
                  </a:cubicBezTo>
                  <a:cubicBezTo>
                    <a:pt x="6605" y="18893"/>
                    <a:pt x="6605" y="18926"/>
                    <a:pt x="6638" y="18926"/>
                  </a:cubicBezTo>
                  <a:cubicBezTo>
                    <a:pt x="6738" y="18926"/>
                    <a:pt x="6805" y="18859"/>
                    <a:pt x="6838" y="18793"/>
                  </a:cubicBezTo>
                  <a:cubicBezTo>
                    <a:pt x="6872" y="18692"/>
                    <a:pt x="6838" y="18559"/>
                    <a:pt x="6738" y="18526"/>
                  </a:cubicBezTo>
                  <a:cubicBezTo>
                    <a:pt x="6538" y="18426"/>
                    <a:pt x="6305" y="18292"/>
                    <a:pt x="6105" y="18125"/>
                  </a:cubicBezTo>
                  <a:lnTo>
                    <a:pt x="6305" y="18125"/>
                  </a:lnTo>
                  <a:cubicBezTo>
                    <a:pt x="6472" y="18159"/>
                    <a:pt x="6605" y="18159"/>
                    <a:pt x="6738" y="18159"/>
                  </a:cubicBezTo>
                  <a:cubicBezTo>
                    <a:pt x="6872" y="18159"/>
                    <a:pt x="6972" y="18092"/>
                    <a:pt x="6972" y="17959"/>
                  </a:cubicBezTo>
                  <a:cubicBezTo>
                    <a:pt x="6972" y="17859"/>
                    <a:pt x="6905" y="17758"/>
                    <a:pt x="6772" y="17725"/>
                  </a:cubicBezTo>
                  <a:close/>
                  <a:moveTo>
                    <a:pt x="8274" y="18751"/>
                  </a:moveTo>
                  <a:cubicBezTo>
                    <a:pt x="8252" y="18751"/>
                    <a:pt x="8230" y="18753"/>
                    <a:pt x="8206" y="18759"/>
                  </a:cubicBezTo>
                  <a:lnTo>
                    <a:pt x="8073" y="18759"/>
                  </a:lnTo>
                  <a:cubicBezTo>
                    <a:pt x="7989" y="18776"/>
                    <a:pt x="7898" y="18784"/>
                    <a:pt x="7797" y="18784"/>
                  </a:cubicBezTo>
                  <a:cubicBezTo>
                    <a:pt x="7697" y="18784"/>
                    <a:pt x="7589" y="18776"/>
                    <a:pt x="7472" y="18759"/>
                  </a:cubicBezTo>
                  <a:cubicBezTo>
                    <a:pt x="7459" y="18755"/>
                    <a:pt x="7445" y="18753"/>
                    <a:pt x="7432" y="18753"/>
                  </a:cubicBezTo>
                  <a:cubicBezTo>
                    <a:pt x="7347" y="18753"/>
                    <a:pt x="7268" y="18839"/>
                    <a:pt x="7239" y="18926"/>
                  </a:cubicBezTo>
                  <a:cubicBezTo>
                    <a:pt x="7205" y="19059"/>
                    <a:pt x="7305" y="19159"/>
                    <a:pt x="7406" y="19159"/>
                  </a:cubicBezTo>
                  <a:cubicBezTo>
                    <a:pt x="7539" y="19193"/>
                    <a:pt x="7706" y="19226"/>
                    <a:pt x="7839" y="19226"/>
                  </a:cubicBezTo>
                  <a:cubicBezTo>
                    <a:pt x="7939" y="19226"/>
                    <a:pt x="8039" y="19193"/>
                    <a:pt x="8139" y="19193"/>
                  </a:cubicBezTo>
                  <a:cubicBezTo>
                    <a:pt x="8206" y="19159"/>
                    <a:pt x="8273" y="19159"/>
                    <a:pt x="8306" y="19159"/>
                  </a:cubicBezTo>
                  <a:cubicBezTo>
                    <a:pt x="8440" y="19126"/>
                    <a:pt x="8506" y="18993"/>
                    <a:pt x="8473" y="18893"/>
                  </a:cubicBezTo>
                  <a:cubicBezTo>
                    <a:pt x="8446" y="18810"/>
                    <a:pt x="8373" y="18751"/>
                    <a:pt x="8274" y="18751"/>
                  </a:cubicBezTo>
                  <a:close/>
                  <a:moveTo>
                    <a:pt x="3551" y="18458"/>
                  </a:moveTo>
                  <a:cubicBezTo>
                    <a:pt x="3511" y="18458"/>
                    <a:pt x="3471" y="18469"/>
                    <a:pt x="3436" y="18492"/>
                  </a:cubicBezTo>
                  <a:cubicBezTo>
                    <a:pt x="3203" y="18626"/>
                    <a:pt x="2969" y="18793"/>
                    <a:pt x="2736" y="18993"/>
                  </a:cubicBezTo>
                  <a:cubicBezTo>
                    <a:pt x="2669" y="19059"/>
                    <a:pt x="2635" y="19193"/>
                    <a:pt x="2702" y="19260"/>
                  </a:cubicBezTo>
                  <a:cubicBezTo>
                    <a:pt x="2769" y="19326"/>
                    <a:pt x="2802" y="19360"/>
                    <a:pt x="2869" y="19360"/>
                  </a:cubicBezTo>
                  <a:cubicBezTo>
                    <a:pt x="2936" y="19360"/>
                    <a:pt x="2969" y="19326"/>
                    <a:pt x="3002" y="19293"/>
                  </a:cubicBezTo>
                  <a:cubicBezTo>
                    <a:pt x="3203" y="19126"/>
                    <a:pt x="3436" y="18959"/>
                    <a:pt x="3670" y="18826"/>
                  </a:cubicBezTo>
                  <a:cubicBezTo>
                    <a:pt x="3770" y="18793"/>
                    <a:pt x="3803" y="18659"/>
                    <a:pt x="3736" y="18559"/>
                  </a:cubicBezTo>
                  <a:cubicBezTo>
                    <a:pt x="3693" y="18494"/>
                    <a:pt x="3622" y="18458"/>
                    <a:pt x="3551" y="18458"/>
                  </a:cubicBezTo>
                  <a:close/>
                  <a:moveTo>
                    <a:pt x="2284" y="19513"/>
                  </a:moveTo>
                  <a:cubicBezTo>
                    <a:pt x="2229" y="19513"/>
                    <a:pt x="2172" y="19538"/>
                    <a:pt x="2135" y="19593"/>
                  </a:cubicBezTo>
                  <a:cubicBezTo>
                    <a:pt x="1935" y="19793"/>
                    <a:pt x="1768" y="20027"/>
                    <a:pt x="1601" y="20260"/>
                  </a:cubicBezTo>
                  <a:cubicBezTo>
                    <a:pt x="1535" y="20360"/>
                    <a:pt x="1568" y="20494"/>
                    <a:pt x="1635" y="20560"/>
                  </a:cubicBezTo>
                  <a:cubicBezTo>
                    <a:pt x="1701" y="20560"/>
                    <a:pt x="1735" y="20594"/>
                    <a:pt x="1768" y="20594"/>
                  </a:cubicBezTo>
                  <a:cubicBezTo>
                    <a:pt x="1835" y="20594"/>
                    <a:pt x="1902" y="20560"/>
                    <a:pt x="1935" y="20494"/>
                  </a:cubicBezTo>
                  <a:cubicBezTo>
                    <a:pt x="2102" y="20260"/>
                    <a:pt x="2269" y="20060"/>
                    <a:pt x="2435" y="19860"/>
                  </a:cubicBezTo>
                  <a:cubicBezTo>
                    <a:pt x="2502" y="19760"/>
                    <a:pt x="2502" y="19626"/>
                    <a:pt x="2402" y="19560"/>
                  </a:cubicBezTo>
                  <a:cubicBezTo>
                    <a:pt x="2372" y="19530"/>
                    <a:pt x="2329" y="19513"/>
                    <a:pt x="2284" y="19513"/>
                  </a:cubicBezTo>
                  <a:close/>
                  <a:moveTo>
                    <a:pt x="1355" y="20882"/>
                  </a:moveTo>
                  <a:cubicBezTo>
                    <a:pt x="1274" y="20882"/>
                    <a:pt x="1193" y="20919"/>
                    <a:pt x="1168" y="20994"/>
                  </a:cubicBezTo>
                  <a:cubicBezTo>
                    <a:pt x="1034" y="21261"/>
                    <a:pt x="901" y="21494"/>
                    <a:pt x="801" y="21795"/>
                  </a:cubicBezTo>
                  <a:cubicBezTo>
                    <a:pt x="767" y="21895"/>
                    <a:pt x="834" y="21995"/>
                    <a:pt x="934" y="22062"/>
                  </a:cubicBezTo>
                  <a:lnTo>
                    <a:pt x="1001" y="22062"/>
                  </a:lnTo>
                  <a:cubicBezTo>
                    <a:pt x="1101" y="22062"/>
                    <a:pt x="1168" y="22028"/>
                    <a:pt x="1201" y="21928"/>
                  </a:cubicBezTo>
                  <a:cubicBezTo>
                    <a:pt x="1301" y="21661"/>
                    <a:pt x="1401" y="21428"/>
                    <a:pt x="1535" y="21194"/>
                  </a:cubicBezTo>
                  <a:cubicBezTo>
                    <a:pt x="1568" y="21094"/>
                    <a:pt x="1535" y="20961"/>
                    <a:pt x="1435" y="20894"/>
                  </a:cubicBezTo>
                  <a:cubicBezTo>
                    <a:pt x="1410" y="20886"/>
                    <a:pt x="1382" y="20882"/>
                    <a:pt x="1355" y="20882"/>
                  </a:cubicBezTo>
                  <a:close/>
                  <a:moveTo>
                    <a:pt x="801" y="22428"/>
                  </a:moveTo>
                  <a:cubicBezTo>
                    <a:pt x="701" y="22428"/>
                    <a:pt x="567" y="22462"/>
                    <a:pt x="534" y="22595"/>
                  </a:cubicBezTo>
                  <a:cubicBezTo>
                    <a:pt x="501" y="22762"/>
                    <a:pt x="434" y="22929"/>
                    <a:pt x="401" y="23096"/>
                  </a:cubicBezTo>
                  <a:cubicBezTo>
                    <a:pt x="367" y="23196"/>
                    <a:pt x="367" y="23296"/>
                    <a:pt x="334" y="23396"/>
                  </a:cubicBezTo>
                  <a:cubicBezTo>
                    <a:pt x="300" y="23529"/>
                    <a:pt x="401" y="23629"/>
                    <a:pt x="501" y="23663"/>
                  </a:cubicBezTo>
                  <a:lnTo>
                    <a:pt x="534" y="23663"/>
                  </a:lnTo>
                  <a:cubicBezTo>
                    <a:pt x="634" y="23663"/>
                    <a:pt x="734" y="23596"/>
                    <a:pt x="734" y="23496"/>
                  </a:cubicBezTo>
                  <a:cubicBezTo>
                    <a:pt x="767" y="23396"/>
                    <a:pt x="801" y="23296"/>
                    <a:pt x="801" y="23196"/>
                  </a:cubicBezTo>
                  <a:cubicBezTo>
                    <a:pt x="868" y="23029"/>
                    <a:pt x="901" y="22862"/>
                    <a:pt x="934" y="22695"/>
                  </a:cubicBezTo>
                  <a:cubicBezTo>
                    <a:pt x="968" y="22595"/>
                    <a:pt x="901" y="22462"/>
                    <a:pt x="801" y="22428"/>
                  </a:cubicBezTo>
                  <a:close/>
                  <a:moveTo>
                    <a:pt x="434" y="24063"/>
                  </a:moveTo>
                  <a:cubicBezTo>
                    <a:pt x="300" y="24063"/>
                    <a:pt x="200" y="24130"/>
                    <a:pt x="167" y="24230"/>
                  </a:cubicBezTo>
                  <a:cubicBezTo>
                    <a:pt x="134" y="24530"/>
                    <a:pt x="100" y="24797"/>
                    <a:pt x="67" y="25064"/>
                  </a:cubicBezTo>
                  <a:cubicBezTo>
                    <a:pt x="67" y="25197"/>
                    <a:pt x="134" y="25297"/>
                    <a:pt x="267" y="25297"/>
                  </a:cubicBezTo>
                  <a:cubicBezTo>
                    <a:pt x="367" y="25297"/>
                    <a:pt x="467" y="25230"/>
                    <a:pt x="501" y="25130"/>
                  </a:cubicBezTo>
                  <a:cubicBezTo>
                    <a:pt x="501" y="24864"/>
                    <a:pt x="534" y="24563"/>
                    <a:pt x="601" y="24296"/>
                  </a:cubicBezTo>
                  <a:cubicBezTo>
                    <a:pt x="601" y="24196"/>
                    <a:pt x="534" y="24096"/>
                    <a:pt x="434" y="24063"/>
                  </a:cubicBezTo>
                  <a:close/>
                  <a:moveTo>
                    <a:pt x="234" y="25731"/>
                  </a:moveTo>
                  <a:cubicBezTo>
                    <a:pt x="134" y="25731"/>
                    <a:pt x="0" y="25798"/>
                    <a:pt x="0" y="25931"/>
                  </a:cubicBezTo>
                  <a:cubicBezTo>
                    <a:pt x="0" y="26064"/>
                    <a:pt x="0" y="26198"/>
                    <a:pt x="0" y="26298"/>
                  </a:cubicBezTo>
                  <a:cubicBezTo>
                    <a:pt x="0" y="26465"/>
                    <a:pt x="0" y="26631"/>
                    <a:pt x="0" y="26765"/>
                  </a:cubicBezTo>
                  <a:cubicBezTo>
                    <a:pt x="34" y="26898"/>
                    <a:pt x="100" y="26965"/>
                    <a:pt x="234" y="26965"/>
                  </a:cubicBezTo>
                  <a:cubicBezTo>
                    <a:pt x="334" y="26965"/>
                    <a:pt x="434" y="26865"/>
                    <a:pt x="434" y="26765"/>
                  </a:cubicBezTo>
                  <a:cubicBezTo>
                    <a:pt x="434" y="26598"/>
                    <a:pt x="434" y="26465"/>
                    <a:pt x="434" y="26298"/>
                  </a:cubicBezTo>
                  <a:cubicBezTo>
                    <a:pt x="434" y="26198"/>
                    <a:pt x="434" y="26064"/>
                    <a:pt x="434" y="25931"/>
                  </a:cubicBezTo>
                  <a:cubicBezTo>
                    <a:pt x="434" y="25831"/>
                    <a:pt x="334" y="25731"/>
                    <a:pt x="234" y="25731"/>
                  </a:cubicBezTo>
                  <a:close/>
                  <a:moveTo>
                    <a:pt x="309" y="27392"/>
                  </a:moveTo>
                  <a:cubicBezTo>
                    <a:pt x="295" y="27392"/>
                    <a:pt x="281" y="27394"/>
                    <a:pt x="267" y="27399"/>
                  </a:cubicBezTo>
                  <a:cubicBezTo>
                    <a:pt x="167" y="27399"/>
                    <a:pt x="67" y="27499"/>
                    <a:pt x="100" y="27632"/>
                  </a:cubicBezTo>
                  <a:cubicBezTo>
                    <a:pt x="134" y="27899"/>
                    <a:pt x="167" y="28199"/>
                    <a:pt x="234" y="28466"/>
                  </a:cubicBezTo>
                  <a:cubicBezTo>
                    <a:pt x="267" y="28566"/>
                    <a:pt x="334" y="28633"/>
                    <a:pt x="434" y="28633"/>
                  </a:cubicBezTo>
                  <a:lnTo>
                    <a:pt x="501" y="28633"/>
                  </a:lnTo>
                  <a:cubicBezTo>
                    <a:pt x="601" y="28600"/>
                    <a:pt x="667" y="28466"/>
                    <a:pt x="634" y="28366"/>
                  </a:cubicBezTo>
                  <a:cubicBezTo>
                    <a:pt x="601" y="28099"/>
                    <a:pt x="534" y="27832"/>
                    <a:pt x="501" y="27565"/>
                  </a:cubicBezTo>
                  <a:cubicBezTo>
                    <a:pt x="501" y="27479"/>
                    <a:pt x="401" y="27392"/>
                    <a:pt x="309" y="27392"/>
                  </a:cubicBezTo>
                  <a:close/>
                  <a:moveTo>
                    <a:pt x="704" y="29006"/>
                  </a:moveTo>
                  <a:cubicBezTo>
                    <a:pt x="673" y="29006"/>
                    <a:pt x="638" y="29015"/>
                    <a:pt x="601" y="29033"/>
                  </a:cubicBezTo>
                  <a:cubicBezTo>
                    <a:pt x="501" y="29067"/>
                    <a:pt x="434" y="29167"/>
                    <a:pt x="467" y="29300"/>
                  </a:cubicBezTo>
                  <a:cubicBezTo>
                    <a:pt x="567" y="29567"/>
                    <a:pt x="701" y="29834"/>
                    <a:pt x="834" y="30067"/>
                  </a:cubicBezTo>
                  <a:cubicBezTo>
                    <a:pt x="868" y="30134"/>
                    <a:pt x="934" y="30201"/>
                    <a:pt x="1001" y="30201"/>
                  </a:cubicBezTo>
                  <a:cubicBezTo>
                    <a:pt x="1034" y="30201"/>
                    <a:pt x="1068" y="30167"/>
                    <a:pt x="1101" y="30167"/>
                  </a:cubicBezTo>
                  <a:cubicBezTo>
                    <a:pt x="1201" y="30101"/>
                    <a:pt x="1234" y="30001"/>
                    <a:pt x="1201" y="29901"/>
                  </a:cubicBezTo>
                  <a:cubicBezTo>
                    <a:pt x="1068" y="29667"/>
                    <a:pt x="968" y="29400"/>
                    <a:pt x="868" y="29133"/>
                  </a:cubicBezTo>
                  <a:cubicBezTo>
                    <a:pt x="844" y="29061"/>
                    <a:pt x="785" y="29006"/>
                    <a:pt x="704" y="29006"/>
                  </a:cubicBezTo>
                  <a:close/>
                  <a:moveTo>
                    <a:pt x="1453" y="30488"/>
                  </a:moveTo>
                  <a:cubicBezTo>
                    <a:pt x="1408" y="30488"/>
                    <a:pt x="1365" y="30504"/>
                    <a:pt x="1335" y="30534"/>
                  </a:cubicBezTo>
                  <a:cubicBezTo>
                    <a:pt x="1234" y="30601"/>
                    <a:pt x="1201" y="30734"/>
                    <a:pt x="1268" y="30801"/>
                  </a:cubicBezTo>
                  <a:cubicBezTo>
                    <a:pt x="1435" y="31035"/>
                    <a:pt x="1635" y="31268"/>
                    <a:pt x="1802" y="31468"/>
                  </a:cubicBezTo>
                  <a:cubicBezTo>
                    <a:pt x="1868" y="31535"/>
                    <a:pt x="1902" y="31535"/>
                    <a:pt x="1968" y="31535"/>
                  </a:cubicBezTo>
                  <a:cubicBezTo>
                    <a:pt x="2035" y="31535"/>
                    <a:pt x="2068" y="31535"/>
                    <a:pt x="2102" y="31502"/>
                  </a:cubicBezTo>
                  <a:cubicBezTo>
                    <a:pt x="2202" y="31402"/>
                    <a:pt x="2202" y="31268"/>
                    <a:pt x="2135" y="31201"/>
                  </a:cubicBezTo>
                  <a:cubicBezTo>
                    <a:pt x="1935" y="31001"/>
                    <a:pt x="1768" y="30801"/>
                    <a:pt x="1601" y="30568"/>
                  </a:cubicBezTo>
                  <a:cubicBezTo>
                    <a:pt x="1565" y="30513"/>
                    <a:pt x="1508" y="30488"/>
                    <a:pt x="1453" y="30488"/>
                  </a:cubicBezTo>
                  <a:close/>
                  <a:moveTo>
                    <a:pt x="2584" y="31689"/>
                  </a:moveTo>
                  <a:cubicBezTo>
                    <a:pt x="2529" y="31689"/>
                    <a:pt x="2472" y="31713"/>
                    <a:pt x="2435" y="31769"/>
                  </a:cubicBezTo>
                  <a:cubicBezTo>
                    <a:pt x="2335" y="31869"/>
                    <a:pt x="2369" y="32002"/>
                    <a:pt x="2469" y="32069"/>
                  </a:cubicBezTo>
                  <a:cubicBezTo>
                    <a:pt x="2669" y="32236"/>
                    <a:pt x="2902" y="32402"/>
                    <a:pt x="3169" y="32536"/>
                  </a:cubicBezTo>
                  <a:cubicBezTo>
                    <a:pt x="3203" y="32569"/>
                    <a:pt x="3236" y="32569"/>
                    <a:pt x="3269" y="32569"/>
                  </a:cubicBezTo>
                  <a:cubicBezTo>
                    <a:pt x="3336" y="32569"/>
                    <a:pt x="3403" y="32536"/>
                    <a:pt x="3436" y="32469"/>
                  </a:cubicBezTo>
                  <a:cubicBezTo>
                    <a:pt x="3503" y="32369"/>
                    <a:pt x="3469" y="32236"/>
                    <a:pt x="3369" y="32202"/>
                  </a:cubicBezTo>
                  <a:cubicBezTo>
                    <a:pt x="3136" y="32069"/>
                    <a:pt x="2902" y="31902"/>
                    <a:pt x="2702" y="31735"/>
                  </a:cubicBezTo>
                  <a:cubicBezTo>
                    <a:pt x="2672" y="31705"/>
                    <a:pt x="2629" y="31689"/>
                    <a:pt x="2584" y="31689"/>
                  </a:cubicBezTo>
                  <a:close/>
                  <a:moveTo>
                    <a:pt x="4014" y="32542"/>
                  </a:moveTo>
                  <a:cubicBezTo>
                    <a:pt x="3934" y="32542"/>
                    <a:pt x="3851" y="32597"/>
                    <a:pt x="3803" y="32669"/>
                  </a:cubicBezTo>
                  <a:cubicBezTo>
                    <a:pt x="3770" y="32769"/>
                    <a:pt x="3803" y="32903"/>
                    <a:pt x="3936" y="32936"/>
                  </a:cubicBezTo>
                  <a:cubicBezTo>
                    <a:pt x="4170" y="33069"/>
                    <a:pt x="4437" y="33170"/>
                    <a:pt x="4737" y="33236"/>
                  </a:cubicBezTo>
                  <a:cubicBezTo>
                    <a:pt x="4737" y="33270"/>
                    <a:pt x="4770" y="33270"/>
                    <a:pt x="4770" y="33270"/>
                  </a:cubicBezTo>
                  <a:cubicBezTo>
                    <a:pt x="4870" y="33270"/>
                    <a:pt x="4970" y="33203"/>
                    <a:pt x="4970" y="33103"/>
                  </a:cubicBezTo>
                  <a:cubicBezTo>
                    <a:pt x="5004" y="33003"/>
                    <a:pt x="4970" y="32903"/>
                    <a:pt x="4837" y="32836"/>
                  </a:cubicBezTo>
                  <a:cubicBezTo>
                    <a:pt x="4604" y="32769"/>
                    <a:pt x="4337" y="32669"/>
                    <a:pt x="4103" y="32569"/>
                  </a:cubicBezTo>
                  <a:cubicBezTo>
                    <a:pt x="4075" y="32550"/>
                    <a:pt x="4045" y="32542"/>
                    <a:pt x="4014" y="32542"/>
                  </a:cubicBezTo>
                  <a:close/>
                  <a:moveTo>
                    <a:pt x="5584" y="33061"/>
                  </a:moveTo>
                  <a:cubicBezTo>
                    <a:pt x="5495" y="33061"/>
                    <a:pt x="5398" y="33126"/>
                    <a:pt x="5371" y="33236"/>
                  </a:cubicBezTo>
                  <a:cubicBezTo>
                    <a:pt x="5371" y="33336"/>
                    <a:pt x="5437" y="33436"/>
                    <a:pt x="5538" y="33470"/>
                  </a:cubicBezTo>
                  <a:cubicBezTo>
                    <a:pt x="5804" y="33536"/>
                    <a:pt x="6105" y="33603"/>
                    <a:pt x="6371" y="33637"/>
                  </a:cubicBezTo>
                  <a:lnTo>
                    <a:pt x="6405" y="33637"/>
                  </a:lnTo>
                  <a:cubicBezTo>
                    <a:pt x="6505" y="33637"/>
                    <a:pt x="6605" y="33570"/>
                    <a:pt x="6605" y="33470"/>
                  </a:cubicBezTo>
                  <a:cubicBezTo>
                    <a:pt x="6638" y="33336"/>
                    <a:pt x="6538" y="33236"/>
                    <a:pt x="6438" y="33203"/>
                  </a:cubicBezTo>
                  <a:cubicBezTo>
                    <a:pt x="6171" y="33170"/>
                    <a:pt x="5904" y="33136"/>
                    <a:pt x="5638" y="33069"/>
                  </a:cubicBezTo>
                  <a:cubicBezTo>
                    <a:pt x="5620" y="33064"/>
                    <a:pt x="5602" y="33061"/>
                    <a:pt x="5584" y="33061"/>
                  </a:cubicBezTo>
                  <a:close/>
                  <a:moveTo>
                    <a:pt x="7239" y="33303"/>
                  </a:moveTo>
                  <a:cubicBezTo>
                    <a:pt x="7139" y="33303"/>
                    <a:pt x="7039" y="33403"/>
                    <a:pt x="7039" y="33503"/>
                  </a:cubicBezTo>
                  <a:cubicBezTo>
                    <a:pt x="7005" y="33603"/>
                    <a:pt x="7105" y="33703"/>
                    <a:pt x="7205" y="33737"/>
                  </a:cubicBezTo>
                  <a:cubicBezTo>
                    <a:pt x="7506" y="33737"/>
                    <a:pt x="7772" y="33770"/>
                    <a:pt x="8073" y="33770"/>
                  </a:cubicBezTo>
                  <a:cubicBezTo>
                    <a:pt x="8173" y="33770"/>
                    <a:pt x="8273" y="33670"/>
                    <a:pt x="8273" y="33570"/>
                  </a:cubicBezTo>
                  <a:cubicBezTo>
                    <a:pt x="8273" y="33470"/>
                    <a:pt x="8173" y="33370"/>
                    <a:pt x="8073" y="33370"/>
                  </a:cubicBezTo>
                  <a:cubicBezTo>
                    <a:pt x="7806" y="33336"/>
                    <a:pt x="7506" y="33336"/>
                    <a:pt x="7239" y="3330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87317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2917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720400" y="4494067"/>
            <a:ext cx="475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441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1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075" name="Google Shape;2075;p1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76" name="Google Shape;2076;p1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077" name="Google Shape;207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081" name="Google Shape;2081;p1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3" name="Google Shape;2083;p1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084" name="Google Shape;208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87" name="Google Shape;2087;p1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88" name="Google Shape;2088;p1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089" name="Google Shape;208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2" name="Google Shape;2092;p1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093" name="Google Shape;209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96" name="Google Shape;2096;p1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7" name="Google Shape;2097;p1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098" name="Google Shape;209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1" name="Google Shape;2101;p1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102" name="Google Shape;210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4" name="Google Shape;2104;p1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105" name="Google Shape;210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8" name="Google Shape;2108;p1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109" name="Google Shape;210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12" name="Google Shape;2112;p1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113" name="Google Shape;211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" name="Google Shape;211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15" name="Google Shape;2115;p1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16" name="Google Shape;2116;p1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117" name="Google Shape;211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" name="Google Shape;211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" name="Google Shape;211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0" name="Google Shape;2120;p1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121" name="Google Shape;212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" name="Google Shape;212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3" name="Google Shape;2123;p1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124" name="Google Shape;212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" name="Google Shape;212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" name="Google Shape;212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7" name="Google Shape;2127;p1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128" name="Google Shape;2128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" name="Google Shape;2129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0" name="Google Shape;2130;p1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131" name="Google Shape;2131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34" name="Google Shape;2134;p1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35" name="Google Shape;2135;p1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136" name="Google Shape;2136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" name="Google Shape;2137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" name="Google Shape;2138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9" name="Google Shape;2139;p1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140" name="Google Shape;2140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" name="Google Shape;2141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42" name="Google Shape;2142;p1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143" name="Google Shape;214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" name="Google Shape;214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" name="Google Shape;214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46" name="Google Shape;2146;p1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1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48" name="Google Shape;2148;p1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149" name="Google Shape;214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153" name="Google Shape;215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5" name="Google Shape;2155;p1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156" name="Google Shape;2156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59" name="Google Shape;2159;p1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0" name="Google Shape;2160;p1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161" name="Google Shape;216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3" name="Google Shape;2163;p1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4" name="Google Shape;2164;p1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165" name="Google Shape;2165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169" name="Google Shape;216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1" name="Google Shape;2171;p1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172" name="Google Shape;2172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" name="Google Shape;2173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75" name="Google Shape;2175;p1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6" name="Google Shape;2176;p1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177" name="Google Shape;2177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181" name="Google Shape;2181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185" name="Google Shape;218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7" name="Google Shape;2187;p1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188" name="Google Shape;218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" name="Google Shape;218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1" name="Google Shape;2191;p1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192" name="Google Shape;219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" name="Google Shape;219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4" name="Google Shape;2194;p1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195" name="Google Shape;219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" name="Google Shape;219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" name="Google Shape;219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8" name="Google Shape;2198;p1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199" name="Google Shape;219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" name="Google Shape;220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1" name="Google Shape;2201;p1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202" name="Google Shape;2202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5" name="Google Shape;2205;p1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206" name="Google Shape;2206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08" name="Google Shape;2208;p1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9" name="Google Shape;2209;p1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210" name="Google Shape;2210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" name="Google Shape;2212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3" name="Google Shape;2213;p1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214" name="Google Shape;2214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6" name="Google Shape;2216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7" name="Google Shape;2217;p1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218" name="Google Shape;221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222" name="Google Shape;222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4" name="Google Shape;2224;p1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225" name="Google Shape;222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27" name="Google Shape;2227;p1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9" name="Google Shape;2229;p14"/>
          <p:cNvSpPr txBox="1">
            <a:spLocks noGrp="1"/>
          </p:cNvSpPr>
          <p:nvPr>
            <p:ph type="title"/>
          </p:nvPr>
        </p:nvSpPr>
        <p:spPr>
          <a:xfrm>
            <a:off x="960000" y="2535000"/>
            <a:ext cx="51208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30" name="Google Shape;2230;p14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231" name="Google Shape;2231;p14"/>
          <p:cNvSpPr txBox="1">
            <a:spLocks noGrp="1"/>
          </p:cNvSpPr>
          <p:nvPr>
            <p:ph type="subTitle" idx="1"/>
          </p:nvPr>
        </p:nvSpPr>
        <p:spPr>
          <a:xfrm>
            <a:off x="960000" y="4383033"/>
            <a:ext cx="5120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14"/>
          <p:cNvSpPr/>
          <p:nvPr/>
        </p:nvSpPr>
        <p:spPr>
          <a:xfrm>
            <a:off x="10845030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14"/>
          <p:cNvSpPr/>
          <p:nvPr/>
        </p:nvSpPr>
        <p:spPr>
          <a:xfrm>
            <a:off x="8133199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14"/>
          <p:cNvSpPr/>
          <p:nvPr/>
        </p:nvSpPr>
        <p:spPr>
          <a:xfrm>
            <a:off x="11645289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14"/>
          <p:cNvSpPr/>
          <p:nvPr/>
        </p:nvSpPr>
        <p:spPr>
          <a:xfrm>
            <a:off x="7414705" y="5711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14"/>
          <p:cNvSpPr/>
          <p:nvPr/>
        </p:nvSpPr>
        <p:spPr>
          <a:xfrm>
            <a:off x="10619339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14"/>
          <p:cNvSpPr/>
          <p:nvPr/>
        </p:nvSpPr>
        <p:spPr>
          <a:xfrm>
            <a:off x="405997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14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9" name="Google Shape;2239;p14"/>
          <p:cNvGrpSpPr/>
          <p:nvPr/>
        </p:nvGrpSpPr>
        <p:grpSpPr>
          <a:xfrm flipH="1">
            <a:off x="9794687" y="5525434"/>
            <a:ext cx="630947" cy="693209"/>
            <a:chOff x="1799697" y="4222450"/>
            <a:chExt cx="473210" cy="519907"/>
          </a:xfrm>
        </p:grpSpPr>
        <p:sp>
          <p:nvSpPr>
            <p:cNvPr id="2240" name="Google Shape;2240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53" name="Google Shape;2253;p14"/>
          <p:cNvGrpSpPr/>
          <p:nvPr/>
        </p:nvGrpSpPr>
        <p:grpSpPr>
          <a:xfrm flipH="1">
            <a:off x="8485694" y="5334842"/>
            <a:ext cx="556997" cy="883813"/>
            <a:chOff x="1296693" y="4078131"/>
            <a:chExt cx="417748" cy="662860"/>
          </a:xfrm>
        </p:grpSpPr>
        <p:sp>
          <p:nvSpPr>
            <p:cNvPr id="2254" name="Google Shape;2254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67" name="Google Shape;2267;p14"/>
          <p:cNvGrpSpPr/>
          <p:nvPr/>
        </p:nvGrpSpPr>
        <p:grpSpPr>
          <a:xfrm>
            <a:off x="3023953" y="5525434"/>
            <a:ext cx="630947" cy="693209"/>
            <a:chOff x="1799697" y="4222450"/>
            <a:chExt cx="473210" cy="519907"/>
          </a:xfrm>
        </p:grpSpPr>
        <p:sp>
          <p:nvSpPr>
            <p:cNvPr id="2268" name="Google Shape;2268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1" name="Google Shape;2281;p14"/>
          <p:cNvGrpSpPr/>
          <p:nvPr/>
        </p:nvGrpSpPr>
        <p:grpSpPr>
          <a:xfrm>
            <a:off x="1772443" y="5334842"/>
            <a:ext cx="556997" cy="883813"/>
            <a:chOff x="1296693" y="4078131"/>
            <a:chExt cx="417748" cy="662860"/>
          </a:xfrm>
        </p:grpSpPr>
        <p:sp>
          <p:nvSpPr>
            <p:cNvPr id="2282" name="Google Shape;2282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64892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5"/>
          <p:cNvSpPr txBox="1">
            <a:spLocks noGrp="1"/>
          </p:cNvSpPr>
          <p:nvPr>
            <p:ph type="title"/>
          </p:nvPr>
        </p:nvSpPr>
        <p:spPr>
          <a:xfrm>
            <a:off x="960000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title" idx="2"/>
          </p:nvPr>
        </p:nvSpPr>
        <p:spPr>
          <a:xfrm>
            <a:off x="7935267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5"/>
          <p:cNvSpPr txBox="1">
            <a:spLocks noGrp="1"/>
          </p:cNvSpPr>
          <p:nvPr>
            <p:ph type="subTitle" idx="1"/>
          </p:nvPr>
        </p:nvSpPr>
        <p:spPr>
          <a:xfrm>
            <a:off x="793526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6" name="Google Shape;116;p5"/>
          <p:cNvSpPr txBox="1">
            <a:spLocks noGrp="1"/>
          </p:cNvSpPr>
          <p:nvPr>
            <p:ph type="subTitle" idx="3"/>
          </p:nvPr>
        </p:nvSpPr>
        <p:spPr>
          <a:xfrm>
            <a:off x="96023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7" name="Google Shape;117;p5"/>
          <p:cNvSpPr/>
          <p:nvPr/>
        </p:nvSpPr>
        <p:spPr>
          <a:xfrm>
            <a:off x="11180268" y="1464624"/>
            <a:ext cx="1762713" cy="843345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5"/>
          <p:cNvSpPr/>
          <p:nvPr/>
        </p:nvSpPr>
        <p:spPr>
          <a:xfrm>
            <a:off x="-396433" y="441684"/>
            <a:ext cx="1852552" cy="1209336"/>
          </a:xfrm>
          <a:custGeom>
            <a:avLst/>
            <a:gdLst/>
            <a:ahLst/>
            <a:cxnLst/>
            <a:rect l="l" t="t" r="r" b="b"/>
            <a:pathLst>
              <a:path w="15189" h="7255" extrusionOk="0">
                <a:moveTo>
                  <a:pt x="9826" y="0"/>
                </a:moveTo>
                <a:cubicBezTo>
                  <a:pt x="9761" y="0"/>
                  <a:pt x="9694" y="4"/>
                  <a:pt x="9625" y="11"/>
                </a:cubicBezTo>
                <a:cubicBezTo>
                  <a:pt x="7119" y="287"/>
                  <a:pt x="7119" y="3069"/>
                  <a:pt x="7119" y="3069"/>
                </a:cubicBezTo>
                <a:cubicBezTo>
                  <a:pt x="6722" y="2923"/>
                  <a:pt x="6372" y="2861"/>
                  <a:pt x="6064" y="2861"/>
                </a:cubicBezTo>
                <a:cubicBezTo>
                  <a:pt x="4309" y="2861"/>
                  <a:pt x="3911" y="4874"/>
                  <a:pt x="3911" y="4874"/>
                </a:cubicBezTo>
                <a:cubicBezTo>
                  <a:pt x="3361" y="4624"/>
                  <a:pt x="2887" y="4519"/>
                  <a:pt x="2478" y="4519"/>
                </a:cubicBezTo>
                <a:cubicBezTo>
                  <a:pt x="387" y="4519"/>
                  <a:pt x="1" y="7255"/>
                  <a:pt x="1" y="7255"/>
                </a:cubicBezTo>
                <a:lnTo>
                  <a:pt x="15189" y="7255"/>
                </a:lnTo>
                <a:cubicBezTo>
                  <a:pt x="14870" y="4836"/>
                  <a:pt x="13899" y="4326"/>
                  <a:pt x="13135" y="4326"/>
                </a:cubicBezTo>
                <a:cubicBezTo>
                  <a:pt x="12578" y="4326"/>
                  <a:pt x="12131" y="4598"/>
                  <a:pt x="12131" y="4598"/>
                </a:cubicBezTo>
                <a:cubicBezTo>
                  <a:pt x="12131" y="4598"/>
                  <a:pt x="12131" y="0"/>
                  <a:pt x="98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5"/>
          <p:cNvSpPr/>
          <p:nvPr/>
        </p:nvSpPr>
        <p:spPr>
          <a:xfrm>
            <a:off x="8789891" y="-403037"/>
            <a:ext cx="2232292" cy="1068008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5"/>
          <p:cNvGrpSpPr/>
          <p:nvPr/>
        </p:nvGrpSpPr>
        <p:grpSpPr>
          <a:xfrm>
            <a:off x="0" y="5516099"/>
            <a:ext cx="12192000" cy="1347572"/>
            <a:chOff x="0" y="4260525"/>
            <a:chExt cx="9144000" cy="887338"/>
          </a:xfrm>
        </p:grpSpPr>
        <p:sp>
          <p:nvSpPr>
            <p:cNvPr id="121" name="Google Shape;121;p5"/>
            <p:cNvSpPr/>
            <p:nvPr/>
          </p:nvSpPr>
          <p:spPr>
            <a:xfrm>
              <a:off x="0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91148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5"/>
            <p:cNvSpPr/>
            <p:nvPr/>
          </p:nvSpPr>
          <p:spPr>
            <a:xfrm flipH="1">
              <a:off x="183811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2785105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3730274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5"/>
            <p:cNvSpPr/>
            <p:nvPr/>
          </p:nvSpPr>
          <p:spPr>
            <a:xfrm flipH="1">
              <a:off x="8215662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5"/>
            <p:cNvSpPr/>
            <p:nvPr/>
          </p:nvSpPr>
          <p:spPr>
            <a:xfrm flipH="1">
              <a:off x="727794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635131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5"/>
            <p:cNvSpPr/>
            <p:nvPr/>
          </p:nvSpPr>
          <p:spPr>
            <a:xfrm flipH="1">
              <a:off x="5404324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5"/>
            <p:cNvSpPr/>
            <p:nvPr/>
          </p:nvSpPr>
          <p:spPr>
            <a:xfrm flipH="1">
              <a:off x="4459155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" name="Google Shape;131;p5"/>
          <p:cNvGrpSpPr/>
          <p:nvPr/>
        </p:nvGrpSpPr>
        <p:grpSpPr>
          <a:xfrm flipH="1">
            <a:off x="10876197" y="3666033"/>
            <a:ext cx="1341947" cy="3210584"/>
            <a:chOff x="-34400" y="2920300"/>
            <a:chExt cx="1006460" cy="2407938"/>
          </a:xfrm>
        </p:grpSpPr>
        <p:sp>
          <p:nvSpPr>
            <p:cNvPr id="132" name="Google Shape;13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" name="Google Shape;136;p5"/>
          <p:cNvGrpSpPr/>
          <p:nvPr/>
        </p:nvGrpSpPr>
        <p:grpSpPr>
          <a:xfrm>
            <a:off x="786130" y="5612705"/>
            <a:ext cx="10236961" cy="1284999"/>
            <a:chOff x="1046797" y="6114528"/>
            <a:chExt cx="7677721" cy="963749"/>
          </a:xfrm>
        </p:grpSpPr>
        <p:sp>
          <p:nvSpPr>
            <p:cNvPr id="137" name="Google Shape;137;p5"/>
            <p:cNvSpPr/>
            <p:nvPr/>
          </p:nvSpPr>
          <p:spPr>
            <a:xfrm>
              <a:off x="4884137" y="6136293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4881404" y="6114528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5"/>
            <p:cNvSpPr/>
            <p:nvPr/>
          </p:nvSpPr>
          <p:spPr>
            <a:xfrm flipH="1">
              <a:off x="1046797" y="6133012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5"/>
            <p:cNvSpPr/>
            <p:nvPr/>
          </p:nvSpPr>
          <p:spPr>
            <a:xfrm flipH="1">
              <a:off x="1046797" y="6114663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1" name="Google Shape;141;p5"/>
          <p:cNvGrpSpPr/>
          <p:nvPr/>
        </p:nvGrpSpPr>
        <p:grpSpPr>
          <a:xfrm>
            <a:off x="-45867" y="3669633"/>
            <a:ext cx="1341947" cy="3210584"/>
            <a:chOff x="-34400" y="2920300"/>
            <a:chExt cx="1006460" cy="2407938"/>
          </a:xfrm>
        </p:grpSpPr>
        <p:sp>
          <p:nvSpPr>
            <p:cNvPr id="142" name="Google Shape;14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6" name="Google Shape;146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/>
          <p:nvPr/>
        </p:nvSpPr>
        <p:spPr>
          <a:xfrm rot="10800000">
            <a:off x="5419586" y="5612702"/>
            <a:ext cx="1079013" cy="341500"/>
          </a:xfrm>
          <a:custGeom>
            <a:avLst/>
            <a:gdLst/>
            <a:ahLst/>
            <a:cxnLst/>
            <a:rect l="l" t="t" r="r" b="b"/>
            <a:pathLst>
              <a:path w="13410" h="4244" extrusionOk="0">
                <a:moveTo>
                  <a:pt x="7286" y="0"/>
                </a:moveTo>
                <a:cubicBezTo>
                  <a:pt x="6592" y="0"/>
                  <a:pt x="5782" y="384"/>
                  <a:pt x="4913" y="1537"/>
                </a:cubicBezTo>
                <a:cubicBezTo>
                  <a:pt x="4913" y="1537"/>
                  <a:pt x="4164" y="1313"/>
                  <a:pt x="3250" y="1313"/>
                </a:cubicBezTo>
                <a:cubicBezTo>
                  <a:pt x="1896" y="1313"/>
                  <a:pt x="180" y="1805"/>
                  <a:pt x="0" y="4244"/>
                </a:cubicBezTo>
                <a:lnTo>
                  <a:pt x="13158" y="4244"/>
                </a:lnTo>
                <a:cubicBezTo>
                  <a:pt x="13158" y="4244"/>
                  <a:pt x="13410" y="1459"/>
                  <a:pt x="10505" y="1459"/>
                </a:cubicBezTo>
                <a:cubicBezTo>
                  <a:pt x="10232" y="1459"/>
                  <a:pt x="9931" y="1483"/>
                  <a:pt x="9599" y="1537"/>
                </a:cubicBezTo>
                <a:cubicBezTo>
                  <a:pt x="9599" y="1537"/>
                  <a:pt x="8675" y="0"/>
                  <a:pt x="7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4511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33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7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0" y="4670432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0" y="5386378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7" y="5350753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7138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01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71" y="727829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899" y="3894236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7316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1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61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6403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82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7908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55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3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31" y="5296745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37" y="747754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3577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0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1003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6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37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34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3791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78" y="1630581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85" y="1630785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85" y="1630785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85" y="4013352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85" y="4013352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85" y="4013352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45" y="595317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77" y="491868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776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8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0865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1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7" name="Google Shape;2297;p1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8" name="Google Shape;2298;p1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99" name="Google Shape;2299;p1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300" name="Google Shape;2300;p1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01" name="Google Shape;2301;p1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302" name="Google Shape;230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5" name="Google Shape;2305;p1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306" name="Google Shape;2306;p1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1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8" name="Google Shape;2308;p1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309" name="Google Shape;230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12" name="Google Shape;2312;p1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13" name="Google Shape;2313;p1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314" name="Google Shape;231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7" name="Google Shape;2317;p1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318" name="Google Shape;231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9" name="Google Shape;231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21" name="Google Shape;2321;p1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22" name="Google Shape;2322;p1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323" name="Google Shape;232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327" name="Google Shape;232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9" name="Google Shape;2329;p1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330" name="Google Shape;233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1" name="Google Shape;233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3" name="Google Shape;2333;p1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334" name="Google Shape;233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7" name="Google Shape;2337;p1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338" name="Google Shape;233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40" name="Google Shape;2340;p1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1" name="Google Shape;2341;p1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342" name="Google Shape;234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5" name="Google Shape;2345;p1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346" name="Google Shape;234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8" name="Google Shape;2348;p1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349" name="Google Shape;234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2" name="Google Shape;2352;p1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353" name="Google Shape;2353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5" name="Google Shape;2355;p1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356" name="Google Shape;2356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59" name="Google Shape;2359;p1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60" name="Google Shape;2360;p1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361" name="Google Shape;2361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4" name="Google Shape;2364;p1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365" name="Google Shape;2365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368" name="Google Shape;236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71" name="Google Shape;2371;p1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73" name="Google Shape;2373;p1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374" name="Google Shape;237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378" name="Google Shape;237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80" name="Google Shape;2380;p1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381" name="Google Shape;2381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4" name="Google Shape;2384;p1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5" name="Google Shape;2385;p1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386" name="Google Shape;238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8" name="Google Shape;2388;p1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9" name="Google Shape;2389;p1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390" name="Google Shape;2390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3" name="Google Shape;2393;p1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394" name="Google Shape;239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6" name="Google Shape;2396;p1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397" name="Google Shape;2397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00" name="Google Shape;2400;p1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01" name="Google Shape;2401;p1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402" name="Google Shape;2402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5" name="Google Shape;2405;p1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406" name="Google Shape;2406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9" name="Google Shape;2409;p1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410" name="Google Shape;241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2" name="Google Shape;2412;p1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413" name="Google Shape;241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4" name="Google Shape;241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5" name="Google Shape;241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6" name="Google Shape;2416;p1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417" name="Google Shape;241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8" name="Google Shape;241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9" name="Google Shape;2419;p1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420" name="Google Shape;242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1" name="Google Shape;242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3" name="Google Shape;2423;p1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424" name="Google Shape;242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" name="Google Shape;242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6" name="Google Shape;2426;p1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427" name="Google Shape;2427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8" name="Google Shape;2428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9" name="Google Shape;2429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0" name="Google Shape;2430;p1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431" name="Google Shape;2431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2" name="Google Shape;2432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33" name="Google Shape;2433;p1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34" name="Google Shape;2434;p1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435" name="Google Shape;2435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6" name="Google Shape;2436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7" name="Google Shape;2437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8" name="Google Shape;2438;p1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439" name="Google Shape;2439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" name="Google Shape;2440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1" name="Google Shape;2441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2" name="Google Shape;2442;p1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443" name="Google Shape;244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6" name="Google Shape;2446;p1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447" name="Google Shape;244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9" name="Google Shape;2449;p1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450" name="Google Shape;245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52" name="Google Shape;2452;p1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1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54" name="Google Shape;2454;p15"/>
          <p:cNvSpPr txBox="1">
            <a:spLocks noGrp="1"/>
          </p:cNvSpPr>
          <p:nvPr>
            <p:ph type="title"/>
          </p:nvPr>
        </p:nvSpPr>
        <p:spPr>
          <a:xfrm>
            <a:off x="5474033" y="2535000"/>
            <a:ext cx="57580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55" name="Google Shape;2455;p15"/>
          <p:cNvSpPr txBox="1">
            <a:spLocks noGrp="1"/>
          </p:cNvSpPr>
          <p:nvPr>
            <p:ph type="title" idx="2" hasCustomPrompt="1"/>
          </p:nvPr>
        </p:nvSpPr>
        <p:spPr>
          <a:xfrm>
            <a:off x="85496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56" name="Google Shape;2456;p15"/>
          <p:cNvSpPr txBox="1">
            <a:spLocks noGrp="1"/>
          </p:cNvSpPr>
          <p:nvPr>
            <p:ph type="subTitle" idx="1"/>
          </p:nvPr>
        </p:nvSpPr>
        <p:spPr>
          <a:xfrm>
            <a:off x="5474033" y="4383033"/>
            <a:ext cx="5758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p15"/>
          <p:cNvSpPr/>
          <p:nvPr/>
        </p:nvSpPr>
        <p:spPr>
          <a:xfrm flipH="1">
            <a:off x="304405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15"/>
          <p:cNvSpPr/>
          <p:nvPr/>
        </p:nvSpPr>
        <p:spPr>
          <a:xfrm flipH="1">
            <a:off x="2576713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15"/>
          <p:cNvSpPr/>
          <p:nvPr/>
        </p:nvSpPr>
        <p:spPr>
          <a:xfrm flipH="1">
            <a:off x="304396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15"/>
          <p:cNvSpPr/>
          <p:nvPr/>
        </p:nvSpPr>
        <p:spPr>
          <a:xfrm flipH="1">
            <a:off x="1330347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1" name="Google Shape;2461;p15"/>
          <p:cNvSpPr/>
          <p:nvPr/>
        </p:nvSpPr>
        <p:spPr>
          <a:xfrm flipH="1">
            <a:off x="10946638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15"/>
          <p:cNvSpPr/>
          <p:nvPr/>
        </p:nvSpPr>
        <p:spPr>
          <a:xfrm flipH="1">
            <a:off x="11606380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63" name="Google Shape;2463;p15"/>
          <p:cNvGrpSpPr/>
          <p:nvPr/>
        </p:nvGrpSpPr>
        <p:grpSpPr>
          <a:xfrm>
            <a:off x="460596" y="5525434"/>
            <a:ext cx="630947" cy="693209"/>
            <a:chOff x="1799697" y="4222450"/>
            <a:chExt cx="473210" cy="519907"/>
          </a:xfrm>
        </p:grpSpPr>
        <p:sp>
          <p:nvSpPr>
            <p:cNvPr id="2464" name="Google Shape;2464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7" name="Google Shape;2477;p15"/>
          <p:cNvGrpSpPr/>
          <p:nvPr/>
        </p:nvGrpSpPr>
        <p:grpSpPr>
          <a:xfrm>
            <a:off x="1843540" y="5334842"/>
            <a:ext cx="556997" cy="883813"/>
            <a:chOff x="1296693" y="4078131"/>
            <a:chExt cx="417748" cy="662860"/>
          </a:xfrm>
        </p:grpSpPr>
        <p:sp>
          <p:nvSpPr>
            <p:cNvPr id="2478" name="Google Shape;2478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1" name="Google Shape;2491;p15"/>
          <p:cNvGrpSpPr/>
          <p:nvPr/>
        </p:nvGrpSpPr>
        <p:grpSpPr>
          <a:xfrm flipH="1">
            <a:off x="7231329" y="5525434"/>
            <a:ext cx="630947" cy="693209"/>
            <a:chOff x="1799697" y="4222450"/>
            <a:chExt cx="473210" cy="519907"/>
          </a:xfrm>
        </p:grpSpPr>
        <p:sp>
          <p:nvSpPr>
            <p:cNvPr id="2492" name="Google Shape;2492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5" name="Google Shape;2505;p15"/>
          <p:cNvGrpSpPr/>
          <p:nvPr/>
        </p:nvGrpSpPr>
        <p:grpSpPr>
          <a:xfrm flipH="1">
            <a:off x="8556791" y="5334842"/>
            <a:ext cx="556997" cy="883813"/>
            <a:chOff x="1296693" y="4078131"/>
            <a:chExt cx="417748" cy="662860"/>
          </a:xfrm>
        </p:grpSpPr>
        <p:sp>
          <p:nvSpPr>
            <p:cNvPr id="2506" name="Google Shape;2506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23388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68" y="595658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12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07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1471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4" y="572706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3290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7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3373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19" y="4419817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7" y="4419933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0" y="44197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9806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35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3" y="3403158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0" y="4593875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0285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74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0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14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7" y="2602294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03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7" y="4650431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6" y="4652426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3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1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04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2972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" name="Google Shape;2698;p17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9" name="Google Shape;2699;p17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0" name="Google Shape;2700;p17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01" name="Google Shape;2701;p17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02" name="Google Shape;2702;p17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3" name="Google Shape;2703;p17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04" name="Google Shape;270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07" name="Google Shape;2707;p17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708" name="Google Shape;2708;p17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0" name="Google Shape;2710;p17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711" name="Google Shape;271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" name="Google Shape;271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14" name="Google Shape;2714;p17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15" name="Google Shape;2715;p17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716" name="Google Shape;271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" name="Google Shape;271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" name="Google Shape;271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9" name="Google Shape;2719;p17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720" name="Google Shape;272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" name="Google Shape;272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" name="Google Shape;272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23" name="Google Shape;2723;p17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24" name="Google Shape;2724;p17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725" name="Google Shape;272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" name="Google Shape;272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" name="Google Shape;272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28" name="Google Shape;2728;p17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729" name="Google Shape;272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" name="Google Shape;273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1" name="Google Shape;2731;p17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732" name="Google Shape;273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3" name="Google Shape;273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5" name="Google Shape;2735;p17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736" name="Google Shape;273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9" name="Google Shape;2739;p17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740" name="Google Shape;274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42" name="Google Shape;2742;p17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43" name="Google Shape;2743;p17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744" name="Google Shape;274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7" name="Google Shape;2747;p17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748" name="Google Shape;274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0" name="Google Shape;2750;p17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751" name="Google Shape;275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4" name="Google Shape;2754;p17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755" name="Google Shape;2755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17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758" name="Google Shape;2758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1" name="Google Shape;2761;p17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62" name="Google Shape;2762;p17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763" name="Google Shape;2763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6" name="Google Shape;2766;p17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767" name="Google Shape;2767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17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770" name="Google Shape;277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73" name="Google Shape;2773;p17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7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75" name="Google Shape;2775;p17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776" name="Google Shape;277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9" name="Google Shape;2779;p17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780" name="Google Shape;278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2" name="Google Shape;2782;p17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783" name="Google Shape;2783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86" name="Google Shape;2786;p17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87" name="Google Shape;2787;p17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788" name="Google Shape;278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90" name="Google Shape;2790;p17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91" name="Google Shape;2791;p17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792" name="Google Shape;2792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5" name="Google Shape;2795;p17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796" name="Google Shape;279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8" name="Google Shape;2798;p17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799" name="Google Shape;2799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2" name="Google Shape;2802;p17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7" name="Google Shape;2807;p17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808" name="Google Shape;2808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17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812" name="Google Shape;281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4" name="Google Shape;2814;p17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815" name="Google Shape;281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8" name="Google Shape;2818;p17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819" name="Google Shape;281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1" name="Google Shape;2821;p17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822" name="Google Shape;282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5" name="Google Shape;2825;p17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826" name="Google Shape;282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8" name="Google Shape;2828;p17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829" name="Google Shape;2829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32" name="Google Shape;2832;p17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833" name="Google Shape;2833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35" name="Google Shape;2835;p17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6" name="Google Shape;2836;p17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837" name="Google Shape;2837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0" name="Google Shape;2840;p17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841" name="Google Shape;2841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4" name="Google Shape;2844;p17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845" name="Google Shape;284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8" name="Google Shape;2848;p17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849" name="Google Shape;284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51" name="Google Shape;2851;p17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852" name="Google Shape;285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54" name="Google Shape;2854;p17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7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56" name="Google Shape;2856;p17"/>
          <p:cNvSpPr txBox="1">
            <a:spLocks noGrp="1"/>
          </p:cNvSpPr>
          <p:nvPr>
            <p:ph type="title"/>
          </p:nvPr>
        </p:nvSpPr>
        <p:spPr>
          <a:xfrm>
            <a:off x="6096000" y="4320400"/>
            <a:ext cx="5136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857" name="Google Shape;2857;p17"/>
          <p:cNvSpPr txBox="1">
            <a:spLocks noGrp="1"/>
          </p:cNvSpPr>
          <p:nvPr>
            <p:ph type="subTitle" idx="1"/>
          </p:nvPr>
        </p:nvSpPr>
        <p:spPr>
          <a:xfrm>
            <a:off x="959933" y="1787333"/>
            <a:ext cx="102720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58" name="Google Shape;2858;p17"/>
          <p:cNvSpPr/>
          <p:nvPr/>
        </p:nvSpPr>
        <p:spPr>
          <a:xfrm>
            <a:off x="6430396" y="435971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17"/>
          <p:cNvSpPr/>
          <p:nvPr/>
        </p:nvSpPr>
        <p:spPr>
          <a:xfrm>
            <a:off x="10435497" y="6179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17"/>
          <p:cNvSpPr/>
          <p:nvPr/>
        </p:nvSpPr>
        <p:spPr>
          <a:xfrm>
            <a:off x="1638753" y="38578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17"/>
          <p:cNvSpPr/>
          <p:nvPr/>
        </p:nvSpPr>
        <p:spPr>
          <a:xfrm>
            <a:off x="8291650" y="4359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17"/>
          <p:cNvSpPr/>
          <p:nvPr/>
        </p:nvSpPr>
        <p:spPr>
          <a:xfrm>
            <a:off x="401184" y="61798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17"/>
          <p:cNvSpPr/>
          <p:nvPr/>
        </p:nvSpPr>
        <p:spPr>
          <a:xfrm>
            <a:off x="4272253" y="4999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17"/>
          <p:cNvSpPr/>
          <p:nvPr/>
        </p:nvSpPr>
        <p:spPr>
          <a:xfrm>
            <a:off x="10784914" y="36942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17"/>
          <p:cNvSpPr/>
          <p:nvPr/>
        </p:nvSpPr>
        <p:spPr>
          <a:xfrm>
            <a:off x="3578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17"/>
          <p:cNvSpPr/>
          <p:nvPr/>
        </p:nvSpPr>
        <p:spPr>
          <a:xfrm flipH="1">
            <a:off x="558503" y="44235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17"/>
          <p:cNvSpPr/>
          <p:nvPr/>
        </p:nvSpPr>
        <p:spPr>
          <a:xfrm>
            <a:off x="601923" y="1420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17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17"/>
          <p:cNvSpPr/>
          <p:nvPr/>
        </p:nvSpPr>
        <p:spPr>
          <a:xfrm>
            <a:off x="1511505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17"/>
          <p:cNvSpPr/>
          <p:nvPr/>
        </p:nvSpPr>
        <p:spPr>
          <a:xfrm>
            <a:off x="307289" y="2054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17"/>
          <p:cNvSpPr/>
          <p:nvPr/>
        </p:nvSpPr>
        <p:spPr>
          <a:xfrm>
            <a:off x="9983472" y="8710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17"/>
          <p:cNvSpPr/>
          <p:nvPr/>
        </p:nvSpPr>
        <p:spPr>
          <a:xfrm>
            <a:off x="11329656" y="1306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17"/>
          <p:cNvSpPr/>
          <p:nvPr/>
        </p:nvSpPr>
        <p:spPr>
          <a:xfrm>
            <a:off x="7958672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17"/>
          <p:cNvSpPr/>
          <p:nvPr/>
        </p:nvSpPr>
        <p:spPr>
          <a:xfrm>
            <a:off x="11710205" y="36434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17"/>
          <p:cNvSpPr/>
          <p:nvPr/>
        </p:nvSpPr>
        <p:spPr>
          <a:xfrm>
            <a:off x="5693805" y="7228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17"/>
          <p:cNvSpPr/>
          <p:nvPr/>
        </p:nvSpPr>
        <p:spPr>
          <a:xfrm>
            <a:off x="113572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17"/>
          <p:cNvSpPr/>
          <p:nvPr/>
        </p:nvSpPr>
        <p:spPr>
          <a:xfrm>
            <a:off x="3714256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78" name="Google Shape;2878;p17"/>
          <p:cNvGrpSpPr/>
          <p:nvPr/>
        </p:nvGrpSpPr>
        <p:grpSpPr>
          <a:xfrm>
            <a:off x="946129" y="5486201"/>
            <a:ext cx="630947" cy="693209"/>
            <a:chOff x="1799697" y="4222450"/>
            <a:chExt cx="473210" cy="519907"/>
          </a:xfrm>
        </p:grpSpPr>
        <p:sp>
          <p:nvSpPr>
            <p:cNvPr id="2879" name="Google Shape;2879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2" name="Google Shape;2892;p17"/>
          <p:cNvGrpSpPr/>
          <p:nvPr/>
        </p:nvGrpSpPr>
        <p:grpSpPr>
          <a:xfrm>
            <a:off x="1577058" y="5525442"/>
            <a:ext cx="556997" cy="883813"/>
            <a:chOff x="1296693" y="4078131"/>
            <a:chExt cx="417748" cy="662860"/>
          </a:xfrm>
        </p:grpSpPr>
        <p:sp>
          <p:nvSpPr>
            <p:cNvPr id="2893" name="Google Shape;2893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06" name="Google Shape;2906;p17"/>
          <p:cNvGrpSpPr/>
          <p:nvPr/>
        </p:nvGrpSpPr>
        <p:grpSpPr>
          <a:xfrm>
            <a:off x="10784913" y="5791401"/>
            <a:ext cx="630947" cy="693209"/>
            <a:chOff x="1799697" y="4222450"/>
            <a:chExt cx="473210" cy="519907"/>
          </a:xfrm>
        </p:grpSpPr>
        <p:sp>
          <p:nvSpPr>
            <p:cNvPr id="2907" name="Google Shape;2907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0" name="Google Shape;2920;p17"/>
          <p:cNvGrpSpPr/>
          <p:nvPr/>
        </p:nvGrpSpPr>
        <p:grpSpPr>
          <a:xfrm flipH="1">
            <a:off x="11231930" y="5295670"/>
            <a:ext cx="556941" cy="883724"/>
            <a:chOff x="1296693" y="4078131"/>
            <a:chExt cx="417748" cy="662860"/>
          </a:xfrm>
        </p:grpSpPr>
        <p:sp>
          <p:nvSpPr>
            <p:cNvPr id="2921" name="Google Shape;2921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99589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698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3378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21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798" y="5727612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03" y="354238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1862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6/26/2025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3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C456CB-57CE-4EAE-8186-F919719370B5}" type="datetimeFigureOut">
              <a:rPr lang="en-US" smtClean="0"/>
              <a:t>6/26/2025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45D3A6-C1D1-4451-9A9D-B69D111166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957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audio" Target="../media/audio1.wav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audio" Target="../media/audio1.wav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audio" Target="../media/audio1.wav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audio" Target="../media/audio1.wav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35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46.xml"/><Relationship Id="rId21" Type="http://schemas.openxmlformats.org/officeDocument/2006/relationships/audio" Target="../media/audio1.wav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audio" Target="../media/audio1.wav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7.xml"/><Relationship Id="rId10" Type="http://schemas.openxmlformats.org/officeDocument/2006/relationships/audio" Target="../media/audio1.wav"/><Relationship Id="rId4" Type="http://schemas.openxmlformats.org/officeDocument/2006/relationships/slideLayout" Target="../slideLayouts/slideLayout66.xml"/><Relationship Id="rId9" Type="http://schemas.openxmlformats.org/officeDocument/2006/relationships/theme" Target="../theme/theme4.xml"/><Relationship Id="rId14" Type="http://schemas.openxmlformats.org/officeDocument/2006/relationships/audio" Target="../media/audio1.wav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3.xml"/><Relationship Id="rId1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73.xml"/><Relationship Id="rId21" Type="http://schemas.openxmlformats.org/officeDocument/2006/relationships/slideLayout" Target="../slideLayouts/slideLayout91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7.xml"/><Relationship Id="rId25" Type="http://schemas.openxmlformats.org/officeDocument/2006/relationships/audio" Target="../media/audio1.wav"/><Relationship Id="rId2" Type="http://schemas.openxmlformats.org/officeDocument/2006/relationships/slideLayout" Target="../slideLayouts/slideLayout72.xml"/><Relationship Id="rId16" Type="http://schemas.openxmlformats.org/officeDocument/2006/relationships/slideLayout" Target="../slideLayouts/slideLayout86.xml"/><Relationship Id="rId20" Type="http://schemas.openxmlformats.org/officeDocument/2006/relationships/slideLayout" Target="../slideLayouts/slideLayout90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23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80.xml"/><Relationship Id="rId19" Type="http://schemas.openxmlformats.org/officeDocument/2006/relationships/slideLayout" Target="../slideLayouts/slideLayout89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Relationship Id="rId22" Type="http://schemas.openxmlformats.org/officeDocument/2006/relationships/slideLayout" Target="../slideLayouts/slideLayout92.xml"/><Relationship Id="rId27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59769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5" r:id="rId2"/>
    <p:sldLayoutId id="2147483687" r:id="rId3"/>
    <p:sldLayoutId id="2147483688" r:id="rId4"/>
    <p:sldLayoutId id="2147483690" r:id="rId5"/>
    <p:sldLayoutId id="2147483692" r:id="rId6"/>
    <p:sldLayoutId id="2147483693" r:id="rId7"/>
    <p:sldLayoutId id="2147483694" r:id="rId8"/>
    <p:sldLayoutId id="2147483696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7" r:id="rId18"/>
    <p:sldLayoutId id="2147483708" r:id="rId19"/>
    <p:sldLayoutId id="2147483710" r:id="rId20"/>
    <p:sldLayoutId id="2147483795" r:id="rId21"/>
    <p:sldLayoutId id="2147483802" r:id="rId22"/>
    <p:sldLayoutId id="2147483803" r:id="rId23"/>
    <p:sldLayoutId id="2147483805" r:id="rId24"/>
    <p:sldLayoutId id="2147483806" r:id="rId25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7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57797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30" r:id="rId12"/>
    <p:sldLayoutId id="2147483731" r:id="rId13"/>
    <p:sldLayoutId id="2147483732" r:id="rId14"/>
    <p:sldLayoutId id="2147483733" r:id="rId15"/>
    <p:sldLayoutId id="2147483734" r:id="rId16"/>
    <p:sldLayoutId id="2147483735" r:id="rId17"/>
    <p:sldLayoutId id="2147483736" r:id="rId18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0" name="chimes.wav"/>
          </p:stSnd>
        </p:sndAc>
      </p:transition>
    </mc:Choice>
    <mc:Fallback xmlns="">
      <p:transition spd="slow">
        <p:sndAc>
          <p:stSnd>
            <p:snd r:embed="rId26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000" y="816864"/>
            <a:ext cx="10278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23600" y="1802500"/>
            <a:ext cx="10282400" cy="4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58924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53" r:id="rId15"/>
    <p:sldLayoutId id="2147483754" r:id="rId16"/>
    <p:sldLayoutId id="2147483755" r:id="rId17"/>
    <p:sldLayoutId id="2147483756" r:id="rId18"/>
    <p:sldLayoutId id="2147483757" r:id="rId19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1" name="chimes.wav"/>
          </p:stSnd>
        </p:sndAc>
      </p:transition>
    </mc:Choice>
    <mc:Fallback xmlns="">
      <p:transition spd="slow">
        <p:sndAc>
          <p:stSnd>
            <p:snd r:embed="rId23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48959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3" r:id="rId4"/>
    <p:sldLayoutId id="2147483764" r:id="rId5"/>
    <p:sldLayoutId id="2147483767" r:id="rId6"/>
    <p:sldLayoutId id="2147483768" r:id="rId7"/>
    <p:sldLayoutId id="2147483769" r:id="rId8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0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75864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6" r:id="rId15"/>
    <p:sldLayoutId id="2147483787" r:id="rId16"/>
    <p:sldLayoutId id="2147483788" r:id="rId17"/>
    <p:sldLayoutId id="2147483789" r:id="rId18"/>
    <p:sldLayoutId id="2147483790" r:id="rId19"/>
    <p:sldLayoutId id="2147483791" r:id="rId20"/>
    <p:sldLayoutId id="2147483792" r:id="rId21"/>
    <p:sldLayoutId id="2147483793" r:id="rId22"/>
    <p:sldLayoutId id="2147483794" r:id="rId23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5" name="chimes.wav"/>
          </p:stSnd>
        </p:sndAc>
      </p:transition>
    </mc:Choice>
    <mc:Fallback xmlns="">
      <p:transition spd="slow">
        <p:sndAc>
          <p:stSnd>
            <p:snd r:embed="rId27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audio" Target="../media/audio2.wav"/><Relationship Id="rId3" Type="http://schemas.openxmlformats.org/officeDocument/2006/relationships/image" Target="../media/image11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11" Type="http://schemas.openxmlformats.org/officeDocument/2006/relationships/image" Target="../media/image18.png"/><Relationship Id="rId5" Type="http://schemas.openxmlformats.org/officeDocument/2006/relationships/image" Target="../media/image13.png"/><Relationship Id="rId10" Type="http://schemas.openxmlformats.org/officeDocument/2006/relationships/image" Target="../media/image17.gif"/><Relationship Id="rId4" Type="http://schemas.openxmlformats.org/officeDocument/2006/relationships/image" Target="../media/image12.svg"/><Relationship Id="rId9" Type="http://schemas.openxmlformats.org/officeDocument/2006/relationships/image" Target="../media/image16.gif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gif"/><Relationship Id="rId5" Type="http://schemas.openxmlformats.org/officeDocument/2006/relationships/image" Target="../media/image44.gif"/><Relationship Id="rId4" Type="http://schemas.openxmlformats.org/officeDocument/2006/relationships/image" Target="../media/image22.png"/><Relationship Id="rId9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6.gif"/><Relationship Id="rId5" Type="http://schemas.openxmlformats.org/officeDocument/2006/relationships/image" Target="../media/image22.png"/><Relationship Id="rId4" Type="http://schemas.openxmlformats.org/officeDocument/2006/relationships/image" Target="../media/image4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13" Type="http://schemas.openxmlformats.org/officeDocument/2006/relationships/image" Target="../media/image50.png"/><Relationship Id="rId18" Type="http://schemas.openxmlformats.org/officeDocument/2006/relationships/audio" Target="../media/audio1.wav"/><Relationship Id="rId3" Type="http://schemas.microsoft.com/office/2007/relationships/media" Target="../media/media2.mp3"/><Relationship Id="rId7" Type="http://schemas.openxmlformats.org/officeDocument/2006/relationships/audio" Target="../media/audio4.wav"/><Relationship Id="rId12" Type="http://schemas.openxmlformats.org/officeDocument/2006/relationships/image" Target="../media/image49.png"/><Relationship Id="rId17" Type="http://schemas.openxmlformats.org/officeDocument/2006/relationships/image" Target="../media/image53.png"/><Relationship Id="rId2" Type="http://schemas.microsoft.com/office/2007/relationships/media" Target="../media/media1.mp3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11" Type="http://schemas.openxmlformats.org/officeDocument/2006/relationships/image" Target="../media/image46.gif"/><Relationship Id="rId5" Type="http://schemas.openxmlformats.org/officeDocument/2006/relationships/notesSlide" Target="../notesSlides/notesSlide7.xml"/><Relationship Id="rId15" Type="http://schemas.openxmlformats.org/officeDocument/2006/relationships/image" Target="../media/image51.gif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2.xml"/><Relationship Id="rId9" Type="http://schemas.openxmlformats.org/officeDocument/2006/relationships/image" Target="../media/image22.png"/><Relationship Id="rId14" Type="http://schemas.microsoft.com/office/2007/relationships/hdphoto" Target="../media/hdphoto7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13" Type="http://schemas.openxmlformats.org/officeDocument/2006/relationships/image" Target="../media/image50.png"/><Relationship Id="rId18" Type="http://schemas.openxmlformats.org/officeDocument/2006/relationships/audio" Target="../media/audio1.wav"/><Relationship Id="rId3" Type="http://schemas.microsoft.com/office/2007/relationships/media" Target="../media/media2.mp3"/><Relationship Id="rId7" Type="http://schemas.openxmlformats.org/officeDocument/2006/relationships/audio" Target="../media/audio4.wav"/><Relationship Id="rId12" Type="http://schemas.openxmlformats.org/officeDocument/2006/relationships/image" Target="../media/image49.png"/><Relationship Id="rId17" Type="http://schemas.openxmlformats.org/officeDocument/2006/relationships/image" Target="../media/image54.png"/><Relationship Id="rId2" Type="http://schemas.microsoft.com/office/2007/relationships/media" Target="../media/media1.mp3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11" Type="http://schemas.openxmlformats.org/officeDocument/2006/relationships/image" Target="../media/image46.gif"/><Relationship Id="rId5" Type="http://schemas.openxmlformats.org/officeDocument/2006/relationships/notesSlide" Target="../notesSlides/notesSlide8.xml"/><Relationship Id="rId15" Type="http://schemas.openxmlformats.org/officeDocument/2006/relationships/image" Target="../media/image51.gif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2.xml"/><Relationship Id="rId9" Type="http://schemas.openxmlformats.org/officeDocument/2006/relationships/image" Target="../media/image22.png"/><Relationship Id="rId14" Type="http://schemas.microsoft.com/office/2007/relationships/hdphoto" Target="../media/hdphoto7.wdp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13" Type="http://schemas.openxmlformats.org/officeDocument/2006/relationships/image" Target="../media/image50.png"/><Relationship Id="rId18" Type="http://schemas.openxmlformats.org/officeDocument/2006/relationships/audio" Target="../media/audio1.wav"/><Relationship Id="rId3" Type="http://schemas.microsoft.com/office/2007/relationships/media" Target="../media/media1.mp3"/><Relationship Id="rId7" Type="http://schemas.openxmlformats.org/officeDocument/2006/relationships/audio" Target="../media/audio4.wav"/><Relationship Id="rId12" Type="http://schemas.openxmlformats.org/officeDocument/2006/relationships/image" Target="../media/image49.png"/><Relationship Id="rId17" Type="http://schemas.openxmlformats.org/officeDocument/2006/relationships/image" Target="../media/image55.png"/><Relationship Id="rId2" Type="http://schemas.microsoft.com/office/2007/relationships/media" Target="../media/media2.mp3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11" Type="http://schemas.openxmlformats.org/officeDocument/2006/relationships/image" Target="../media/image46.gif"/><Relationship Id="rId5" Type="http://schemas.openxmlformats.org/officeDocument/2006/relationships/notesSlide" Target="../notesSlides/notesSlide9.xml"/><Relationship Id="rId15" Type="http://schemas.openxmlformats.org/officeDocument/2006/relationships/image" Target="../media/image51.gif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2.xml"/><Relationship Id="rId9" Type="http://schemas.openxmlformats.org/officeDocument/2006/relationships/image" Target="../media/image22.png"/><Relationship Id="rId14" Type="http://schemas.microsoft.com/office/2007/relationships/hdphoto" Target="../media/hdphoto7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13" Type="http://schemas.openxmlformats.org/officeDocument/2006/relationships/image" Target="../media/image50.png"/><Relationship Id="rId18" Type="http://schemas.openxmlformats.org/officeDocument/2006/relationships/audio" Target="../media/audio1.wav"/><Relationship Id="rId3" Type="http://schemas.microsoft.com/office/2007/relationships/media" Target="../media/media1.mp3"/><Relationship Id="rId7" Type="http://schemas.openxmlformats.org/officeDocument/2006/relationships/audio" Target="../media/audio4.wav"/><Relationship Id="rId12" Type="http://schemas.openxmlformats.org/officeDocument/2006/relationships/image" Target="../media/image49.png"/><Relationship Id="rId17" Type="http://schemas.openxmlformats.org/officeDocument/2006/relationships/image" Target="../media/image56.png"/><Relationship Id="rId2" Type="http://schemas.microsoft.com/office/2007/relationships/media" Target="../media/media2.mp3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11" Type="http://schemas.openxmlformats.org/officeDocument/2006/relationships/image" Target="../media/image46.gif"/><Relationship Id="rId5" Type="http://schemas.openxmlformats.org/officeDocument/2006/relationships/notesSlide" Target="../notesSlides/notesSlide10.xml"/><Relationship Id="rId15" Type="http://schemas.openxmlformats.org/officeDocument/2006/relationships/image" Target="../media/image51.gif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2.xml"/><Relationship Id="rId9" Type="http://schemas.openxmlformats.org/officeDocument/2006/relationships/image" Target="../media/image22.png"/><Relationship Id="rId14" Type="http://schemas.microsoft.com/office/2007/relationships/hdphoto" Target="../media/hdphoto7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audio" Target="../media/audio1.wav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2.png"/><Relationship Id="rId5" Type="http://schemas.openxmlformats.org/officeDocument/2006/relationships/image" Target="../media/image47.jpg"/><Relationship Id="rId10" Type="http://schemas.openxmlformats.org/officeDocument/2006/relationships/audio" Target="../media/audio1.wav"/><Relationship Id="rId4" Type="http://schemas.openxmlformats.org/officeDocument/2006/relationships/audio" Target="../media/audio4.wav"/><Relationship Id="rId9" Type="http://schemas.openxmlformats.org/officeDocument/2006/relationships/image" Target="../media/image46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52.png"/><Relationship Id="rId3" Type="http://schemas.openxmlformats.org/officeDocument/2006/relationships/slideLayout" Target="../slideLayouts/slideLayout80.xml"/><Relationship Id="rId7" Type="http://schemas.openxmlformats.org/officeDocument/2006/relationships/audio" Target="../media/audio5.wav"/><Relationship Id="rId12" Type="http://schemas.openxmlformats.org/officeDocument/2006/relationships/image" Target="../media/image61.jpe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audio" Target="../media/audio3.wav"/><Relationship Id="rId11" Type="http://schemas.openxmlformats.org/officeDocument/2006/relationships/image" Target="../media/image60.jpeg"/><Relationship Id="rId5" Type="http://schemas.openxmlformats.org/officeDocument/2006/relationships/audio" Target="../media/audio1.wav"/><Relationship Id="rId15" Type="http://schemas.openxmlformats.org/officeDocument/2006/relationships/audio" Target="../media/audio1.wav"/><Relationship Id="rId10" Type="http://schemas.openxmlformats.org/officeDocument/2006/relationships/image" Target="../media/image59.jpeg"/><Relationship Id="rId4" Type="http://schemas.openxmlformats.org/officeDocument/2006/relationships/notesSlide" Target="../notesSlides/notesSlide12.xml"/><Relationship Id="rId9" Type="http://schemas.openxmlformats.org/officeDocument/2006/relationships/image" Target="../media/image58.jpeg"/><Relationship Id="rId14" Type="http://schemas.openxmlformats.org/officeDocument/2006/relationships/image" Target="../media/image6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image" Target="../media/image62.png"/><Relationship Id="rId7" Type="http://schemas.openxmlformats.org/officeDocument/2006/relationships/image" Target="../media/image6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gif"/><Relationship Id="rId5" Type="http://schemas.openxmlformats.org/officeDocument/2006/relationships/image" Target="../media/image44.gif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gif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audio" Target="../media/audio1.wav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67.png"/><Relationship Id="rId12" Type="http://schemas.openxmlformats.org/officeDocument/2006/relationships/image" Target="../media/image5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66.png"/><Relationship Id="rId11" Type="http://schemas.openxmlformats.org/officeDocument/2006/relationships/image" Target="../media/image22.png"/><Relationship Id="rId5" Type="http://schemas.openxmlformats.org/officeDocument/2006/relationships/audio" Target="../media/audio6.wav"/><Relationship Id="rId10" Type="http://schemas.openxmlformats.org/officeDocument/2006/relationships/image" Target="../media/image70.png"/><Relationship Id="rId4" Type="http://schemas.openxmlformats.org/officeDocument/2006/relationships/audio" Target="../media/audio1.wav"/><Relationship Id="rId9" Type="http://schemas.openxmlformats.org/officeDocument/2006/relationships/image" Target="../media/image69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70.png"/><Relationship Id="rId12" Type="http://schemas.openxmlformats.org/officeDocument/2006/relationships/image" Target="../media/image5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66.png"/><Relationship Id="rId11" Type="http://schemas.openxmlformats.org/officeDocument/2006/relationships/image" Target="../media/image67.png"/><Relationship Id="rId5" Type="http://schemas.openxmlformats.org/officeDocument/2006/relationships/audio" Target="../media/audio6.wav"/><Relationship Id="rId10" Type="http://schemas.openxmlformats.org/officeDocument/2006/relationships/image" Target="../media/image22.png"/><Relationship Id="rId4" Type="http://schemas.openxmlformats.org/officeDocument/2006/relationships/audio" Target="../media/audio1.wav"/><Relationship Id="rId9" Type="http://schemas.openxmlformats.org/officeDocument/2006/relationships/image" Target="../media/image58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70.png"/><Relationship Id="rId12" Type="http://schemas.openxmlformats.org/officeDocument/2006/relationships/image" Target="../media/image5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66.png"/><Relationship Id="rId11" Type="http://schemas.openxmlformats.org/officeDocument/2006/relationships/image" Target="../media/image67.png"/><Relationship Id="rId5" Type="http://schemas.openxmlformats.org/officeDocument/2006/relationships/audio" Target="../media/audio6.wav"/><Relationship Id="rId10" Type="http://schemas.openxmlformats.org/officeDocument/2006/relationships/image" Target="../media/image22.png"/><Relationship Id="rId4" Type="http://schemas.openxmlformats.org/officeDocument/2006/relationships/audio" Target="../media/audio1.wav"/><Relationship Id="rId9" Type="http://schemas.openxmlformats.org/officeDocument/2006/relationships/image" Target="../media/image59.jpe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jpeg"/><Relationship Id="rId18" Type="http://schemas.openxmlformats.org/officeDocument/2006/relationships/audio" Target="../media/audio1.wav"/><Relationship Id="rId3" Type="http://schemas.openxmlformats.org/officeDocument/2006/relationships/slideLayout" Target="../slideLayouts/slideLayout59.xml"/><Relationship Id="rId7" Type="http://schemas.openxmlformats.org/officeDocument/2006/relationships/image" Target="../media/image69.jpe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52.png"/><Relationship Id="rId11" Type="http://schemas.microsoft.com/office/2007/relationships/hdphoto" Target="../media/hdphoto8.wdp"/><Relationship Id="rId5" Type="http://schemas.openxmlformats.org/officeDocument/2006/relationships/image" Target="../media/image22.png"/><Relationship Id="rId10" Type="http://schemas.openxmlformats.org/officeDocument/2006/relationships/image" Target="../media/image71.png"/><Relationship Id="rId4" Type="http://schemas.openxmlformats.org/officeDocument/2006/relationships/audio" Target="../media/audio1.wav"/><Relationship Id="rId9" Type="http://schemas.openxmlformats.org/officeDocument/2006/relationships/image" Target="../media/image59.jpeg"/></Relationships>
</file>

<file path=ppt/slides/_rels/slide2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gif"/><Relationship Id="rId5" Type="http://schemas.openxmlformats.org/officeDocument/2006/relationships/image" Target="../media/image44.gif"/><Relationship Id="rId4" Type="http://schemas.openxmlformats.org/officeDocument/2006/relationships/image" Target="../media/image22.png"/><Relationship Id="rId9" Type="http://schemas.openxmlformats.org/officeDocument/2006/relationships/audio" Target="../media/audio1.wav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jpeg"/><Relationship Id="rId13" Type="http://schemas.openxmlformats.org/officeDocument/2006/relationships/image" Target="../media/image75.png"/><Relationship Id="rId3" Type="http://schemas.openxmlformats.org/officeDocument/2006/relationships/slideLayout" Target="../slideLayouts/slideLayout61.xml"/><Relationship Id="rId7" Type="http://schemas.openxmlformats.org/officeDocument/2006/relationships/image" Target="../media/image22.png"/><Relationship Id="rId12" Type="http://schemas.openxmlformats.org/officeDocument/2006/relationships/image" Target="../media/image74.jpeg"/><Relationship Id="rId17" Type="http://schemas.openxmlformats.org/officeDocument/2006/relationships/audio" Target="../media/audio1.wav"/><Relationship Id="rId2" Type="http://schemas.microsoft.com/office/2007/relationships/media" Target="../media/media4.wav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6.wav"/><Relationship Id="rId11" Type="http://schemas.openxmlformats.org/officeDocument/2006/relationships/image" Target="../media/image73.jpeg"/><Relationship Id="rId5" Type="http://schemas.openxmlformats.org/officeDocument/2006/relationships/audio" Target="../media/audio1.wav"/><Relationship Id="rId15" Type="http://schemas.microsoft.com/office/2007/relationships/hdphoto" Target="../media/hdphoto9.wdp"/><Relationship Id="rId10" Type="http://schemas.openxmlformats.org/officeDocument/2006/relationships/image" Target="../media/image72.jpeg"/><Relationship Id="rId4" Type="http://schemas.openxmlformats.org/officeDocument/2006/relationships/notesSlide" Target="../notesSlides/notesSlide15.xml"/><Relationship Id="rId9" Type="http://schemas.openxmlformats.org/officeDocument/2006/relationships/image" Target="../media/image58.jpeg"/><Relationship Id="rId14" Type="http://schemas.openxmlformats.org/officeDocument/2006/relationships/image" Target="../media/image76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2.png"/><Relationship Id="rId3" Type="http://schemas.openxmlformats.org/officeDocument/2006/relationships/slideLayout" Target="../slideLayouts/slideLayout81.xml"/><Relationship Id="rId7" Type="http://schemas.microsoft.com/office/2007/relationships/hdphoto" Target="../media/hdphoto8.wdp"/><Relationship Id="rId12" Type="http://schemas.openxmlformats.org/officeDocument/2006/relationships/image" Target="../media/image81.png"/><Relationship Id="rId17" Type="http://schemas.openxmlformats.org/officeDocument/2006/relationships/audio" Target="../media/audio1.wav"/><Relationship Id="rId2" Type="http://schemas.microsoft.com/office/2007/relationships/media" Target="../media/media4.wav"/><Relationship Id="rId1" Type="http://schemas.openxmlformats.org/officeDocument/2006/relationships/audio" Target="NULL" TargetMode="External"/><Relationship Id="rId6" Type="http://schemas.openxmlformats.org/officeDocument/2006/relationships/image" Target="../media/image71.png"/><Relationship Id="rId11" Type="http://schemas.openxmlformats.org/officeDocument/2006/relationships/image" Target="../media/image80.png"/><Relationship Id="rId5" Type="http://schemas.openxmlformats.org/officeDocument/2006/relationships/image" Target="../media/image77.png"/><Relationship Id="rId10" Type="http://schemas.openxmlformats.org/officeDocument/2006/relationships/image" Target="../media/image79.png"/><Relationship Id="rId4" Type="http://schemas.openxmlformats.org/officeDocument/2006/relationships/audio" Target="../media/audio1.wav"/><Relationship Id="rId9" Type="http://schemas.openxmlformats.org/officeDocument/2006/relationships/image" Target="../media/image78.png"/><Relationship Id="rId14" Type="http://schemas.openxmlformats.org/officeDocument/2006/relationships/image" Target="../media/image52.png"/></Relationships>
</file>

<file path=ppt/slides/_rels/slide2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gif"/><Relationship Id="rId5" Type="http://schemas.openxmlformats.org/officeDocument/2006/relationships/image" Target="../media/image44.gif"/><Relationship Id="rId4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jpeg"/><Relationship Id="rId3" Type="http://schemas.openxmlformats.org/officeDocument/2006/relationships/image" Target="../media/image83.png"/><Relationship Id="rId7" Type="http://schemas.openxmlformats.org/officeDocument/2006/relationships/image" Target="../media/image7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jpeg"/><Relationship Id="rId5" Type="http://schemas.openxmlformats.org/officeDocument/2006/relationships/image" Target="../media/image22.png"/><Relationship Id="rId10" Type="http://schemas.openxmlformats.org/officeDocument/2006/relationships/audio" Target="../media/audio1.wav"/><Relationship Id="rId4" Type="http://schemas.openxmlformats.org/officeDocument/2006/relationships/image" Target="../media/image84.png"/><Relationship Id="rId9" Type="http://schemas.openxmlformats.org/officeDocument/2006/relationships/image" Target="../media/image85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62.png"/><Relationship Id="rId5" Type="http://schemas.openxmlformats.org/officeDocument/2006/relationships/image" Target="../media/image22.png"/><Relationship Id="rId4" Type="http://schemas.openxmlformats.org/officeDocument/2006/relationships/image" Target="../media/image86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audio" Target="../media/audio2.wav"/><Relationship Id="rId7" Type="http://schemas.openxmlformats.org/officeDocument/2006/relationships/image" Target="../media/image26.png"/><Relationship Id="rId12" Type="http://schemas.openxmlformats.org/officeDocument/2006/relationships/audio" Target="../media/audio2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5.png"/><Relationship Id="rId11" Type="http://schemas.openxmlformats.org/officeDocument/2006/relationships/image" Target="../media/image30.png"/><Relationship Id="rId5" Type="http://schemas.openxmlformats.org/officeDocument/2006/relationships/image" Target="../media/image22.png"/><Relationship Id="rId10" Type="http://schemas.openxmlformats.org/officeDocument/2006/relationships/image" Target="../media/image29.png"/><Relationship Id="rId4" Type="http://schemas.openxmlformats.org/officeDocument/2006/relationships/image" Target="../media/image24.png"/><Relationship Id="rId9" Type="http://schemas.openxmlformats.org/officeDocument/2006/relationships/image" Target="../media/image28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3" Type="http://schemas.openxmlformats.org/officeDocument/2006/relationships/audio" Target="../media/media5.mp3"/><Relationship Id="rId7" Type="http://schemas.openxmlformats.org/officeDocument/2006/relationships/image" Target="../media/image87.jpeg"/><Relationship Id="rId12" Type="http://schemas.openxmlformats.org/officeDocument/2006/relationships/audio" Target="../media/audio1.wav"/><Relationship Id="rId2" Type="http://schemas.microsoft.com/office/2007/relationships/media" Target="../media/media5.mp3"/><Relationship Id="rId1" Type="http://schemas.openxmlformats.org/officeDocument/2006/relationships/tags" Target="../tags/tag1.xml"/><Relationship Id="rId6" Type="http://schemas.openxmlformats.org/officeDocument/2006/relationships/audio" Target="../media/audio1.wav"/><Relationship Id="rId11" Type="http://schemas.openxmlformats.org/officeDocument/2006/relationships/image" Target="../media/image52.png"/><Relationship Id="rId5" Type="http://schemas.openxmlformats.org/officeDocument/2006/relationships/notesSlide" Target="../notesSlides/notesSlide18.xml"/><Relationship Id="rId10" Type="http://schemas.openxmlformats.org/officeDocument/2006/relationships/image" Target="../media/image90.png"/><Relationship Id="rId4" Type="http://schemas.openxmlformats.org/officeDocument/2006/relationships/slideLayout" Target="../slideLayouts/slideLayout92.xml"/><Relationship Id="rId9" Type="http://schemas.openxmlformats.org/officeDocument/2006/relationships/image" Target="../media/image8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audio" Target="../media/audio2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21.png"/><Relationship Id="rId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35.png"/><Relationship Id="rId18" Type="http://schemas.microsoft.com/office/2007/relationships/hdphoto" Target="../media/hdphoto5.wdp"/><Relationship Id="rId3" Type="http://schemas.openxmlformats.org/officeDocument/2006/relationships/image" Target="../media/image31.png"/><Relationship Id="rId7" Type="http://schemas.microsoft.com/office/2007/relationships/hdphoto" Target="../media/hdphoto3.wdp"/><Relationship Id="rId12" Type="http://schemas.openxmlformats.org/officeDocument/2006/relationships/slide" Target="slide7.xml"/><Relationship Id="rId17" Type="http://schemas.openxmlformats.org/officeDocument/2006/relationships/image" Target="../media/image37.png"/><Relationship Id="rId2" Type="http://schemas.openxmlformats.org/officeDocument/2006/relationships/audio" Target="../media/audio1.wav"/><Relationship Id="rId16" Type="http://schemas.openxmlformats.org/officeDocument/2006/relationships/slide" Target="slide1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2.png"/><Relationship Id="rId11" Type="http://schemas.openxmlformats.org/officeDocument/2006/relationships/image" Target="../media/image34.png"/><Relationship Id="rId5" Type="http://schemas.openxmlformats.org/officeDocument/2006/relationships/slide" Target="slide6.xml"/><Relationship Id="rId15" Type="http://schemas.microsoft.com/office/2007/relationships/hdphoto" Target="../media/hdphoto4.wdp"/><Relationship Id="rId10" Type="http://schemas.openxmlformats.org/officeDocument/2006/relationships/slide" Target="slide9.xml"/><Relationship Id="rId19" Type="http://schemas.openxmlformats.org/officeDocument/2006/relationships/audio" Target="../media/audio1.wav"/><Relationship Id="rId4" Type="http://schemas.openxmlformats.org/officeDocument/2006/relationships/image" Target="../media/image22.png"/><Relationship Id="rId9" Type="http://schemas.openxmlformats.org/officeDocument/2006/relationships/image" Target="../media/image33.png"/><Relationship Id="rId14" Type="http://schemas.openxmlformats.org/officeDocument/2006/relationships/image" Target="../media/image3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12" Type="http://schemas.openxmlformats.org/officeDocument/2006/relationships/image" Target="../media/image4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1.png"/><Relationship Id="rId11" Type="http://schemas.microsoft.com/office/2007/relationships/hdphoto" Target="../media/hdphoto6.wdp"/><Relationship Id="rId5" Type="http://schemas.openxmlformats.org/officeDocument/2006/relationships/audio" Target="../media/audio4.wav"/><Relationship Id="rId10" Type="http://schemas.openxmlformats.org/officeDocument/2006/relationships/image" Target="../media/image39.png"/><Relationship Id="rId4" Type="http://schemas.openxmlformats.org/officeDocument/2006/relationships/audio" Target="../media/audio3.wav"/><Relationship Id="rId9" Type="http://schemas.openxmlformats.org/officeDocument/2006/relationships/slide" Target="slide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audio" Target="../media/audio3.wav"/><Relationship Id="rId7" Type="http://schemas.openxmlformats.org/officeDocument/2006/relationships/image" Target="../media/image38.png"/><Relationship Id="rId12" Type="http://schemas.openxmlformats.org/officeDocument/2006/relationships/audio" Target="../media/audio1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2.png"/><Relationship Id="rId11" Type="http://schemas.openxmlformats.org/officeDocument/2006/relationships/image" Target="../media/image41.png"/><Relationship Id="rId5" Type="http://schemas.openxmlformats.org/officeDocument/2006/relationships/image" Target="../media/image31.png"/><Relationship Id="rId10" Type="http://schemas.microsoft.com/office/2007/relationships/hdphoto" Target="../media/hdphoto6.wdp"/><Relationship Id="rId4" Type="http://schemas.openxmlformats.org/officeDocument/2006/relationships/audio" Target="../media/audio4.wav"/><Relationship Id="rId9" Type="http://schemas.openxmlformats.org/officeDocument/2006/relationships/image" Target="../media/image3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audio" Target="../media/audio3.wav"/><Relationship Id="rId7" Type="http://schemas.openxmlformats.org/officeDocument/2006/relationships/image" Target="../media/image38.png"/><Relationship Id="rId12" Type="http://schemas.openxmlformats.org/officeDocument/2006/relationships/audio" Target="../media/audio1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2.png"/><Relationship Id="rId11" Type="http://schemas.openxmlformats.org/officeDocument/2006/relationships/image" Target="../media/image42.jpeg"/><Relationship Id="rId5" Type="http://schemas.openxmlformats.org/officeDocument/2006/relationships/image" Target="../media/image31.png"/><Relationship Id="rId10" Type="http://schemas.microsoft.com/office/2007/relationships/hdphoto" Target="../media/hdphoto6.wdp"/><Relationship Id="rId4" Type="http://schemas.openxmlformats.org/officeDocument/2006/relationships/audio" Target="../media/audio4.wav"/><Relationship Id="rId9" Type="http://schemas.openxmlformats.org/officeDocument/2006/relationships/image" Target="../media/image3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audio" Target="../media/audio3.wav"/><Relationship Id="rId7" Type="http://schemas.openxmlformats.org/officeDocument/2006/relationships/image" Target="../media/image38.png"/><Relationship Id="rId12" Type="http://schemas.openxmlformats.org/officeDocument/2006/relationships/audio" Target="../media/audio1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2.png"/><Relationship Id="rId11" Type="http://schemas.openxmlformats.org/officeDocument/2006/relationships/image" Target="../media/image43.png"/><Relationship Id="rId5" Type="http://schemas.openxmlformats.org/officeDocument/2006/relationships/image" Target="../media/image31.png"/><Relationship Id="rId10" Type="http://schemas.microsoft.com/office/2007/relationships/hdphoto" Target="../media/hdphoto6.wdp"/><Relationship Id="rId4" Type="http://schemas.openxmlformats.org/officeDocument/2006/relationships/audio" Target="../media/audio4.wav"/><Relationship Id="rId9" Type="http://schemas.openxmlformats.org/officeDocument/2006/relationships/image" Target="../media/image3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">
            <a:extLst>
              <a:ext uri="{FF2B5EF4-FFF2-40B4-BE49-F238E27FC236}">
                <a16:creationId xmlns:a16="http://schemas.microsoft.com/office/drawing/2014/main" id="{8B25A25F-4CE9-D3CA-AC04-7B08B336300C}"/>
              </a:ext>
            </a:extLst>
          </p:cNvPr>
          <p:cNvSpPr/>
          <p:nvPr/>
        </p:nvSpPr>
        <p:spPr>
          <a:xfrm>
            <a:off x="0" y="215194"/>
            <a:ext cx="12192000" cy="6642806"/>
          </a:xfrm>
          <a:custGeom>
            <a:avLst/>
            <a:gdLst/>
            <a:ahLst/>
            <a:cxnLst/>
            <a:rect l="l" t="t" r="r" b="b"/>
            <a:pathLst>
              <a:path w="19302093" h="14042273">
                <a:moveTo>
                  <a:pt x="0" y="0"/>
                </a:moveTo>
                <a:lnTo>
                  <a:pt x="19302094" y="0"/>
                </a:lnTo>
                <a:lnTo>
                  <a:pt x="19302094" y="14042273"/>
                </a:lnTo>
                <a:lnTo>
                  <a:pt x="0" y="14042273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5918" t="-18625" b="-21616"/>
            </a:stretch>
          </a:blipFill>
        </p:spPr>
        <p:txBody>
          <a:bodyPr/>
          <a:lstStyle/>
          <a:p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3CE7B405-D64B-8B78-EAB0-0988FBA8490F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74" b="76044" l="15511" r="84307">
                        <a14:foregroundMark x1="15693" y1="43516" x2="19343" y2="41758"/>
                        <a14:foregroundMark x1="24270" y1="37582" x2="38139" y2="32747"/>
                        <a14:foregroundMark x1="18248" y1="72747" x2="71533" y2="73407"/>
                        <a14:foregroundMark x1="71533" y1="73407" x2="82847" y2="72747"/>
                        <a14:foregroundMark x1="82847" y1="72747" x2="84307" y2="72747"/>
                        <a14:foregroundMark x1="49453" y1="6813" x2="53102" y2="7692"/>
                        <a14:foregroundMark x1="62956" y1="33407" x2="73358" y2="34945"/>
                        <a14:foregroundMark x1="73358" y1="34945" x2="77190" y2="33626"/>
                        <a14:foregroundMark x1="14416" y1="75385" x2="29380" y2="71209"/>
                        <a14:foregroundMark x1="29380" y1="71209" x2="38321" y2="74725"/>
                        <a14:foregroundMark x1="38321" y1="74725" x2="57482" y2="72747"/>
                        <a14:foregroundMark x1="57482" y1="72747" x2="66058" y2="74286"/>
                        <a14:foregroundMark x1="64781" y1="73846" x2="23175" y2="73626"/>
                        <a14:foregroundMark x1="23175" y1="73626" x2="20620" y2="74286"/>
                        <a14:foregroundMark x1="35949" y1="73846" x2="49088" y2="73187"/>
                        <a14:foregroundMark x1="49088" y1="73187" x2="64051" y2="760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391" r="15536" b="24592"/>
          <a:stretch/>
        </p:blipFill>
        <p:spPr>
          <a:xfrm>
            <a:off x="5044471" y="2318133"/>
            <a:ext cx="2604694" cy="232732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028D54E-5A14-9CC4-BDBB-946C0DBDB3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27827"/>
          <a:stretch/>
        </p:blipFill>
        <p:spPr>
          <a:xfrm rot="20889912" flipH="1">
            <a:off x="9892994" y="2722866"/>
            <a:ext cx="2287203" cy="1412269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7132460-5926-58E2-59BE-BD99B0B69ED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5213" b="55253"/>
          <a:stretch/>
        </p:blipFill>
        <p:spPr>
          <a:xfrm>
            <a:off x="3535011" y="3481794"/>
            <a:ext cx="1422389" cy="1233592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8AF9741A-DB7F-4A50-EA92-B70519184B8A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" t="43881" r="45185" b="7148"/>
          <a:stretch/>
        </p:blipFill>
        <p:spPr>
          <a:xfrm>
            <a:off x="1469349" y="4098590"/>
            <a:ext cx="2668430" cy="253262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F244E463-AC7B-FC05-0652-2996CA3FC91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26" t="50328" r="-8877" b="8558"/>
          <a:stretch/>
        </p:blipFill>
        <p:spPr>
          <a:xfrm>
            <a:off x="9165793" y="4354667"/>
            <a:ext cx="2860070" cy="2327322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721B71E-F40B-9211-C64A-74749F1EDB8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833" t="2087" r="-5620" b="48865"/>
          <a:stretch/>
        </p:blipFill>
        <p:spPr>
          <a:xfrm flipH="1">
            <a:off x="-358296" y="4196616"/>
            <a:ext cx="2503889" cy="2380303"/>
          </a:xfrm>
          <a:prstGeom prst="rect">
            <a:avLst/>
          </a:prstGeom>
        </p:spPr>
      </p:pic>
      <p:pic>
        <p:nvPicPr>
          <p:cNvPr id="6146" name="Picture 2" descr="Silhouette Design Store - Search Designs : sun | Silhouette design ...">
            <a:extLst>
              <a:ext uri="{FF2B5EF4-FFF2-40B4-BE49-F238E27FC236}">
                <a16:creationId xmlns:a16="http://schemas.microsoft.com/office/drawing/2014/main" id="{F485422C-1AF6-934F-5006-C8689EA2A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0150" y="406461"/>
            <a:ext cx="1364305" cy="1364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Image result for butterfly gif transparent background">
            <a:extLst>
              <a:ext uri="{FF2B5EF4-FFF2-40B4-BE49-F238E27FC236}">
                <a16:creationId xmlns:a16="http://schemas.microsoft.com/office/drawing/2014/main" id="{91C258ED-F800-931E-146D-FD4FC17895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201" y="1184055"/>
            <a:ext cx="3251200" cy="325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4" descr="Image result for butterfly gif transparent background">
            <a:extLst>
              <a:ext uri="{FF2B5EF4-FFF2-40B4-BE49-F238E27FC236}">
                <a16:creationId xmlns:a16="http://schemas.microsoft.com/office/drawing/2014/main" id="{3AF52433-D5EC-1FBF-106C-7C04842468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1567" y="4098590"/>
            <a:ext cx="3251200" cy="325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8CDE628-24D0-FBB6-70B9-5151556B7806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743666" y="-283126"/>
            <a:ext cx="7206303" cy="313774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8AF0801-11BD-F1FA-5769-5F8F034AEA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56144">
            <a:off x="9212979" y="5033404"/>
            <a:ext cx="953887" cy="132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31569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>
        <p:sndAc>
          <p:stSnd>
            <p:snd r:embed="rId2" name="wind.wav"/>
          </p:stSnd>
        </p:sndAc>
      </p:transition>
    </mc:Choice>
    <mc:Fallback xmlns="">
      <p:transition>
        <p:sndAc>
          <p:stSnd>
            <p:snd r:embed="rId13" name="wind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-0.01319 L 0.19544 0.21412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48" y="1136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9"/>
            <a:ext cx="2590392" cy="2399794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078912" y="3645624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PRESENTATION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68799" y="5188343"/>
            <a:ext cx="4156661" cy="609600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239766" y="5193758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Listen and repeat.</a:t>
            </a: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CFD7FE4E-48D9-E561-AFFD-0C193AFCBAC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6146" name="Picture 2" descr="Bay, Chim, Lông Vũ, Màu Vàng, Cánh">
            <a:extLst>
              <a:ext uri="{FF2B5EF4-FFF2-40B4-BE49-F238E27FC236}">
                <a16:creationId xmlns:a16="http://schemas.microsoft.com/office/drawing/2014/main" id="{DAA080C4-CD58-DF18-A920-93E3E1FCA4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0" name="Picture 6" descr="Hoa, Kế Hoạch Nồi, Nhà Máy, Khiêu Vũ">
            <a:extLst>
              <a:ext uri="{FF2B5EF4-FFF2-40B4-BE49-F238E27FC236}">
                <a16:creationId xmlns:a16="http://schemas.microsoft.com/office/drawing/2014/main" id="{0057DC58-FDF5-7F59-3022-1C6E44D012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07276ED-80CB-EEB2-18A0-F126AD87FF0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23170" y="225742"/>
            <a:ext cx="4738455" cy="37568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206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  <p:sndAc>
          <p:stSnd>
            <p:snd r:embed="rId3" name="chimes.wav"/>
          </p:stSnd>
        </p:sndAc>
      </p:transition>
    </mc:Choice>
    <mc:Fallback xmlns="">
      <p:transition spd="slow">
        <p:fade/>
        <p:sndAc>
          <p:stSnd>
            <p:snd r:embed="rId9" name="chimes.wav"/>
          </p:stSnd>
        </p:sndAc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30"/>
          <p:cNvSpPr txBox="1">
            <a:spLocks noGrp="1"/>
          </p:cNvSpPr>
          <p:nvPr>
            <p:ph type="ctrTitle"/>
          </p:nvPr>
        </p:nvSpPr>
        <p:spPr>
          <a:xfrm>
            <a:off x="1894387" y="1040755"/>
            <a:ext cx="8972395" cy="469743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 dirty="0">
                <a:latin typeface="Comic Sans MS" panose="030F0702030302020204" pitchFamily="66" charset="0"/>
              </a:rPr>
              <a:t>Let’s find the way home!</a:t>
            </a:r>
            <a:endParaRPr sz="6000" dirty="0">
              <a:latin typeface="Comic Sans MS" panose="030F0702030302020204" pitchFamily="66" charset="0"/>
            </a:endParaRPr>
          </a:p>
        </p:txBody>
      </p:sp>
      <p:pic>
        <p:nvPicPr>
          <p:cNvPr id="7675" name="Google Shape;7675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10173">
            <a:off x="4636621" y="289738"/>
            <a:ext cx="2885067" cy="1320467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5381308" y="1341060"/>
            <a:ext cx="226696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Game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396736" y="3755002"/>
            <a:ext cx="2575389" cy="2004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6474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1.48148E-6 L -3.54167E-6 0.00069 L 0.04701 0.00648 C 0.05144 0.00717 0.05547 0.00879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02018" y="108770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0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54189" y="4331912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009623" y="323908"/>
            <a:ext cx="2095801" cy="2340244"/>
            <a:chOff x="7966887" y="323908"/>
            <a:chExt cx="2095801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7966887" y="1742134"/>
              <a:ext cx="129554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slow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8923144" y="2143945"/>
            <a:ext cx="2076773" cy="2340244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956312" y="3553697"/>
              <a:ext cx="1300356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fast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8641372" y="4196484"/>
            <a:ext cx="2464052" cy="222074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928478" y="5420565"/>
              <a:ext cx="1896614" cy="8461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faster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9596" y="914716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8434" y="4786420"/>
            <a:ext cx="1746611" cy="1746611"/>
          </a:xfrm>
          <a:prstGeom prst="rect">
            <a:avLst/>
          </a:prstGeom>
        </p:spPr>
      </p:pic>
      <p:pic>
        <p:nvPicPr>
          <p:cNvPr id="1026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03E7E8FD-0856-473C-83C9-4C50A470D50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5539" y="945996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B75428EF-EC4B-4F18-ADE2-587A1F03EBDB}"/>
              </a:ext>
            </a:extLst>
          </p:cNvPr>
          <p:cNvSpPr/>
          <p:nvPr/>
        </p:nvSpPr>
        <p:spPr>
          <a:xfrm flipH="1">
            <a:off x="3245005" y="125074"/>
            <a:ext cx="6296274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1. Can the cheetahs run very ___?</a:t>
            </a:r>
            <a:r>
              <a:rPr lang="en-US" sz="2800" dirty="0">
                <a:latin typeface="Comic Sans MS" pitchFamily="66" charset="0"/>
              </a:rPr>
              <a:t>?</a:t>
            </a:r>
          </a:p>
        </p:txBody>
      </p:sp>
      <p:sp>
        <p:nvSpPr>
          <p:cNvPr id="5" name="Thought Bubble: Cloud 4">
            <a:extLst>
              <a:ext uri="{FF2B5EF4-FFF2-40B4-BE49-F238E27FC236}">
                <a16:creationId xmlns:a16="http://schemas.microsoft.com/office/drawing/2014/main" id="{AC0C8589-575D-40DD-BC4F-B2322BB89E7C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Track 11.9">
            <a:hlinkClick r:id="" action="ppaction://media"/>
            <a:extLst>
              <a:ext uri="{FF2B5EF4-FFF2-40B4-BE49-F238E27FC236}">
                <a16:creationId xmlns:a16="http://schemas.microsoft.com/office/drawing/2014/main" id="{32B0EF0D-2D7A-37F1-5759-77EE028AE01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684" end="18642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9169034" y="292653"/>
            <a:ext cx="406400" cy="406400"/>
          </a:xfrm>
          <a:prstGeom prst="rect">
            <a:avLst/>
          </a:prstGeom>
        </p:spPr>
      </p:pic>
      <p:pic>
        <p:nvPicPr>
          <p:cNvPr id="8" name="flow-211881">
            <a:hlinkClick r:id="" action="ppaction://media"/>
            <a:extLst>
              <a:ext uri="{FF2B5EF4-FFF2-40B4-BE49-F238E27FC236}">
                <a16:creationId xmlns:a16="http://schemas.microsoft.com/office/drawing/2014/main" id="{046DFD87-2439-0002-98C3-EE84B9C8635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120390.8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459155" y="1571259"/>
            <a:ext cx="406400" cy="406400"/>
          </a:xfrm>
          <a:prstGeom prst="rect">
            <a:avLst/>
          </a:prstGeom>
        </p:spPr>
      </p:pic>
      <p:pic>
        <p:nvPicPr>
          <p:cNvPr id="7" name="Picture 2" descr="Mèo, Con Báo, Đi Dạo, Thú Vật, Đuôi">
            <a:extLst>
              <a:ext uri="{FF2B5EF4-FFF2-40B4-BE49-F238E27FC236}">
                <a16:creationId xmlns:a16="http://schemas.microsoft.com/office/drawing/2014/main" id="{7F24E4B0-648E-E55B-889F-5D14C2D141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166" y="308941"/>
            <a:ext cx="1796819" cy="979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32153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6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22222E-6 L -2.5E-6 0.00069 L 0.04701 0.00648 C 0.05143 0.00717 0.05547 0.00879 0.05964 0.01296 C 0.06524 0.01875 0.07058 0.03194 0.0763 0.03356 L 0.09714 0.04097 L 0.35847 0.03356 C 0.35964 0.03356 0.3612 0.02778 0.36263 0.02685 C 0.36719 0.02361 0.37175 0.02037 0.37643 0.01944 C 0.39649 0.01782 0.41628 0.01944 0.4362 0.01944 L 0.44193 0.01944 " pathEditMode="relative" rAng="0" ptsTypes="AAAAAAAAAAA">
                                      <p:cBhvr>
                                        <p:cTn id="1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77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0.6017 -0.28009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82" y="-14977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7 -0.28009 L 1.01068 -0.27384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0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386199" y="345864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192182" y="1752503"/>
              <a:ext cx="166423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ocean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9280693" y="2610699"/>
            <a:ext cx="2096779" cy="1895446"/>
            <a:chOff x="7880408" y="2143945"/>
            <a:chExt cx="2184299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8287585" y="3478079"/>
              <a:ext cx="1777122" cy="9500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water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016635" y="4209762"/>
            <a:ext cx="2464051" cy="2175557"/>
            <a:chOff x="10539874" y="3914528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10539874" y="3914528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11338031" y="5375913"/>
              <a:ext cx="1243502" cy="8637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pool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3149" y="1073280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082" y="4895707"/>
            <a:ext cx="1746611" cy="1746611"/>
          </a:xfrm>
          <a:prstGeom prst="rect">
            <a:avLst/>
          </a:prstGeom>
        </p:spPr>
      </p:pic>
      <p:pic>
        <p:nvPicPr>
          <p:cNvPr id="25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9A78C68C-4910-4DE8-BE6A-3FBC7306355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6681" y="880594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319BE866-59E8-41A0-8B44-D88D1CD20604}"/>
              </a:ext>
            </a:extLst>
          </p:cNvPr>
          <p:cNvSpPr/>
          <p:nvPr/>
        </p:nvSpPr>
        <p:spPr>
          <a:xfrm flipH="1">
            <a:off x="3378820" y="84194"/>
            <a:ext cx="5568512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2. Do turtles live in the ____?</a:t>
            </a:r>
            <a:endParaRPr lang="en-US" sz="2800" dirty="0">
              <a:latin typeface="Comic Sans MS" pitchFamily="66" charset="0"/>
            </a:endParaRPr>
          </a:p>
        </p:txBody>
      </p:sp>
      <p:sp>
        <p:nvSpPr>
          <p:cNvPr id="32" name="Thought Bubble: Cloud 31">
            <a:extLst>
              <a:ext uri="{FF2B5EF4-FFF2-40B4-BE49-F238E27FC236}">
                <a16:creationId xmlns:a16="http://schemas.microsoft.com/office/drawing/2014/main" id="{D89F2762-E669-4C8A-BAA3-19D32E6EB6EC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Track 11.9">
            <a:hlinkClick r:id="" action="ppaction://media"/>
            <a:extLst>
              <a:ext uri="{FF2B5EF4-FFF2-40B4-BE49-F238E27FC236}">
                <a16:creationId xmlns:a16="http://schemas.microsoft.com/office/drawing/2014/main" id="{96DE7DD6-D59F-4222-3C22-75DC2ECCF27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901" end="1260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8554814" y="345864"/>
            <a:ext cx="406400" cy="406400"/>
          </a:xfrm>
          <a:prstGeom prst="rect">
            <a:avLst/>
          </a:prstGeom>
        </p:spPr>
      </p:pic>
      <p:pic>
        <p:nvPicPr>
          <p:cNvPr id="6" name="flow-211881">
            <a:hlinkClick r:id="" action="ppaction://media"/>
            <a:extLst>
              <a:ext uri="{FF2B5EF4-FFF2-40B4-BE49-F238E27FC236}">
                <a16:creationId xmlns:a16="http://schemas.microsoft.com/office/drawing/2014/main" id="{DF2D976A-A44C-C2C4-4D5E-8DB8FBC9089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120390.8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459155" y="1571259"/>
            <a:ext cx="406400" cy="406400"/>
          </a:xfrm>
          <a:prstGeom prst="rect">
            <a:avLst/>
          </a:prstGeom>
        </p:spPr>
      </p:pic>
      <p:pic>
        <p:nvPicPr>
          <p:cNvPr id="10242" name="Picture 2" descr="Loài Vật, Hoạt Hình, Màu Xanh Lá">
            <a:extLst>
              <a:ext uri="{FF2B5EF4-FFF2-40B4-BE49-F238E27FC236}">
                <a16:creationId xmlns:a16="http://schemas.microsoft.com/office/drawing/2014/main" id="{9B6BDEA7-DBB2-218D-1DF2-AF6AB9EB78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538" y="264736"/>
            <a:ext cx="1532855" cy="10214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3532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8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0.00069 L 0.04701 0.00648 C 0.05144 0.00718 0.05547 0.0088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1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77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1.01146 0.03727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477" y="88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20019" y="13129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0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93109" y="2428569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554006" y="312703"/>
            <a:ext cx="2395207" cy="2340244"/>
            <a:chOff x="6246790" y="311312"/>
            <a:chExt cx="2395207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6406282" y="311312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6246790" y="1687698"/>
              <a:ext cx="239520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monkeys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9551930" y="2615940"/>
            <a:ext cx="2238343" cy="2018441"/>
            <a:chOff x="9492366" y="2318083"/>
            <a:chExt cx="2158581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574174" y="2318083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9492366" y="3725658"/>
              <a:ext cx="2045509" cy="8921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monkey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548193" y="4634579"/>
            <a:ext cx="2435284" cy="1900191"/>
            <a:chOff x="9587975" y="4126067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587975" y="4126067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9902570" y="5480170"/>
              <a:ext cx="1853591" cy="9889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money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6412" y="2808993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8895" y="4949619"/>
            <a:ext cx="1746611" cy="1746611"/>
          </a:xfrm>
          <a:prstGeom prst="rect">
            <a:avLst/>
          </a:prstGeom>
        </p:spPr>
      </p:pic>
      <p:pic>
        <p:nvPicPr>
          <p:cNvPr id="28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5CDDEC6A-4227-4239-AC2A-97C466C68CF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1250" y="946939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Speech Bubble: Rectangle with Corners Rounded 30">
            <a:extLst>
              <a:ext uri="{FF2B5EF4-FFF2-40B4-BE49-F238E27FC236}">
                <a16:creationId xmlns:a16="http://schemas.microsoft.com/office/drawing/2014/main" id="{B5AE7ADE-DEAC-4DB0-96CF-A61DD18EE408}"/>
              </a:ext>
            </a:extLst>
          </p:cNvPr>
          <p:cNvSpPr/>
          <p:nvPr/>
        </p:nvSpPr>
        <p:spPr>
          <a:xfrm flipH="1">
            <a:off x="3328093" y="146967"/>
            <a:ext cx="5745497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3. Are ______ good climbers?</a:t>
            </a:r>
            <a:r>
              <a:rPr lang="en-US" sz="2800" dirty="0">
                <a:latin typeface="Comic Sans MS" pitchFamily="66" charset="0"/>
              </a:rPr>
              <a:t>?</a:t>
            </a:r>
          </a:p>
        </p:txBody>
      </p:sp>
      <p:sp>
        <p:nvSpPr>
          <p:cNvPr id="33" name="Thought Bubble: Cloud 32">
            <a:extLst>
              <a:ext uri="{FF2B5EF4-FFF2-40B4-BE49-F238E27FC236}">
                <a16:creationId xmlns:a16="http://schemas.microsoft.com/office/drawing/2014/main" id="{C659EF31-E67B-458A-8138-E38FFE5C10E5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flow-211881">
            <a:hlinkClick r:id="" action="ppaction://media"/>
            <a:extLst>
              <a:ext uri="{FF2B5EF4-FFF2-40B4-BE49-F238E27FC236}">
                <a16:creationId xmlns:a16="http://schemas.microsoft.com/office/drawing/2014/main" id="{C0C69B98-DC7E-4D62-1EE2-4EDA4501A09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20390.8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459155" y="1571259"/>
            <a:ext cx="406400" cy="406400"/>
          </a:xfrm>
          <a:prstGeom prst="rect">
            <a:avLst/>
          </a:prstGeom>
        </p:spPr>
      </p:pic>
      <p:pic>
        <p:nvPicPr>
          <p:cNvPr id="6" name="Track 11.9">
            <a:hlinkClick r:id="" action="ppaction://media"/>
            <a:extLst>
              <a:ext uri="{FF2B5EF4-FFF2-40B4-BE49-F238E27FC236}">
                <a16:creationId xmlns:a16="http://schemas.microsoft.com/office/drawing/2014/main" id="{AFB10705-69B1-D17A-11F6-1733A0B4B233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st="17357" end="6780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8833803" y="214419"/>
            <a:ext cx="406400" cy="406400"/>
          </a:xfrm>
          <a:prstGeom prst="rect">
            <a:avLst/>
          </a:prstGeom>
        </p:spPr>
      </p:pic>
      <p:pic>
        <p:nvPicPr>
          <p:cNvPr id="12290" name="Picture 2" descr="Con Khỉ, Hoạt Hình, Tính Cách, Dễ Thương">
            <a:extLst>
              <a:ext uri="{FF2B5EF4-FFF2-40B4-BE49-F238E27FC236}">
                <a16:creationId xmlns:a16="http://schemas.microsoft.com/office/drawing/2014/main" id="{CA10FF90-5699-5601-0141-E1141854B4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986" y="90529"/>
            <a:ext cx="1321616" cy="12771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97969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35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1.48148E-6 L 2.70833E-6 0.0007 L 0.047 0.00648 C 0.05143 0.00718 0.05547 0.0088 0.05963 0.01296 C 0.06523 0.01875 0.07057 0.03195 0.0763 0.03357 L 0.09713 0.04097 L 0.35846 0.03357 C 0.35976 0.03357 0.3612 0.02778 0.36263 0.02685 C 0.36718 0.02361 0.37174 0.02037 0.37643 0.01945 C 0.39648 0.01783 0.41627 0.01945 0.4362 0.01945 L 0.44192 0.01945 " pathEditMode="relative" rAng="0" ptsTypes="AAAAAAAAAAA">
                                      <p:cBhvr>
                                        <p:cTn id="1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77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60169 -0.28009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-1372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69 -0.28009 L 1.01067 -0.27384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0"/>
          <a:srcRect l="2324" r="2026" b="41524"/>
          <a:stretch/>
        </p:blipFill>
        <p:spPr>
          <a:xfrm>
            <a:off x="-4" y="5724522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67003" y="2286032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779755" y="350206"/>
            <a:ext cx="2076773" cy="2340244"/>
            <a:chOff x="9779755" y="350206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779755" y="350206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9952340" y="1679950"/>
              <a:ext cx="108234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Did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9370919" y="2726033"/>
            <a:ext cx="3141417" cy="1756630"/>
            <a:chOff x="9285384" y="2080474"/>
            <a:chExt cx="2961144" cy="2401629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285384" y="2080474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9910338" y="3430139"/>
              <a:ext cx="2336190" cy="1051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Does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053932" y="4706102"/>
            <a:ext cx="3159490" cy="1800929"/>
            <a:chOff x="9053932" y="4096777"/>
            <a:chExt cx="3159490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053932" y="4096777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10302949" y="5356077"/>
              <a:ext cx="1910473" cy="1043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Do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65223" y="2888327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06512" y="909656"/>
            <a:ext cx="1746611" cy="1746611"/>
          </a:xfrm>
          <a:prstGeom prst="rect">
            <a:avLst/>
          </a:prstGeom>
        </p:spPr>
      </p:pic>
      <p:pic>
        <p:nvPicPr>
          <p:cNvPr id="25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052B6AF8-8830-4CFD-A309-A4979663FBE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8902" y="612067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94E0E2C8-9130-491C-AB97-3C16F362BC1B}"/>
              </a:ext>
            </a:extLst>
          </p:cNvPr>
          <p:cNvSpPr/>
          <p:nvPr/>
        </p:nvSpPr>
        <p:spPr>
          <a:xfrm flipH="1">
            <a:off x="3569668" y="125074"/>
            <a:ext cx="5372312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4. ___ birds have feathers?</a:t>
            </a:r>
            <a:endParaRPr lang="en-US" sz="2800" dirty="0">
              <a:latin typeface="Comic Sans MS" pitchFamily="66" charset="0"/>
            </a:endParaRPr>
          </a:p>
        </p:txBody>
      </p:sp>
      <p:sp>
        <p:nvSpPr>
          <p:cNvPr id="32" name="Thought Bubble: Cloud 31">
            <a:extLst>
              <a:ext uri="{FF2B5EF4-FFF2-40B4-BE49-F238E27FC236}">
                <a16:creationId xmlns:a16="http://schemas.microsoft.com/office/drawing/2014/main" id="{05E8CA78-D515-45CC-9D42-01CB10A0E411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flow-211881">
            <a:hlinkClick r:id="" action="ppaction://media"/>
            <a:extLst>
              <a:ext uri="{FF2B5EF4-FFF2-40B4-BE49-F238E27FC236}">
                <a16:creationId xmlns:a16="http://schemas.microsoft.com/office/drawing/2014/main" id="{3C4E693E-8B55-1DDE-23DE-A76EAA75633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20390.8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459155" y="1571259"/>
            <a:ext cx="406400" cy="406400"/>
          </a:xfrm>
          <a:prstGeom prst="rect">
            <a:avLst/>
          </a:prstGeom>
        </p:spPr>
      </p:pic>
      <p:pic>
        <p:nvPicPr>
          <p:cNvPr id="6" name="Track 11.9">
            <a:hlinkClick r:id="" action="ppaction://media"/>
            <a:extLst>
              <a:ext uri="{FF2B5EF4-FFF2-40B4-BE49-F238E27FC236}">
                <a16:creationId xmlns:a16="http://schemas.microsoft.com/office/drawing/2014/main" id="{EC550673-E066-C5C9-A652-DE6FA9875FE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st="23092" end="1524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8588334" y="349110"/>
            <a:ext cx="406400" cy="406400"/>
          </a:xfrm>
          <a:prstGeom prst="rect">
            <a:avLst/>
          </a:prstGeom>
        </p:spPr>
      </p:pic>
      <p:pic>
        <p:nvPicPr>
          <p:cNvPr id="9220" name="Picture 4" descr="Chim, Sáng Chói, Màu Sắc, Vẽ">
            <a:extLst>
              <a:ext uri="{FF2B5EF4-FFF2-40B4-BE49-F238E27FC236}">
                <a16:creationId xmlns:a16="http://schemas.microsoft.com/office/drawing/2014/main" id="{8BF59A15-DADD-1286-FCCF-CD7F49A43A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636" y="113703"/>
            <a:ext cx="1616050" cy="1472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5920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87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85185E-6 L 2.29167E-6 0.00069 L 0.047 0.00648 C 0.05143 0.00717 0.05547 0.00879 0.05963 0.01296 C 0.06523 0.01875 0.07057 0.03194 0.0763 0.03356 L 0.09713 0.04097 L 0.35846 0.03356 C 0.35963 0.03356 0.3612 0.02778 0.36263 0.02685 C 0.36719 0.02361 0.37174 0.02037 0.37643 0.01944 C 0.39648 0.01782 0.41627 0.01944 0.4362 0.01944 L 0.44192 0.01944 " pathEditMode="relative" rAng="0" ptsTypes="AAAAAAAAAAA">
                                      <p:cBhvr>
                                        <p:cTn id="1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77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2 0.01944 L 0.50312 0.34537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60" y="1629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0313 0.34537 L 1.00247 0.32106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318" y="-1227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7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7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7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8060" y="1796565"/>
            <a:ext cx="5550419" cy="313246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5467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7.40741E-7 L 0.05808 0.00116 C 0.06355 0.00139 0.06849 0.00162 0.0737 0.00255 C 0.0806 0.0037 0.08724 0.00648 0.09427 0.00694 L 0.12006 0.00856 L 0.4431 0.00694 C 0.44454 0.00694 0.44649 0.00579 0.44831 0.00555 C 0.45391 0.00486 0.45951 0.00417 0.46537 0.00393 C 0.49011 0.0037 0.51459 0.00393 0.5392 0.00393 L 0.54636 0.00393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18" y="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28"/>
          <p:cNvSpPr/>
          <p:nvPr/>
        </p:nvSpPr>
        <p:spPr>
          <a:xfrm>
            <a:off x="4074705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4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7937602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0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3903550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0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471553" y="10295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0" y="212477"/>
            <a:ext cx="4516244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2048" name="TextBox 2047">
            <a:extLst>
              <a:ext uri="{FF2B5EF4-FFF2-40B4-BE49-F238E27FC236}">
                <a16:creationId xmlns:a16="http://schemas.microsoft.com/office/drawing/2014/main" id="{76925E63-247A-006D-14DB-48F859DD445C}"/>
              </a:ext>
            </a:extLst>
          </p:cNvPr>
          <p:cNvSpPr txBox="1"/>
          <p:nvPr/>
        </p:nvSpPr>
        <p:spPr>
          <a:xfrm>
            <a:off x="15820" y="315760"/>
            <a:ext cx="41376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Comic Sans MS" panose="030F0702030302020204" pitchFamily="66" charset="0"/>
              </a:rPr>
              <a:t>7</a:t>
            </a:r>
            <a:r>
              <a:rPr lang="vi-VN" sz="2800">
                <a:latin typeface="Comic Sans MS" panose="030F0702030302020204" pitchFamily="66" charset="0"/>
              </a:rPr>
              <a:t> </a:t>
            </a:r>
            <a:r>
              <a:rPr lang="en-US" sz="2800" dirty="0">
                <a:latin typeface="Comic Sans MS" panose="030F0702030302020204" pitchFamily="66" charset="0"/>
              </a:rPr>
              <a:t>	</a:t>
            </a:r>
            <a:r>
              <a:rPr lang="vi-VN" sz="2800" dirty="0">
                <a:latin typeface="Comic Sans MS" panose="030F0702030302020204" pitchFamily="66" charset="0"/>
              </a:rPr>
              <a:t>Listen and repeat.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pic>
        <p:nvPicPr>
          <p:cNvPr id="2050" name="Picture 2049">
            <a:extLst>
              <a:ext uri="{FF2B5EF4-FFF2-40B4-BE49-F238E27FC236}">
                <a16:creationId xmlns:a16="http://schemas.microsoft.com/office/drawing/2014/main" id="{053E128B-27BF-CF77-5BCD-178E51259B2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64859" y="-382095"/>
            <a:ext cx="457910" cy="219559"/>
          </a:xfrm>
          <a:prstGeom prst="rect">
            <a:avLst/>
          </a:prstGeom>
        </p:spPr>
      </p:pic>
      <p:sp>
        <p:nvSpPr>
          <p:cNvPr id="2057" name="TextBox 2056">
            <a:extLst>
              <a:ext uri="{FF2B5EF4-FFF2-40B4-BE49-F238E27FC236}">
                <a16:creationId xmlns:a16="http://schemas.microsoft.com/office/drawing/2014/main" id="{83670CE5-3229-5E92-68BD-521258AD1BC3}"/>
              </a:ext>
            </a:extLst>
          </p:cNvPr>
          <p:cNvSpPr txBox="1"/>
          <p:nvPr/>
        </p:nvSpPr>
        <p:spPr>
          <a:xfrm>
            <a:off x="1012226" y="1484376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1 Can cheetahs run very fast?</a:t>
            </a:r>
          </a:p>
        </p:txBody>
      </p:sp>
      <p:pic>
        <p:nvPicPr>
          <p:cNvPr id="2059" name="Picture 2058">
            <a:extLst>
              <a:ext uri="{FF2B5EF4-FFF2-40B4-BE49-F238E27FC236}">
                <a16:creationId xmlns:a16="http://schemas.microsoft.com/office/drawing/2014/main" id="{CAF85CDC-8876-C654-C425-8428E931A9B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sp>
        <p:nvSpPr>
          <p:cNvPr id="2053" name="TextBox 2052">
            <a:extLst>
              <a:ext uri="{FF2B5EF4-FFF2-40B4-BE49-F238E27FC236}">
                <a16:creationId xmlns:a16="http://schemas.microsoft.com/office/drawing/2014/main" id="{AF9A667E-6AF7-79C5-1191-F7CBA3DABCEB}"/>
              </a:ext>
            </a:extLst>
          </p:cNvPr>
          <p:cNvSpPr txBox="1"/>
          <p:nvPr/>
        </p:nvSpPr>
        <p:spPr>
          <a:xfrm>
            <a:off x="981759" y="2769640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2 Do turtles live in the water?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2054" name="TextBox 2053">
            <a:extLst>
              <a:ext uri="{FF2B5EF4-FFF2-40B4-BE49-F238E27FC236}">
                <a16:creationId xmlns:a16="http://schemas.microsoft.com/office/drawing/2014/main" id="{C8487EE3-4637-F3A7-811C-F1808C358C7C}"/>
              </a:ext>
            </a:extLst>
          </p:cNvPr>
          <p:cNvSpPr txBox="1"/>
          <p:nvPr/>
        </p:nvSpPr>
        <p:spPr>
          <a:xfrm>
            <a:off x="981760" y="4095418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3 Are monkeys good climbers?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2055" name="TextBox 2054">
            <a:extLst>
              <a:ext uri="{FF2B5EF4-FFF2-40B4-BE49-F238E27FC236}">
                <a16:creationId xmlns:a16="http://schemas.microsoft.com/office/drawing/2014/main" id="{ECED7E8F-9F6F-85AB-9E14-10A23580B577}"/>
              </a:ext>
            </a:extLst>
          </p:cNvPr>
          <p:cNvSpPr txBox="1"/>
          <p:nvPr/>
        </p:nvSpPr>
        <p:spPr>
          <a:xfrm>
            <a:off x="981758" y="5483421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4 </a:t>
            </a:r>
            <a:r>
              <a:rPr lang="vi-VN" sz="3200">
                <a:latin typeface="Comic Sans MS" panose="030F0702030302020204" pitchFamily="66" charset="0"/>
              </a:rPr>
              <a:t>Do birds </a:t>
            </a:r>
            <a:r>
              <a:rPr lang="vi-VN" sz="3200" dirty="0">
                <a:latin typeface="Comic Sans MS" panose="030F0702030302020204" pitchFamily="66" charset="0"/>
              </a:rPr>
              <a:t>have feathers?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pic>
        <p:nvPicPr>
          <p:cNvPr id="1026" name="Picture 2" descr="Cheetah, Động Vật Ăn Thịt, Động Vật">
            <a:extLst>
              <a:ext uri="{FF2B5EF4-FFF2-40B4-BE49-F238E27FC236}">
                <a16:creationId xmlns:a16="http://schemas.microsoft.com/office/drawing/2014/main" id="{F573D823-1662-7C23-460C-16A870B3D1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5128" y="750534"/>
            <a:ext cx="2355683" cy="14257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Biển, Rùa, Lặn, Thú Vật, Mai Rùa, Bò Sát">
            <a:extLst>
              <a:ext uri="{FF2B5EF4-FFF2-40B4-BE49-F238E27FC236}">
                <a16:creationId xmlns:a16="http://schemas.microsoft.com/office/drawing/2014/main" id="{3ED7ED2D-221E-B3EC-CAAE-1FA0DA0627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5128" y="2283420"/>
            <a:ext cx="2355682" cy="1376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Con Khỉ, Động Vật Có Vú, Thú Vật">
            <a:extLst>
              <a:ext uri="{FF2B5EF4-FFF2-40B4-BE49-F238E27FC236}">
                <a16:creationId xmlns:a16="http://schemas.microsoft.com/office/drawing/2014/main" id="{45004DF2-6902-4317-5317-55ECE3EACB4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696" b="30227"/>
          <a:stretch/>
        </p:blipFill>
        <p:spPr bwMode="auto">
          <a:xfrm>
            <a:off x="9015128" y="3736774"/>
            <a:ext cx="2355682" cy="1376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Chim, Màu Xanh Da Trời, Jay, Cyanocitta">
            <a:extLst>
              <a:ext uri="{FF2B5EF4-FFF2-40B4-BE49-F238E27FC236}">
                <a16:creationId xmlns:a16="http://schemas.microsoft.com/office/drawing/2014/main" id="{C56043A4-6C48-F350-50CD-26678F1B3E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8033" y="5202489"/>
            <a:ext cx="2340622" cy="14901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2" name="Track 11.9">
            <a:hlinkClick r:id="" action="ppaction://media"/>
            <a:extLst>
              <a:ext uri="{FF2B5EF4-FFF2-40B4-BE49-F238E27FC236}">
                <a16:creationId xmlns:a16="http://schemas.microsoft.com/office/drawing/2014/main" id="{C746BDA4-D75B-6AB7-8559-F1EF66B8E40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684" end="18642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05824" y="1506288"/>
            <a:ext cx="406400" cy="406400"/>
          </a:xfrm>
          <a:prstGeom prst="rect">
            <a:avLst/>
          </a:prstGeom>
        </p:spPr>
      </p:pic>
      <p:pic>
        <p:nvPicPr>
          <p:cNvPr id="2063" name="Track 11.9">
            <a:hlinkClick r:id="" action="ppaction://media"/>
            <a:extLst>
              <a:ext uri="{FF2B5EF4-FFF2-40B4-BE49-F238E27FC236}">
                <a16:creationId xmlns:a16="http://schemas.microsoft.com/office/drawing/2014/main" id="{A9854766-B416-555F-9627-493AD69BE96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901" end="12605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575359" y="2859961"/>
            <a:ext cx="406400" cy="406400"/>
          </a:xfrm>
          <a:prstGeom prst="rect">
            <a:avLst/>
          </a:prstGeom>
        </p:spPr>
      </p:pic>
      <p:pic>
        <p:nvPicPr>
          <p:cNvPr id="2065" name="Track 11.9">
            <a:hlinkClick r:id="" action="ppaction://media"/>
            <a:extLst>
              <a:ext uri="{FF2B5EF4-FFF2-40B4-BE49-F238E27FC236}">
                <a16:creationId xmlns:a16="http://schemas.microsoft.com/office/drawing/2014/main" id="{F82B0FCE-DB70-21EB-19BD-70173754B9B3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7357" end="6780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32050" y="4191049"/>
            <a:ext cx="406400" cy="406400"/>
          </a:xfrm>
          <a:prstGeom prst="rect">
            <a:avLst/>
          </a:prstGeom>
        </p:spPr>
      </p:pic>
      <p:pic>
        <p:nvPicPr>
          <p:cNvPr id="2066" name="Track 11.9">
            <a:hlinkClick r:id="" action="ppaction://media"/>
            <a:extLst>
              <a:ext uri="{FF2B5EF4-FFF2-40B4-BE49-F238E27FC236}">
                <a16:creationId xmlns:a16="http://schemas.microsoft.com/office/drawing/2014/main" id="{FBCA7FD4-E158-D179-EF84-EE36E2A4D72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3092" end="1524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05824" y="5548772"/>
            <a:ext cx="406400" cy="406400"/>
          </a:xfrm>
          <a:prstGeom prst="rect">
            <a:avLst/>
          </a:prstGeom>
        </p:spPr>
      </p:pic>
      <p:pic>
        <p:nvPicPr>
          <p:cNvPr id="1038" name="Picture 14" descr="Mũi Tên, Mũi Tên Xuống, Phủ Định">
            <a:extLst>
              <a:ext uri="{FF2B5EF4-FFF2-40B4-BE49-F238E27FC236}">
                <a16:creationId xmlns:a16="http://schemas.microsoft.com/office/drawing/2014/main" id="{48D97524-1682-2F6E-BA1D-A2A20C97C3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02287">
            <a:off x="4258450" y="1767626"/>
            <a:ext cx="2435289" cy="15220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9" name="Picture 14" descr="Mũi Tên, Mũi Tên Xuống, Phủ Định">
            <a:extLst>
              <a:ext uri="{FF2B5EF4-FFF2-40B4-BE49-F238E27FC236}">
                <a16:creationId xmlns:a16="http://schemas.microsoft.com/office/drawing/2014/main" id="{F5BBACB5-6424-D2B1-3863-7A4EB06985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071011">
            <a:off x="4181975" y="479608"/>
            <a:ext cx="2578836" cy="13719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0" name="Picture 14" descr="Mũi Tên, Mũi Tên Xuống, Phủ Định">
            <a:extLst>
              <a:ext uri="{FF2B5EF4-FFF2-40B4-BE49-F238E27FC236}">
                <a16:creationId xmlns:a16="http://schemas.microsoft.com/office/drawing/2014/main" id="{20E3F89A-18BD-6B39-6EC9-CE42166103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870823">
            <a:off x="4096790" y="2975251"/>
            <a:ext cx="2749205" cy="15403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1" name="Picture 14" descr="Mũi Tên, Mũi Tên Xuống, Phủ Định">
            <a:extLst>
              <a:ext uri="{FF2B5EF4-FFF2-40B4-BE49-F238E27FC236}">
                <a16:creationId xmlns:a16="http://schemas.microsoft.com/office/drawing/2014/main" id="{88A0B661-AB12-132C-AB0B-FAA8DD829F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13224">
            <a:off x="3243371" y="4554560"/>
            <a:ext cx="2655230" cy="1300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162" fill="hold"/>
                                        <p:tgtEl>
                                          <p:spTgt spid="20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982" fill="hold"/>
                                        <p:tgtEl>
                                          <p:spTgt spid="20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4351" fill="hold"/>
                                        <p:tgtEl>
                                          <p:spTgt spid="20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3872" fill="hold"/>
                                        <p:tgtEl>
                                          <p:spTgt spid="20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2"/>
                </p:tgtEl>
              </p:cMediaNode>
            </p:audio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3"/>
                </p:tgtEl>
              </p:cMediaNode>
            </p:audio>
            <p:audio>
              <p:cMediaNode vol="8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5"/>
                </p:tgtEl>
              </p:cMediaNode>
            </p:audio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6"/>
                </p:tgtEl>
              </p:cMediaNode>
            </p:audio>
          </p:childTnLst>
        </p:cTn>
      </p:par>
    </p:tnLst>
    <p:bldLst>
      <p:bldP spid="2057" grpId="0"/>
      <p:bldP spid="2053" grpId="0"/>
      <p:bldP spid="2054" grpId="0"/>
      <p:bldP spid="205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A82DA7E5-9E5D-D67C-DE1E-0942FB177D07}"/>
              </a:ext>
            </a:extLst>
          </p:cNvPr>
          <p:cNvSpPr>
            <a:spLocks noGrp="1"/>
          </p:cNvSpPr>
          <p:nvPr>
            <p:ph type="title" idx="2"/>
          </p:nvPr>
        </p:nvSpPr>
        <p:spPr>
          <a:xfrm>
            <a:off x="1521489" y="883450"/>
            <a:ext cx="6395877" cy="487600"/>
          </a:xfrm>
        </p:spPr>
        <p:txBody>
          <a:bodyPr/>
          <a:lstStyle/>
          <a:p>
            <a:r>
              <a:rPr lang="en-US" sz="3200" dirty="0">
                <a:latin typeface="Comic Sans MS" panose="030F0702030302020204" pitchFamily="66" charset="0"/>
              </a:rPr>
              <a:t>Pronunciation: Rising intonation</a:t>
            </a:r>
            <a:endParaRPr lang="vi-VN" sz="3200" dirty="0"/>
          </a:p>
        </p:txBody>
      </p:sp>
      <p:pic>
        <p:nvPicPr>
          <p:cNvPr id="24" name="Picture 14" descr="Mũi Tên, Mũi Tên Xuống, Phủ Định">
            <a:extLst>
              <a:ext uri="{FF2B5EF4-FFF2-40B4-BE49-F238E27FC236}">
                <a16:creationId xmlns:a16="http://schemas.microsoft.com/office/drawing/2014/main" id="{8253FE7E-A3A1-258D-4D97-A2EEDA1098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5437">
            <a:off x="8237985" y="432031"/>
            <a:ext cx="1856633" cy="116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3356D811-DEEC-BC66-20F5-DF4215F23A1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sp>
        <p:nvSpPr>
          <p:cNvPr id="4" name="Title 9">
            <a:extLst>
              <a:ext uri="{FF2B5EF4-FFF2-40B4-BE49-F238E27FC236}">
                <a16:creationId xmlns:a16="http://schemas.microsoft.com/office/drawing/2014/main" id="{2C8E0D4C-DD55-5ED4-3D20-C1EB1F1D2B0C}"/>
              </a:ext>
            </a:extLst>
          </p:cNvPr>
          <p:cNvSpPr txBox="1">
            <a:spLocks/>
          </p:cNvSpPr>
          <p:nvPr/>
        </p:nvSpPr>
        <p:spPr>
          <a:xfrm>
            <a:off x="925551" y="1486741"/>
            <a:ext cx="10560205" cy="13153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000" b="0" kern="0" dirty="0">
                <a:latin typeface="Comic Sans MS" panose="030F0702030302020204" pitchFamily="66" charset="0"/>
              </a:rPr>
              <a:t>describe how the voice rises at the end of a sentence.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000" b="0" kern="0" dirty="0">
                <a:latin typeface="Comic Sans MS" panose="030F0702030302020204" pitchFamily="66" charset="0"/>
              </a:rPr>
              <a:t>usually used in </a:t>
            </a:r>
            <a:r>
              <a:rPr lang="en-US" sz="3000" b="0" u="sng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YES/NO questions</a:t>
            </a:r>
            <a:r>
              <a:rPr lang="en-US" sz="3000" b="0" kern="0" dirty="0">
                <a:latin typeface="Comic Sans MS" panose="030F0702030302020204" pitchFamily="66" charset="0"/>
              </a:rPr>
              <a:t>. </a:t>
            </a:r>
            <a:endParaRPr lang="vi-VN" sz="3000" b="0" kern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0CD8F1-A082-68F5-FE68-7EA6603A9303}"/>
              </a:ext>
            </a:extLst>
          </p:cNvPr>
          <p:cNvSpPr txBox="1"/>
          <p:nvPr/>
        </p:nvSpPr>
        <p:spPr>
          <a:xfrm>
            <a:off x="2330606" y="3728343"/>
            <a:ext cx="68356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Is she sleeping in her room?</a:t>
            </a:r>
          </a:p>
        </p:txBody>
      </p:sp>
      <p:pic>
        <p:nvPicPr>
          <p:cNvPr id="6" name="Picture 14" descr="Mũi Tên, Mũi Tên Xuống, Phủ Định">
            <a:extLst>
              <a:ext uri="{FF2B5EF4-FFF2-40B4-BE49-F238E27FC236}">
                <a16:creationId xmlns:a16="http://schemas.microsoft.com/office/drawing/2014/main" id="{876BBE08-3367-26C6-A6A6-E252BDF647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75680">
            <a:off x="4774746" y="2828851"/>
            <a:ext cx="2246980" cy="1118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Set of girl having a good night sleep">
            <a:extLst>
              <a:ext uri="{FF2B5EF4-FFF2-40B4-BE49-F238E27FC236}">
                <a16:creationId xmlns:a16="http://schemas.microsoft.com/office/drawing/2014/main" id="{ED8B8E86-9672-87E0-C471-C790A845F0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989" t="45561"/>
          <a:stretch/>
        </p:blipFill>
        <p:spPr bwMode="auto">
          <a:xfrm>
            <a:off x="7791843" y="2915148"/>
            <a:ext cx="2069551" cy="1936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0B1D974-E37D-F02A-FB3D-41390C2054AB}"/>
              </a:ext>
            </a:extLst>
          </p:cNvPr>
          <p:cNvSpPr txBox="1"/>
          <p:nvPr/>
        </p:nvSpPr>
        <p:spPr>
          <a:xfrm>
            <a:off x="4050941" y="5308645"/>
            <a:ext cx="68356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Do dogs bark when they see strangers?</a:t>
            </a:r>
          </a:p>
        </p:txBody>
      </p:sp>
      <p:pic>
        <p:nvPicPr>
          <p:cNvPr id="9" name="Picture 4" descr="Dog Stickers">
            <a:extLst>
              <a:ext uri="{FF2B5EF4-FFF2-40B4-BE49-F238E27FC236}">
                <a16:creationId xmlns:a16="http://schemas.microsoft.com/office/drawing/2014/main" id="{3F01272A-E3F2-C832-635B-9C87B3296E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265" t="56105" b="9455"/>
          <a:stretch/>
        </p:blipFill>
        <p:spPr bwMode="auto">
          <a:xfrm>
            <a:off x="1304424" y="4394449"/>
            <a:ext cx="2746517" cy="18283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4" descr="Mũi Tên, Mũi Tên Xuống, Phủ Định">
            <a:extLst>
              <a:ext uri="{FF2B5EF4-FFF2-40B4-BE49-F238E27FC236}">
                <a16:creationId xmlns:a16="http://schemas.microsoft.com/office/drawing/2014/main" id="{45441243-5DD9-F076-809D-A15070F2E7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75680">
            <a:off x="7845861" y="4450941"/>
            <a:ext cx="2246980" cy="1118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7A1EE4E4-C2A7-1099-53D0-7F2FC537F0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018" y="3384836"/>
            <a:ext cx="1376943" cy="1140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ED9A076-2056-D9F2-6575-F8E5B5674660}"/>
              </a:ext>
            </a:extLst>
          </p:cNvPr>
          <p:cNvCxnSpPr/>
          <p:nvPr/>
        </p:nvCxnSpPr>
        <p:spPr>
          <a:xfrm>
            <a:off x="691376" y="2802082"/>
            <a:ext cx="10794380" cy="0"/>
          </a:xfrm>
          <a:prstGeom prst="line">
            <a:avLst/>
          </a:prstGeom>
          <a:ln w="571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10C4B153-8C22-3B24-6512-AC9CA2B9534A}"/>
              </a:ext>
            </a:extLst>
          </p:cNvPr>
          <p:cNvSpPr/>
          <p:nvPr/>
        </p:nvSpPr>
        <p:spPr>
          <a:xfrm>
            <a:off x="1304424" y="758725"/>
            <a:ext cx="6769059" cy="761911"/>
          </a:xfrm>
          <a:prstGeom prst="roundRect">
            <a:avLst/>
          </a:prstGeom>
          <a:noFill/>
          <a:ln>
            <a:solidFill>
              <a:srgbClr val="FFC000"/>
            </a:solidFill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6793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  <p:sndAc>
          <p:stSnd>
            <p:snd r:embed="rId2" name="chimes.wav"/>
          </p:stSnd>
        </p:sndAc>
      </p:transition>
    </mc:Choice>
    <mc:Fallback xmlns="">
      <p:transition spd="slow">
        <p:fade/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1819234" y="3686417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PRACTICE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EBC936CC-2D9A-B33B-27B6-455D9E728D8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2" name="Picture 2" descr="Bay, Chim, Lông Vũ, Màu Vàng, Cánh">
            <a:extLst>
              <a:ext uri="{FF2B5EF4-FFF2-40B4-BE49-F238E27FC236}">
                <a16:creationId xmlns:a16="http://schemas.microsoft.com/office/drawing/2014/main" id="{D1EFC4A9-4083-0FCC-E7DB-819434D7F9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 descr="Hoa, Kế Hoạch Nồi, Nhà Máy, Khiêu Vũ">
            <a:extLst>
              <a:ext uri="{FF2B5EF4-FFF2-40B4-BE49-F238E27FC236}">
                <a16:creationId xmlns:a16="http://schemas.microsoft.com/office/drawing/2014/main" id="{AA1FCA6C-CE61-7FB1-8F62-7E3F23DD83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04491D9-4151-6805-840C-2CF7B6F1096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54300" y="29235"/>
            <a:ext cx="4738455" cy="4251159"/>
          </a:xfrm>
          <a:prstGeom prst="rect">
            <a:avLst/>
          </a:prstGeom>
        </p:spPr>
      </p:pic>
      <p:sp>
        <p:nvSpPr>
          <p:cNvPr id="9" name="Google Shape;8552;p56">
            <a:extLst>
              <a:ext uri="{FF2B5EF4-FFF2-40B4-BE49-F238E27FC236}">
                <a16:creationId xmlns:a16="http://schemas.microsoft.com/office/drawing/2014/main" id="{6B163E06-8124-AABD-2B7F-3C6693F8EFE6}"/>
              </a:ext>
            </a:extLst>
          </p:cNvPr>
          <p:cNvSpPr/>
          <p:nvPr/>
        </p:nvSpPr>
        <p:spPr>
          <a:xfrm rot="10800000" flipH="1">
            <a:off x="3266872" y="5093556"/>
            <a:ext cx="5652539" cy="1325938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47DA66FE-D05A-B207-F4F3-694072475DA5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981863" y="5173141"/>
            <a:ext cx="6096000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Ask and answer. </a:t>
            </a:r>
          </a:p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Pay attention to the intonation.</a:t>
            </a:r>
            <a:endParaRPr sz="28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779418"/>
      </p:ext>
    </p:extLst>
  </p:cSld>
  <p:clrMapOvr>
    <a:masterClrMapping/>
  </p:clrMapOvr>
  <p:transition spd="slow">
    <p:cover/>
    <p:sndAc>
      <p:stSnd>
        <p:snd r:embed="rId3" name="chimes.wav"/>
      </p:stSnd>
    </p:sndAc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" descr="Flower, Branch, Corolla, Wreath, Lease">
            <a:extLst>
              <a:ext uri="{FF2B5EF4-FFF2-40B4-BE49-F238E27FC236}">
                <a16:creationId xmlns:a16="http://schemas.microsoft.com/office/drawing/2014/main" id="{42AC5EED-4F63-7599-FB6B-AA3DFD73A4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847" y="-50977"/>
            <a:ext cx="12287693" cy="72699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E116A27D-5E36-DDAD-669A-254645338259}"/>
              </a:ext>
            </a:extLst>
          </p:cNvPr>
          <p:cNvSpPr/>
          <p:nvPr/>
        </p:nvSpPr>
        <p:spPr>
          <a:xfrm>
            <a:off x="-1594304" y="-818148"/>
            <a:ext cx="8697432" cy="512836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E398403-1E5F-A0BB-B731-1620D6940882}"/>
              </a:ext>
            </a:extLst>
          </p:cNvPr>
          <p:cNvSpPr/>
          <p:nvPr/>
        </p:nvSpPr>
        <p:spPr>
          <a:xfrm>
            <a:off x="4324485" y="2807367"/>
            <a:ext cx="9380881" cy="5475463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A0CA1EA-B629-5896-6EC7-E7371134FA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9835" y="225742"/>
            <a:ext cx="10744256" cy="6858000"/>
          </a:xfrm>
          <a:prstGeom prst="rect">
            <a:avLst/>
          </a:prstGeom>
        </p:spPr>
      </p:pic>
      <p:sp>
        <p:nvSpPr>
          <p:cNvPr id="6887" name="Google Shape;6887;p51"/>
          <p:cNvSpPr/>
          <p:nvPr/>
        </p:nvSpPr>
        <p:spPr>
          <a:xfrm>
            <a:off x="3579356" y="150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78" name="Google Shape;7078;p51"/>
          <p:cNvSpPr/>
          <p:nvPr/>
        </p:nvSpPr>
        <p:spPr>
          <a:xfrm>
            <a:off x="10663239" y="1317570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79" name="Google Shape;7079;p51"/>
          <p:cNvSpPr/>
          <p:nvPr/>
        </p:nvSpPr>
        <p:spPr>
          <a:xfrm>
            <a:off x="11608372" y="1139748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4FBFBF-D7ED-0163-1623-D0372476F03A}"/>
              </a:ext>
            </a:extLst>
          </p:cNvPr>
          <p:cNvSpPr txBox="1"/>
          <p:nvPr/>
        </p:nvSpPr>
        <p:spPr>
          <a:xfrm>
            <a:off x="2129845" y="1875205"/>
            <a:ext cx="7603479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54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latin typeface="Comic Sans MS" panose="030F0702030302020204" pitchFamily="66" charset="0"/>
              </a:rPr>
              <a:t>Unit 11:</a:t>
            </a:r>
          </a:p>
          <a:p>
            <a:pPr algn="ctr"/>
            <a:r>
              <a:rPr lang="vi-VN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r>
              <a:rPr lang="vi-VN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mic Sans MS" panose="030F0702030302020204" pitchFamily="66" charset="0"/>
              </a:rPr>
              <a:t>ANIMALS</a:t>
            </a:r>
            <a:endParaRPr lang="en-US" sz="6000" b="1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8" name="Google Shape;8552;p56">
            <a:extLst>
              <a:ext uri="{FF2B5EF4-FFF2-40B4-BE49-F238E27FC236}">
                <a16:creationId xmlns:a16="http://schemas.microsoft.com/office/drawing/2014/main" id="{88D97CA9-EE45-A120-8629-555540D36A21}"/>
              </a:ext>
            </a:extLst>
          </p:cNvPr>
          <p:cNvSpPr/>
          <p:nvPr/>
        </p:nvSpPr>
        <p:spPr>
          <a:xfrm rot="10800000" flipH="1">
            <a:off x="3693228" y="3726065"/>
            <a:ext cx="5417838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F93A07-8A63-38FF-BDBD-EEA1A033B5D7}"/>
              </a:ext>
            </a:extLst>
          </p:cNvPr>
          <p:cNvSpPr txBox="1"/>
          <p:nvPr/>
        </p:nvSpPr>
        <p:spPr>
          <a:xfrm>
            <a:off x="3851232" y="3815512"/>
            <a:ext cx="51413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latin typeface="Comic Sans MS" panose="030F0702030302020204" pitchFamily="66" charset="0"/>
              </a:rPr>
              <a:t>Lesson 3 – Part 7,</a:t>
            </a:r>
            <a:r>
              <a:rPr lang="en-US" sz="3600" dirty="0">
                <a:latin typeface="Comic Sans MS" panose="030F0702030302020204" pitchFamily="66" charset="0"/>
              </a:rPr>
              <a:t> </a:t>
            </a:r>
            <a:r>
              <a:rPr lang="vi-VN" sz="3600" dirty="0">
                <a:latin typeface="Comic Sans MS" panose="030F0702030302020204" pitchFamily="66" charset="0"/>
              </a:rPr>
              <a:t>8,</a:t>
            </a:r>
            <a:r>
              <a:rPr lang="en-US" sz="3600" dirty="0">
                <a:latin typeface="Comic Sans MS" panose="030F0702030302020204" pitchFamily="66" charset="0"/>
              </a:rPr>
              <a:t> </a:t>
            </a:r>
            <a:r>
              <a:rPr lang="vi-VN" sz="3600" dirty="0">
                <a:latin typeface="Comic Sans MS" panose="030F0702030302020204" pitchFamily="66" charset="0"/>
              </a:rPr>
              <a:t>9</a:t>
            </a:r>
            <a:endParaRPr lang="en-US" sz="3600" dirty="0">
              <a:latin typeface="Comic Sans MS" panose="030F0702030302020204" pitchFamily="66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437C808-6EA7-31C4-ECFF-1C7F6C0FBF3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1048" name="Picture 24" descr="Hoa, Kế Hoạch Nồi, Nhà Máy, Khiêu Vũ">
            <a:extLst>
              <a:ext uri="{FF2B5EF4-FFF2-40B4-BE49-F238E27FC236}">
                <a16:creationId xmlns:a16="http://schemas.microsoft.com/office/drawing/2014/main" id="{B78227CC-9D01-1593-5968-DBAB853A01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846" y="5192893"/>
            <a:ext cx="2177692" cy="2280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2" name="Picture 8" descr="Nerdy boy in colour and silhouette">
            <a:extLst>
              <a:ext uri="{FF2B5EF4-FFF2-40B4-BE49-F238E27FC236}">
                <a16:creationId xmlns:a16="http://schemas.microsoft.com/office/drawing/2014/main" id="{6E01D918-BF03-7CE2-C865-3D10B7510F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984"/>
          <a:stretch/>
        </p:blipFill>
        <p:spPr bwMode="auto">
          <a:xfrm flipH="1">
            <a:off x="102448" y="2516889"/>
            <a:ext cx="1976312" cy="4723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Google Shape;621;p44">
            <a:extLst>
              <a:ext uri="{FF2B5EF4-FFF2-40B4-BE49-F238E27FC236}">
                <a16:creationId xmlns:a16="http://schemas.microsoft.com/office/drawing/2014/main" id="{76741266-9A62-822A-E573-1F4ADCD7DA2D}"/>
              </a:ext>
            </a:extLst>
          </p:cNvPr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91278" y="73039"/>
            <a:ext cx="5373542" cy="641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6" name="Picture 2" descr="Ranh Giới, Khung, Vẽ Tay, Bút Chì Vẽ">
            <a:extLst>
              <a:ext uri="{FF2B5EF4-FFF2-40B4-BE49-F238E27FC236}">
                <a16:creationId xmlns:a16="http://schemas.microsoft.com/office/drawing/2014/main" id="{013B8BE2-04F1-3714-A791-9F9B65D11F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135" y="613674"/>
            <a:ext cx="6080819" cy="5213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Con Voi, Thú Vật, Safari, Động Vật Có Vú">
            <a:extLst>
              <a:ext uri="{FF2B5EF4-FFF2-40B4-BE49-F238E27FC236}">
                <a16:creationId xmlns:a16="http://schemas.microsoft.com/office/drawing/2014/main" id="{A76F6A46-5E80-7294-4070-088F9CFAA0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5552" y="1017605"/>
            <a:ext cx="5770880" cy="44762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Google Shape;5943;p39">
            <a:extLst>
              <a:ext uri="{FF2B5EF4-FFF2-40B4-BE49-F238E27FC236}">
                <a16:creationId xmlns:a16="http://schemas.microsoft.com/office/drawing/2014/main" id="{5FAFFE62-8FC2-384B-02D5-36CB59283557}"/>
              </a:ext>
            </a:extLst>
          </p:cNvPr>
          <p:cNvSpPr txBox="1">
            <a:spLocks/>
          </p:cNvSpPr>
          <p:nvPr/>
        </p:nvSpPr>
        <p:spPr>
          <a:xfrm>
            <a:off x="492977" y="59697"/>
            <a:ext cx="5194001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8   Ask and answer. 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3D01978-B8FB-7A61-DFD6-1DCEC9117C38}"/>
              </a:ext>
            </a:extLst>
          </p:cNvPr>
          <p:cNvSpPr/>
          <p:nvPr/>
        </p:nvSpPr>
        <p:spPr>
          <a:xfrm>
            <a:off x="2316480" y="1002467"/>
            <a:ext cx="863600" cy="7510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EA6E35C0-9909-9C01-0A92-20FAA8CA41BC}"/>
              </a:ext>
            </a:extLst>
          </p:cNvPr>
          <p:cNvSpPr txBox="1">
            <a:spLocks/>
          </p:cNvSpPr>
          <p:nvPr/>
        </p:nvSpPr>
        <p:spPr>
          <a:xfrm>
            <a:off x="2499133" y="978307"/>
            <a:ext cx="553687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kern="0" dirty="0">
                <a:latin typeface="Comic Sans MS" panose="030F0702030302020204" pitchFamily="66" charset="0"/>
              </a:rPr>
              <a:t>1</a:t>
            </a:r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8539C61F-4AD7-D9CD-2729-1914CD85ED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0275" y="2645015"/>
            <a:ext cx="4212985" cy="4212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DCF78A5-7462-6D3D-4EC9-EFBE9F7BB7F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sp>
        <p:nvSpPr>
          <p:cNvPr id="4" name="Thought Bubble: Cloud 3">
            <a:extLst>
              <a:ext uri="{FF2B5EF4-FFF2-40B4-BE49-F238E27FC236}">
                <a16:creationId xmlns:a16="http://schemas.microsoft.com/office/drawing/2014/main" id="{E15D9A26-32F8-81F5-7BB1-7332B63A9DCC}"/>
              </a:ext>
            </a:extLst>
          </p:cNvPr>
          <p:cNvSpPr/>
          <p:nvPr/>
        </p:nvSpPr>
        <p:spPr>
          <a:xfrm>
            <a:off x="557092" y="4466703"/>
            <a:ext cx="4945365" cy="1373692"/>
          </a:xfrm>
          <a:prstGeom prst="cloudCallou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5" name="Google Shape;5943;p39">
            <a:extLst>
              <a:ext uri="{FF2B5EF4-FFF2-40B4-BE49-F238E27FC236}">
                <a16:creationId xmlns:a16="http://schemas.microsoft.com/office/drawing/2014/main" id="{2879688B-30C6-F17C-3585-C808D0D6705C}"/>
              </a:ext>
            </a:extLst>
          </p:cNvPr>
          <p:cNvSpPr txBox="1">
            <a:spLocks/>
          </p:cNvSpPr>
          <p:nvPr/>
        </p:nvSpPr>
        <p:spPr>
          <a:xfrm>
            <a:off x="1270752" y="4585701"/>
            <a:ext cx="4945365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Are elephants </a:t>
            </a:r>
          </a:p>
          <a:p>
            <a:r>
              <a:rPr lang="vi-VN" sz="2800" kern="0" dirty="0">
                <a:latin typeface="Comic Sans MS" panose="030F0702030302020204" pitchFamily="66" charset="0"/>
              </a:rPr>
              <a:t>stronger than lions?</a:t>
            </a:r>
          </a:p>
        </p:txBody>
      </p:sp>
      <p:pic>
        <p:nvPicPr>
          <p:cNvPr id="8" name="track 11.10">
            <a:hlinkClick r:id="" action="ppaction://media"/>
            <a:extLst>
              <a:ext uri="{FF2B5EF4-FFF2-40B4-BE49-F238E27FC236}">
                <a16:creationId xmlns:a16="http://schemas.microsoft.com/office/drawing/2014/main" id="{9D56156E-C2A7-945E-2412-F02AAE7DE98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093" end="29209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4032047" y="4784126"/>
            <a:ext cx="406400" cy="406400"/>
          </a:xfrm>
          <a:prstGeom prst="rect">
            <a:avLst/>
          </a:prstGeom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49A87927-A480-DCC4-22F6-1FF9218F255C}"/>
              </a:ext>
            </a:extLst>
          </p:cNvPr>
          <p:cNvSpPr/>
          <p:nvPr/>
        </p:nvSpPr>
        <p:spPr>
          <a:xfrm>
            <a:off x="6670761" y="5202606"/>
            <a:ext cx="3803956" cy="1187387"/>
          </a:xfrm>
          <a:prstGeom prst="wedgeRoundRectCallout">
            <a:avLst>
              <a:gd name="adj1" fmla="val 54957"/>
              <a:gd name="adj2" fmla="val 65343"/>
              <a:gd name="adj3" fmla="val 16667"/>
            </a:avLst>
          </a:prstGeom>
          <a:solidFill>
            <a:srgbClr val="C1F1D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Google Shape;5943;p39">
            <a:extLst>
              <a:ext uri="{FF2B5EF4-FFF2-40B4-BE49-F238E27FC236}">
                <a16:creationId xmlns:a16="http://schemas.microsoft.com/office/drawing/2014/main" id="{223C571A-1AA9-3CAD-84F3-E1ED694CEC90}"/>
              </a:ext>
            </a:extLst>
          </p:cNvPr>
          <p:cNvSpPr txBox="1">
            <a:spLocks/>
          </p:cNvSpPr>
          <p:nvPr/>
        </p:nvSpPr>
        <p:spPr>
          <a:xfrm>
            <a:off x="6832633" y="5231729"/>
            <a:ext cx="3803956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Yes, elephants are stronger than lions.</a:t>
            </a:r>
          </a:p>
        </p:txBody>
      </p:sp>
      <p:pic>
        <p:nvPicPr>
          <p:cNvPr id="12" name="track 11.10">
            <a:hlinkClick r:id="" action="ppaction://media"/>
            <a:extLst>
              <a:ext uri="{FF2B5EF4-FFF2-40B4-BE49-F238E27FC236}">
                <a16:creationId xmlns:a16="http://schemas.microsoft.com/office/drawing/2014/main" id="{BE73E622-1581-7352-66B0-D81D8CF5745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395" end="23957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0149253" y="544962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503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4938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4888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4" grpId="0" animBg="1"/>
      <p:bldP spid="5" grpId="0"/>
      <p:bldP spid="6" grpId="0" animBg="1"/>
      <p:bldP spid="7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8" descr="Nerdy boy in colour and silhouette">
            <a:extLst>
              <a:ext uri="{FF2B5EF4-FFF2-40B4-BE49-F238E27FC236}">
                <a16:creationId xmlns:a16="http://schemas.microsoft.com/office/drawing/2014/main" id="{A295F2CF-93E8-48C1-8CA4-3C64AF895F8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984"/>
          <a:stretch/>
        </p:blipFill>
        <p:spPr bwMode="auto">
          <a:xfrm flipH="1">
            <a:off x="102448" y="2516889"/>
            <a:ext cx="1976312" cy="4723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>
            <a:extLst>
              <a:ext uri="{FF2B5EF4-FFF2-40B4-BE49-F238E27FC236}">
                <a16:creationId xmlns:a16="http://schemas.microsoft.com/office/drawing/2014/main" id="{933F7345-F29D-8563-0059-DD943C6D2C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0275" y="2645015"/>
            <a:ext cx="4212985" cy="4212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Ranh Giới, Khung, Vẽ Tay, Bút Chì Vẽ">
            <a:extLst>
              <a:ext uri="{FF2B5EF4-FFF2-40B4-BE49-F238E27FC236}">
                <a16:creationId xmlns:a16="http://schemas.microsoft.com/office/drawing/2014/main" id="{013B8BE2-04F1-3714-A791-9F9B65D11F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135" y="613674"/>
            <a:ext cx="6080819" cy="5213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Cheetah, Động Vật Ăn Thịt, Động Vật">
            <a:extLst>
              <a:ext uri="{FF2B5EF4-FFF2-40B4-BE49-F238E27FC236}">
                <a16:creationId xmlns:a16="http://schemas.microsoft.com/office/drawing/2014/main" id="{95E713E6-320D-22B9-EF02-7B3980471D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64734" y="978307"/>
            <a:ext cx="5805622" cy="4471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83D01978-B8FB-7A61-DFD6-1DCEC9117C38}"/>
              </a:ext>
            </a:extLst>
          </p:cNvPr>
          <p:cNvSpPr/>
          <p:nvPr/>
        </p:nvSpPr>
        <p:spPr>
          <a:xfrm>
            <a:off x="2316480" y="1002467"/>
            <a:ext cx="863600" cy="7510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EA6E35C0-9909-9C01-0A92-20FAA8CA41BC}"/>
              </a:ext>
            </a:extLst>
          </p:cNvPr>
          <p:cNvSpPr txBox="1">
            <a:spLocks/>
          </p:cNvSpPr>
          <p:nvPr/>
        </p:nvSpPr>
        <p:spPr>
          <a:xfrm>
            <a:off x="2499133" y="978307"/>
            <a:ext cx="553687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kern="0" dirty="0">
                <a:latin typeface="Comic Sans MS" panose="030F0702030302020204" pitchFamily="66" charset="0"/>
              </a:rPr>
              <a:t>2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006EDDF-AC52-374B-B1EE-173DB8C34981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pic>
        <p:nvPicPr>
          <p:cNvPr id="15" name="Google Shape;621;p44">
            <a:extLst>
              <a:ext uri="{FF2B5EF4-FFF2-40B4-BE49-F238E27FC236}">
                <a16:creationId xmlns:a16="http://schemas.microsoft.com/office/drawing/2014/main" id="{467AB9E0-7B7B-9CC6-FD77-4FEDB4B466ED}"/>
              </a:ext>
            </a:extLst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91278" y="73039"/>
            <a:ext cx="5373542" cy="641196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5943;p39">
            <a:extLst>
              <a:ext uri="{FF2B5EF4-FFF2-40B4-BE49-F238E27FC236}">
                <a16:creationId xmlns:a16="http://schemas.microsoft.com/office/drawing/2014/main" id="{1F578BD0-ABFB-054F-015D-E7C56970A238}"/>
              </a:ext>
            </a:extLst>
          </p:cNvPr>
          <p:cNvSpPr txBox="1">
            <a:spLocks/>
          </p:cNvSpPr>
          <p:nvPr/>
        </p:nvSpPr>
        <p:spPr>
          <a:xfrm>
            <a:off x="492977" y="59697"/>
            <a:ext cx="5194001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8   Ask and answer. </a:t>
            </a:r>
          </a:p>
        </p:txBody>
      </p:sp>
      <p:sp>
        <p:nvSpPr>
          <p:cNvPr id="4" name="Thought Bubble: Cloud 3">
            <a:extLst>
              <a:ext uri="{FF2B5EF4-FFF2-40B4-BE49-F238E27FC236}">
                <a16:creationId xmlns:a16="http://schemas.microsoft.com/office/drawing/2014/main" id="{E15D9A26-32F8-81F5-7BB1-7332B63A9DCC}"/>
              </a:ext>
            </a:extLst>
          </p:cNvPr>
          <p:cNvSpPr/>
          <p:nvPr/>
        </p:nvSpPr>
        <p:spPr>
          <a:xfrm>
            <a:off x="557092" y="4466703"/>
            <a:ext cx="4945365" cy="1373692"/>
          </a:xfrm>
          <a:prstGeom prst="cloudCallou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5" name="Google Shape;5943;p39">
            <a:extLst>
              <a:ext uri="{FF2B5EF4-FFF2-40B4-BE49-F238E27FC236}">
                <a16:creationId xmlns:a16="http://schemas.microsoft.com/office/drawing/2014/main" id="{2879688B-30C6-F17C-3585-C808D0D6705C}"/>
              </a:ext>
            </a:extLst>
          </p:cNvPr>
          <p:cNvSpPr txBox="1">
            <a:spLocks/>
          </p:cNvSpPr>
          <p:nvPr/>
        </p:nvSpPr>
        <p:spPr>
          <a:xfrm>
            <a:off x="1270753" y="4585701"/>
            <a:ext cx="3929840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Is a cheetah faster than a turtle?</a:t>
            </a:r>
          </a:p>
        </p:txBody>
      </p:sp>
      <p:pic>
        <p:nvPicPr>
          <p:cNvPr id="8" name="track 11.10">
            <a:hlinkClick r:id="" action="ppaction://media"/>
            <a:extLst>
              <a:ext uri="{FF2B5EF4-FFF2-40B4-BE49-F238E27FC236}">
                <a16:creationId xmlns:a16="http://schemas.microsoft.com/office/drawing/2014/main" id="{9D56156E-C2A7-945E-2412-F02AAE7DE98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2303" end="17479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775194" y="5153549"/>
            <a:ext cx="406400" cy="406400"/>
          </a:xfrm>
          <a:prstGeom prst="rect">
            <a:avLst/>
          </a:prstGeom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49A87927-A480-DCC4-22F6-1FF9218F255C}"/>
              </a:ext>
            </a:extLst>
          </p:cNvPr>
          <p:cNvSpPr/>
          <p:nvPr/>
        </p:nvSpPr>
        <p:spPr>
          <a:xfrm>
            <a:off x="6670761" y="5202606"/>
            <a:ext cx="3803956" cy="1187387"/>
          </a:xfrm>
          <a:prstGeom prst="wedgeRoundRectCallout">
            <a:avLst>
              <a:gd name="adj1" fmla="val 54957"/>
              <a:gd name="adj2" fmla="val 65343"/>
              <a:gd name="adj3" fmla="val 16667"/>
            </a:avLst>
          </a:prstGeom>
          <a:solidFill>
            <a:srgbClr val="C1F1D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Google Shape;5943;p39">
            <a:extLst>
              <a:ext uri="{FF2B5EF4-FFF2-40B4-BE49-F238E27FC236}">
                <a16:creationId xmlns:a16="http://schemas.microsoft.com/office/drawing/2014/main" id="{223C571A-1AA9-3CAD-84F3-E1ED694CEC90}"/>
              </a:ext>
            </a:extLst>
          </p:cNvPr>
          <p:cNvSpPr txBox="1">
            <a:spLocks/>
          </p:cNvSpPr>
          <p:nvPr/>
        </p:nvSpPr>
        <p:spPr>
          <a:xfrm>
            <a:off x="6832633" y="5231729"/>
            <a:ext cx="3803956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Yes, a cheetah is faster than </a:t>
            </a:r>
            <a:r>
              <a:rPr lang="en-US" sz="2800" kern="0" dirty="0">
                <a:latin typeface="Comic Sans MS" panose="030F0702030302020204" pitchFamily="66" charset="0"/>
              </a:rPr>
              <a:t>a </a:t>
            </a:r>
            <a:r>
              <a:rPr lang="vi-VN" sz="2800" kern="0" dirty="0">
                <a:latin typeface="Comic Sans MS" panose="030F0702030302020204" pitchFamily="66" charset="0"/>
              </a:rPr>
              <a:t>turtle.</a:t>
            </a:r>
          </a:p>
        </p:txBody>
      </p:sp>
      <p:pic>
        <p:nvPicPr>
          <p:cNvPr id="12" name="track 11.10">
            <a:hlinkClick r:id="" action="ppaction://media"/>
            <a:extLst>
              <a:ext uri="{FF2B5EF4-FFF2-40B4-BE49-F238E27FC236}">
                <a16:creationId xmlns:a16="http://schemas.microsoft.com/office/drawing/2014/main" id="{BE73E622-1581-7352-66B0-D81D8CF5745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8202" end="11910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946053" y="530763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3995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5458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5128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4" grpId="0" animBg="1"/>
      <p:bldP spid="5" grpId="0"/>
      <p:bldP spid="6" grpId="0" animBg="1"/>
      <p:bldP spid="7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8" descr="Nerdy boy in colour and silhouette">
            <a:extLst>
              <a:ext uri="{FF2B5EF4-FFF2-40B4-BE49-F238E27FC236}">
                <a16:creationId xmlns:a16="http://schemas.microsoft.com/office/drawing/2014/main" id="{2A9F0BE5-EBA2-BE19-9659-A4EAFA877A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984"/>
          <a:stretch/>
        </p:blipFill>
        <p:spPr bwMode="auto">
          <a:xfrm flipH="1">
            <a:off x="102448" y="2516889"/>
            <a:ext cx="1976312" cy="4723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>
            <a:extLst>
              <a:ext uri="{FF2B5EF4-FFF2-40B4-BE49-F238E27FC236}">
                <a16:creationId xmlns:a16="http://schemas.microsoft.com/office/drawing/2014/main" id="{2AD95B15-64B3-33F1-D84E-FC2AF02F3F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0275" y="2645015"/>
            <a:ext cx="4212985" cy="4212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Ranh Giới, Khung, Vẽ Tay, Bút Chì Vẽ">
            <a:extLst>
              <a:ext uri="{FF2B5EF4-FFF2-40B4-BE49-F238E27FC236}">
                <a16:creationId xmlns:a16="http://schemas.microsoft.com/office/drawing/2014/main" id="{013B8BE2-04F1-3714-A791-9F9B65D11F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135" y="613674"/>
            <a:ext cx="6080819" cy="5213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" descr="Biển, Rùa, Lặn, Thú Vật, Mai Rùa, Bò Sát">
            <a:extLst>
              <a:ext uri="{FF2B5EF4-FFF2-40B4-BE49-F238E27FC236}">
                <a16:creationId xmlns:a16="http://schemas.microsoft.com/office/drawing/2014/main" id="{A01C1606-3BD8-AC22-F38F-4F485852F3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7768" y="919649"/>
            <a:ext cx="5816444" cy="4469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Google Shape;5943;p39">
            <a:extLst>
              <a:ext uri="{FF2B5EF4-FFF2-40B4-BE49-F238E27FC236}">
                <a16:creationId xmlns:a16="http://schemas.microsoft.com/office/drawing/2014/main" id="{5FAFFE62-8FC2-384B-02D5-36CB59283557}"/>
              </a:ext>
            </a:extLst>
          </p:cNvPr>
          <p:cNvSpPr txBox="1">
            <a:spLocks/>
          </p:cNvSpPr>
          <p:nvPr/>
        </p:nvSpPr>
        <p:spPr>
          <a:xfrm>
            <a:off x="736633" y="207907"/>
            <a:ext cx="6096000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8 Ask and answer. 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3D01978-B8FB-7A61-DFD6-1DCEC9117C38}"/>
              </a:ext>
            </a:extLst>
          </p:cNvPr>
          <p:cNvSpPr/>
          <p:nvPr/>
        </p:nvSpPr>
        <p:spPr>
          <a:xfrm>
            <a:off x="2316480" y="1002467"/>
            <a:ext cx="863600" cy="7510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EA6E35C0-9909-9C01-0A92-20FAA8CA41BC}"/>
              </a:ext>
            </a:extLst>
          </p:cNvPr>
          <p:cNvSpPr txBox="1">
            <a:spLocks/>
          </p:cNvSpPr>
          <p:nvPr/>
        </p:nvSpPr>
        <p:spPr>
          <a:xfrm>
            <a:off x="2499133" y="978307"/>
            <a:ext cx="553687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kern="0" dirty="0">
                <a:latin typeface="Comic Sans MS" panose="030F0702030302020204" pitchFamily="66" charset="0"/>
              </a:rPr>
              <a:t>3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556160E-9F81-ACBA-E56E-44855D7A993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pic>
        <p:nvPicPr>
          <p:cNvPr id="13" name="Google Shape;621;p44">
            <a:extLst>
              <a:ext uri="{FF2B5EF4-FFF2-40B4-BE49-F238E27FC236}">
                <a16:creationId xmlns:a16="http://schemas.microsoft.com/office/drawing/2014/main" id="{AE30580F-AECA-4446-1EF5-AF4C0A656393}"/>
              </a:ext>
            </a:extLst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91278" y="73039"/>
            <a:ext cx="5373542" cy="641196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5943;p39">
            <a:extLst>
              <a:ext uri="{FF2B5EF4-FFF2-40B4-BE49-F238E27FC236}">
                <a16:creationId xmlns:a16="http://schemas.microsoft.com/office/drawing/2014/main" id="{21D8765D-95D3-B826-DB5C-B6C862895891}"/>
              </a:ext>
            </a:extLst>
          </p:cNvPr>
          <p:cNvSpPr txBox="1">
            <a:spLocks/>
          </p:cNvSpPr>
          <p:nvPr/>
        </p:nvSpPr>
        <p:spPr>
          <a:xfrm>
            <a:off x="492977" y="59697"/>
            <a:ext cx="5194001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8   Ask and answer. </a:t>
            </a:r>
          </a:p>
        </p:txBody>
      </p:sp>
      <p:sp>
        <p:nvSpPr>
          <p:cNvPr id="4" name="Thought Bubble: Cloud 3">
            <a:extLst>
              <a:ext uri="{FF2B5EF4-FFF2-40B4-BE49-F238E27FC236}">
                <a16:creationId xmlns:a16="http://schemas.microsoft.com/office/drawing/2014/main" id="{E15D9A26-32F8-81F5-7BB1-7332B63A9DCC}"/>
              </a:ext>
            </a:extLst>
          </p:cNvPr>
          <p:cNvSpPr/>
          <p:nvPr/>
        </p:nvSpPr>
        <p:spPr>
          <a:xfrm>
            <a:off x="557092" y="4466703"/>
            <a:ext cx="4945365" cy="1373692"/>
          </a:xfrm>
          <a:prstGeom prst="cloudCallou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5" name="Google Shape;5943;p39">
            <a:extLst>
              <a:ext uri="{FF2B5EF4-FFF2-40B4-BE49-F238E27FC236}">
                <a16:creationId xmlns:a16="http://schemas.microsoft.com/office/drawing/2014/main" id="{2879688B-30C6-F17C-3585-C808D0D6705C}"/>
              </a:ext>
            </a:extLst>
          </p:cNvPr>
          <p:cNvSpPr txBox="1">
            <a:spLocks/>
          </p:cNvSpPr>
          <p:nvPr/>
        </p:nvSpPr>
        <p:spPr>
          <a:xfrm>
            <a:off x="1270753" y="4585701"/>
            <a:ext cx="3929840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Are turtles slower than sharks?</a:t>
            </a:r>
          </a:p>
        </p:txBody>
      </p:sp>
      <p:pic>
        <p:nvPicPr>
          <p:cNvPr id="8" name="track 11.10">
            <a:hlinkClick r:id="" action="ppaction://media"/>
            <a:extLst>
              <a:ext uri="{FF2B5EF4-FFF2-40B4-BE49-F238E27FC236}">
                <a16:creationId xmlns:a16="http://schemas.microsoft.com/office/drawing/2014/main" id="{9D56156E-C2A7-945E-2412-F02AAE7DE98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4667" end="4946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775194" y="5153549"/>
            <a:ext cx="406400" cy="406400"/>
          </a:xfrm>
          <a:prstGeom prst="rect">
            <a:avLst/>
          </a:prstGeom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49A87927-A480-DCC4-22F6-1FF9218F255C}"/>
              </a:ext>
            </a:extLst>
          </p:cNvPr>
          <p:cNvSpPr/>
          <p:nvPr/>
        </p:nvSpPr>
        <p:spPr>
          <a:xfrm>
            <a:off x="6670761" y="5202606"/>
            <a:ext cx="3803956" cy="1187387"/>
          </a:xfrm>
          <a:prstGeom prst="wedgeRoundRectCallout">
            <a:avLst>
              <a:gd name="adj1" fmla="val 54957"/>
              <a:gd name="adj2" fmla="val 65343"/>
              <a:gd name="adj3" fmla="val 16667"/>
            </a:avLst>
          </a:prstGeom>
          <a:solidFill>
            <a:srgbClr val="C1F1D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Google Shape;5943;p39">
            <a:extLst>
              <a:ext uri="{FF2B5EF4-FFF2-40B4-BE49-F238E27FC236}">
                <a16:creationId xmlns:a16="http://schemas.microsoft.com/office/drawing/2014/main" id="{223C571A-1AA9-3CAD-84F3-E1ED694CEC90}"/>
              </a:ext>
            </a:extLst>
          </p:cNvPr>
          <p:cNvSpPr txBox="1">
            <a:spLocks/>
          </p:cNvSpPr>
          <p:nvPr/>
        </p:nvSpPr>
        <p:spPr>
          <a:xfrm>
            <a:off x="6832633" y="5231729"/>
            <a:ext cx="3803956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Yes, turtles are slower than sharks.</a:t>
            </a:r>
          </a:p>
        </p:txBody>
      </p:sp>
      <p:pic>
        <p:nvPicPr>
          <p:cNvPr id="12" name="track 11.10">
            <a:hlinkClick r:id="" action="ppaction://media"/>
            <a:extLst>
              <a:ext uri="{FF2B5EF4-FFF2-40B4-BE49-F238E27FC236}">
                <a16:creationId xmlns:a16="http://schemas.microsoft.com/office/drawing/2014/main" id="{BE73E622-1581-7352-66B0-D81D8CF5745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0211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708770" y="5356749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5675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5627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5029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4" grpId="0" animBg="1"/>
      <p:bldP spid="5" grpId="0"/>
      <p:bldP spid="6" grpId="0" animBg="1"/>
      <p:bldP spid="7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5943;p39">
            <a:extLst>
              <a:ext uri="{FF2B5EF4-FFF2-40B4-BE49-F238E27FC236}">
                <a16:creationId xmlns:a16="http://schemas.microsoft.com/office/drawing/2014/main" id="{3CD2CD4D-0313-C7D4-B2BA-E4375E16CF3A}"/>
              </a:ext>
            </a:extLst>
          </p:cNvPr>
          <p:cNvSpPr txBox="1">
            <a:spLocks/>
          </p:cNvSpPr>
          <p:nvPr/>
        </p:nvSpPr>
        <p:spPr>
          <a:xfrm>
            <a:off x="845562" y="1162125"/>
            <a:ext cx="7562457" cy="67741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1 </a:t>
            </a:r>
            <a:r>
              <a:rPr lang="en-US" sz="2800" kern="0" dirty="0">
                <a:latin typeface="Comic Sans MS" panose="030F0702030302020204" pitchFamily="66" charset="0"/>
              </a:rPr>
              <a:t> </a:t>
            </a:r>
            <a:r>
              <a:rPr lang="vi-VN" sz="2800" kern="0" dirty="0">
                <a:latin typeface="Comic Sans MS" panose="030F0702030302020204" pitchFamily="66" charset="0"/>
              </a:rPr>
              <a:t>A: Are elephants stronger than lions?</a:t>
            </a:r>
          </a:p>
        </p:txBody>
      </p:sp>
      <p:sp>
        <p:nvSpPr>
          <p:cNvPr id="13" name="Google Shape;5943;p39">
            <a:extLst>
              <a:ext uri="{FF2B5EF4-FFF2-40B4-BE49-F238E27FC236}">
                <a16:creationId xmlns:a16="http://schemas.microsoft.com/office/drawing/2014/main" id="{82548FC5-7E25-3C2E-2784-B84CBAA2AF7B}"/>
              </a:ext>
            </a:extLst>
          </p:cNvPr>
          <p:cNvSpPr txBox="1">
            <a:spLocks/>
          </p:cNvSpPr>
          <p:nvPr/>
        </p:nvSpPr>
        <p:spPr>
          <a:xfrm>
            <a:off x="1111066" y="1804401"/>
            <a:ext cx="7329863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 B: Yes, elephants are stronger than lions.</a:t>
            </a:r>
          </a:p>
        </p:txBody>
      </p:sp>
      <p:sp>
        <p:nvSpPr>
          <p:cNvPr id="14" name="Google Shape;5943;p39">
            <a:extLst>
              <a:ext uri="{FF2B5EF4-FFF2-40B4-BE49-F238E27FC236}">
                <a16:creationId xmlns:a16="http://schemas.microsoft.com/office/drawing/2014/main" id="{9FF1E2CC-9884-298E-63F5-A4463F3ECF93}"/>
              </a:ext>
            </a:extLst>
          </p:cNvPr>
          <p:cNvSpPr txBox="1">
            <a:spLocks/>
          </p:cNvSpPr>
          <p:nvPr/>
        </p:nvSpPr>
        <p:spPr>
          <a:xfrm>
            <a:off x="845562" y="2833455"/>
            <a:ext cx="7113020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2 </a:t>
            </a:r>
            <a:r>
              <a:rPr lang="en-US" sz="2800" kern="0" dirty="0">
                <a:latin typeface="Comic Sans MS" panose="030F0702030302020204" pitchFamily="66" charset="0"/>
              </a:rPr>
              <a:t> </a:t>
            </a:r>
            <a:r>
              <a:rPr lang="vi-VN" sz="2800" kern="0" dirty="0">
                <a:latin typeface="Comic Sans MS" panose="030F0702030302020204" pitchFamily="66" charset="0"/>
              </a:rPr>
              <a:t>A: Is a cheetah faster than a turtle?</a:t>
            </a:r>
          </a:p>
        </p:txBody>
      </p:sp>
      <p:sp>
        <p:nvSpPr>
          <p:cNvPr id="15" name="Google Shape;5943;p39">
            <a:extLst>
              <a:ext uri="{FF2B5EF4-FFF2-40B4-BE49-F238E27FC236}">
                <a16:creationId xmlns:a16="http://schemas.microsoft.com/office/drawing/2014/main" id="{EBA80520-E5AA-CF8D-F30C-8308C532972E}"/>
              </a:ext>
            </a:extLst>
          </p:cNvPr>
          <p:cNvSpPr txBox="1">
            <a:spLocks/>
          </p:cNvSpPr>
          <p:nvPr/>
        </p:nvSpPr>
        <p:spPr>
          <a:xfrm>
            <a:off x="1287188" y="3500726"/>
            <a:ext cx="7553147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B: Yes, a cheetah is faster than turtle.</a:t>
            </a:r>
          </a:p>
        </p:txBody>
      </p:sp>
      <p:sp>
        <p:nvSpPr>
          <p:cNvPr id="16" name="Google Shape;5943;p39">
            <a:extLst>
              <a:ext uri="{FF2B5EF4-FFF2-40B4-BE49-F238E27FC236}">
                <a16:creationId xmlns:a16="http://schemas.microsoft.com/office/drawing/2014/main" id="{F6975E83-2266-877E-CF80-14C6AFD778A6}"/>
              </a:ext>
            </a:extLst>
          </p:cNvPr>
          <p:cNvSpPr txBox="1">
            <a:spLocks/>
          </p:cNvSpPr>
          <p:nvPr/>
        </p:nvSpPr>
        <p:spPr>
          <a:xfrm>
            <a:off x="845562" y="4694335"/>
            <a:ext cx="8011470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3 </a:t>
            </a:r>
            <a:r>
              <a:rPr lang="en-US" sz="2800" kern="0" dirty="0">
                <a:latin typeface="Comic Sans MS" panose="030F0702030302020204" pitchFamily="66" charset="0"/>
              </a:rPr>
              <a:t> </a:t>
            </a:r>
            <a:r>
              <a:rPr lang="vi-VN" sz="2800" kern="0" dirty="0">
                <a:latin typeface="Comic Sans MS" panose="030F0702030302020204" pitchFamily="66" charset="0"/>
              </a:rPr>
              <a:t>A: Are turtles slower than sharks?</a:t>
            </a:r>
          </a:p>
        </p:txBody>
      </p:sp>
      <p:sp>
        <p:nvSpPr>
          <p:cNvPr id="17" name="Google Shape;5943;p39">
            <a:extLst>
              <a:ext uri="{FF2B5EF4-FFF2-40B4-BE49-F238E27FC236}">
                <a16:creationId xmlns:a16="http://schemas.microsoft.com/office/drawing/2014/main" id="{116FE528-066E-6C28-9032-6CFC04FB4F0E}"/>
              </a:ext>
            </a:extLst>
          </p:cNvPr>
          <p:cNvSpPr txBox="1">
            <a:spLocks/>
          </p:cNvSpPr>
          <p:nvPr/>
        </p:nvSpPr>
        <p:spPr>
          <a:xfrm>
            <a:off x="1287188" y="5366633"/>
            <a:ext cx="8786524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B: Yes, turtles are slower than sharks.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32F972B6-5058-B35A-B68D-1C965377E67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2485" y="4169"/>
            <a:ext cx="1564144" cy="749977"/>
          </a:xfrm>
          <a:prstGeom prst="rect">
            <a:avLst/>
          </a:prstGeom>
        </p:spPr>
      </p:pic>
      <p:pic>
        <p:nvPicPr>
          <p:cNvPr id="19" name="track 11.10">
            <a:hlinkClick r:id="" action="ppaction://media"/>
            <a:extLst>
              <a:ext uri="{FF2B5EF4-FFF2-40B4-BE49-F238E27FC236}">
                <a16:creationId xmlns:a16="http://schemas.microsoft.com/office/drawing/2014/main" id="{BF8EAC91-EB4A-D411-39F6-70B6629A257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093" end="29209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91043" y="1435433"/>
            <a:ext cx="406400" cy="406400"/>
          </a:xfrm>
          <a:prstGeom prst="rect">
            <a:avLst/>
          </a:prstGeom>
        </p:spPr>
      </p:pic>
      <p:pic>
        <p:nvPicPr>
          <p:cNvPr id="20" name="track 11.10">
            <a:hlinkClick r:id="" action="ppaction://media"/>
            <a:extLst>
              <a:ext uri="{FF2B5EF4-FFF2-40B4-BE49-F238E27FC236}">
                <a16:creationId xmlns:a16="http://schemas.microsoft.com/office/drawing/2014/main" id="{A6528227-0F35-D670-D73E-6C96BC2BF33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395" end="2395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91043" y="2260987"/>
            <a:ext cx="406400" cy="406400"/>
          </a:xfrm>
          <a:prstGeom prst="rect">
            <a:avLst/>
          </a:prstGeom>
        </p:spPr>
      </p:pic>
      <p:pic>
        <p:nvPicPr>
          <p:cNvPr id="21" name="track 11.10">
            <a:hlinkClick r:id="" action="ppaction://media"/>
            <a:extLst>
              <a:ext uri="{FF2B5EF4-FFF2-40B4-BE49-F238E27FC236}">
                <a16:creationId xmlns:a16="http://schemas.microsoft.com/office/drawing/2014/main" id="{D7797BAC-9635-56B4-8A14-D33E249A259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2303" end="17479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65844" y="3213874"/>
            <a:ext cx="406400" cy="406400"/>
          </a:xfrm>
          <a:prstGeom prst="rect">
            <a:avLst/>
          </a:prstGeom>
        </p:spPr>
      </p:pic>
      <p:pic>
        <p:nvPicPr>
          <p:cNvPr id="22" name="track 11.10">
            <a:hlinkClick r:id="" action="ppaction://media"/>
            <a:extLst>
              <a:ext uri="{FF2B5EF4-FFF2-40B4-BE49-F238E27FC236}">
                <a16:creationId xmlns:a16="http://schemas.microsoft.com/office/drawing/2014/main" id="{DA5F2530-B02D-CF0B-6D45-350D79ABC78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8202" end="1191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65844" y="3865616"/>
            <a:ext cx="406400" cy="406400"/>
          </a:xfrm>
          <a:prstGeom prst="rect">
            <a:avLst/>
          </a:prstGeom>
        </p:spPr>
      </p:pic>
      <p:pic>
        <p:nvPicPr>
          <p:cNvPr id="23" name="track 11.10">
            <a:hlinkClick r:id="" action="ppaction://media"/>
            <a:extLst>
              <a:ext uri="{FF2B5EF4-FFF2-40B4-BE49-F238E27FC236}">
                <a16:creationId xmlns:a16="http://schemas.microsoft.com/office/drawing/2014/main" id="{957B92FD-079C-5235-3537-D08F938145A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4667" end="4946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47157" y="4880344"/>
            <a:ext cx="406400" cy="406400"/>
          </a:xfrm>
          <a:prstGeom prst="rect">
            <a:avLst/>
          </a:prstGeom>
        </p:spPr>
      </p:pic>
      <p:pic>
        <p:nvPicPr>
          <p:cNvPr id="24" name="track 11.10">
            <a:hlinkClick r:id="" action="ppaction://media"/>
            <a:extLst>
              <a:ext uri="{FF2B5EF4-FFF2-40B4-BE49-F238E27FC236}">
                <a16:creationId xmlns:a16="http://schemas.microsoft.com/office/drawing/2014/main" id="{70A6150E-82C4-4BDA-379F-CE545FC5B2D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021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65844" y="5532086"/>
            <a:ext cx="406400" cy="406400"/>
          </a:xfrm>
          <a:prstGeom prst="rect">
            <a:avLst/>
          </a:prstGeom>
        </p:spPr>
      </p:pic>
      <p:pic>
        <p:nvPicPr>
          <p:cNvPr id="25" name="Picture 2" descr="Con Voi, Thú Vật, Safari, Động Vật Có Vú">
            <a:extLst>
              <a:ext uri="{FF2B5EF4-FFF2-40B4-BE49-F238E27FC236}">
                <a16:creationId xmlns:a16="http://schemas.microsoft.com/office/drawing/2014/main" id="{0304D412-D68D-E05A-ECCE-5BF7219853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7372" y="608315"/>
            <a:ext cx="2306177" cy="1788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heetah, Động Vật Ăn Thịt, Động Vật">
            <a:extLst>
              <a:ext uri="{FF2B5EF4-FFF2-40B4-BE49-F238E27FC236}">
                <a16:creationId xmlns:a16="http://schemas.microsoft.com/office/drawing/2014/main" id="{1B0FFE42-A0E9-9595-F7F4-96AD12535D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5534" y="2565580"/>
            <a:ext cx="2322642" cy="1788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4" descr="Biển, Rùa, Lặn, Thú Vật, Mai Rùa, Bò Sát">
            <a:extLst>
              <a:ext uri="{FF2B5EF4-FFF2-40B4-BE49-F238E27FC236}">
                <a16:creationId xmlns:a16="http://schemas.microsoft.com/office/drawing/2014/main" id="{07A2A03B-6816-025A-C7EE-10B613447A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5533" y="4534784"/>
            <a:ext cx="2325167" cy="1786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Google Shape;621;p44">
            <a:extLst>
              <a:ext uri="{FF2B5EF4-FFF2-40B4-BE49-F238E27FC236}">
                <a16:creationId xmlns:a16="http://schemas.microsoft.com/office/drawing/2014/main" id="{37647D5A-2FEF-F335-7DBB-4FEBC6CF6FE3}"/>
              </a:ext>
            </a:extLst>
          </p:cNvPr>
          <p:cNvPicPr preferRelativeResize="0"/>
          <p:nvPr/>
        </p:nvPicPr>
        <p:blipFill rotWithShape="1">
          <a:blip r:embed="rId10">
            <a:alphaModFix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-132519" y="96171"/>
            <a:ext cx="9376879" cy="878594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Google Shape;5943;p39">
            <a:extLst>
              <a:ext uri="{FF2B5EF4-FFF2-40B4-BE49-F238E27FC236}">
                <a16:creationId xmlns:a16="http://schemas.microsoft.com/office/drawing/2014/main" id="{67E1F422-8BAE-4F7C-F70B-F31DFE360A5F}"/>
              </a:ext>
            </a:extLst>
          </p:cNvPr>
          <p:cNvSpPr txBox="1">
            <a:spLocks/>
          </p:cNvSpPr>
          <p:nvPr/>
        </p:nvSpPr>
        <p:spPr>
          <a:xfrm>
            <a:off x="391043" y="133104"/>
            <a:ext cx="8769911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Pay attention to the intonation. Listen and check.</a:t>
            </a:r>
          </a:p>
        </p:txBody>
      </p:sp>
    </p:spTree>
    <p:extLst>
      <p:ext uri="{BB962C8B-B14F-4D97-AF65-F5344CB8AC3E}">
        <p14:creationId xmlns:p14="http://schemas.microsoft.com/office/powerpoint/2010/main" val="516376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938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4888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5458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5128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0" dur="5627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5029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audio>
              <p:cMediaNode vol="80000">
                <p:cTn id="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80000">
                <p:cTn id="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>
                <p:cTn id="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>
                <p:cTn id="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  <p:audio>
              <p:cMediaNode vol="80000">
                <p:cTn id="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42793" y="504760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03402" y="3658172"/>
            <a:ext cx="8693652" cy="142845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PRODUCTION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5086632"/>
            <a:ext cx="6096000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Listen and chant!</a:t>
            </a:r>
            <a:endParaRPr sz="28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15AB0F96-326C-DC03-5744-05A21A57DBD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110116"/>
            <a:ext cx="1564144" cy="658379"/>
          </a:xfrm>
          <a:prstGeom prst="rect">
            <a:avLst/>
          </a:prstGeom>
        </p:spPr>
      </p:pic>
      <p:pic>
        <p:nvPicPr>
          <p:cNvPr id="3" name="Picture 2" descr="Bay, Chim, Lông Vũ, Màu Vàng, Cánh">
            <a:extLst>
              <a:ext uri="{FF2B5EF4-FFF2-40B4-BE49-F238E27FC236}">
                <a16:creationId xmlns:a16="http://schemas.microsoft.com/office/drawing/2014/main" id="{3FF60501-AD1B-2143-4B82-6B1AC698CE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6" descr="Hoa, Kế Hoạch Nồi, Nhà Máy, Khiêu Vũ">
            <a:extLst>
              <a:ext uri="{FF2B5EF4-FFF2-40B4-BE49-F238E27FC236}">
                <a16:creationId xmlns:a16="http://schemas.microsoft.com/office/drawing/2014/main" id="{E204383E-9AF0-EFEC-90E1-8CB098C3CC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B0DC001-07EB-4D85-68C8-647944A428D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54300" y="29235"/>
            <a:ext cx="4738455" cy="4251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68985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  <p:sndAc>
          <p:stSnd>
            <p:snd r:embed="rId3" name="chimes.wav"/>
          </p:stSnd>
        </p:sndAc>
      </p:transition>
    </mc:Choice>
    <mc:Fallback xmlns="">
      <p:transition spd="slow">
        <p:fade/>
        <p:sndAc>
          <p:stSnd>
            <p:snd r:embed="rId9" name="chimes.wav"/>
          </p:stSnd>
        </p:sndAc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7" y="5138637"/>
            <a:ext cx="607811" cy="587376"/>
            <a:chOff x="2994987" y="1523060"/>
            <a:chExt cx="305024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8" y="1523060"/>
              <a:ext cx="270673" cy="294769"/>
              <a:chOff x="3029338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8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7" name="Google Shape;8552;p56">
            <a:extLst>
              <a:ext uri="{FF2B5EF4-FFF2-40B4-BE49-F238E27FC236}">
                <a16:creationId xmlns:a16="http://schemas.microsoft.com/office/drawing/2014/main" id="{7F4229AB-DD03-A6AB-FE48-72783919578F}"/>
              </a:ext>
            </a:extLst>
          </p:cNvPr>
          <p:cNvSpPr/>
          <p:nvPr/>
        </p:nvSpPr>
        <p:spPr>
          <a:xfrm rot="10800000" flipH="1">
            <a:off x="976684" y="44403"/>
            <a:ext cx="7746476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B3F71A-2947-8BA0-5A38-20318D54D16C}"/>
              </a:ext>
            </a:extLst>
          </p:cNvPr>
          <p:cNvSpPr txBox="1"/>
          <p:nvPr/>
        </p:nvSpPr>
        <p:spPr>
          <a:xfrm>
            <a:off x="1426331" y="170812"/>
            <a:ext cx="6783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Look and answer. Listen and chant! 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7389814-E8C9-4488-DDA7-44EDCE616B9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2" name="Picture 2" descr="Con Voi, Thú Vật, Safari, Động Vật Có Vú">
            <a:extLst>
              <a:ext uri="{FF2B5EF4-FFF2-40B4-BE49-F238E27FC236}">
                <a16:creationId xmlns:a16="http://schemas.microsoft.com/office/drawing/2014/main" id="{FC43D38C-F567-D850-EE74-254FA4B71A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9409" y="986243"/>
            <a:ext cx="3205793" cy="2486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Cheetah, Động Vật Ăn Thịt, Động Vật">
            <a:extLst>
              <a:ext uri="{FF2B5EF4-FFF2-40B4-BE49-F238E27FC236}">
                <a16:creationId xmlns:a16="http://schemas.microsoft.com/office/drawing/2014/main" id="{9C77DC6F-EAB8-3940-CED0-20107E2AB8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811" y="952904"/>
            <a:ext cx="3214998" cy="2476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2" descr="Cá Mập Đầu Đen, Cá Mập, Sự Nguy Hiểm">
            <a:extLst>
              <a:ext uri="{FF2B5EF4-FFF2-40B4-BE49-F238E27FC236}">
                <a16:creationId xmlns:a16="http://schemas.microsoft.com/office/drawing/2014/main" id="{1FBB978C-AF43-F59A-79E5-2F28AB341F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286" y="3659464"/>
            <a:ext cx="3370326" cy="22327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oogle Shape;387;p34">
            <a:extLst>
              <a:ext uri="{FF2B5EF4-FFF2-40B4-BE49-F238E27FC236}">
                <a16:creationId xmlns:a16="http://schemas.microsoft.com/office/drawing/2014/main" id="{547E3267-AF8E-C66B-E63C-67648BF3F05C}"/>
              </a:ext>
            </a:extLst>
          </p:cNvPr>
          <p:cNvGrpSpPr/>
          <p:nvPr/>
        </p:nvGrpSpPr>
        <p:grpSpPr>
          <a:xfrm>
            <a:off x="2021028" y="873261"/>
            <a:ext cx="8722152" cy="5548732"/>
            <a:chOff x="0" y="-38100"/>
            <a:chExt cx="2519748" cy="1680143"/>
          </a:xfrm>
        </p:grpSpPr>
        <p:sp>
          <p:nvSpPr>
            <p:cNvPr id="13" name="Google Shape;388;p34">
              <a:extLst>
                <a:ext uri="{FF2B5EF4-FFF2-40B4-BE49-F238E27FC236}">
                  <a16:creationId xmlns:a16="http://schemas.microsoft.com/office/drawing/2014/main" id="{29563BFB-3881-7429-FC3B-539831C165F3}"/>
                </a:ext>
              </a:extLst>
            </p:cNvPr>
            <p:cNvSpPr/>
            <p:nvPr/>
          </p:nvSpPr>
          <p:spPr>
            <a:xfrm>
              <a:off x="0" y="0"/>
              <a:ext cx="2519748" cy="1642043"/>
            </a:xfrm>
            <a:custGeom>
              <a:avLst/>
              <a:gdLst/>
              <a:ahLst/>
              <a:cxnLst/>
              <a:rect l="l" t="t" r="r" b="b"/>
              <a:pathLst>
                <a:path w="2519748" h="1642043" extrusionOk="0">
                  <a:moveTo>
                    <a:pt x="37277" y="0"/>
                  </a:moveTo>
                  <a:lnTo>
                    <a:pt x="2482471" y="0"/>
                  </a:lnTo>
                  <a:cubicBezTo>
                    <a:pt x="2503058" y="0"/>
                    <a:pt x="2519748" y="16689"/>
                    <a:pt x="2519748" y="37277"/>
                  </a:cubicBezTo>
                  <a:lnTo>
                    <a:pt x="2519748" y="1604766"/>
                  </a:lnTo>
                  <a:cubicBezTo>
                    <a:pt x="2519748" y="1625353"/>
                    <a:pt x="2503058" y="1642043"/>
                    <a:pt x="2482471" y="1642043"/>
                  </a:cubicBezTo>
                  <a:lnTo>
                    <a:pt x="37277" y="1642043"/>
                  </a:lnTo>
                  <a:cubicBezTo>
                    <a:pt x="27390" y="1642043"/>
                    <a:pt x="17909" y="1638115"/>
                    <a:pt x="10918" y="1631124"/>
                  </a:cubicBezTo>
                  <a:cubicBezTo>
                    <a:pt x="3927" y="1624134"/>
                    <a:pt x="0" y="1614652"/>
                    <a:pt x="0" y="1604766"/>
                  </a:cubicBezTo>
                  <a:lnTo>
                    <a:pt x="0" y="37277"/>
                  </a:lnTo>
                  <a:cubicBezTo>
                    <a:pt x="0" y="16689"/>
                    <a:pt x="16689" y="0"/>
                    <a:pt x="37277" y="0"/>
                  </a:cubicBezTo>
                  <a:close/>
                </a:path>
              </a:pathLst>
            </a:custGeom>
            <a:solidFill>
              <a:srgbClr val="F68373"/>
            </a:solidFill>
            <a:ln>
              <a:noFill/>
            </a:ln>
          </p:spPr>
          <p:txBody>
            <a:bodyPr spcFirstLastPara="1" wrap="square" lIns="45725" tIns="45725" rIns="45725" bIns="457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9;p34">
              <a:extLst>
                <a:ext uri="{FF2B5EF4-FFF2-40B4-BE49-F238E27FC236}">
                  <a16:creationId xmlns:a16="http://schemas.microsoft.com/office/drawing/2014/main" id="{7DDEBCCA-13CE-33A4-BFF5-82F1695AF43A}"/>
                </a:ext>
              </a:extLst>
            </p:cNvPr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5400" tIns="25400" rIns="25400" bIns="25400" anchor="ctr" anchorCtr="0">
              <a:noAutofit/>
            </a:bodyPr>
            <a:lstStyle/>
            <a:p>
              <a:pPr marL="0" marR="0" lvl="0" indent="0" algn="ctr" rtl="0">
                <a:lnSpc>
                  <a:spcPct val="147722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124" name="Picture 4" descr="Dolphin, Thú Vật, Nước, Thiên Nhiên, Bay">
            <a:extLst>
              <a:ext uri="{FF2B5EF4-FFF2-40B4-BE49-F238E27FC236}">
                <a16:creationId xmlns:a16="http://schemas.microsoft.com/office/drawing/2014/main" id="{9FF34964-7697-34FB-3961-A2495E6840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0399" y="3659393"/>
            <a:ext cx="3370326" cy="22327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Eagle, Đuôi Trắng Eagle, Con Chim">
            <a:extLst>
              <a:ext uri="{FF2B5EF4-FFF2-40B4-BE49-F238E27FC236}">
                <a16:creationId xmlns:a16="http://schemas.microsoft.com/office/drawing/2014/main" id="{40C872CC-4CFE-BB1F-CEB6-8DE8D63913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0422" y="3652638"/>
            <a:ext cx="3342291" cy="22327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oogle Shape;390;p34">
            <a:extLst>
              <a:ext uri="{FF2B5EF4-FFF2-40B4-BE49-F238E27FC236}">
                <a16:creationId xmlns:a16="http://schemas.microsoft.com/office/drawing/2014/main" id="{34867F4B-AA42-C500-55D7-3DA93AB77B65}"/>
              </a:ext>
            </a:extLst>
          </p:cNvPr>
          <p:cNvGrpSpPr/>
          <p:nvPr/>
        </p:nvGrpSpPr>
        <p:grpSpPr>
          <a:xfrm>
            <a:off x="1795484" y="835180"/>
            <a:ext cx="8744714" cy="5640564"/>
            <a:chOff x="0" y="-38100"/>
            <a:chExt cx="2519748" cy="1680143"/>
          </a:xfrm>
        </p:grpSpPr>
        <p:sp>
          <p:nvSpPr>
            <p:cNvPr id="8" name="Google Shape;391;p34">
              <a:extLst>
                <a:ext uri="{FF2B5EF4-FFF2-40B4-BE49-F238E27FC236}">
                  <a16:creationId xmlns:a16="http://schemas.microsoft.com/office/drawing/2014/main" id="{3D87FF24-5176-9EA1-AE1E-CA1C5D86005E}"/>
                </a:ext>
              </a:extLst>
            </p:cNvPr>
            <p:cNvSpPr/>
            <p:nvPr/>
          </p:nvSpPr>
          <p:spPr>
            <a:xfrm>
              <a:off x="0" y="0"/>
              <a:ext cx="2519748" cy="1642043"/>
            </a:xfrm>
            <a:custGeom>
              <a:avLst/>
              <a:gdLst/>
              <a:ahLst/>
              <a:cxnLst/>
              <a:rect l="l" t="t" r="r" b="b"/>
              <a:pathLst>
                <a:path w="2519748" h="1642043" extrusionOk="0">
                  <a:moveTo>
                    <a:pt x="37277" y="0"/>
                  </a:moveTo>
                  <a:lnTo>
                    <a:pt x="2482471" y="0"/>
                  </a:lnTo>
                  <a:cubicBezTo>
                    <a:pt x="2503058" y="0"/>
                    <a:pt x="2519748" y="16689"/>
                    <a:pt x="2519748" y="37277"/>
                  </a:cubicBezTo>
                  <a:lnTo>
                    <a:pt x="2519748" y="1604766"/>
                  </a:lnTo>
                  <a:cubicBezTo>
                    <a:pt x="2519748" y="1625353"/>
                    <a:pt x="2503058" y="1642043"/>
                    <a:pt x="2482471" y="1642043"/>
                  </a:cubicBezTo>
                  <a:lnTo>
                    <a:pt x="37277" y="1642043"/>
                  </a:lnTo>
                  <a:cubicBezTo>
                    <a:pt x="27390" y="1642043"/>
                    <a:pt x="17909" y="1638115"/>
                    <a:pt x="10918" y="1631124"/>
                  </a:cubicBezTo>
                  <a:cubicBezTo>
                    <a:pt x="3927" y="1624134"/>
                    <a:pt x="0" y="1614652"/>
                    <a:pt x="0" y="1604766"/>
                  </a:cubicBezTo>
                  <a:lnTo>
                    <a:pt x="0" y="37277"/>
                  </a:lnTo>
                  <a:cubicBezTo>
                    <a:pt x="0" y="16689"/>
                    <a:pt x="16689" y="0"/>
                    <a:pt x="37277" y="0"/>
                  </a:cubicBezTo>
                  <a:close/>
                </a:path>
              </a:pathLst>
            </a:custGeom>
            <a:solidFill>
              <a:srgbClr val="F8EACD"/>
            </a:solidFill>
            <a:ln>
              <a:noFill/>
            </a:ln>
          </p:spPr>
          <p:txBody>
            <a:bodyPr spcFirstLastPara="1" wrap="square" lIns="45725" tIns="45725" rIns="45725" bIns="457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92;p34">
              <a:extLst>
                <a:ext uri="{FF2B5EF4-FFF2-40B4-BE49-F238E27FC236}">
                  <a16:creationId xmlns:a16="http://schemas.microsoft.com/office/drawing/2014/main" id="{7D203612-B78F-D588-DFF2-2BBD1BF068ED}"/>
                </a:ext>
              </a:extLst>
            </p:cNvPr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5400" tIns="25400" rIns="25400" bIns="25400" anchor="ctr" anchorCtr="0">
              <a:noAutofit/>
            </a:bodyPr>
            <a:lstStyle/>
            <a:p>
              <a:pPr marL="0" marR="0" lvl="0" indent="0" algn="ctr" rtl="0">
                <a:lnSpc>
                  <a:spcPct val="147722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1" name="Google Shape;393;p34">
            <a:extLst>
              <a:ext uri="{FF2B5EF4-FFF2-40B4-BE49-F238E27FC236}">
                <a16:creationId xmlns:a16="http://schemas.microsoft.com/office/drawing/2014/main" id="{D8ABEF64-1CF5-8B5F-A52D-718C6D956897}"/>
              </a:ext>
            </a:extLst>
          </p:cNvPr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9361587" y="662050"/>
            <a:ext cx="938733" cy="1008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397;p34">
            <a:extLst>
              <a:ext uri="{FF2B5EF4-FFF2-40B4-BE49-F238E27FC236}">
                <a16:creationId xmlns:a16="http://schemas.microsoft.com/office/drawing/2014/main" id="{59A30834-4826-E9A6-DE0F-FEA6A96204CB}"/>
              </a:ext>
            </a:extLst>
          </p:cNvPr>
          <p:cNvPicPr preferRelativeResize="0"/>
          <p:nvPr/>
        </p:nvPicPr>
        <p:blipFill rotWithShape="1">
          <a:blip r:embed="rId14">
            <a:alphaModFix/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colorTemperature colorTemp="11200"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81384" y="5319317"/>
            <a:ext cx="2188961" cy="1820207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C55DB3C8-A18E-D017-E073-76CE9F24626C}"/>
              </a:ext>
            </a:extLst>
          </p:cNvPr>
          <p:cNvSpPr txBox="1"/>
          <p:nvPr/>
        </p:nvSpPr>
        <p:spPr>
          <a:xfrm>
            <a:off x="1795484" y="3573038"/>
            <a:ext cx="935066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Are dolphins faster swimmer</a:t>
            </a:r>
            <a:r>
              <a:rPr lang="en-US" sz="2800" dirty="0">
                <a:latin typeface="Comic Sans MS" panose="030F0702030302020204" pitchFamily="66" charset="0"/>
              </a:rPr>
              <a:t>s</a:t>
            </a:r>
            <a:r>
              <a:rPr lang="vi-VN" sz="2800" dirty="0">
                <a:latin typeface="Comic Sans MS" panose="030F0702030302020204" pitchFamily="66" charset="0"/>
              </a:rPr>
              <a:t> than sharks, after all?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130C0C7-CF8B-AC89-C25E-3FC6506878FD}"/>
              </a:ext>
            </a:extLst>
          </p:cNvPr>
          <p:cNvSpPr txBox="1"/>
          <p:nvPr/>
        </p:nvSpPr>
        <p:spPr>
          <a:xfrm>
            <a:off x="1954826" y="1277964"/>
            <a:ext cx="6783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 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632B4F6-7EC7-1C52-FCB7-89A0D24ADBA9}"/>
              </a:ext>
            </a:extLst>
          </p:cNvPr>
          <p:cNvSpPr txBox="1"/>
          <p:nvPr/>
        </p:nvSpPr>
        <p:spPr>
          <a:xfrm>
            <a:off x="1758560" y="1223277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Are you ready to chant and have some fun?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B9D2EDE-1B70-3213-E460-B27758BA804F}"/>
              </a:ext>
            </a:extLst>
          </p:cNvPr>
          <p:cNvSpPr txBox="1"/>
          <p:nvPr/>
        </p:nvSpPr>
        <p:spPr>
          <a:xfrm>
            <a:off x="1767389" y="2011535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Do you want to compare animals, one by one?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6FC5518-936A-4EDA-48EF-244A2FE59BCB}"/>
              </a:ext>
            </a:extLst>
          </p:cNvPr>
          <p:cNvSpPr txBox="1"/>
          <p:nvPr/>
        </p:nvSpPr>
        <p:spPr>
          <a:xfrm>
            <a:off x="1787375" y="2786695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Is the elephant really big, strong and tall?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C21A592-74D2-E015-D467-D345481099FD}"/>
              </a:ext>
            </a:extLst>
          </p:cNvPr>
          <p:cNvSpPr txBox="1"/>
          <p:nvPr/>
        </p:nvSpPr>
        <p:spPr>
          <a:xfrm>
            <a:off x="1795484" y="4381963"/>
            <a:ext cx="834611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Let’s chant and learn, the adventure’s in flow!</a:t>
            </a:r>
          </a:p>
          <a:p>
            <a:r>
              <a:rPr lang="vi-VN" sz="2800" dirty="0">
                <a:latin typeface="Comic Sans MS" panose="030F0702030302020204" pitchFamily="66" charset="0"/>
              </a:rPr>
              <a:t> </a:t>
            </a:r>
          </a:p>
          <a:p>
            <a:r>
              <a:rPr lang="vi-VN" sz="2800" dirty="0">
                <a:latin typeface="Comic Sans MS" panose="030F0702030302020204" pitchFamily="66" charset="0"/>
              </a:rPr>
              <a:t>Answer with </a:t>
            </a:r>
            <a:r>
              <a:rPr lang="en-US" sz="2800" dirty="0">
                <a:latin typeface="Comic Sans MS" panose="030F0702030302020204" pitchFamily="66" charset="0"/>
              </a:rPr>
              <a:t>a </a:t>
            </a:r>
            <a:r>
              <a:rPr lang="vi-VN" sz="2800" dirty="0">
                <a:latin typeface="Comic Sans MS" panose="030F0702030302020204" pitchFamily="66" charset="0"/>
              </a:rPr>
              <a:t>Yes or </a:t>
            </a:r>
            <a:r>
              <a:rPr lang="en-US" sz="2800" dirty="0">
                <a:latin typeface="Comic Sans MS" panose="030F0702030302020204" pitchFamily="66" charset="0"/>
              </a:rPr>
              <a:t>a </a:t>
            </a:r>
            <a:r>
              <a:rPr lang="vi-VN" sz="2800" dirty="0">
                <a:latin typeface="Comic Sans MS" panose="030F0702030302020204" pitchFamily="66" charset="0"/>
              </a:rPr>
              <a:t>No!</a:t>
            </a:r>
            <a:endParaRPr lang="vi-VN" sz="2800" dirty="0"/>
          </a:p>
        </p:txBody>
      </p:sp>
      <p:pic>
        <p:nvPicPr>
          <p:cNvPr id="26" name="Track 11.11">
            <a:hlinkClick r:id="" action="ppaction://media"/>
            <a:extLst>
              <a:ext uri="{FF2B5EF4-FFF2-40B4-BE49-F238E27FC236}">
                <a16:creationId xmlns:a16="http://schemas.microsoft.com/office/drawing/2014/main" id="{0DBF704A-B2E7-7EE2-4495-5985A48DF7E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049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380975" y="104165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2646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  <p:sndAc>
          <p:stSnd>
            <p:snd r:embed="rId5" name="chimes.wav"/>
          </p:stSnd>
        </p:sndAc>
      </p:transition>
    </mc:Choice>
    <mc:Fallback xmlns="">
      <p:transition spd="slow">
        <p:fade/>
        <p:sndAc>
          <p:stSnd>
            <p:snd r:embed="rId1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1000"/>
                                        <p:tgtEl>
                                          <p:spTgt spid="5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5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38174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  <p:bldLst>
      <p:bldP spid="18" grpId="0"/>
      <p:bldP spid="20" grpId="0"/>
      <p:bldP spid="21" grpId="0"/>
      <p:bldP spid="22" grpId="0"/>
      <p:bldP spid="2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47" name="Google Shape;571;p41">
            <a:extLst>
              <a:ext uri="{FF2B5EF4-FFF2-40B4-BE49-F238E27FC236}">
                <a16:creationId xmlns:a16="http://schemas.microsoft.com/office/drawing/2014/main" id="{086611B9-D763-A9A4-075F-FC520E846673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01806" y="1011090"/>
            <a:ext cx="11195824" cy="5405723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Google Shape;621;p44">
            <a:extLst>
              <a:ext uri="{FF2B5EF4-FFF2-40B4-BE49-F238E27FC236}">
                <a16:creationId xmlns:a16="http://schemas.microsoft.com/office/drawing/2014/main" id="{C984E770-F85C-36F3-BD2D-F87775D76E9F}"/>
              </a:ext>
            </a:extLst>
          </p:cNvPr>
          <p:cNvPicPr preferRelativeResize="0"/>
          <p:nvPr/>
        </p:nvPicPr>
        <p:blipFill rotWithShape="1">
          <a:blip r:embed="rId6">
            <a:alphaModFix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651572" y="207907"/>
            <a:ext cx="3622716" cy="7678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oogle Shape;1207;p35">
            <a:extLst>
              <a:ext uri="{FF2B5EF4-FFF2-40B4-BE49-F238E27FC236}">
                <a16:creationId xmlns:a16="http://schemas.microsoft.com/office/drawing/2014/main" id="{44C0716B-1E27-E2B3-A3AF-6210E12D209F}"/>
              </a:ext>
            </a:extLst>
          </p:cNvPr>
          <p:cNvGrpSpPr/>
          <p:nvPr/>
        </p:nvGrpSpPr>
        <p:grpSpPr>
          <a:xfrm>
            <a:off x="9350832" y="440386"/>
            <a:ext cx="2553813" cy="1698139"/>
            <a:chOff x="1719600" y="414750"/>
            <a:chExt cx="370025" cy="246050"/>
          </a:xfrm>
        </p:grpSpPr>
        <p:sp>
          <p:nvSpPr>
            <p:cNvPr id="5" name="Google Shape;1208;p35">
              <a:extLst>
                <a:ext uri="{FF2B5EF4-FFF2-40B4-BE49-F238E27FC236}">
                  <a16:creationId xmlns:a16="http://schemas.microsoft.com/office/drawing/2014/main" id="{9CD5A344-F6A7-5F90-FCEA-D50817434662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1209;p35">
              <a:extLst>
                <a:ext uri="{FF2B5EF4-FFF2-40B4-BE49-F238E27FC236}">
                  <a16:creationId xmlns:a16="http://schemas.microsoft.com/office/drawing/2014/main" id="{9DD97897-F4B5-D873-5690-6CF36690348D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1210;p35">
              <a:extLst>
                <a:ext uri="{FF2B5EF4-FFF2-40B4-BE49-F238E27FC236}">
                  <a16:creationId xmlns:a16="http://schemas.microsoft.com/office/drawing/2014/main" id="{E13D44FF-1CE3-28BF-C498-058C7AC37E1E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1211;p35">
              <a:extLst>
                <a:ext uri="{FF2B5EF4-FFF2-40B4-BE49-F238E27FC236}">
                  <a16:creationId xmlns:a16="http://schemas.microsoft.com/office/drawing/2014/main" id="{E5FCDA00-FD5E-E68C-EA5A-513827C467BE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1212;p35">
              <a:extLst>
                <a:ext uri="{FF2B5EF4-FFF2-40B4-BE49-F238E27FC236}">
                  <a16:creationId xmlns:a16="http://schemas.microsoft.com/office/drawing/2014/main" id="{3B4A4073-E7AD-EADA-D893-B4E88F96B03F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1213;p35">
              <a:extLst>
                <a:ext uri="{FF2B5EF4-FFF2-40B4-BE49-F238E27FC236}">
                  <a16:creationId xmlns:a16="http://schemas.microsoft.com/office/drawing/2014/main" id="{4BD47C0C-AF31-38AD-2D8E-7AC6601A42AF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214;p35">
              <a:extLst>
                <a:ext uri="{FF2B5EF4-FFF2-40B4-BE49-F238E27FC236}">
                  <a16:creationId xmlns:a16="http://schemas.microsoft.com/office/drawing/2014/main" id="{D27EEB3E-1E6C-54F1-0EE9-AA82CACE5E3B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15;p35">
              <a:extLst>
                <a:ext uri="{FF2B5EF4-FFF2-40B4-BE49-F238E27FC236}">
                  <a16:creationId xmlns:a16="http://schemas.microsoft.com/office/drawing/2014/main" id="{7732E6C2-AD46-C5DA-990D-D8DF15A8842E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216;p35">
              <a:extLst>
                <a:ext uri="{FF2B5EF4-FFF2-40B4-BE49-F238E27FC236}">
                  <a16:creationId xmlns:a16="http://schemas.microsoft.com/office/drawing/2014/main" id="{7ACABB9E-9E8A-9460-0D99-A5B776EF3C95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217;p35">
              <a:extLst>
                <a:ext uri="{FF2B5EF4-FFF2-40B4-BE49-F238E27FC236}">
                  <a16:creationId xmlns:a16="http://schemas.microsoft.com/office/drawing/2014/main" id="{768588E4-5D70-06B5-A963-1754A7158FE2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218;p35">
              <a:extLst>
                <a:ext uri="{FF2B5EF4-FFF2-40B4-BE49-F238E27FC236}">
                  <a16:creationId xmlns:a16="http://schemas.microsoft.com/office/drawing/2014/main" id="{D7E18E16-3BE0-2F7F-21AE-C191D9CF610B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B5235B76-A4DA-65D5-2498-54A11D393C3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sp>
        <p:nvSpPr>
          <p:cNvPr id="22" name="Google Shape;5943;p39">
            <a:extLst>
              <a:ext uri="{FF2B5EF4-FFF2-40B4-BE49-F238E27FC236}">
                <a16:creationId xmlns:a16="http://schemas.microsoft.com/office/drawing/2014/main" id="{008F146E-467E-402A-9840-2ECAD54194C1}"/>
              </a:ext>
            </a:extLst>
          </p:cNvPr>
          <p:cNvSpPr txBox="1">
            <a:spLocks/>
          </p:cNvSpPr>
          <p:nvPr/>
        </p:nvSpPr>
        <p:spPr>
          <a:xfrm>
            <a:off x="736633" y="207907"/>
            <a:ext cx="3622716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9 Listen and chant! </a:t>
            </a:r>
          </a:p>
        </p:txBody>
      </p:sp>
      <p:sp>
        <p:nvSpPr>
          <p:cNvPr id="14339" name="TextBox 14338">
            <a:extLst>
              <a:ext uri="{FF2B5EF4-FFF2-40B4-BE49-F238E27FC236}">
                <a16:creationId xmlns:a16="http://schemas.microsoft.com/office/drawing/2014/main" id="{29BE4CB0-D966-B508-A09C-175E77D3C4DA}"/>
              </a:ext>
            </a:extLst>
          </p:cNvPr>
          <p:cNvSpPr txBox="1"/>
          <p:nvPr/>
        </p:nvSpPr>
        <p:spPr>
          <a:xfrm>
            <a:off x="2022209" y="3782592"/>
            <a:ext cx="935066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Are dolphins faster swimmer</a:t>
            </a:r>
            <a:r>
              <a:rPr lang="en-US" sz="2800" dirty="0">
                <a:latin typeface="Comic Sans MS" panose="030F0702030302020204" pitchFamily="66" charset="0"/>
              </a:rPr>
              <a:t>s</a:t>
            </a:r>
            <a:r>
              <a:rPr lang="vi-VN" sz="2800" dirty="0">
                <a:latin typeface="Comic Sans MS" panose="030F0702030302020204" pitchFamily="66" charset="0"/>
              </a:rPr>
              <a:t> than sharks, after all?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4341" name="TextBox 14340">
            <a:extLst>
              <a:ext uri="{FF2B5EF4-FFF2-40B4-BE49-F238E27FC236}">
                <a16:creationId xmlns:a16="http://schemas.microsoft.com/office/drawing/2014/main" id="{E76D0CEB-1F68-ADA4-7867-63FB494C44AD}"/>
              </a:ext>
            </a:extLst>
          </p:cNvPr>
          <p:cNvSpPr txBox="1"/>
          <p:nvPr/>
        </p:nvSpPr>
        <p:spPr>
          <a:xfrm>
            <a:off x="2022209" y="1959958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Are you ready to chant and have some fun?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4343" name="TextBox 14342">
            <a:extLst>
              <a:ext uri="{FF2B5EF4-FFF2-40B4-BE49-F238E27FC236}">
                <a16:creationId xmlns:a16="http://schemas.microsoft.com/office/drawing/2014/main" id="{6ED26001-3D46-9EA5-8D94-0B247B7E37F3}"/>
              </a:ext>
            </a:extLst>
          </p:cNvPr>
          <p:cNvSpPr txBox="1"/>
          <p:nvPr/>
        </p:nvSpPr>
        <p:spPr>
          <a:xfrm>
            <a:off x="2022209" y="2575249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Do you want to compare animals, one by one?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4345" name="TextBox 14344">
            <a:extLst>
              <a:ext uri="{FF2B5EF4-FFF2-40B4-BE49-F238E27FC236}">
                <a16:creationId xmlns:a16="http://schemas.microsoft.com/office/drawing/2014/main" id="{F1AAB413-09A7-5D71-3EC1-DF9C129EB9EF}"/>
              </a:ext>
            </a:extLst>
          </p:cNvPr>
          <p:cNvSpPr txBox="1"/>
          <p:nvPr/>
        </p:nvSpPr>
        <p:spPr>
          <a:xfrm>
            <a:off x="2022209" y="3180253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Is the elephant really big, strong and tall?</a:t>
            </a:r>
          </a:p>
        </p:txBody>
      </p:sp>
      <p:sp>
        <p:nvSpPr>
          <p:cNvPr id="14346" name="TextBox 14345">
            <a:extLst>
              <a:ext uri="{FF2B5EF4-FFF2-40B4-BE49-F238E27FC236}">
                <a16:creationId xmlns:a16="http://schemas.microsoft.com/office/drawing/2014/main" id="{9DDB280C-5A9F-66FA-8BC3-C5EDFB26D6E5}"/>
              </a:ext>
            </a:extLst>
          </p:cNvPr>
          <p:cNvSpPr txBox="1"/>
          <p:nvPr/>
        </p:nvSpPr>
        <p:spPr>
          <a:xfrm>
            <a:off x="2022209" y="4382991"/>
            <a:ext cx="834611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Let’s chant and learn, the adventure’s in flow!</a:t>
            </a:r>
          </a:p>
        </p:txBody>
      </p:sp>
      <p:sp>
        <p:nvSpPr>
          <p:cNvPr id="14348" name="TextBox 14347">
            <a:extLst>
              <a:ext uri="{FF2B5EF4-FFF2-40B4-BE49-F238E27FC236}">
                <a16:creationId xmlns:a16="http://schemas.microsoft.com/office/drawing/2014/main" id="{F195B643-4875-5444-A39B-54CB3E64F652}"/>
              </a:ext>
            </a:extLst>
          </p:cNvPr>
          <p:cNvSpPr txBox="1"/>
          <p:nvPr/>
        </p:nvSpPr>
        <p:spPr>
          <a:xfrm>
            <a:off x="2022209" y="5006849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Answer with a Yes or a No!</a:t>
            </a:r>
            <a:endParaRPr lang="vi-VN" sz="2800" dirty="0"/>
          </a:p>
        </p:txBody>
      </p:sp>
      <p:pic>
        <p:nvPicPr>
          <p:cNvPr id="14349" name="Google Shape;573;p41">
            <a:extLst>
              <a:ext uri="{FF2B5EF4-FFF2-40B4-BE49-F238E27FC236}">
                <a16:creationId xmlns:a16="http://schemas.microsoft.com/office/drawing/2014/main" id="{CFE6B3F9-6EE7-7BE9-1FC8-EA4670FC8191}"/>
              </a:ext>
            </a:extLst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-1166703">
            <a:off x="919801" y="863717"/>
            <a:ext cx="565259" cy="533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0" name="Google Shape;574;p41">
            <a:extLst>
              <a:ext uri="{FF2B5EF4-FFF2-40B4-BE49-F238E27FC236}">
                <a16:creationId xmlns:a16="http://schemas.microsoft.com/office/drawing/2014/main" id="{DE86FCB2-32A0-9761-2E32-8543D85D397A}"/>
              </a:ext>
            </a:extLst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-1166703">
            <a:off x="1049522" y="1742978"/>
            <a:ext cx="305818" cy="28858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1" name="Google Shape;619;p44">
            <a:extLst>
              <a:ext uri="{FF2B5EF4-FFF2-40B4-BE49-F238E27FC236}">
                <a16:creationId xmlns:a16="http://schemas.microsoft.com/office/drawing/2014/main" id="{86F729EE-8D38-0F41-8E2A-183C09A59204}"/>
              </a:ext>
            </a:extLst>
          </p:cNvPr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6096000" y="6086467"/>
            <a:ext cx="545069" cy="65076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2" name="Google Shape;622;p44">
            <a:extLst>
              <a:ext uri="{FF2B5EF4-FFF2-40B4-BE49-F238E27FC236}">
                <a16:creationId xmlns:a16="http://schemas.microsoft.com/office/drawing/2014/main" id="{1B35E3DD-43B5-3A50-9ED7-43ED93E79DA6}"/>
              </a:ext>
            </a:extLst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17713768">
            <a:off x="6268794" y="612849"/>
            <a:ext cx="1229564" cy="6474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3" name="Google Shape;623;p44">
            <a:extLst>
              <a:ext uri="{FF2B5EF4-FFF2-40B4-BE49-F238E27FC236}">
                <a16:creationId xmlns:a16="http://schemas.microsoft.com/office/drawing/2014/main" id="{D18AB5D3-A0E1-A3EB-F4F0-053E5616C736}"/>
              </a:ext>
            </a:extLst>
          </p:cNvPr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1425813" y="5677988"/>
            <a:ext cx="954236" cy="917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4" name="Google Shape;630;p44">
            <a:extLst>
              <a:ext uri="{FF2B5EF4-FFF2-40B4-BE49-F238E27FC236}">
                <a16:creationId xmlns:a16="http://schemas.microsoft.com/office/drawing/2014/main" id="{180E7202-3C1B-0E92-89AF-00D958A4D218}"/>
              </a:ext>
            </a:extLst>
          </p:cNvPr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10202805" y="5382829"/>
            <a:ext cx="707044" cy="640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5" name="Google Shape;630;p44">
            <a:extLst>
              <a:ext uri="{FF2B5EF4-FFF2-40B4-BE49-F238E27FC236}">
                <a16:creationId xmlns:a16="http://schemas.microsoft.com/office/drawing/2014/main" id="{251429EA-73C0-C17F-C4E0-FB342153F927}"/>
              </a:ext>
            </a:extLst>
          </p:cNvPr>
          <p:cNvPicPr preferRelativeResize="0"/>
          <p:nvPr/>
        </p:nvPicPr>
        <p:blipFill rotWithShape="1">
          <a:blip r:embed="rId13">
            <a:alphaModFix/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/>
          <a:stretch/>
        </p:blipFill>
        <p:spPr>
          <a:xfrm>
            <a:off x="10128334" y="6163036"/>
            <a:ext cx="707044" cy="640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6" name="Google Shape;630;p44">
            <a:extLst>
              <a:ext uri="{FF2B5EF4-FFF2-40B4-BE49-F238E27FC236}">
                <a16:creationId xmlns:a16="http://schemas.microsoft.com/office/drawing/2014/main" id="{3EF6E68D-3616-3AEC-ABEA-EDE0C0C0534E}"/>
              </a:ext>
            </a:extLst>
          </p:cNvPr>
          <p:cNvPicPr preferRelativeResize="0"/>
          <p:nvPr/>
        </p:nvPicPr>
        <p:blipFill rotWithShape="1">
          <a:blip r:embed="rId13">
            <a:alphaModFix/>
            <a:lum bright="70000" contrast="-70000"/>
          </a:blip>
          <a:srcRect/>
          <a:stretch/>
        </p:blipFill>
        <p:spPr>
          <a:xfrm>
            <a:off x="9397358" y="5766369"/>
            <a:ext cx="707044" cy="640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7" name="Track 11.11">
            <a:hlinkClick r:id="" action="ppaction://media"/>
            <a:extLst>
              <a:ext uri="{FF2B5EF4-FFF2-40B4-BE49-F238E27FC236}">
                <a16:creationId xmlns:a16="http://schemas.microsoft.com/office/drawing/2014/main" id="{5E515D8E-102C-B792-3292-82C79689167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55" end="38373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4215331" y="441187"/>
            <a:ext cx="406400" cy="406400"/>
          </a:xfrm>
          <a:prstGeom prst="rect">
            <a:avLst/>
          </a:prstGeom>
        </p:spPr>
      </p:pic>
      <p:pic>
        <p:nvPicPr>
          <p:cNvPr id="14358" name="Track 11.11">
            <a:hlinkClick r:id="" action="ppaction://media"/>
            <a:extLst>
              <a:ext uri="{FF2B5EF4-FFF2-40B4-BE49-F238E27FC236}">
                <a16:creationId xmlns:a16="http://schemas.microsoft.com/office/drawing/2014/main" id="{626A3EB5-7144-F722-C353-7C57ECD5961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463" end="29577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569845" y="2023117"/>
            <a:ext cx="406400" cy="406400"/>
          </a:xfrm>
          <a:prstGeom prst="rect">
            <a:avLst/>
          </a:prstGeom>
        </p:spPr>
      </p:pic>
      <p:pic>
        <p:nvPicPr>
          <p:cNvPr id="14359" name="Track 11.11">
            <a:hlinkClick r:id="" action="ppaction://media"/>
            <a:extLst>
              <a:ext uri="{FF2B5EF4-FFF2-40B4-BE49-F238E27FC236}">
                <a16:creationId xmlns:a16="http://schemas.microsoft.com/office/drawing/2014/main" id="{86C759AC-C216-3407-DF7E-477D62A2D78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3645" end="24196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651631" y="2653836"/>
            <a:ext cx="406400" cy="406400"/>
          </a:xfrm>
          <a:prstGeom prst="rect">
            <a:avLst/>
          </a:prstGeom>
        </p:spPr>
      </p:pic>
      <p:pic>
        <p:nvPicPr>
          <p:cNvPr id="14360" name="Track 11.11">
            <a:hlinkClick r:id="" action="ppaction://media"/>
            <a:extLst>
              <a:ext uri="{FF2B5EF4-FFF2-40B4-BE49-F238E27FC236}">
                <a16:creationId xmlns:a16="http://schemas.microsoft.com/office/drawing/2014/main" id="{1DC21B02-7908-F13C-7D57-05D9D99F731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9165" end="18757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611105" y="3271791"/>
            <a:ext cx="406400" cy="406400"/>
          </a:xfrm>
          <a:prstGeom prst="rect">
            <a:avLst/>
          </a:prstGeom>
        </p:spPr>
      </p:pic>
      <p:pic>
        <p:nvPicPr>
          <p:cNvPr id="14361" name="Track 11.11">
            <a:hlinkClick r:id="" action="ppaction://media"/>
            <a:extLst>
              <a:ext uri="{FF2B5EF4-FFF2-40B4-BE49-F238E27FC236}">
                <a16:creationId xmlns:a16="http://schemas.microsoft.com/office/drawing/2014/main" id="{81AC4301-E7CD-6732-F724-515196C2633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4465" end="13720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0794729" y="3804197"/>
            <a:ext cx="406400" cy="406400"/>
          </a:xfrm>
          <a:prstGeom prst="rect">
            <a:avLst/>
          </a:prstGeom>
        </p:spPr>
      </p:pic>
      <p:pic>
        <p:nvPicPr>
          <p:cNvPr id="14362" name="Track 11.11">
            <a:hlinkClick r:id="" action="ppaction://media"/>
            <a:extLst>
              <a:ext uri="{FF2B5EF4-FFF2-40B4-BE49-F238E27FC236}">
                <a16:creationId xmlns:a16="http://schemas.microsoft.com/office/drawing/2014/main" id="{B7703C8B-6664-F76A-781F-049295EE2D3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9502" end="8666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871050" y="4466804"/>
            <a:ext cx="406400" cy="406400"/>
          </a:xfrm>
          <a:prstGeom prst="rect">
            <a:avLst/>
          </a:prstGeom>
        </p:spPr>
      </p:pic>
      <p:pic>
        <p:nvPicPr>
          <p:cNvPr id="14364" name="Track 11.11">
            <a:hlinkClick r:id="" action="ppaction://media"/>
            <a:extLst>
              <a:ext uri="{FF2B5EF4-FFF2-40B4-BE49-F238E27FC236}">
                <a16:creationId xmlns:a16="http://schemas.microsoft.com/office/drawing/2014/main" id="{894BC5E8-F53D-C16C-F26C-923BABA40B8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4556" end="3293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8944432" y="5153217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185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3195" fill="hold"/>
                                        <p:tgtEl>
                                          <p:spTgt spid="143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4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6183" fill="hold"/>
                                        <p:tgtEl>
                                          <p:spTgt spid="1435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4" dur="4000" fill="hold"/>
                                        <p:tgtEl>
                                          <p:spTgt spid="143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4000" fill="hold"/>
                                        <p:tgtEl>
                                          <p:spTgt spid="143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6" dur="4000" fill="hold"/>
                                        <p:tgtEl>
                                          <p:spTgt spid="143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4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5382" fill="hold"/>
                                        <p:tgtEl>
                                          <p:spTgt spid="143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5" dur="3500" fill="hold"/>
                                        <p:tgtEl>
                                          <p:spTgt spid="143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6" dur="3500" fill="hold"/>
                                        <p:tgtEl>
                                          <p:spTgt spid="143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7" dur="3500" fill="hold"/>
                                        <p:tgtEl>
                                          <p:spTgt spid="143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4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5301" fill="hold"/>
                                        <p:tgtEl>
                                          <p:spTgt spid="1436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46" dur="325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7" dur="325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8" dur="325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14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5038" fill="hold"/>
                                        <p:tgtEl>
                                          <p:spTgt spid="143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57" dur="3500" fill="hold"/>
                                        <p:tgtEl>
                                          <p:spTgt spid="143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8" dur="3500" fill="hold"/>
                                        <p:tgtEl>
                                          <p:spTgt spid="143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9" dur="3500" fill="hold"/>
                                        <p:tgtEl>
                                          <p:spTgt spid="143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14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055" fill="hold"/>
                                        <p:tgtEl>
                                          <p:spTgt spid="143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8" dur="375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9" dur="375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0" dur="375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3" dur="500"/>
                                        <p:tgtEl>
                                          <p:spTgt spid="14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5" dur="5374" fill="hold"/>
                                        <p:tgtEl>
                                          <p:spTgt spid="143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57"/>
                </p:tgtEl>
              </p:cMediaNode>
            </p:audio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58"/>
                </p:tgtEl>
              </p:cMediaNode>
            </p:audio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59"/>
                </p:tgtEl>
              </p:cMediaNode>
            </p:audio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60"/>
                </p:tgtEl>
              </p:cMediaNode>
            </p:audio>
            <p:audio>
              <p:cMediaNode vol="80000">
                <p:cTn id="8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61"/>
                </p:tgtEl>
              </p:cMediaNode>
            </p:audio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62"/>
                </p:tgtEl>
              </p:cMediaNode>
            </p:audio>
            <p:audio>
              <p:cMediaNode vol="80000">
                <p:cTn id="8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64"/>
                </p:tgtEl>
              </p:cMediaNode>
            </p:audio>
          </p:childTnLst>
        </p:cTn>
      </p:par>
    </p:tnLst>
    <p:bldLst>
      <p:bldP spid="14339" grpId="0"/>
      <p:bldP spid="14343" grpId="0"/>
      <p:bldP spid="14345" grpId="0"/>
      <p:bldP spid="14346" grpId="0"/>
      <p:bldP spid="1434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1823724" y="4136114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7200" dirty="0">
                <a:latin typeface="Comic Sans MS" panose="030F0702030302020204" pitchFamily="66" charset="0"/>
              </a:rPr>
              <a:t>WRAP-UP &amp; </a:t>
            </a:r>
            <a:r>
              <a:rPr lang="vi-VN" sz="7200" dirty="0">
                <a:latin typeface="Comic Sans MS" panose="030F0702030302020204" pitchFamily="66" charset="0"/>
              </a:rPr>
              <a:t>ASSESSMENT</a:t>
            </a:r>
            <a:endParaRPr sz="72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41E043A4-4C83-7B54-1A4E-381101D83EE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3" name="Picture 2" descr="Bay, Chim, Lông Vũ, Màu Vàng, Cánh">
            <a:extLst>
              <a:ext uri="{FF2B5EF4-FFF2-40B4-BE49-F238E27FC236}">
                <a16:creationId xmlns:a16="http://schemas.microsoft.com/office/drawing/2014/main" id="{17D72242-D348-E554-02BF-6838F03473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Hoa, Kế Hoạch Nồi, Nhà Máy, Khiêu Vũ">
            <a:extLst>
              <a:ext uri="{FF2B5EF4-FFF2-40B4-BE49-F238E27FC236}">
                <a16:creationId xmlns:a16="http://schemas.microsoft.com/office/drawing/2014/main" id="{F5786C2F-430C-A161-FD03-F3991677C5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00A72F6-3702-413A-8D8B-BB276089C8F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09369" y="-48380"/>
            <a:ext cx="4704169" cy="4251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668020"/>
      </p:ext>
    </p:extLst>
  </p:cSld>
  <p:clrMapOvr>
    <a:masterClrMapping/>
  </p:clrMapOvr>
  <p:transition spd="slow">
    <p:wipe/>
    <p:sndAc>
      <p:stSnd>
        <p:snd r:embed="rId3" name="chimes.wav"/>
      </p:stSnd>
    </p:sndAc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6" name="Picture 4" descr="Nền Màu Cam, Orange Nền, Mô Hình Màu Cam">
            <a:extLst>
              <a:ext uri="{FF2B5EF4-FFF2-40B4-BE49-F238E27FC236}">
                <a16:creationId xmlns:a16="http://schemas.microsoft.com/office/drawing/2014/main" id="{6690408C-7570-1506-CC11-29CAC2C86F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3375" y="0"/>
            <a:ext cx="1261875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8" name="Picture 6" descr="Thanh Ghi Chú, Văn Phòng, Ghi Chú">
            <a:extLst>
              <a:ext uri="{FF2B5EF4-FFF2-40B4-BE49-F238E27FC236}">
                <a16:creationId xmlns:a16="http://schemas.microsoft.com/office/drawing/2014/main" id="{4182A79E-14F2-7CCC-E465-D199871513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03256">
            <a:off x="-287037" y="197381"/>
            <a:ext cx="13327811" cy="71224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3EE230C-A84F-9294-AE6F-26B4F0F7691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27856" y="172579"/>
            <a:ext cx="1564144" cy="749977"/>
          </a:xfrm>
          <a:prstGeom prst="rect">
            <a:avLst/>
          </a:prstGeom>
        </p:spPr>
      </p:pic>
      <p:pic>
        <p:nvPicPr>
          <p:cNvPr id="4" name="Picture 6" descr="Eagle, Đuôi Trắng Eagle, Con Chim">
            <a:extLst>
              <a:ext uri="{FF2B5EF4-FFF2-40B4-BE49-F238E27FC236}">
                <a16:creationId xmlns:a16="http://schemas.microsoft.com/office/drawing/2014/main" id="{E14266DB-D8B6-E0F8-2291-E2CC8BF9A7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640" y="699272"/>
            <a:ext cx="1812287" cy="1233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Cá Mập Đầu Đen, Cá Mập, Sự Nguy Hiểm">
            <a:extLst>
              <a:ext uri="{FF2B5EF4-FFF2-40B4-BE49-F238E27FC236}">
                <a16:creationId xmlns:a16="http://schemas.microsoft.com/office/drawing/2014/main" id="{F1F3C044-11BE-6DAF-2E2D-AB45B20DBA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543" y="2195879"/>
            <a:ext cx="1861384" cy="1233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 descr="Biển, Rùa, Lặn, Thú Vật, Mai Rùa, Bò Sát">
            <a:extLst>
              <a:ext uri="{FF2B5EF4-FFF2-40B4-BE49-F238E27FC236}">
                <a16:creationId xmlns:a16="http://schemas.microsoft.com/office/drawing/2014/main" id="{2F5EEF9F-5CA3-6E04-E97B-FFAEB747D7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543" y="3692486"/>
            <a:ext cx="1861384" cy="1356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Thú Vật, Con Thỏ, Động Vật Có Vú">
            <a:extLst>
              <a:ext uri="{FF2B5EF4-FFF2-40B4-BE49-F238E27FC236}">
                <a16:creationId xmlns:a16="http://schemas.microsoft.com/office/drawing/2014/main" id="{0DBFD919-71B1-3999-5748-2A112EBE68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543" y="5315985"/>
            <a:ext cx="1861384" cy="1356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9E8691D-AE73-6986-1BBB-8AD408E2620B}"/>
              </a:ext>
            </a:extLst>
          </p:cNvPr>
          <p:cNvSpPr txBox="1"/>
          <p:nvPr/>
        </p:nvSpPr>
        <p:spPr>
          <a:xfrm>
            <a:off x="2817858" y="1090451"/>
            <a:ext cx="93875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1</a:t>
            </a:r>
            <a:r>
              <a:rPr lang="en-US" sz="2800" dirty="0">
                <a:latin typeface="Comic Sans MS" panose="030F0702030302020204" pitchFamily="66" charset="0"/>
              </a:rPr>
              <a:t>  </a:t>
            </a:r>
            <a:r>
              <a:rPr lang="vi-VN" sz="2800" dirty="0">
                <a:latin typeface="Comic Sans MS" panose="030F0702030302020204" pitchFamily="66" charset="0"/>
              </a:rPr>
              <a:t> Are eagles s</a:t>
            </a:r>
            <a:r>
              <a:rPr lang="en-US" sz="2800" dirty="0" err="1">
                <a:latin typeface="Comic Sans MS" panose="030F0702030302020204" pitchFamily="66" charset="0"/>
              </a:rPr>
              <a:t>tronger</a:t>
            </a:r>
            <a:r>
              <a:rPr lang="vi-VN" sz="2800" dirty="0">
                <a:latin typeface="Comic Sans MS" panose="030F0702030302020204" pitchFamily="66" charset="0"/>
              </a:rPr>
              <a:t> than parrots?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FBDF0D8-57D2-0E9B-1561-7FC110470414}"/>
              </a:ext>
            </a:extLst>
          </p:cNvPr>
          <p:cNvSpPr txBox="1"/>
          <p:nvPr/>
        </p:nvSpPr>
        <p:spPr>
          <a:xfrm>
            <a:off x="2804415" y="2450929"/>
            <a:ext cx="584107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2 </a:t>
            </a:r>
            <a:r>
              <a:rPr lang="en-US" sz="2800" dirty="0">
                <a:latin typeface="Comic Sans MS" panose="030F0702030302020204" pitchFamily="66" charset="0"/>
              </a:rPr>
              <a:t>  </a:t>
            </a:r>
            <a:r>
              <a:rPr lang="vi-VN" sz="2800" dirty="0">
                <a:latin typeface="Comic Sans MS" panose="030F0702030302020204" pitchFamily="66" charset="0"/>
              </a:rPr>
              <a:t>Are sharks more dangerous </a:t>
            </a:r>
          </a:p>
          <a:p>
            <a:r>
              <a:rPr lang="en-US" sz="2800" dirty="0">
                <a:latin typeface="Comic Sans MS" panose="030F0702030302020204" pitchFamily="66" charset="0"/>
              </a:rPr>
              <a:t>     </a:t>
            </a:r>
            <a:r>
              <a:rPr lang="vi-VN" sz="2800" dirty="0">
                <a:latin typeface="Comic Sans MS" panose="030F0702030302020204" pitchFamily="66" charset="0"/>
              </a:rPr>
              <a:t>than seahorses?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78BFE52-6D76-F4A2-0100-21FCA747625A}"/>
              </a:ext>
            </a:extLst>
          </p:cNvPr>
          <p:cNvSpPr txBox="1"/>
          <p:nvPr/>
        </p:nvSpPr>
        <p:spPr>
          <a:xfrm>
            <a:off x="2804415" y="4163347"/>
            <a:ext cx="93875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3 </a:t>
            </a:r>
            <a:r>
              <a:rPr lang="en-US" sz="2800" dirty="0">
                <a:latin typeface="Comic Sans MS" panose="030F0702030302020204" pitchFamily="66" charset="0"/>
              </a:rPr>
              <a:t>  </a:t>
            </a:r>
            <a:r>
              <a:rPr lang="vi-VN" sz="2800" dirty="0">
                <a:latin typeface="Comic Sans MS" panose="030F0702030302020204" pitchFamily="66" charset="0"/>
              </a:rPr>
              <a:t>Do turtles live in</a:t>
            </a:r>
            <a:r>
              <a:rPr lang="en-US" sz="2800" dirty="0">
                <a:latin typeface="Comic Sans MS" panose="030F0702030302020204" pitchFamily="66" charset="0"/>
              </a:rPr>
              <a:t> the</a:t>
            </a:r>
            <a:r>
              <a:rPr lang="vi-VN" sz="2800" dirty="0">
                <a:latin typeface="Comic Sans MS" panose="030F0702030302020204" pitchFamily="66" charset="0"/>
              </a:rPr>
              <a:t> sky?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D26D3AE-8E0F-B255-347D-98F464B84F48}"/>
              </a:ext>
            </a:extLst>
          </p:cNvPr>
          <p:cNvSpPr txBox="1"/>
          <p:nvPr/>
        </p:nvSpPr>
        <p:spPr>
          <a:xfrm>
            <a:off x="2817858" y="5642421"/>
            <a:ext cx="93875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4 </a:t>
            </a:r>
            <a:r>
              <a:rPr lang="en-US" sz="2800" dirty="0">
                <a:latin typeface="Comic Sans MS" panose="030F0702030302020204" pitchFamily="66" charset="0"/>
              </a:rPr>
              <a:t>  Do</a:t>
            </a:r>
            <a:r>
              <a:rPr lang="vi-VN" sz="2800" dirty="0">
                <a:latin typeface="Comic Sans MS" panose="030F0702030302020204" pitchFamily="66" charset="0"/>
              </a:rPr>
              <a:t> rabbits run very slow</a:t>
            </a:r>
            <a:r>
              <a:rPr lang="en-US" sz="2800" dirty="0" err="1">
                <a:latin typeface="Comic Sans MS" panose="030F0702030302020204" pitchFamily="66" charset="0"/>
              </a:rPr>
              <a:t>ly</a:t>
            </a:r>
            <a:r>
              <a:rPr lang="vi-VN" sz="2800" dirty="0">
                <a:latin typeface="Comic Sans MS" panose="030F0702030302020204" pitchFamily="66" charset="0"/>
              </a:rPr>
              <a:t>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631B1A8-69F2-FBD5-1524-CBA7DD95955A}"/>
              </a:ext>
            </a:extLst>
          </p:cNvPr>
          <p:cNvSpPr/>
          <p:nvPr/>
        </p:nvSpPr>
        <p:spPr>
          <a:xfrm>
            <a:off x="9209141" y="1164021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8B0AE1A-3E04-8704-84B8-03FA7C23EC39}"/>
              </a:ext>
            </a:extLst>
          </p:cNvPr>
          <p:cNvSpPr/>
          <p:nvPr/>
        </p:nvSpPr>
        <p:spPr>
          <a:xfrm>
            <a:off x="10234539" y="1164021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ED85BB5-014F-FE46-C4FD-0FE86153F8E1}"/>
              </a:ext>
            </a:extLst>
          </p:cNvPr>
          <p:cNvSpPr txBox="1"/>
          <p:nvPr/>
        </p:nvSpPr>
        <p:spPr>
          <a:xfrm>
            <a:off x="9079408" y="692359"/>
            <a:ext cx="948614" cy="461665"/>
          </a:xfrm>
          <a:custGeom>
            <a:avLst/>
            <a:gdLst>
              <a:gd name="connsiteX0" fmla="*/ 0 w 948614"/>
              <a:gd name="connsiteY0" fmla="*/ 0 h 461665"/>
              <a:gd name="connsiteX1" fmla="*/ 464821 w 948614"/>
              <a:gd name="connsiteY1" fmla="*/ 0 h 461665"/>
              <a:gd name="connsiteX2" fmla="*/ 948614 w 948614"/>
              <a:gd name="connsiteY2" fmla="*/ 0 h 461665"/>
              <a:gd name="connsiteX3" fmla="*/ 948614 w 948614"/>
              <a:gd name="connsiteY3" fmla="*/ 461665 h 461665"/>
              <a:gd name="connsiteX4" fmla="*/ 474307 w 948614"/>
              <a:gd name="connsiteY4" fmla="*/ 461665 h 461665"/>
              <a:gd name="connsiteX5" fmla="*/ 0 w 948614"/>
              <a:gd name="connsiteY5" fmla="*/ 461665 h 461665"/>
              <a:gd name="connsiteX6" fmla="*/ 0 w 948614"/>
              <a:gd name="connsiteY6" fmla="*/ 0 h 461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8614" h="461665" extrusionOk="0">
                <a:moveTo>
                  <a:pt x="0" y="0"/>
                </a:moveTo>
                <a:cubicBezTo>
                  <a:pt x="108219" y="8314"/>
                  <a:pt x="252638" y="2766"/>
                  <a:pt x="464821" y="0"/>
                </a:cubicBezTo>
                <a:cubicBezTo>
                  <a:pt x="677004" y="-2766"/>
                  <a:pt x="787088" y="-13879"/>
                  <a:pt x="948614" y="0"/>
                </a:cubicBezTo>
                <a:cubicBezTo>
                  <a:pt x="945017" y="170748"/>
                  <a:pt x="959800" y="263588"/>
                  <a:pt x="948614" y="461665"/>
                </a:cubicBezTo>
                <a:cubicBezTo>
                  <a:pt x="797573" y="473569"/>
                  <a:pt x="621831" y="444208"/>
                  <a:pt x="474307" y="461665"/>
                </a:cubicBezTo>
                <a:cubicBezTo>
                  <a:pt x="326783" y="479122"/>
                  <a:pt x="119582" y="455152"/>
                  <a:pt x="0" y="461665"/>
                </a:cubicBezTo>
                <a:cubicBezTo>
                  <a:pt x="-13725" y="356608"/>
                  <a:pt x="15380" y="199726"/>
                  <a:pt x="0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Comic Sans MS" panose="030F0902030302020204" pitchFamily="66" charset="0"/>
              </a:rPr>
              <a:t>Yes</a:t>
            </a:r>
            <a:endParaRPr lang="en-VN" sz="2400" dirty="0">
              <a:latin typeface="Comic Sans MS" panose="030F0902030302020204" pitchFamily="66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24ECF4F-736E-3B42-9BAA-4C796A8F9F24}"/>
              </a:ext>
            </a:extLst>
          </p:cNvPr>
          <p:cNvSpPr txBox="1"/>
          <p:nvPr/>
        </p:nvSpPr>
        <p:spPr>
          <a:xfrm>
            <a:off x="10144327" y="691723"/>
            <a:ext cx="882511" cy="461665"/>
          </a:xfrm>
          <a:custGeom>
            <a:avLst/>
            <a:gdLst>
              <a:gd name="connsiteX0" fmla="*/ 0 w 882511"/>
              <a:gd name="connsiteY0" fmla="*/ 0 h 461665"/>
              <a:gd name="connsiteX1" fmla="*/ 432430 w 882511"/>
              <a:gd name="connsiteY1" fmla="*/ 0 h 461665"/>
              <a:gd name="connsiteX2" fmla="*/ 882511 w 882511"/>
              <a:gd name="connsiteY2" fmla="*/ 0 h 461665"/>
              <a:gd name="connsiteX3" fmla="*/ 882511 w 882511"/>
              <a:gd name="connsiteY3" fmla="*/ 461665 h 461665"/>
              <a:gd name="connsiteX4" fmla="*/ 441256 w 882511"/>
              <a:gd name="connsiteY4" fmla="*/ 461665 h 461665"/>
              <a:gd name="connsiteX5" fmla="*/ 0 w 882511"/>
              <a:gd name="connsiteY5" fmla="*/ 461665 h 461665"/>
              <a:gd name="connsiteX6" fmla="*/ 0 w 882511"/>
              <a:gd name="connsiteY6" fmla="*/ 0 h 461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2511" h="461665" extrusionOk="0">
                <a:moveTo>
                  <a:pt x="0" y="0"/>
                </a:moveTo>
                <a:cubicBezTo>
                  <a:pt x="111647" y="-19704"/>
                  <a:pt x="250333" y="8062"/>
                  <a:pt x="432430" y="0"/>
                </a:cubicBezTo>
                <a:cubicBezTo>
                  <a:pt x="614527" y="-8062"/>
                  <a:pt x="787528" y="-15169"/>
                  <a:pt x="882511" y="0"/>
                </a:cubicBezTo>
                <a:cubicBezTo>
                  <a:pt x="878914" y="170748"/>
                  <a:pt x="893697" y="263588"/>
                  <a:pt x="882511" y="461665"/>
                </a:cubicBezTo>
                <a:cubicBezTo>
                  <a:pt x="788171" y="446970"/>
                  <a:pt x="561831" y="442870"/>
                  <a:pt x="441256" y="461665"/>
                </a:cubicBezTo>
                <a:cubicBezTo>
                  <a:pt x="320682" y="480460"/>
                  <a:pt x="150246" y="444353"/>
                  <a:pt x="0" y="461665"/>
                </a:cubicBezTo>
                <a:cubicBezTo>
                  <a:pt x="-13725" y="356608"/>
                  <a:pt x="15380" y="199726"/>
                  <a:pt x="0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Comic Sans MS" panose="030F0902030302020204" pitchFamily="66" charset="0"/>
              </a:rPr>
              <a:t>No</a:t>
            </a:r>
            <a:endParaRPr lang="en-VN" sz="2400" dirty="0">
              <a:latin typeface="Comic Sans MS" panose="030F0902030302020204" pitchFamily="66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A477C27-F47D-058F-0487-446C34A75ED3}"/>
              </a:ext>
            </a:extLst>
          </p:cNvPr>
          <p:cNvSpPr/>
          <p:nvPr/>
        </p:nvSpPr>
        <p:spPr>
          <a:xfrm>
            <a:off x="9209141" y="2715219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48E99F6-E53C-E655-8CA5-607151BF3D37}"/>
              </a:ext>
            </a:extLst>
          </p:cNvPr>
          <p:cNvSpPr/>
          <p:nvPr/>
        </p:nvSpPr>
        <p:spPr>
          <a:xfrm>
            <a:off x="10234539" y="2715219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713E688-CDE3-16C8-BEF6-88B15C62D657}"/>
              </a:ext>
            </a:extLst>
          </p:cNvPr>
          <p:cNvSpPr/>
          <p:nvPr/>
        </p:nvSpPr>
        <p:spPr>
          <a:xfrm>
            <a:off x="9209141" y="4254312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0166231-7E73-5C0E-ACD4-F4B515E75B04}"/>
              </a:ext>
            </a:extLst>
          </p:cNvPr>
          <p:cNvSpPr/>
          <p:nvPr/>
        </p:nvSpPr>
        <p:spPr>
          <a:xfrm>
            <a:off x="9209141" y="5746169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056C296-4B8B-AE60-6A39-3B0B4BEBE38C}"/>
              </a:ext>
            </a:extLst>
          </p:cNvPr>
          <p:cNvSpPr txBox="1"/>
          <p:nvPr/>
        </p:nvSpPr>
        <p:spPr>
          <a:xfrm>
            <a:off x="9202933" y="2632763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155CFF1-6102-AE70-7143-C068E6DABD90}"/>
              </a:ext>
            </a:extLst>
          </p:cNvPr>
          <p:cNvSpPr txBox="1"/>
          <p:nvPr/>
        </p:nvSpPr>
        <p:spPr>
          <a:xfrm>
            <a:off x="10234801" y="4183964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EC49657-5711-A277-598C-9F08505D72F8}"/>
              </a:ext>
            </a:extLst>
          </p:cNvPr>
          <p:cNvSpPr txBox="1"/>
          <p:nvPr/>
        </p:nvSpPr>
        <p:spPr>
          <a:xfrm>
            <a:off x="10249045" y="5661721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8F11808-1BCD-8E9C-6E8B-564907743FD9}"/>
              </a:ext>
            </a:extLst>
          </p:cNvPr>
          <p:cNvSpPr/>
          <p:nvPr/>
        </p:nvSpPr>
        <p:spPr>
          <a:xfrm>
            <a:off x="10249045" y="4254312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3867919-AC89-8D71-1FC4-7619181AC8C5}"/>
              </a:ext>
            </a:extLst>
          </p:cNvPr>
          <p:cNvSpPr/>
          <p:nvPr/>
        </p:nvSpPr>
        <p:spPr>
          <a:xfrm>
            <a:off x="10249045" y="5744177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05A6F7C-403E-C69C-3C8D-B6C3B7A74833}"/>
              </a:ext>
            </a:extLst>
          </p:cNvPr>
          <p:cNvSpPr txBox="1"/>
          <p:nvPr/>
        </p:nvSpPr>
        <p:spPr>
          <a:xfrm>
            <a:off x="9223290" y="1061250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26" name="Rounded Rectangle 1">
            <a:extLst>
              <a:ext uri="{FF2B5EF4-FFF2-40B4-BE49-F238E27FC236}">
                <a16:creationId xmlns:a16="http://schemas.microsoft.com/office/drawing/2014/main" id="{A4A2D9D5-DFCB-F358-295C-B860D22E92CD}"/>
              </a:ext>
            </a:extLst>
          </p:cNvPr>
          <p:cNvSpPr/>
          <p:nvPr/>
        </p:nvSpPr>
        <p:spPr>
          <a:xfrm>
            <a:off x="213302" y="62538"/>
            <a:ext cx="2168391" cy="47019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000" dirty="0">
                <a:solidFill>
                  <a:srgbClr val="FFCD50">
                    <a:lumMod val="20000"/>
                    <a:lumOff val="80000"/>
                  </a:srgbClr>
                </a:solidFill>
                <a:latin typeface="Comic Sans MS" panose="030F0702030302020204" pitchFamily="66" charset="0"/>
              </a:rPr>
              <a:t>Yes or No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srgbClr val="FFCD50">
                  <a:lumMod val="20000"/>
                  <a:lumOff val="80000"/>
                </a:srgb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7302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Flower, Branch, Corolla, Wreath, Lease">
            <a:extLst>
              <a:ext uri="{FF2B5EF4-FFF2-40B4-BE49-F238E27FC236}">
                <a16:creationId xmlns:a16="http://schemas.microsoft.com/office/drawing/2014/main" id="{BEA13E65-8E8B-58CB-B330-BB42723F7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922" y="0"/>
            <a:ext cx="12240921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674910" y="2978418"/>
            <a:ext cx="8941050" cy="3770137"/>
            <a:chOff x="305707" y="2740067"/>
            <a:chExt cx="8635241" cy="523220"/>
          </a:xfrm>
        </p:grpSpPr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740067"/>
              <a:ext cx="8635241" cy="523220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468078" y="2745160"/>
              <a:ext cx="4053582" cy="925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lang="en-US" sz="3733" kern="0" spc="400" dirty="0">
                  <a:solidFill>
                    <a:srgbClr val="E20000"/>
                  </a:solidFill>
                  <a:latin typeface="Comic Sans MS" panose="030F0702030302020204" pitchFamily="66" charset="0"/>
                  <a:cs typeface="Arial"/>
                  <a:sym typeface="Changa One"/>
                </a:rPr>
                <a:t>Pronunciation:</a:t>
              </a:r>
              <a:r>
                <a:rPr kumimoji="0" lang="en-US" sz="3733" b="0" i="0" u="none" strike="noStrike" kern="0" cap="none" spc="400" normalizeH="0" baseline="0" noProof="0" dirty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 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ADF6FF1-3AE2-7AE3-6C57-0EA4BE703AC2}"/>
              </a:ext>
            </a:extLst>
          </p:cNvPr>
          <p:cNvSpPr txBox="1"/>
          <p:nvPr/>
        </p:nvSpPr>
        <p:spPr>
          <a:xfrm>
            <a:off x="1859667" y="312483"/>
            <a:ext cx="8195632" cy="1120015"/>
          </a:xfrm>
          <a:prstGeom prst="round2Same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AE54"/>
              </a:buClr>
              <a:buSzPts val="3000"/>
              <a:buFont typeface="Changa One"/>
              <a:buNone/>
              <a:tabLst/>
              <a:defRPr/>
            </a:pPr>
            <a:r>
              <a:rPr kumimoji="0" lang="vi-VN" sz="3600" b="1" i="0" u="sng" strike="noStrike" kern="0" cap="none" spc="40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sym typeface="Changa One"/>
              </a:rPr>
              <a:t>Unit 11: </a:t>
            </a:r>
            <a:r>
              <a:rPr lang="vi-VN" sz="3600" b="1" kern="0" spc="400" dirty="0">
                <a:solidFill>
                  <a:srgbClr val="261D2A"/>
                </a:solidFill>
                <a:latin typeface="Comic Sans MS" panose="030F0702030302020204" pitchFamily="66" charset="0"/>
              </a:rPr>
              <a:t> </a:t>
            </a:r>
            <a:r>
              <a:rPr lang="vi-VN" sz="6600" b="1" kern="0" spc="400" dirty="0">
                <a:solidFill>
                  <a:srgbClr val="261D2A"/>
                </a:solidFill>
                <a:latin typeface="Comic Sans MS" panose="030F0702030302020204" pitchFamily="66" charset="0"/>
              </a:rPr>
              <a:t>ANIMALS</a:t>
            </a:r>
            <a:endParaRPr kumimoji="0" lang="en-VN" sz="5400" b="1" i="0" u="none" strike="noStrike" kern="0" cap="none" spc="400" normalizeH="0" baseline="0" noProof="0" dirty="0">
              <a:ln>
                <a:noFill/>
              </a:ln>
              <a:solidFill>
                <a:srgbClr val="261D2A"/>
              </a:solidFill>
              <a:effectLst/>
              <a:uLnTx/>
              <a:uFillTx/>
              <a:latin typeface="Comic Sans MS" panose="030F0702030302020204" pitchFamily="66" charset="0"/>
              <a:sym typeface="Changa One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11D9B7-75EF-8690-D099-B9CC79F9E957}"/>
              </a:ext>
            </a:extLst>
          </p:cNvPr>
          <p:cNvSpPr txBox="1"/>
          <p:nvPr/>
        </p:nvSpPr>
        <p:spPr>
          <a:xfrm>
            <a:off x="4467846" y="1595702"/>
            <a:ext cx="3557800" cy="510778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LESSON </a:t>
            </a:r>
            <a:r>
              <a:rPr lang="vi-VN" sz="2400" kern="0" dirty="0">
                <a:solidFill>
                  <a:sysClr val="windowText" lastClr="000000"/>
                </a:solidFill>
                <a:latin typeface="Comic Sans MS" panose="030F0702030302020204" pitchFamily="66" charset="0"/>
                <a:cs typeface="Arial"/>
                <a:sym typeface="Arial"/>
              </a:rPr>
              <a:t>3</a:t>
            </a:r>
            <a:r>
              <a:rPr kumimoji="0" lang="en-VN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 – PERIOD </a:t>
            </a:r>
            <a:r>
              <a:rPr lang="en-US" sz="2400" kern="0" dirty="0">
                <a:solidFill>
                  <a:sysClr val="windowText" lastClr="000000"/>
                </a:solidFill>
                <a:latin typeface="Comic Sans MS" panose="030F0702030302020204" pitchFamily="66" charset="0"/>
                <a:cs typeface="Arial"/>
                <a:sym typeface="Arial"/>
              </a:rPr>
              <a:t>3</a:t>
            </a:r>
            <a:endParaRPr kumimoji="0" lang="en-VN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18C7ABC-BA6C-E5E6-DCB7-4EE18A54F8FC}"/>
              </a:ext>
            </a:extLst>
          </p:cNvPr>
          <p:cNvSpPr txBox="1"/>
          <p:nvPr/>
        </p:nvSpPr>
        <p:spPr>
          <a:xfrm>
            <a:off x="2441299" y="2173589"/>
            <a:ext cx="7789312" cy="737720"/>
          </a:xfrm>
          <a:prstGeom prst="roundRect">
            <a:avLst/>
          </a:prstGeom>
          <a:solidFill>
            <a:schemeClr val="tx1"/>
          </a:solidFill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What </a:t>
            </a:r>
            <a:r>
              <a:rPr kumimoji="0" lang="vi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have </a:t>
            </a:r>
            <a:r>
              <a: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we learnt today</a:t>
            </a:r>
            <a:r>
              <a:rPr kumimoji="0" lang="vi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?</a:t>
            </a:r>
            <a:endParaRPr kumimoji="0" lang="en-VN" sz="3733" b="0" i="0" u="none" strike="noStrike" kern="0" cap="none" spc="400" normalizeH="0" baseline="0" noProof="0" dirty="0">
              <a:ln>
                <a:noFill/>
              </a:ln>
              <a:solidFill>
                <a:srgbClr val="E2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408DEC6-C71C-4341-699D-3E2DCFE86B8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6716" y="0"/>
            <a:ext cx="1564144" cy="749977"/>
          </a:xfrm>
          <a:prstGeom prst="rect">
            <a:avLst/>
          </a:prstGeom>
        </p:spPr>
      </p:pic>
      <p:pic>
        <p:nvPicPr>
          <p:cNvPr id="6" name="Picture 14" descr="Mũi Tên, Mũi Tên Xuống, Phủ Định">
            <a:extLst>
              <a:ext uri="{FF2B5EF4-FFF2-40B4-BE49-F238E27FC236}">
                <a16:creationId xmlns:a16="http://schemas.microsoft.com/office/drawing/2014/main" id="{44EA4002-4083-99B4-2D12-3B2E7449EF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5437">
            <a:off x="2061512" y="3525036"/>
            <a:ext cx="1856633" cy="116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D1C8E58-016F-34C3-6C06-E4D332EE0499}"/>
              </a:ext>
            </a:extLst>
          </p:cNvPr>
          <p:cNvSpPr txBox="1"/>
          <p:nvPr/>
        </p:nvSpPr>
        <p:spPr>
          <a:xfrm>
            <a:off x="4082400" y="3811701"/>
            <a:ext cx="30097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Rising intonation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B61FADC-EDA9-852F-8334-703653889A6C}"/>
              </a:ext>
            </a:extLst>
          </p:cNvPr>
          <p:cNvSpPr txBox="1"/>
          <p:nvPr/>
        </p:nvSpPr>
        <p:spPr>
          <a:xfrm>
            <a:off x="2362410" y="4906594"/>
            <a:ext cx="641359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u="sng" dirty="0" err="1">
                <a:solidFill>
                  <a:srgbClr val="002060"/>
                </a:solidFill>
                <a:latin typeface="Comic Sans MS" panose="030F0702030302020204" pitchFamily="66" charset="0"/>
              </a:rPr>
              <a:t>Eg</a:t>
            </a:r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: Do birds have feathers?</a:t>
            </a:r>
          </a:p>
          <a:p>
            <a:endParaRPr lang="en-US" sz="2800" u="sng" dirty="0">
              <a:solidFill>
                <a:srgbClr val="002060"/>
              </a:solidFill>
              <a:latin typeface="Comic Sans MS" panose="030F0702030302020204" pitchFamily="66" charset="0"/>
            </a:endParaRPr>
          </a:p>
          <a:p>
            <a:r>
              <a:rPr lang="en-US" sz="2800" u="sng" dirty="0">
                <a:solidFill>
                  <a:srgbClr val="002060"/>
                </a:solidFill>
                <a:latin typeface="Comic Sans MS" panose="030F0702030302020204" pitchFamily="66" charset="0"/>
              </a:rPr>
              <a:t>      </a:t>
            </a:r>
          </a:p>
          <a:p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      Is she sleeping?</a:t>
            </a:r>
            <a:endParaRPr lang="en-US" sz="2800" u="sng" dirty="0">
              <a:solidFill>
                <a:srgbClr val="002060"/>
              </a:solidFill>
              <a:latin typeface="Comic Sans MS" panose="030F0702030302020204" pitchFamily="66" charset="0"/>
            </a:endParaRPr>
          </a:p>
        </p:txBody>
      </p:sp>
      <p:pic>
        <p:nvPicPr>
          <p:cNvPr id="11" name="Picture 14" descr="Mũi Tên, Mũi Tên Xuống, Phủ Định">
            <a:extLst>
              <a:ext uri="{FF2B5EF4-FFF2-40B4-BE49-F238E27FC236}">
                <a16:creationId xmlns:a16="http://schemas.microsoft.com/office/drawing/2014/main" id="{B2BDE185-005B-F7D7-F66C-2962659DBC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358217">
            <a:off x="4326932" y="4129776"/>
            <a:ext cx="2725833" cy="1035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4" descr="Mũi Tên, Mũi Tên Xuống, Phủ Định">
            <a:extLst>
              <a:ext uri="{FF2B5EF4-FFF2-40B4-BE49-F238E27FC236}">
                <a16:creationId xmlns:a16="http://schemas.microsoft.com/office/drawing/2014/main" id="{6A75C85A-C194-8A91-7FFD-903E94BF07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358217">
            <a:off x="3932285" y="5446965"/>
            <a:ext cx="2030936" cy="9402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12431147"/>
      </p:ext>
    </p:extLst>
  </p:cSld>
  <p:clrMapOvr>
    <a:masterClrMapping/>
  </p:clrMapOvr>
  <p:transition spd="slow">
    <p:push dir="u"/>
    <p:sndAc>
      <p:stSnd>
        <p:snd r:embed="rId3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18" name="Picture 5817">
            <a:extLst>
              <a:ext uri="{FF2B5EF4-FFF2-40B4-BE49-F238E27FC236}">
                <a16:creationId xmlns:a16="http://schemas.microsoft.com/office/drawing/2014/main" id="{EA569AFB-73C9-885F-8B91-2474AF048E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368095">
            <a:off x="9403796" y="5091034"/>
            <a:ext cx="3015347" cy="1681045"/>
          </a:xfrm>
          <a:prstGeom prst="rect">
            <a:avLst/>
          </a:prstGeom>
        </p:spPr>
      </p:pic>
      <p:grpSp>
        <p:nvGrpSpPr>
          <p:cNvPr id="5671" name="Google Shape;9001;p134">
            <a:extLst>
              <a:ext uri="{FF2B5EF4-FFF2-40B4-BE49-F238E27FC236}">
                <a16:creationId xmlns:a16="http://schemas.microsoft.com/office/drawing/2014/main" id="{4BD18960-535C-6904-FB19-AF67898D026E}"/>
              </a:ext>
            </a:extLst>
          </p:cNvPr>
          <p:cNvGrpSpPr/>
          <p:nvPr/>
        </p:nvGrpSpPr>
        <p:grpSpPr>
          <a:xfrm rot="16200000">
            <a:off x="4832443" y="-944308"/>
            <a:ext cx="3458051" cy="8719146"/>
            <a:chOff x="1454807" y="1810421"/>
            <a:chExt cx="1031766" cy="2789030"/>
          </a:xfrm>
        </p:grpSpPr>
        <p:sp>
          <p:nvSpPr>
            <p:cNvPr id="5672" name="Google Shape;9002;p134">
              <a:extLst>
                <a:ext uri="{FF2B5EF4-FFF2-40B4-BE49-F238E27FC236}">
                  <a16:creationId xmlns:a16="http://schemas.microsoft.com/office/drawing/2014/main" id="{064A087D-EC7B-405D-3EC8-870D67B2C124}"/>
                </a:ext>
              </a:extLst>
            </p:cNvPr>
            <p:cNvSpPr/>
            <p:nvPr/>
          </p:nvSpPr>
          <p:spPr>
            <a:xfrm>
              <a:off x="1861866" y="2137628"/>
              <a:ext cx="255208" cy="39153"/>
            </a:xfrm>
            <a:custGeom>
              <a:avLst/>
              <a:gdLst/>
              <a:ahLst/>
              <a:cxnLst/>
              <a:rect l="l" t="t" r="r" b="b"/>
              <a:pathLst>
                <a:path w="10325" h="1584" extrusionOk="0">
                  <a:moveTo>
                    <a:pt x="1" y="0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3" name="Google Shape;9003;p134">
              <a:extLst>
                <a:ext uri="{FF2B5EF4-FFF2-40B4-BE49-F238E27FC236}">
                  <a16:creationId xmlns:a16="http://schemas.microsoft.com/office/drawing/2014/main" id="{68F66AD5-BD77-53E1-49DE-F66BFBCA9067}"/>
                </a:ext>
              </a:extLst>
            </p:cNvPr>
            <p:cNvSpPr/>
            <p:nvPr/>
          </p:nvSpPr>
          <p:spPr>
            <a:xfrm>
              <a:off x="1861866" y="2661289"/>
              <a:ext cx="255208" cy="39177"/>
            </a:xfrm>
            <a:custGeom>
              <a:avLst/>
              <a:gdLst/>
              <a:ahLst/>
              <a:cxnLst/>
              <a:rect l="l" t="t" r="r" b="b"/>
              <a:pathLst>
                <a:path w="10325" h="1585" extrusionOk="0">
                  <a:moveTo>
                    <a:pt x="1" y="1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1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5" name="Google Shape;9004;p134">
              <a:extLst>
                <a:ext uri="{FF2B5EF4-FFF2-40B4-BE49-F238E27FC236}">
                  <a16:creationId xmlns:a16="http://schemas.microsoft.com/office/drawing/2014/main" id="{F0F82A34-BF6E-4EC0-1B51-256FE75D2864}"/>
                </a:ext>
              </a:extLst>
            </p:cNvPr>
            <p:cNvSpPr/>
            <p:nvPr/>
          </p:nvSpPr>
          <p:spPr>
            <a:xfrm>
              <a:off x="1861866" y="3185740"/>
              <a:ext cx="255208" cy="39177"/>
            </a:xfrm>
            <a:custGeom>
              <a:avLst/>
              <a:gdLst/>
              <a:ahLst/>
              <a:cxnLst/>
              <a:rect l="l" t="t" r="r" b="b"/>
              <a:pathLst>
                <a:path w="10325" h="1585" extrusionOk="0">
                  <a:moveTo>
                    <a:pt x="1" y="1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6" name="Google Shape;9005;p134">
              <a:extLst>
                <a:ext uri="{FF2B5EF4-FFF2-40B4-BE49-F238E27FC236}">
                  <a16:creationId xmlns:a16="http://schemas.microsoft.com/office/drawing/2014/main" id="{4650083A-7226-6A40-35DF-BBE9BC20D561}"/>
                </a:ext>
              </a:extLst>
            </p:cNvPr>
            <p:cNvSpPr/>
            <p:nvPr/>
          </p:nvSpPr>
          <p:spPr>
            <a:xfrm>
              <a:off x="1861866" y="3709426"/>
              <a:ext cx="255208" cy="39153"/>
            </a:xfrm>
            <a:custGeom>
              <a:avLst/>
              <a:gdLst/>
              <a:ahLst/>
              <a:cxnLst/>
              <a:rect l="l" t="t" r="r" b="b"/>
              <a:pathLst>
                <a:path w="10325" h="1584" extrusionOk="0">
                  <a:moveTo>
                    <a:pt x="1" y="0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8" name="Google Shape;9006;p134">
              <a:extLst>
                <a:ext uri="{FF2B5EF4-FFF2-40B4-BE49-F238E27FC236}">
                  <a16:creationId xmlns:a16="http://schemas.microsoft.com/office/drawing/2014/main" id="{27633C3F-69CC-8415-7DF8-2A056076806A}"/>
                </a:ext>
              </a:extLst>
            </p:cNvPr>
            <p:cNvSpPr/>
            <p:nvPr/>
          </p:nvSpPr>
          <p:spPr>
            <a:xfrm>
              <a:off x="1861866" y="4233086"/>
              <a:ext cx="255208" cy="39177"/>
            </a:xfrm>
            <a:custGeom>
              <a:avLst/>
              <a:gdLst/>
              <a:ahLst/>
              <a:cxnLst/>
              <a:rect l="l" t="t" r="r" b="b"/>
              <a:pathLst>
                <a:path w="10325" h="1585" extrusionOk="0">
                  <a:moveTo>
                    <a:pt x="1" y="1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1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1" name="Google Shape;9007;p134">
              <a:extLst>
                <a:ext uri="{FF2B5EF4-FFF2-40B4-BE49-F238E27FC236}">
                  <a16:creationId xmlns:a16="http://schemas.microsoft.com/office/drawing/2014/main" id="{B420A775-5784-569C-1C94-5A2CE6016992}"/>
                </a:ext>
              </a:extLst>
            </p:cNvPr>
            <p:cNvSpPr/>
            <p:nvPr/>
          </p:nvSpPr>
          <p:spPr>
            <a:xfrm>
              <a:off x="1792979" y="1810421"/>
              <a:ext cx="347577" cy="558146"/>
            </a:xfrm>
            <a:custGeom>
              <a:avLst/>
              <a:gdLst/>
              <a:ahLst/>
              <a:cxnLst/>
              <a:rect l="l" t="t" r="r" b="b"/>
              <a:pathLst>
                <a:path w="14062" h="22581" extrusionOk="0">
                  <a:moveTo>
                    <a:pt x="1" y="1"/>
                  </a:moveTo>
                  <a:lnTo>
                    <a:pt x="1" y="1584"/>
                  </a:lnTo>
                  <a:cubicBezTo>
                    <a:pt x="6905" y="1584"/>
                    <a:pt x="12478" y="7158"/>
                    <a:pt x="12478" y="14030"/>
                  </a:cubicBezTo>
                  <a:cubicBezTo>
                    <a:pt x="12478" y="17260"/>
                    <a:pt x="11275" y="20269"/>
                    <a:pt x="9090" y="22581"/>
                  </a:cubicBezTo>
                  <a:lnTo>
                    <a:pt x="11148" y="22581"/>
                  </a:lnTo>
                  <a:cubicBezTo>
                    <a:pt x="13017" y="20142"/>
                    <a:pt x="14062" y="17165"/>
                    <a:pt x="14062" y="14030"/>
                  </a:cubicBezTo>
                  <a:cubicBezTo>
                    <a:pt x="14062" y="6303"/>
                    <a:pt x="7760" y="1"/>
                    <a:pt x="1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3" name="Google Shape;9008;p134">
              <a:extLst>
                <a:ext uri="{FF2B5EF4-FFF2-40B4-BE49-F238E27FC236}">
                  <a16:creationId xmlns:a16="http://schemas.microsoft.com/office/drawing/2014/main" id="{19585387-A46D-8CC9-90A3-DF34F580976E}"/>
                </a:ext>
              </a:extLst>
            </p:cNvPr>
            <p:cNvSpPr/>
            <p:nvPr/>
          </p:nvSpPr>
          <p:spPr>
            <a:xfrm>
              <a:off x="1838385" y="2368537"/>
              <a:ext cx="230169" cy="557355"/>
            </a:xfrm>
            <a:custGeom>
              <a:avLst/>
              <a:gdLst/>
              <a:ahLst/>
              <a:cxnLst/>
              <a:rect l="l" t="t" r="r" b="b"/>
              <a:pathLst>
                <a:path w="9312" h="22549" extrusionOk="0">
                  <a:moveTo>
                    <a:pt x="7253" y="1"/>
                  </a:moveTo>
                  <a:cubicBezTo>
                    <a:pt x="6841" y="444"/>
                    <a:pt x="6398" y="824"/>
                    <a:pt x="5923" y="1236"/>
                  </a:cubicBezTo>
                  <a:lnTo>
                    <a:pt x="5353" y="1647"/>
                  </a:lnTo>
                  <a:cubicBezTo>
                    <a:pt x="1964" y="4339"/>
                    <a:pt x="1" y="8361"/>
                    <a:pt x="1" y="12668"/>
                  </a:cubicBezTo>
                  <a:cubicBezTo>
                    <a:pt x="1" y="16405"/>
                    <a:pt x="1489" y="19920"/>
                    <a:pt x="4118" y="22549"/>
                  </a:cubicBezTo>
                  <a:lnTo>
                    <a:pt x="6493" y="22549"/>
                  </a:lnTo>
                  <a:lnTo>
                    <a:pt x="6334" y="22422"/>
                  </a:lnTo>
                  <a:cubicBezTo>
                    <a:pt x="3294" y="20047"/>
                    <a:pt x="1584" y="16468"/>
                    <a:pt x="1584" y="12668"/>
                  </a:cubicBezTo>
                  <a:cubicBezTo>
                    <a:pt x="1584" y="8836"/>
                    <a:pt x="3326" y="5258"/>
                    <a:pt x="6303" y="2883"/>
                  </a:cubicBezTo>
                  <a:lnTo>
                    <a:pt x="6873" y="2471"/>
                  </a:lnTo>
                  <a:cubicBezTo>
                    <a:pt x="7791" y="1742"/>
                    <a:pt x="8615" y="887"/>
                    <a:pt x="9311" y="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8" name="Google Shape;9009;p134">
              <a:extLst>
                <a:ext uri="{FF2B5EF4-FFF2-40B4-BE49-F238E27FC236}">
                  <a16:creationId xmlns:a16="http://schemas.microsoft.com/office/drawing/2014/main" id="{C998538D-C4D0-230B-2487-B64CFEF626AE}"/>
                </a:ext>
              </a:extLst>
            </p:cNvPr>
            <p:cNvSpPr/>
            <p:nvPr/>
          </p:nvSpPr>
          <p:spPr>
            <a:xfrm>
              <a:off x="1940145" y="2925863"/>
              <a:ext cx="200409" cy="558146"/>
            </a:xfrm>
            <a:custGeom>
              <a:avLst/>
              <a:gdLst/>
              <a:ahLst/>
              <a:cxnLst/>
              <a:rect l="l" t="t" r="r" b="b"/>
              <a:pathLst>
                <a:path w="8108" h="22581" extrusionOk="0">
                  <a:moveTo>
                    <a:pt x="1" y="1"/>
                  </a:moveTo>
                  <a:cubicBezTo>
                    <a:pt x="412" y="413"/>
                    <a:pt x="824" y="761"/>
                    <a:pt x="1236" y="1109"/>
                  </a:cubicBezTo>
                  <a:lnTo>
                    <a:pt x="1806" y="1521"/>
                  </a:lnTo>
                  <a:cubicBezTo>
                    <a:pt x="4814" y="3928"/>
                    <a:pt x="6524" y="7475"/>
                    <a:pt x="6524" y="11307"/>
                  </a:cubicBezTo>
                  <a:cubicBezTo>
                    <a:pt x="6524" y="15139"/>
                    <a:pt x="4783" y="18717"/>
                    <a:pt x="1774" y="21092"/>
                  </a:cubicBezTo>
                  <a:lnTo>
                    <a:pt x="1267" y="21472"/>
                  </a:lnTo>
                  <a:cubicBezTo>
                    <a:pt x="824" y="21821"/>
                    <a:pt x="412" y="22201"/>
                    <a:pt x="1" y="22581"/>
                  </a:cubicBezTo>
                  <a:lnTo>
                    <a:pt x="2408" y="22581"/>
                  </a:lnTo>
                  <a:lnTo>
                    <a:pt x="2724" y="22327"/>
                  </a:lnTo>
                  <a:cubicBezTo>
                    <a:pt x="6144" y="19636"/>
                    <a:pt x="8108" y="15614"/>
                    <a:pt x="8108" y="11307"/>
                  </a:cubicBezTo>
                  <a:cubicBezTo>
                    <a:pt x="8108" y="7000"/>
                    <a:pt x="6144" y="2978"/>
                    <a:pt x="2756" y="286"/>
                  </a:cubicBezTo>
                  <a:lnTo>
                    <a:pt x="2408" y="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9" name="Google Shape;9010;p134">
              <a:extLst>
                <a:ext uri="{FF2B5EF4-FFF2-40B4-BE49-F238E27FC236}">
                  <a16:creationId xmlns:a16="http://schemas.microsoft.com/office/drawing/2014/main" id="{809C4E0C-FBC1-DF08-D307-6FE3F5D6950A}"/>
                </a:ext>
              </a:extLst>
            </p:cNvPr>
            <p:cNvSpPr/>
            <p:nvPr/>
          </p:nvSpPr>
          <p:spPr>
            <a:xfrm>
              <a:off x="1839176" y="3483979"/>
              <a:ext cx="229378" cy="558146"/>
            </a:xfrm>
            <a:custGeom>
              <a:avLst/>
              <a:gdLst/>
              <a:ahLst/>
              <a:cxnLst/>
              <a:rect l="l" t="t" r="r" b="b"/>
              <a:pathLst>
                <a:path w="9280" h="22581" extrusionOk="0">
                  <a:moveTo>
                    <a:pt x="4086" y="1"/>
                  </a:moveTo>
                  <a:cubicBezTo>
                    <a:pt x="1457" y="2629"/>
                    <a:pt x="0" y="6145"/>
                    <a:pt x="0" y="9913"/>
                  </a:cubicBezTo>
                  <a:cubicBezTo>
                    <a:pt x="0" y="14220"/>
                    <a:pt x="1932" y="18210"/>
                    <a:pt x="5352" y="20934"/>
                  </a:cubicBezTo>
                  <a:lnTo>
                    <a:pt x="5859" y="21314"/>
                  </a:lnTo>
                  <a:cubicBezTo>
                    <a:pt x="6366" y="21694"/>
                    <a:pt x="6809" y="22137"/>
                    <a:pt x="7221" y="22581"/>
                  </a:cubicBezTo>
                  <a:lnTo>
                    <a:pt x="9279" y="22581"/>
                  </a:lnTo>
                  <a:cubicBezTo>
                    <a:pt x="8583" y="21662"/>
                    <a:pt x="7759" y="20807"/>
                    <a:pt x="6841" y="20079"/>
                  </a:cubicBezTo>
                  <a:lnTo>
                    <a:pt x="6302" y="19667"/>
                  </a:lnTo>
                  <a:cubicBezTo>
                    <a:pt x="3294" y="17292"/>
                    <a:pt x="1552" y="13713"/>
                    <a:pt x="1552" y="9913"/>
                  </a:cubicBezTo>
                  <a:cubicBezTo>
                    <a:pt x="1552" y="6081"/>
                    <a:pt x="3294" y="2503"/>
                    <a:pt x="6334" y="128"/>
                  </a:cubicBezTo>
                  <a:lnTo>
                    <a:pt x="6461" y="1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0" name="Google Shape;9011;p134">
              <a:extLst>
                <a:ext uri="{FF2B5EF4-FFF2-40B4-BE49-F238E27FC236}">
                  <a16:creationId xmlns:a16="http://schemas.microsoft.com/office/drawing/2014/main" id="{E7F5230B-5BAA-EA77-FAF2-CA27A459AF1E}"/>
                </a:ext>
              </a:extLst>
            </p:cNvPr>
            <p:cNvSpPr/>
            <p:nvPr/>
          </p:nvSpPr>
          <p:spPr>
            <a:xfrm>
              <a:off x="1793770" y="4042096"/>
              <a:ext cx="346787" cy="557355"/>
            </a:xfrm>
            <a:custGeom>
              <a:avLst/>
              <a:gdLst/>
              <a:ahLst/>
              <a:cxnLst/>
              <a:rect l="l" t="t" r="r" b="b"/>
              <a:pathLst>
                <a:path w="14030" h="22549" extrusionOk="0">
                  <a:moveTo>
                    <a:pt x="9058" y="1"/>
                  </a:moveTo>
                  <a:cubicBezTo>
                    <a:pt x="11243" y="2281"/>
                    <a:pt x="12446" y="5321"/>
                    <a:pt x="12446" y="8520"/>
                  </a:cubicBezTo>
                  <a:cubicBezTo>
                    <a:pt x="12446" y="15392"/>
                    <a:pt x="6873" y="20997"/>
                    <a:pt x="1" y="20997"/>
                  </a:cubicBezTo>
                  <a:lnTo>
                    <a:pt x="1" y="22549"/>
                  </a:lnTo>
                  <a:cubicBezTo>
                    <a:pt x="7728" y="22549"/>
                    <a:pt x="14030" y="16279"/>
                    <a:pt x="14030" y="8520"/>
                  </a:cubicBezTo>
                  <a:cubicBezTo>
                    <a:pt x="14030" y="5384"/>
                    <a:pt x="12985" y="2408"/>
                    <a:pt x="11116" y="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1" name="Google Shape;9012;p134">
              <a:extLst>
                <a:ext uri="{FF2B5EF4-FFF2-40B4-BE49-F238E27FC236}">
                  <a16:creationId xmlns:a16="http://schemas.microsoft.com/office/drawing/2014/main" id="{7EE5A67A-E34C-A8FB-FD1A-70123138A70F}"/>
                </a:ext>
              </a:extLst>
            </p:cNvPr>
            <p:cNvSpPr/>
            <p:nvPr/>
          </p:nvSpPr>
          <p:spPr>
            <a:xfrm>
              <a:off x="1454807" y="1914730"/>
              <a:ext cx="485400" cy="485400"/>
            </a:xfrm>
            <a:prstGeom prst="ellipse">
              <a:avLst/>
            </a:pr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2" name="Google Shape;9013;p134">
              <a:extLst>
                <a:ext uri="{FF2B5EF4-FFF2-40B4-BE49-F238E27FC236}">
                  <a16:creationId xmlns:a16="http://schemas.microsoft.com/office/drawing/2014/main" id="{2158CC56-4370-88DC-1787-28EB997C3F2B}"/>
                </a:ext>
              </a:extLst>
            </p:cNvPr>
            <p:cNvSpPr/>
            <p:nvPr/>
          </p:nvSpPr>
          <p:spPr>
            <a:xfrm>
              <a:off x="2001173" y="2438578"/>
              <a:ext cx="485400" cy="485400"/>
            </a:xfrm>
            <a:prstGeom prst="ellipse">
              <a:avLst/>
            </a:pr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3" name="Google Shape;9014;p134">
              <a:extLst>
                <a:ext uri="{FF2B5EF4-FFF2-40B4-BE49-F238E27FC236}">
                  <a16:creationId xmlns:a16="http://schemas.microsoft.com/office/drawing/2014/main" id="{3CC3FC8B-7398-C5BA-9DB9-5D024593E796}"/>
                </a:ext>
              </a:extLst>
            </p:cNvPr>
            <p:cNvSpPr/>
            <p:nvPr/>
          </p:nvSpPr>
          <p:spPr>
            <a:xfrm>
              <a:off x="1454807" y="2962448"/>
              <a:ext cx="485400" cy="485400"/>
            </a:xfrm>
            <a:prstGeom prst="ellipse">
              <a:avLst/>
            </a:pr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4" name="Google Shape;9015;p134">
              <a:extLst>
                <a:ext uri="{FF2B5EF4-FFF2-40B4-BE49-F238E27FC236}">
                  <a16:creationId xmlns:a16="http://schemas.microsoft.com/office/drawing/2014/main" id="{BF8E6C74-6E2F-C9C3-BFA2-EFCF1A0971B6}"/>
                </a:ext>
              </a:extLst>
            </p:cNvPr>
            <p:cNvSpPr/>
            <p:nvPr/>
          </p:nvSpPr>
          <p:spPr>
            <a:xfrm>
              <a:off x="1454807" y="4010578"/>
              <a:ext cx="485400" cy="485400"/>
            </a:xfrm>
            <a:prstGeom prst="ellipse">
              <a:avLst/>
            </a:prstGeom>
            <a:solidFill>
              <a:srgbClr val="98D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5" name="Google Shape;9016;p134">
              <a:extLst>
                <a:ext uri="{FF2B5EF4-FFF2-40B4-BE49-F238E27FC236}">
                  <a16:creationId xmlns:a16="http://schemas.microsoft.com/office/drawing/2014/main" id="{3E7618BB-8E14-03B1-EA30-2C26BEB4ADF6}"/>
                </a:ext>
              </a:extLst>
            </p:cNvPr>
            <p:cNvSpPr/>
            <p:nvPr/>
          </p:nvSpPr>
          <p:spPr>
            <a:xfrm>
              <a:off x="2001173" y="3486330"/>
              <a:ext cx="485400" cy="485400"/>
            </a:xfrm>
            <a:prstGeom prst="ellipse">
              <a:avLst/>
            </a:pr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grpSp>
          <p:nvGrpSpPr>
            <p:cNvPr id="5696" name="Google Shape;9017;p134">
              <a:extLst>
                <a:ext uri="{FF2B5EF4-FFF2-40B4-BE49-F238E27FC236}">
                  <a16:creationId xmlns:a16="http://schemas.microsoft.com/office/drawing/2014/main" id="{FB07E81B-5320-F87A-F689-F8FF52225F4F}"/>
                </a:ext>
              </a:extLst>
            </p:cNvPr>
            <p:cNvGrpSpPr/>
            <p:nvPr/>
          </p:nvGrpSpPr>
          <p:grpSpPr>
            <a:xfrm>
              <a:off x="1558294" y="3084505"/>
              <a:ext cx="276885" cy="275517"/>
              <a:chOff x="5292128" y="2299891"/>
              <a:chExt cx="367027" cy="365214"/>
            </a:xfrm>
          </p:grpSpPr>
          <p:sp>
            <p:nvSpPr>
              <p:cNvPr id="5726" name="Google Shape;9018;p134">
                <a:extLst>
                  <a:ext uri="{FF2B5EF4-FFF2-40B4-BE49-F238E27FC236}">
                    <a16:creationId xmlns:a16="http://schemas.microsoft.com/office/drawing/2014/main" id="{17283B14-74C4-F709-9F0D-8274B0426AEF}"/>
                  </a:ext>
                </a:extLst>
              </p:cNvPr>
              <p:cNvSpPr/>
              <p:nvPr/>
            </p:nvSpPr>
            <p:spPr>
              <a:xfrm>
                <a:off x="5470361" y="2467772"/>
                <a:ext cx="11323" cy="12424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729" extrusionOk="0">
                    <a:moveTo>
                      <a:pt x="215" y="0"/>
                    </a:moveTo>
                    <a:cubicBezTo>
                      <a:pt x="108" y="0"/>
                      <a:pt x="0" y="71"/>
                      <a:pt x="0" y="213"/>
                    </a:cubicBezTo>
                    <a:lnTo>
                      <a:pt x="0" y="4514"/>
                    </a:lnTo>
                    <a:cubicBezTo>
                      <a:pt x="0" y="4632"/>
                      <a:pt x="97" y="4729"/>
                      <a:pt x="215" y="4729"/>
                    </a:cubicBezTo>
                    <a:cubicBezTo>
                      <a:pt x="333" y="4729"/>
                      <a:pt x="430" y="4632"/>
                      <a:pt x="430" y="4514"/>
                    </a:cubicBezTo>
                    <a:lnTo>
                      <a:pt x="430" y="213"/>
                    </a:lnTo>
                    <a:cubicBezTo>
                      <a:pt x="430" y="71"/>
                      <a:pt x="323" y="0"/>
                      <a:pt x="2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7" name="Google Shape;9019;p134">
                <a:extLst>
                  <a:ext uri="{FF2B5EF4-FFF2-40B4-BE49-F238E27FC236}">
                    <a16:creationId xmlns:a16="http://schemas.microsoft.com/office/drawing/2014/main" id="{E206038F-9E38-A36B-E9F4-31A347A90C3C}"/>
                  </a:ext>
                </a:extLst>
              </p:cNvPr>
              <p:cNvSpPr/>
              <p:nvPr/>
            </p:nvSpPr>
            <p:spPr>
              <a:xfrm>
                <a:off x="5464870" y="2299891"/>
                <a:ext cx="22279" cy="40827"/>
              </a:xfrm>
              <a:custGeom>
                <a:avLst/>
                <a:gdLst/>
                <a:ahLst/>
                <a:cxnLst/>
                <a:rect l="l" t="t" r="r" b="b"/>
                <a:pathLst>
                  <a:path w="848" h="1554" extrusionOk="0">
                    <a:moveTo>
                      <a:pt x="424" y="0"/>
                    </a:moveTo>
                    <a:cubicBezTo>
                      <a:pt x="188" y="0"/>
                      <a:pt x="1" y="194"/>
                      <a:pt x="8" y="430"/>
                    </a:cubicBezTo>
                    <a:lnTo>
                      <a:pt x="8" y="1554"/>
                    </a:lnTo>
                    <a:lnTo>
                      <a:pt x="840" y="1554"/>
                    </a:lnTo>
                    <a:lnTo>
                      <a:pt x="840" y="430"/>
                    </a:lnTo>
                    <a:cubicBezTo>
                      <a:pt x="847" y="194"/>
                      <a:pt x="660" y="0"/>
                      <a:pt x="424" y="0"/>
                    </a:cubicBezTo>
                    <a:close/>
                  </a:path>
                </a:pathLst>
              </a:custGeom>
              <a:solidFill>
                <a:srgbClr val="FFB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8" name="Google Shape;9020;p134">
                <a:extLst>
                  <a:ext uri="{FF2B5EF4-FFF2-40B4-BE49-F238E27FC236}">
                    <a16:creationId xmlns:a16="http://schemas.microsoft.com/office/drawing/2014/main" id="{DF00FC36-158B-2A48-F777-DE6CD9AE7587}"/>
                  </a:ext>
                </a:extLst>
              </p:cNvPr>
              <p:cNvSpPr/>
              <p:nvPr/>
            </p:nvSpPr>
            <p:spPr>
              <a:xfrm>
                <a:off x="5292128" y="2316837"/>
                <a:ext cx="367027" cy="184433"/>
              </a:xfrm>
              <a:custGeom>
                <a:avLst/>
                <a:gdLst/>
                <a:ahLst/>
                <a:cxnLst/>
                <a:rect l="l" t="t" r="r" b="b"/>
                <a:pathLst>
                  <a:path w="13970" h="7020" extrusionOk="0">
                    <a:moveTo>
                      <a:pt x="6985" y="0"/>
                    </a:moveTo>
                    <a:cubicBezTo>
                      <a:pt x="3122" y="0"/>
                      <a:pt x="0" y="3156"/>
                      <a:pt x="49" y="7020"/>
                    </a:cubicBezTo>
                    <a:lnTo>
                      <a:pt x="56" y="7020"/>
                    </a:lnTo>
                    <a:cubicBezTo>
                      <a:pt x="507" y="6479"/>
                      <a:pt x="1148" y="6208"/>
                      <a:pt x="1790" y="6208"/>
                    </a:cubicBezTo>
                    <a:cubicBezTo>
                      <a:pt x="2432" y="6208"/>
                      <a:pt x="3073" y="6479"/>
                      <a:pt x="3524" y="7020"/>
                    </a:cubicBezTo>
                    <a:cubicBezTo>
                      <a:pt x="3975" y="6479"/>
                      <a:pt x="4616" y="6208"/>
                      <a:pt x="5258" y="6208"/>
                    </a:cubicBezTo>
                    <a:cubicBezTo>
                      <a:pt x="5900" y="6208"/>
                      <a:pt x="6541" y="6479"/>
                      <a:pt x="6992" y="7020"/>
                    </a:cubicBezTo>
                    <a:cubicBezTo>
                      <a:pt x="7443" y="6479"/>
                      <a:pt x="8085" y="6208"/>
                      <a:pt x="8726" y="6208"/>
                    </a:cubicBezTo>
                    <a:cubicBezTo>
                      <a:pt x="9368" y="6208"/>
                      <a:pt x="10009" y="6479"/>
                      <a:pt x="10460" y="7020"/>
                    </a:cubicBezTo>
                    <a:cubicBezTo>
                      <a:pt x="10911" y="6479"/>
                      <a:pt x="11553" y="6208"/>
                      <a:pt x="12194" y="6208"/>
                    </a:cubicBezTo>
                    <a:cubicBezTo>
                      <a:pt x="12836" y="6208"/>
                      <a:pt x="13477" y="6479"/>
                      <a:pt x="13928" y="7020"/>
                    </a:cubicBezTo>
                    <a:cubicBezTo>
                      <a:pt x="13970" y="3156"/>
                      <a:pt x="10849" y="0"/>
                      <a:pt x="6985" y="0"/>
                    </a:cubicBezTo>
                    <a:close/>
                  </a:path>
                </a:pathLst>
              </a:custGeom>
              <a:solidFill>
                <a:srgbClr val="98DA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9" name="Google Shape;9021;p134">
                <a:extLst>
                  <a:ext uri="{FF2B5EF4-FFF2-40B4-BE49-F238E27FC236}">
                    <a16:creationId xmlns:a16="http://schemas.microsoft.com/office/drawing/2014/main" id="{335F99B7-F588-B79D-3CD7-A86567794793}"/>
                  </a:ext>
                </a:extLst>
              </p:cNvPr>
              <p:cNvSpPr/>
              <p:nvPr/>
            </p:nvSpPr>
            <p:spPr>
              <a:xfrm>
                <a:off x="5293757" y="2319017"/>
                <a:ext cx="182279" cy="182436"/>
              </a:xfrm>
              <a:custGeom>
                <a:avLst/>
                <a:gdLst/>
                <a:ahLst/>
                <a:cxnLst/>
                <a:rect l="l" t="t" r="r" b="b"/>
                <a:pathLst>
                  <a:path w="6938" h="6944" extrusionOk="0">
                    <a:moveTo>
                      <a:pt x="6937" y="0"/>
                    </a:moveTo>
                    <a:cubicBezTo>
                      <a:pt x="3108" y="0"/>
                      <a:pt x="1" y="3108"/>
                      <a:pt x="1" y="6944"/>
                    </a:cubicBezTo>
                    <a:cubicBezTo>
                      <a:pt x="452" y="6399"/>
                      <a:pt x="1093" y="6127"/>
                      <a:pt x="1735" y="6127"/>
                    </a:cubicBezTo>
                    <a:cubicBezTo>
                      <a:pt x="2377" y="6127"/>
                      <a:pt x="3018" y="6399"/>
                      <a:pt x="3469" y="6944"/>
                    </a:cubicBezTo>
                    <a:cubicBezTo>
                      <a:pt x="3469" y="3108"/>
                      <a:pt x="5023" y="0"/>
                      <a:pt x="6937" y="0"/>
                    </a:cubicBez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30" name="Google Shape;9022;p134">
                <a:extLst>
                  <a:ext uri="{FF2B5EF4-FFF2-40B4-BE49-F238E27FC236}">
                    <a16:creationId xmlns:a16="http://schemas.microsoft.com/office/drawing/2014/main" id="{CEB90849-13FA-712B-B2AF-FE850C727222}"/>
                  </a:ext>
                </a:extLst>
              </p:cNvPr>
              <p:cNvSpPr/>
              <p:nvPr/>
            </p:nvSpPr>
            <p:spPr>
              <a:xfrm>
                <a:off x="5476009" y="2319017"/>
                <a:ext cx="91139" cy="182252"/>
              </a:xfrm>
              <a:custGeom>
                <a:avLst/>
                <a:gdLst/>
                <a:ahLst/>
                <a:cxnLst/>
                <a:rect l="l" t="t" r="r" b="b"/>
                <a:pathLst>
                  <a:path w="3469" h="6937" extrusionOk="0">
                    <a:moveTo>
                      <a:pt x="0" y="0"/>
                    </a:moveTo>
                    <a:lnTo>
                      <a:pt x="0" y="6937"/>
                    </a:lnTo>
                    <a:cubicBezTo>
                      <a:pt x="451" y="6396"/>
                      <a:pt x="1093" y="6125"/>
                      <a:pt x="1734" y="6125"/>
                    </a:cubicBezTo>
                    <a:cubicBezTo>
                      <a:pt x="2376" y="6125"/>
                      <a:pt x="3017" y="6396"/>
                      <a:pt x="3468" y="6937"/>
                    </a:cubicBezTo>
                    <a:cubicBezTo>
                      <a:pt x="3468" y="3108"/>
                      <a:pt x="1914" y="0"/>
                      <a:pt x="0" y="0"/>
                    </a:cubicBez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31" name="Google Shape;9023;p134">
                <a:extLst>
                  <a:ext uri="{FF2B5EF4-FFF2-40B4-BE49-F238E27FC236}">
                    <a16:creationId xmlns:a16="http://schemas.microsoft.com/office/drawing/2014/main" id="{7AE0D1F9-6BCA-CC48-0670-ECF8B67544CB}"/>
                  </a:ext>
                </a:extLst>
              </p:cNvPr>
              <p:cNvSpPr/>
              <p:nvPr/>
            </p:nvSpPr>
            <p:spPr>
              <a:xfrm>
                <a:off x="5404574" y="2564035"/>
                <a:ext cx="82758" cy="10107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3847" extrusionOk="0">
                    <a:moveTo>
                      <a:pt x="2719" y="0"/>
                    </a:moveTo>
                    <a:cubicBezTo>
                      <a:pt x="2508" y="0"/>
                      <a:pt x="2296" y="142"/>
                      <a:pt x="2296" y="427"/>
                    </a:cubicBezTo>
                    <a:lnTo>
                      <a:pt x="2296" y="2258"/>
                    </a:lnTo>
                    <a:cubicBezTo>
                      <a:pt x="2296" y="2663"/>
                      <a:pt x="1970" y="2993"/>
                      <a:pt x="1573" y="2993"/>
                    </a:cubicBezTo>
                    <a:cubicBezTo>
                      <a:pt x="1569" y="2993"/>
                      <a:pt x="1565" y="2993"/>
                      <a:pt x="1561" y="2993"/>
                    </a:cubicBezTo>
                    <a:cubicBezTo>
                      <a:pt x="1262" y="2993"/>
                      <a:pt x="1006" y="2806"/>
                      <a:pt x="895" y="2535"/>
                    </a:cubicBezTo>
                    <a:cubicBezTo>
                      <a:pt x="832" y="2376"/>
                      <a:pt x="673" y="2272"/>
                      <a:pt x="506" y="2272"/>
                    </a:cubicBezTo>
                    <a:cubicBezTo>
                      <a:pt x="208" y="2272"/>
                      <a:pt x="0" y="2577"/>
                      <a:pt x="111" y="2854"/>
                    </a:cubicBezTo>
                    <a:cubicBezTo>
                      <a:pt x="345" y="3453"/>
                      <a:pt x="933" y="3846"/>
                      <a:pt x="1579" y="3846"/>
                    </a:cubicBezTo>
                    <a:cubicBezTo>
                      <a:pt x="1584" y="3846"/>
                      <a:pt x="1590" y="3846"/>
                      <a:pt x="1595" y="3846"/>
                    </a:cubicBezTo>
                    <a:cubicBezTo>
                      <a:pt x="2462" y="3825"/>
                      <a:pt x="3149" y="3111"/>
                      <a:pt x="3142" y="2244"/>
                    </a:cubicBezTo>
                    <a:lnTo>
                      <a:pt x="3142" y="427"/>
                    </a:lnTo>
                    <a:cubicBezTo>
                      <a:pt x="3142" y="142"/>
                      <a:pt x="2931" y="0"/>
                      <a:pt x="2719" y="0"/>
                    </a:cubicBezTo>
                    <a:close/>
                  </a:path>
                </a:pathLst>
              </a:custGeom>
              <a:solidFill>
                <a:srgbClr val="FFB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697" name="Google Shape;9024;p134">
              <a:extLst>
                <a:ext uri="{FF2B5EF4-FFF2-40B4-BE49-F238E27FC236}">
                  <a16:creationId xmlns:a16="http://schemas.microsoft.com/office/drawing/2014/main" id="{DC7F0191-5366-E6B3-612F-5424F9E1677D}"/>
                </a:ext>
              </a:extLst>
            </p:cNvPr>
            <p:cNvGrpSpPr/>
            <p:nvPr/>
          </p:nvGrpSpPr>
          <p:grpSpPr>
            <a:xfrm>
              <a:off x="1588519" y="4131884"/>
              <a:ext cx="217921" cy="241586"/>
              <a:chOff x="3082217" y="2788586"/>
              <a:chExt cx="288866" cy="320236"/>
            </a:xfrm>
          </p:grpSpPr>
          <p:sp>
            <p:nvSpPr>
              <p:cNvPr id="5719" name="Google Shape;9025;p134">
                <a:extLst>
                  <a:ext uri="{FF2B5EF4-FFF2-40B4-BE49-F238E27FC236}">
                    <a16:creationId xmlns:a16="http://schemas.microsoft.com/office/drawing/2014/main" id="{ABB344B9-BA43-2A8E-FA56-EA2F9D518771}"/>
                  </a:ext>
                </a:extLst>
              </p:cNvPr>
              <p:cNvSpPr/>
              <p:nvPr/>
            </p:nvSpPr>
            <p:spPr>
              <a:xfrm>
                <a:off x="3082401" y="2867508"/>
                <a:ext cx="275178" cy="241313"/>
              </a:xfrm>
              <a:custGeom>
                <a:avLst/>
                <a:gdLst/>
                <a:ahLst/>
                <a:cxnLst/>
                <a:rect l="l" t="t" r="r" b="b"/>
                <a:pathLst>
                  <a:path w="10474" h="9185" extrusionOk="0">
                    <a:moveTo>
                      <a:pt x="3096" y="0"/>
                    </a:moveTo>
                    <a:cubicBezTo>
                      <a:pt x="2877" y="0"/>
                      <a:pt x="2660" y="23"/>
                      <a:pt x="2456" y="78"/>
                    </a:cubicBezTo>
                    <a:cubicBezTo>
                      <a:pt x="1263" y="383"/>
                      <a:pt x="0" y="1666"/>
                      <a:pt x="0" y="3782"/>
                    </a:cubicBezTo>
                    <a:cubicBezTo>
                      <a:pt x="0" y="5217"/>
                      <a:pt x="909" y="7194"/>
                      <a:pt x="2033" y="8311"/>
                    </a:cubicBezTo>
                    <a:cubicBezTo>
                      <a:pt x="2567" y="8845"/>
                      <a:pt x="3142" y="9185"/>
                      <a:pt x="3690" y="9185"/>
                    </a:cubicBezTo>
                    <a:cubicBezTo>
                      <a:pt x="4016" y="9185"/>
                      <a:pt x="4335" y="9136"/>
                      <a:pt x="4641" y="9046"/>
                    </a:cubicBezTo>
                    <a:cubicBezTo>
                      <a:pt x="4835" y="8987"/>
                      <a:pt x="5036" y="8958"/>
                      <a:pt x="5237" y="8958"/>
                    </a:cubicBezTo>
                    <a:cubicBezTo>
                      <a:pt x="5438" y="8958"/>
                      <a:pt x="5639" y="8987"/>
                      <a:pt x="5834" y="9046"/>
                    </a:cubicBezTo>
                    <a:cubicBezTo>
                      <a:pt x="6139" y="9136"/>
                      <a:pt x="6458" y="9185"/>
                      <a:pt x="6784" y="9185"/>
                    </a:cubicBezTo>
                    <a:cubicBezTo>
                      <a:pt x="7304" y="9185"/>
                      <a:pt x="7852" y="8873"/>
                      <a:pt x="8365" y="8387"/>
                    </a:cubicBezTo>
                    <a:cubicBezTo>
                      <a:pt x="9524" y="7277"/>
                      <a:pt x="10474" y="5252"/>
                      <a:pt x="10474" y="3782"/>
                    </a:cubicBezTo>
                    <a:cubicBezTo>
                      <a:pt x="10474" y="1666"/>
                      <a:pt x="9205" y="383"/>
                      <a:pt x="8018" y="78"/>
                    </a:cubicBezTo>
                    <a:cubicBezTo>
                      <a:pt x="7812" y="23"/>
                      <a:pt x="7594" y="0"/>
                      <a:pt x="7375" y="0"/>
                    </a:cubicBezTo>
                    <a:cubicBezTo>
                      <a:pt x="6985" y="0"/>
                      <a:pt x="6592" y="72"/>
                      <a:pt x="6250" y="161"/>
                    </a:cubicBezTo>
                    <a:cubicBezTo>
                      <a:pt x="6139" y="189"/>
                      <a:pt x="6028" y="216"/>
                      <a:pt x="5910" y="237"/>
                    </a:cubicBezTo>
                    <a:cubicBezTo>
                      <a:pt x="5687" y="273"/>
                      <a:pt x="5462" y="291"/>
                      <a:pt x="5238" y="291"/>
                    </a:cubicBezTo>
                    <a:cubicBezTo>
                      <a:pt x="4896" y="291"/>
                      <a:pt x="4555" y="249"/>
                      <a:pt x="4224" y="161"/>
                    </a:cubicBezTo>
                    <a:cubicBezTo>
                      <a:pt x="3882" y="72"/>
                      <a:pt x="3486" y="0"/>
                      <a:pt x="3096" y="0"/>
                    </a:cubicBez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0" name="Google Shape;9026;p134">
                <a:extLst>
                  <a:ext uri="{FF2B5EF4-FFF2-40B4-BE49-F238E27FC236}">
                    <a16:creationId xmlns:a16="http://schemas.microsoft.com/office/drawing/2014/main" id="{D04F08C4-9AFA-D7D0-16EC-E21D2015B777}"/>
                  </a:ext>
                </a:extLst>
              </p:cNvPr>
              <p:cNvSpPr/>
              <p:nvPr/>
            </p:nvSpPr>
            <p:spPr>
              <a:xfrm>
                <a:off x="3082217" y="2867508"/>
                <a:ext cx="219980" cy="241313"/>
              </a:xfrm>
              <a:custGeom>
                <a:avLst/>
                <a:gdLst/>
                <a:ahLst/>
                <a:cxnLst/>
                <a:rect l="l" t="t" r="r" b="b"/>
                <a:pathLst>
                  <a:path w="8373" h="9185" extrusionOk="0">
                    <a:moveTo>
                      <a:pt x="8372" y="8380"/>
                    </a:moveTo>
                    <a:cubicBezTo>
                      <a:pt x="8369" y="8383"/>
                      <a:pt x="8366" y="8386"/>
                      <a:pt x="8364" y="8389"/>
                    </a:cubicBezTo>
                    <a:lnTo>
                      <a:pt x="8364" y="8389"/>
                    </a:lnTo>
                    <a:cubicBezTo>
                      <a:pt x="8366" y="8388"/>
                      <a:pt x="8369" y="8388"/>
                      <a:pt x="8372" y="8387"/>
                    </a:cubicBezTo>
                    <a:lnTo>
                      <a:pt x="8372" y="8380"/>
                    </a:lnTo>
                    <a:close/>
                    <a:moveTo>
                      <a:pt x="3101" y="0"/>
                    </a:moveTo>
                    <a:cubicBezTo>
                      <a:pt x="2883" y="0"/>
                      <a:pt x="2667" y="23"/>
                      <a:pt x="2463" y="78"/>
                    </a:cubicBezTo>
                    <a:cubicBezTo>
                      <a:pt x="1270" y="383"/>
                      <a:pt x="0" y="1666"/>
                      <a:pt x="0" y="3782"/>
                    </a:cubicBezTo>
                    <a:cubicBezTo>
                      <a:pt x="0" y="5897"/>
                      <a:pt x="1991" y="9185"/>
                      <a:pt x="3697" y="9185"/>
                    </a:cubicBezTo>
                    <a:cubicBezTo>
                      <a:pt x="4023" y="9185"/>
                      <a:pt x="4342" y="9136"/>
                      <a:pt x="4648" y="9046"/>
                    </a:cubicBezTo>
                    <a:cubicBezTo>
                      <a:pt x="4842" y="8987"/>
                      <a:pt x="5043" y="8958"/>
                      <a:pt x="5244" y="8958"/>
                    </a:cubicBezTo>
                    <a:cubicBezTo>
                      <a:pt x="5445" y="8958"/>
                      <a:pt x="5646" y="8987"/>
                      <a:pt x="5841" y="9046"/>
                    </a:cubicBezTo>
                    <a:cubicBezTo>
                      <a:pt x="6146" y="9136"/>
                      <a:pt x="6465" y="9185"/>
                      <a:pt x="6791" y="9185"/>
                    </a:cubicBezTo>
                    <a:cubicBezTo>
                      <a:pt x="7308" y="9185"/>
                      <a:pt x="7860" y="8876"/>
                      <a:pt x="8364" y="8389"/>
                    </a:cubicBezTo>
                    <a:lnTo>
                      <a:pt x="8364" y="8389"/>
                    </a:lnTo>
                    <a:cubicBezTo>
                      <a:pt x="7729" y="8500"/>
                      <a:pt x="7160" y="8547"/>
                      <a:pt x="6651" y="8547"/>
                    </a:cubicBezTo>
                    <a:cubicBezTo>
                      <a:pt x="6029" y="8547"/>
                      <a:pt x="5496" y="8477"/>
                      <a:pt x="5043" y="8366"/>
                    </a:cubicBezTo>
                    <a:cubicBezTo>
                      <a:pt x="3704" y="8033"/>
                      <a:pt x="2705" y="6910"/>
                      <a:pt x="2539" y="5536"/>
                    </a:cubicBezTo>
                    <a:cubicBezTo>
                      <a:pt x="2123" y="2110"/>
                      <a:pt x="4363" y="1111"/>
                      <a:pt x="4363" y="1111"/>
                    </a:cubicBezTo>
                    <a:cubicBezTo>
                      <a:pt x="4682" y="1255"/>
                      <a:pt x="5018" y="1292"/>
                      <a:pt x="5280" y="1292"/>
                    </a:cubicBezTo>
                    <a:cubicBezTo>
                      <a:pt x="5561" y="1292"/>
                      <a:pt x="5757" y="1250"/>
                      <a:pt x="5757" y="1250"/>
                    </a:cubicBezTo>
                    <a:cubicBezTo>
                      <a:pt x="5286" y="778"/>
                      <a:pt x="5917" y="237"/>
                      <a:pt x="5917" y="237"/>
                    </a:cubicBezTo>
                    <a:lnTo>
                      <a:pt x="5917" y="237"/>
                    </a:lnTo>
                    <a:cubicBezTo>
                      <a:pt x="5694" y="273"/>
                      <a:pt x="5469" y="291"/>
                      <a:pt x="5245" y="291"/>
                    </a:cubicBezTo>
                    <a:cubicBezTo>
                      <a:pt x="4903" y="291"/>
                      <a:pt x="4562" y="249"/>
                      <a:pt x="4231" y="161"/>
                    </a:cubicBezTo>
                    <a:cubicBezTo>
                      <a:pt x="3885" y="72"/>
                      <a:pt x="3490" y="0"/>
                      <a:pt x="3101" y="0"/>
                    </a:cubicBezTo>
                    <a:close/>
                  </a:path>
                </a:pathLst>
              </a:custGeom>
              <a:solidFill>
                <a:srgbClr val="F167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1" name="Google Shape;9027;p134">
                <a:extLst>
                  <a:ext uri="{FF2B5EF4-FFF2-40B4-BE49-F238E27FC236}">
                    <a16:creationId xmlns:a16="http://schemas.microsoft.com/office/drawing/2014/main" id="{AB085F8D-4EEF-154D-3077-4BE3D78AC13F}"/>
                  </a:ext>
                </a:extLst>
              </p:cNvPr>
              <p:cNvSpPr/>
              <p:nvPr/>
            </p:nvSpPr>
            <p:spPr>
              <a:xfrm>
                <a:off x="3233100" y="2788586"/>
                <a:ext cx="137983" cy="76269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2903" extrusionOk="0">
                    <a:moveTo>
                      <a:pt x="2510" y="1"/>
                    </a:moveTo>
                    <a:cubicBezTo>
                      <a:pt x="2390" y="1"/>
                      <a:pt x="2266" y="5"/>
                      <a:pt x="2137" y="16"/>
                    </a:cubicBezTo>
                    <a:cubicBezTo>
                      <a:pt x="611" y="134"/>
                      <a:pt x="14" y="1896"/>
                      <a:pt x="0" y="1951"/>
                    </a:cubicBezTo>
                    <a:cubicBezTo>
                      <a:pt x="21" y="1944"/>
                      <a:pt x="42" y="1930"/>
                      <a:pt x="63" y="1930"/>
                    </a:cubicBezTo>
                    <a:cubicBezTo>
                      <a:pt x="84" y="1925"/>
                      <a:pt x="107" y="1923"/>
                      <a:pt x="131" y="1923"/>
                    </a:cubicBezTo>
                    <a:cubicBezTo>
                      <a:pt x="619" y="1923"/>
                      <a:pt x="1590" y="2903"/>
                      <a:pt x="2725" y="2903"/>
                    </a:cubicBezTo>
                    <a:cubicBezTo>
                      <a:pt x="2946" y="2903"/>
                      <a:pt x="3174" y="2866"/>
                      <a:pt x="3406" y="2776"/>
                    </a:cubicBezTo>
                    <a:cubicBezTo>
                      <a:pt x="4960" y="2180"/>
                      <a:pt x="5251" y="127"/>
                      <a:pt x="5251" y="127"/>
                    </a:cubicBezTo>
                    <a:lnTo>
                      <a:pt x="5251" y="127"/>
                    </a:lnTo>
                    <a:cubicBezTo>
                      <a:pt x="5067" y="247"/>
                      <a:pt x="4874" y="291"/>
                      <a:pt x="4663" y="291"/>
                    </a:cubicBezTo>
                    <a:cubicBezTo>
                      <a:pt x="4120" y="291"/>
                      <a:pt x="3457" y="1"/>
                      <a:pt x="2510" y="1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2" name="Google Shape;9028;p134">
                <a:extLst>
                  <a:ext uri="{FF2B5EF4-FFF2-40B4-BE49-F238E27FC236}">
                    <a16:creationId xmlns:a16="http://schemas.microsoft.com/office/drawing/2014/main" id="{746F5986-5CFC-8789-01E4-0A4378079A6D}"/>
                  </a:ext>
                </a:extLst>
              </p:cNvPr>
              <p:cNvSpPr/>
              <p:nvPr/>
            </p:nvSpPr>
            <p:spPr>
              <a:xfrm>
                <a:off x="3232916" y="2788586"/>
                <a:ext cx="138167" cy="51258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1951" extrusionOk="0">
                    <a:moveTo>
                      <a:pt x="2517" y="1"/>
                    </a:moveTo>
                    <a:cubicBezTo>
                      <a:pt x="2397" y="1"/>
                      <a:pt x="2273" y="5"/>
                      <a:pt x="2144" y="16"/>
                    </a:cubicBezTo>
                    <a:cubicBezTo>
                      <a:pt x="618" y="134"/>
                      <a:pt x="21" y="1896"/>
                      <a:pt x="1" y="1951"/>
                    </a:cubicBezTo>
                    <a:lnTo>
                      <a:pt x="70" y="1923"/>
                    </a:lnTo>
                    <a:cubicBezTo>
                      <a:pt x="403" y="1798"/>
                      <a:pt x="1832" y="1278"/>
                      <a:pt x="2990" y="1278"/>
                    </a:cubicBezTo>
                    <a:cubicBezTo>
                      <a:pt x="4315" y="1278"/>
                      <a:pt x="5258" y="127"/>
                      <a:pt x="5258" y="127"/>
                    </a:cubicBezTo>
                    <a:lnTo>
                      <a:pt x="5258" y="127"/>
                    </a:lnTo>
                    <a:cubicBezTo>
                      <a:pt x="5074" y="247"/>
                      <a:pt x="4881" y="291"/>
                      <a:pt x="4670" y="291"/>
                    </a:cubicBezTo>
                    <a:cubicBezTo>
                      <a:pt x="4127" y="291"/>
                      <a:pt x="3464" y="1"/>
                      <a:pt x="2517" y="1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3" name="Google Shape;9029;p134">
                <a:extLst>
                  <a:ext uri="{FF2B5EF4-FFF2-40B4-BE49-F238E27FC236}">
                    <a16:creationId xmlns:a16="http://schemas.microsoft.com/office/drawing/2014/main" id="{C85C0FC9-47FC-32D3-E33A-1FE600402D59}"/>
                  </a:ext>
                </a:extLst>
              </p:cNvPr>
              <p:cNvSpPr/>
              <p:nvPr/>
            </p:nvSpPr>
            <p:spPr>
              <a:xfrm>
                <a:off x="3293605" y="2915403"/>
                <a:ext cx="38831" cy="5554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2114" extrusionOk="0">
                    <a:moveTo>
                      <a:pt x="674" y="1"/>
                    </a:moveTo>
                    <a:cubicBezTo>
                      <a:pt x="660" y="1"/>
                      <a:pt x="646" y="1"/>
                      <a:pt x="631" y="3"/>
                    </a:cubicBezTo>
                    <a:cubicBezTo>
                      <a:pt x="257" y="44"/>
                      <a:pt x="0" y="544"/>
                      <a:pt x="56" y="1126"/>
                    </a:cubicBezTo>
                    <a:cubicBezTo>
                      <a:pt x="116" y="1687"/>
                      <a:pt x="440" y="2113"/>
                      <a:pt x="804" y="2113"/>
                    </a:cubicBezTo>
                    <a:cubicBezTo>
                      <a:pt x="818" y="2113"/>
                      <a:pt x="832" y="2112"/>
                      <a:pt x="847" y="2111"/>
                    </a:cubicBezTo>
                    <a:cubicBezTo>
                      <a:pt x="1221" y="2076"/>
                      <a:pt x="1478" y="1570"/>
                      <a:pt x="1422" y="987"/>
                    </a:cubicBezTo>
                    <a:cubicBezTo>
                      <a:pt x="1362" y="427"/>
                      <a:pt x="1038" y="1"/>
                      <a:pt x="6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4" name="Google Shape;9030;p134">
                <a:extLst>
                  <a:ext uri="{FF2B5EF4-FFF2-40B4-BE49-F238E27FC236}">
                    <a16:creationId xmlns:a16="http://schemas.microsoft.com/office/drawing/2014/main" id="{DEA51EF3-D8C7-1A6E-3D97-C2D3649CF9D3}"/>
                  </a:ext>
                </a:extLst>
              </p:cNvPr>
              <p:cNvSpPr/>
              <p:nvPr/>
            </p:nvSpPr>
            <p:spPr>
              <a:xfrm>
                <a:off x="3191379" y="2892677"/>
                <a:ext cx="57405" cy="13136"/>
              </a:xfrm>
              <a:custGeom>
                <a:avLst/>
                <a:gdLst/>
                <a:ahLst/>
                <a:cxnLst/>
                <a:rect l="l" t="t" r="r" b="b"/>
                <a:pathLst>
                  <a:path w="2185" h="500" extrusionOk="0">
                    <a:moveTo>
                      <a:pt x="0" y="0"/>
                    </a:moveTo>
                    <a:cubicBezTo>
                      <a:pt x="0" y="236"/>
                      <a:pt x="368" y="437"/>
                      <a:pt x="867" y="486"/>
                    </a:cubicBezTo>
                    <a:cubicBezTo>
                      <a:pt x="936" y="500"/>
                      <a:pt x="1013" y="500"/>
                      <a:pt x="1089" y="500"/>
                    </a:cubicBezTo>
                    <a:cubicBezTo>
                      <a:pt x="1165" y="500"/>
                      <a:pt x="1235" y="493"/>
                      <a:pt x="1304" y="486"/>
                    </a:cubicBezTo>
                    <a:cubicBezTo>
                      <a:pt x="1810" y="444"/>
                      <a:pt x="2185" y="243"/>
                      <a:pt x="2185" y="0"/>
                    </a:cubicBezTo>
                    <a:close/>
                  </a:path>
                </a:pathLst>
              </a:custGeom>
              <a:solidFill>
                <a:srgbClr val="F167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5" name="Google Shape;9031;p134">
                <a:extLst>
                  <a:ext uri="{FF2B5EF4-FFF2-40B4-BE49-F238E27FC236}">
                    <a16:creationId xmlns:a16="http://schemas.microsoft.com/office/drawing/2014/main" id="{57DB3C13-1A14-A863-B569-B25096DCDD88}"/>
                  </a:ext>
                </a:extLst>
              </p:cNvPr>
              <p:cNvSpPr/>
              <p:nvPr/>
            </p:nvSpPr>
            <p:spPr>
              <a:xfrm>
                <a:off x="3195320" y="2830070"/>
                <a:ext cx="49708" cy="75560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2876" extrusionOk="0">
                    <a:moveTo>
                      <a:pt x="1586" y="1"/>
                    </a:moveTo>
                    <a:cubicBezTo>
                      <a:pt x="1522" y="1"/>
                      <a:pt x="1457" y="30"/>
                      <a:pt x="1411" y="101"/>
                    </a:cubicBezTo>
                    <a:lnTo>
                      <a:pt x="814" y="1010"/>
                    </a:lnTo>
                    <a:cubicBezTo>
                      <a:pt x="717" y="726"/>
                      <a:pt x="606" y="448"/>
                      <a:pt x="474" y="178"/>
                    </a:cubicBezTo>
                    <a:cubicBezTo>
                      <a:pt x="428" y="100"/>
                      <a:pt x="359" y="68"/>
                      <a:pt x="291" y="68"/>
                    </a:cubicBezTo>
                    <a:cubicBezTo>
                      <a:pt x="144" y="68"/>
                      <a:pt x="1" y="216"/>
                      <a:pt x="86" y="386"/>
                    </a:cubicBezTo>
                    <a:cubicBezTo>
                      <a:pt x="384" y="1017"/>
                      <a:pt x="585" y="1690"/>
                      <a:pt x="676" y="2383"/>
                    </a:cubicBezTo>
                    <a:cubicBezTo>
                      <a:pt x="696" y="2536"/>
                      <a:pt x="710" y="2703"/>
                      <a:pt x="717" y="2869"/>
                    </a:cubicBezTo>
                    <a:cubicBezTo>
                      <a:pt x="786" y="2876"/>
                      <a:pt x="863" y="2876"/>
                      <a:pt x="939" y="2876"/>
                    </a:cubicBezTo>
                    <a:cubicBezTo>
                      <a:pt x="1015" y="2876"/>
                      <a:pt x="1085" y="2876"/>
                      <a:pt x="1154" y="2869"/>
                    </a:cubicBezTo>
                    <a:cubicBezTo>
                      <a:pt x="1147" y="2703"/>
                      <a:pt x="1133" y="2536"/>
                      <a:pt x="1119" y="2383"/>
                    </a:cubicBezTo>
                    <a:cubicBezTo>
                      <a:pt x="1085" y="2106"/>
                      <a:pt x="1036" y="1836"/>
                      <a:pt x="974" y="1572"/>
                    </a:cubicBezTo>
                    <a:lnTo>
                      <a:pt x="1778" y="351"/>
                    </a:lnTo>
                    <a:lnTo>
                      <a:pt x="1778" y="344"/>
                    </a:lnTo>
                    <a:cubicBezTo>
                      <a:pt x="1891" y="173"/>
                      <a:pt x="1740" y="1"/>
                      <a:pt x="1586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698" name="Google Shape;9032;p134">
              <a:extLst>
                <a:ext uri="{FF2B5EF4-FFF2-40B4-BE49-F238E27FC236}">
                  <a16:creationId xmlns:a16="http://schemas.microsoft.com/office/drawing/2014/main" id="{4CA99293-17F6-A020-B601-C984BAA324A8}"/>
                </a:ext>
              </a:extLst>
            </p:cNvPr>
            <p:cNvGrpSpPr/>
            <p:nvPr/>
          </p:nvGrpSpPr>
          <p:grpSpPr>
            <a:xfrm>
              <a:off x="1559054" y="2026334"/>
              <a:ext cx="276882" cy="286316"/>
              <a:chOff x="3610557" y="2780704"/>
              <a:chExt cx="325017" cy="336052"/>
            </a:xfrm>
          </p:grpSpPr>
          <p:sp>
            <p:nvSpPr>
              <p:cNvPr id="5716" name="Google Shape;9033;p134">
                <a:extLst>
                  <a:ext uri="{FF2B5EF4-FFF2-40B4-BE49-F238E27FC236}">
                    <a16:creationId xmlns:a16="http://schemas.microsoft.com/office/drawing/2014/main" id="{E4F18E5A-99E8-A82A-C0F7-0C33D9E9C6B7}"/>
                  </a:ext>
                </a:extLst>
              </p:cNvPr>
              <p:cNvSpPr/>
              <p:nvPr/>
            </p:nvSpPr>
            <p:spPr>
              <a:xfrm>
                <a:off x="3610557" y="2780704"/>
                <a:ext cx="324702" cy="335973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2788" extrusionOk="0">
                    <a:moveTo>
                      <a:pt x="11722" y="1"/>
                    </a:moveTo>
                    <a:cubicBezTo>
                      <a:pt x="11685" y="1"/>
                      <a:pt x="11648" y="4"/>
                      <a:pt x="11610" y="11"/>
                    </a:cubicBezTo>
                    <a:lnTo>
                      <a:pt x="3959" y="1363"/>
                    </a:lnTo>
                    <a:cubicBezTo>
                      <a:pt x="3661" y="1412"/>
                      <a:pt x="3439" y="1675"/>
                      <a:pt x="3439" y="1980"/>
                    </a:cubicBezTo>
                    <a:lnTo>
                      <a:pt x="3439" y="8611"/>
                    </a:lnTo>
                    <a:cubicBezTo>
                      <a:pt x="3121" y="8453"/>
                      <a:pt x="2788" y="8379"/>
                      <a:pt x="2462" y="8379"/>
                    </a:cubicBezTo>
                    <a:cubicBezTo>
                      <a:pt x="1475" y="8379"/>
                      <a:pt x="550" y="9053"/>
                      <a:pt x="310" y="10096"/>
                    </a:cubicBezTo>
                    <a:cubicBezTo>
                      <a:pt x="1" y="11479"/>
                      <a:pt x="1050" y="12787"/>
                      <a:pt x="2462" y="12787"/>
                    </a:cubicBezTo>
                    <a:cubicBezTo>
                      <a:pt x="2473" y="12787"/>
                      <a:pt x="2484" y="12787"/>
                      <a:pt x="2495" y="12787"/>
                    </a:cubicBezTo>
                    <a:cubicBezTo>
                      <a:pt x="3709" y="12759"/>
                      <a:pt x="4673" y="11767"/>
                      <a:pt x="4666" y="10554"/>
                    </a:cubicBezTo>
                    <a:lnTo>
                      <a:pt x="4666" y="3187"/>
                    </a:lnTo>
                    <a:lnTo>
                      <a:pt x="11124" y="2043"/>
                    </a:lnTo>
                    <a:lnTo>
                      <a:pt x="11124" y="7030"/>
                    </a:lnTo>
                    <a:cubicBezTo>
                      <a:pt x="10808" y="6874"/>
                      <a:pt x="10475" y="6801"/>
                      <a:pt x="10149" y="6801"/>
                    </a:cubicBezTo>
                    <a:cubicBezTo>
                      <a:pt x="9160" y="6801"/>
                      <a:pt x="8231" y="7473"/>
                      <a:pt x="7996" y="8521"/>
                    </a:cubicBezTo>
                    <a:cubicBezTo>
                      <a:pt x="7686" y="9905"/>
                      <a:pt x="8735" y="11213"/>
                      <a:pt x="10147" y="11213"/>
                    </a:cubicBezTo>
                    <a:cubicBezTo>
                      <a:pt x="10158" y="11213"/>
                      <a:pt x="10170" y="11213"/>
                      <a:pt x="10181" y="11213"/>
                    </a:cubicBezTo>
                    <a:cubicBezTo>
                      <a:pt x="11394" y="11185"/>
                      <a:pt x="12359" y="10193"/>
                      <a:pt x="12352" y="8979"/>
                    </a:cubicBezTo>
                    <a:lnTo>
                      <a:pt x="12352" y="628"/>
                    </a:lnTo>
                    <a:cubicBezTo>
                      <a:pt x="12352" y="278"/>
                      <a:pt x="12064" y="1"/>
                      <a:pt x="11722" y="1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7" name="Google Shape;9034;p134">
                <a:extLst>
                  <a:ext uri="{FF2B5EF4-FFF2-40B4-BE49-F238E27FC236}">
                    <a16:creationId xmlns:a16="http://schemas.microsoft.com/office/drawing/2014/main" id="{AB21B1D1-6802-575E-B933-21B46E457B98}"/>
                  </a:ext>
                </a:extLst>
              </p:cNvPr>
              <p:cNvSpPr/>
              <p:nvPr/>
            </p:nvSpPr>
            <p:spPr>
              <a:xfrm>
                <a:off x="3665703" y="2864434"/>
                <a:ext cx="67967" cy="252321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9604" extrusionOk="0">
                    <a:moveTo>
                      <a:pt x="2567" y="0"/>
                    </a:moveTo>
                    <a:lnTo>
                      <a:pt x="2297" y="84"/>
                    </a:lnTo>
                    <a:cubicBezTo>
                      <a:pt x="2026" y="160"/>
                      <a:pt x="1846" y="410"/>
                      <a:pt x="1846" y="687"/>
                    </a:cubicBezTo>
                    <a:lnTo>
                      <a:pt x="1846" y="7367"/>
                    </a:lnTo>
                    <a:cubicBezTo>
                      <a:pt x="1846" y="8456"/>
                      <a:pt x="1069" y="9385"/>
                      <a:pt x="1" y="9572"/>
                    </a:cubicBezTo>
                    <a:cubicBezTo>
                      <a:pt x="126" y="9593"/>
                      <a:pt x="250" y="9603"/>
                      <a:pt x="372" y="9603"/>
                    </a:cubicBezTo>
                    <a:cubicBezTo>
                      <a:pt x="1576" y="9603"/>
                      <a:pt x="2586" y="8614"/>
                      <a:pt x="2567" y="7367"/>
                    </a:cubicBezTo>
                    <a:lnTo>
                      <a:pt x="2567" y="0"/>
                    </a:ln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8" name="Google Shape;9035;p134">
                <a:extLst>
                  <a:ext uri="{FF2B5EF4-FFF2-40B4-BE49-F238E27FC236}">
                    <a16:creationId xmlns:a16="http://schemas.microsoft.com/office/drawing/2014/main" id="{4DCB3EEE-26BA-CC1A-25EA-06FF9CC3DD1B}"/>
                  </a:ext>
                </a:extLst>
              </p:cNvPr>
              <p:cNvSpPr/>
              <p:nvPr/>
            </p:nvSpPr>
            <p:spPr>
              <a:xfrm>
                <a:off x="3867633" y="2780704"/>
                <a:ext cx="67941" cy="29483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11222" extrusionOk="0">
                    <a:moveTo>
                      <a:pt x="1942" y="1"/>
                    </a:moveTo>
                    <a:cubicBezTo>
                      <a:pt x="1906" y="1"/>
                      <a:pt x="1869" y="4"/>
                      <a:pt x="1831" y="11"/>
                    </a:cubicBezTo>
                    <a:lnTo>
                      <a:pt x="1499" y="66"/>
                    </a:lnTo>
                    <a:cubicBezTo>
                      <a:pt x="1714" y="170"/>
                      <a:pt x="1845" y="392"/>
                      <a:pt x="1845" y="628"/>
                    </a:cubicBezTo>
                    <a:lnTo>
                      <a:pt x="1845" y="8979"/>
                    </a:lnTo>
                    <a:cubicBezTo>
                      <a:pt x="1852" y="10068"/>
                      <a:pt x="1075" y="10998"/>
                      <a:pt x="0" y="11192"/>
                    </a:cubicBezTo>
                    <a:cubicBezTo>
                      <a:pt x="123" y="11212"/>
                      <a:pt x="244" y="11221"/>
                      <a:pt x="363" y="11221"/>
                    </a:cubicBezTo>
                    <a:cubicBezTo>
                      <a:pt x="1571" y="11221"/>
                      <a:pt x="2586" y="10236"/>
                      <a:pt x="2567" y="8986"/>
                    </a:cubicBezTo>
                    <a:lnTo>
                      <a:pt x="2567" y="628"/>
                    </a:lnTo>
                    <a:cubicBezTo>
                      <a:pt x="2567" y="278"/>
                      <a:pt x="2279" y="1"/>
                      <a:pt x="1942" y="1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699" name="Google Shape;9036;p134">
              <a:extLst>
                <a:ext uri="{FF2B5EF4-FFF2-40B4-BE49-F238E27FC236}">
                  <a16:creationId xmlns:a16="http://schemas.microsoft.com/office/drawing/2014/main" id="{F83D1A3C-4C32-6666-E5CC-2B1213DF114C}"/>
                </a:ext>
              </a:extLst>
            </p:cNvPr>
            <p:cNvGrpSpPr/>
            <p:nvPr/>
          </p:nvGrpSpPr>
          <p:grpSpPr>
            <a:xfrm>
              <a:off x="2088474" y="2541413"/>
              <a:ext cx="310718" cy="279680"/>
              <a:chOff x="1903737" y="3215540"/>
              <a:chExt cx="411874" cy="370731"/>
            </a:xfrm>
          </p:grpSpPr>
          <p:sp>
            <p:nvSpPr>
              <p:cNvPr id="5707" name="Google Shape;9037;p134">
                <a:extLst>
                  <a:ext uri="{FF2B5EF4-FFF2-40B4-BE49-F238E27FC236}">
                    <a16:creationId xmlns:a16="http://schemas.microsoft.com/office/drawing/2014/main" id="{E8646997-C977-76C8-6E33-6F21BD63F152}"/>
                  </a:ext>
                </a:extLst>
              </p:cNvPr>
              <p:cNvSpPr/>
              <p:nvPr/>
            </p:nvSpPr>
            <p:spPr>
              <a:xfrm>
                <a:off x="2115940" y="3285661"/>
                <a:ext cx="77451" cy="7527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2865" extrusionOk="0">
                    <a:moveTo>
                      <a:pt x="1475" y="0"/>
                    </a:moveTo>
                    <a:cubicBezTo>
                      <a:pt x="1438" y="0"/>
                      <a:pt x="1401" y="25"/>
                      <a:pt x="1398" y="73"/>
                    </a:cubicBezTo>
                    <a:cubicBezTo>
                      <a:pt x="1398" y="781"/>
                      <a:pt x="822" y="1356"/>
                      <a:pt x="115" y="1356"/>
                    </a:cubicBezTo>
                    <a:cubicBezTo>
                      <a:pt x="110" y="1356"/>
                      <a:pt x="106" y="1356"/>
                      <a:pt x="102" y="1356"/>
                    </a:cubicBezTo>
                    <a:cubicBezTo>
                      <a:pt x="1" y="1356"/>
                      <a:pt x="1" y="1517"/>
                      <a:pt x="102" y="1517"/>
                    </a:cubicBezTo>
                    <a:cubicBezTo>
                      <a:pt x="106" y="1517"/>
                      <a:pt x="110" y="1516"/>
                      <a:pt x="115" y="1516"/>
                    </a:cubicBezTo>
                    <a:cubicBezTo>
                      <a:pt x="822" y="1516"/>
                      <a:pt x="1391" y="2085"/>
                      <a:pt x="1398" y="2792"/>
                    </a:cubicBezTo>
                    <a:cubicBezTo>
                      <a:pt x="1401" y="2841"/>
                      <a:pt x="1438" y="2865"/>
                      <a:pt x="1475" y="2865"/>
                    </a:cubicBezTo>
                    <a:cubicBezTo>
                      <a:pt x="1512" y="2865"/>
                      <a:pt x="1550" y="2841"/>
                      <a:pt x="1557" y="2792"/>
                    </a:cubicBezTo>
                    <a:cubicBezTo>
                      <a:pt x="1557" y="2085"/>
                      <a:pt x="2126" y="1516"/>
                      <a:pt x="2834" y="1516"/>
                    </a:cubicBezTo>
                    <a:cubicBezTo>
                      <a:pt x="2838" y="1516"/>
                      <a:pt x="2842" y="1517"/>
                      <a:pt x="2846" y="1517"/>
                    </a:cubicBezTo>
                    <a:cubicBezTo>
                      <a:pt x="2947" y="1517"/>
                      <a:pt x="2947" y="1356"/>
                      <a:pt x="2846" y="1356"/>
                    </a:cubicBezTo>
                    <a:cubicBezTo>
                      <a:pt x="2842" y="1356"/>
                      <a:pt x="2838" y="1356"/>
                      <a:pt x="2834" y="1356"/>
                    </a:cubicBezTo>
                    <a:cubicBezTo>
                      <a:pt x="2126" y="1349"/>
                      <a:pt x="1557" y="781"/>
                      <a:pt x="1557" y="73"/>
                    </a:cubicBezTo>
                    <a:cubicBezTo>
                      <a:pt x="1550" y="25"/>
                      <a:pt x="1512" y="0"/>
                      <a:pt x="1475" y="0"/>
                    </a:cubicBezTo>
                    <a:close/>
                  </a:path>
                </a:pathLst>
              </a:custGeom>
              <a:solidFill>
                <a:srgbClr val="B3A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8" name="Google Shape;9038;p134">
                <a:extLst>
                  <a:ext uri="{FF2B5EF4-FFF2-40B4-BE49-F238E27FC236}">
                    <a16:creationId xmlns:a16="http://schemas.microsoft.com/office/drawing/2014/main" id="{C11B2324-D850-8829-C93D-7D544046EFE2}"/>
                  </a:ext>
                </a:extLst>
              </p:cNvPr>
              <p:cNvSpPr/>
              <p:nvPr/>
            </p:nvSpPr>
            <p:spPr>
              <a:xfrm>
                <a:off x="2116939" y="3285425"/>
                <a:ext cx="44663" cy="74798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2847" extrusionOk="0">
                    <a:moveTo>
                      <a:pt x="1437" y="1"/>
                    </a:moveTo>
                    <a:cubicBezTo>
                      <a:pt x="1395" y="1"/>
                      <a:pt x="1353" y="30"/>
                      <a:pt x="1360" y="89"/>
                    </a:cubicBezTo>
                    <a:cubicBezTo>
                      <a:pt x="1353" y="589"/>
                      <a:pt x="1062" y="1039"/>
                      <a:pt x="611" y="1247"/>
                    </a:cubicBezTo>
                    <a:lnTo>
                      <a:pt x="604" y="1247"/>
                    </a:lnTo>
                    <a:cubicBezTo>
                      <a:pt x="548" y="1275"/>
                      <a:pt x="500" y="1289"/>
                      <a:pt x="444" y="1310"/>
                    </a:cubicBezTo>
                    <a:lnTo>
                      <a:pt x="430" y="1310"/>
                    </a:lnTo>
                    <a:lnTo>
                      <a:pt x="361" y="1324"/>
                    </a:lnTo>
                    <a:lnTo>
                      <a:pt x="347" y="1324"/>
                    </a:lnTo>
                    <a:cubicBezTo>
                      <a:pt x="319" y="1331"/>
                      <a:pt x="292" y="1338"/>
                      <a:pt x="271" y="1345"/>
                    </a:cubicBezTo>
                    <a:lnTo>
                      <a:pt x="257" y="1345"/>
                    </a:lnTo>
                    <a:lnTo>
                      <a:pt x="188" y="1352"/>
                    </a:lnTo>
                    <a:lnTo>
                      <a:pt x="84" y="1352"/>
                    </a:lnTo>
                    <a:cubicBezTo>
                      <a:pt x="35" y="1352"/>
                      <a:pt x="0" y="1386"/>
                      <a:pt x="0" y="1428"/>
                    </a:cubicBezTo>
                    <a:cubicBezTo>
                      <a:pt x="0" y="1476"/>
                      <a:pt x="35" y="1511"/>
                      <a:pt x="84" y="1511"/>
                    </a:cubicBezTo>
                    <a:lnTo>
                      <a:pt x="188" y="1511"/>
                    </a:lnTo>
                    <a:lnTo>
                      <a:pt x="257" y="1518"/>
                    </a:lnTo>
                    <a:lnTo>
                      <a:pt x="271" y="1518"/>
                    </a:lnTo>
                    <a:cubicBezTo>
                      <a:pt x="292" y="1525"/>
                      <a:pt x="319" y="1525"/>
                      <a:pt x="347" y="1532"/>
                    </a:cubicBezTo>
                    <a:lnTo>
                      <a:pt x="361" y="1532"/>
                    </a:lnTo>
                    <a:lnTo>
                      <a:pt x="430" y="1553"/>
                    </a:lnTo>
                    <a:lnTo>
                      <a:pt x="444" y="1553"/>
                    </a:lnTo>
                    <a:cubicBezTo>
                      <a:pt x="500" y="1567"/>
                      <a:pt x="548" y="1587"/>
                      <a:pt x="604" y="1608"/>
                    </a:cubicBezTo>
                    <a:lnTo>
                      <a:pt x="611" y="1608"/>
                    </a:lnTo>
                    <a:cubicBezTo>
                      <a:pt x="1062" y="1816"/>
                      <a:pt x="1353" y="2274"/>
                      <a:pt x="1360" y="2773"/>
                    </a:cubicBezTo>
                    <a:cubicBezTo>
                      <a:pt x="1363" y="2822"/>
                      <a:pt x="1400" y="2846"/>
                      <a:pt x="1437" y="2846"/>
                    </a:cubicBezTo>
                    <a:cubicBezTo>
                      <a:pt x="1474" y="2846"/>
                      <a:pt x="1512" y="2822"/>
                      <a:pt x="1519" y="2773"/>
                    </a:cubicBezTo>
                    <a:cubicBezTo>
                      <a:pt x="1519" y="2538"/>
                      <a:pt x="1582" y="2309"/>
                      <a:pt x="1700" y="2108"/>
                    </a:cubicBezTo>
                    <a:cubicBezTo>
                      <a:pt x="1637" y="1851"/>
                      <a:pt x="1499" y="1615"/>
                      <a:pt x="1290" y="1442"/>
                    </a:cubicBezTo>
                    <a:cubicBezTo>
                      <a:pt x="1499" y="1261"/>
                      <a:pt x="1644" y="1019"/>
                      <a:pt x="1700" y="748"/>
                    </a:cubicBezTo>
                    <a:cubicBezTo>
                      <a:pt x="1582" y="547"/>
                      <a:pt x="1519" y="318"/>
                      <a:pt x="1519" y="89"/>
                    </a:cubicBezTo>
                    <a:cubicBezTo>
                      <a:pt x="1523" y="30"/>
                      <a:pt x="1480" y="1"/>
                      <a:pt x="1437" y="1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9" name="Google Shape;9039;p134">
                <a:extLst>
                  <a:ext uri="{FF2B5EF4-FFF2-40B4-BE49-F238E27FC236}">
                    <a16:creationId xmlns:a16="http://schemas.microsoft.com/office/drawing/2014/main" id="{620C8860-3572-D3E1-0E08-1582F4507177}"/>
                  </a:ext>
                </a:extLst>
              </p:cNvPr>
              <p:cNvSpPr/>
              <p:nvPr/>
            </p:nvSpPr>
            <p:spPr>
              <a:xfrm>
                <a:off x="2200407" y="3381609"/>
                <a:ext cx="28453" cy="2845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083" extrusionOk="0">
                    <a:moveTo>
                      <a:pt x="541" y="0"/>
                    </a:moveTo>
                    <a:cubicBezTo>
                      <a:pt x="236" y="0"/>
                      <a:pt x="0" y="243"/>
                      <a:pt x="0" y="541"/>
                    </a:cubicBezTo>
                    <a:cubicBezTo>
                      <a:pt x="0" y="846"/>
                      <a:pt x="236" y="1082"/>
                      <a:pt x="541" y="1082"/>
                    </a:cubicBezTo>
                    <a:cubicBezTo>
                      <a:pt x="839" y="1082"/>
                      <a:pt x="1082" y="846"/>
                      <a:pt x="1082" y="541"/>
                    </a:cubicBezTo>
                    <a:cubicBezTo>
                      <a:pt x="1082" y="243"/>
                      <a:pt x="839" y="0"/>
                      <a:pt x="541" y="0"/>
                    </a:cubicBezTo>
                    <a:close/>
                  </a:path>
                </a:pathLst>
              </a:custGeom>
              <a:solidFill>
                <a:srgbClr val="B3A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0" name="Google Shape;9040;p134">
                <a:extLst>
                  <a:ext uri="{FF2B5EF4-FFF2-40B4-BE49-F238E27FC236}">
                    <a16:creationId xmlns:a16="http://schemas.microsoft.com/office/drawing/2014/main" id="{5954D766-5347-7A99-0198-58B88117F02C}"/>
                  </a:ext>
                </a:extLst>
              </p:cNvPr>
              <p:cNvSpPr/>
              <p:nvPr/>
            </p:nvSpPr>
            <p:spPr>
              <a:xfrm>
                <a:off x="1942174" y="3547073"/>
                <a:ext cx="28453" cy="2845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083" extrusionOk="0">
                    <a:moveTo>
                      <a:pt x="542" y="0"/>
                    </a:moveTo>
                    <a:cubicBezTo>
                      <a:pt x="243" y="0"/>
                      <a:pt x="1" y="243"/>
                      <a:pt x="1" y="541"/>
                    </a:cubicBezTo>
                    <a:cubicBezTo>
                      <a:pt x="1" y="840"/>
                      <a:pt x="243" y="1082"/>
                      <a:pt x="542" y="1082"/>
                    </a:cubicBezTo>
                    <a:cubicBezTo>
                      <a:pt x="840" y="1082"/>
                      <a:pt x="1083" y="840"/>
                      <a:pt x="1083" y="541"/>
                    </a:cubicBezTo>
                    <a:cubicBezTo>
                      <a:pt x="1083" y="243"/>
                      <a:pt x="840" y="0"/>
                      <a:pt x="542" y="0"/>
                    </a:cubicBezTo>
                    <a:close/>
                  </a:path>
                </a:pathLst>
              </a:custGeom>
              <a:solidFill>
                <a:srgbClr val="B3A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1" name="Google Shape;9041;p134">
                <a:extLst>
                  <a:ext uri="{FF2B5EF4-FFF2-40B4-BE49-F238E27FC236}">
                    <a16:creationId xmlns:a16="http://schemas.microsoft.com/office/drawing/2014/main" id="{D9A22ECE-ACE5-83D9-1F09-74D2600E7407}"/>
                  </a:ext>
                </a:extLst>
              </p:cNvPr>
              <p:cNvSpPr/>
              <p:nvPr/>
            </p:nvSpPr>
            <p:spPr>
              <a:xfrm>
                <a:off x="1903737" y="3215540"/>
                <a:ext cx="411874" cy="370731"/>
              </a:xfrm>
              <a:custGeom>
                <a:avLst/>
                <a:gdLst/>
                <a:ahLst/>
                <a:cxnLst/>
                <a:rect l="l" t="t" r="r" b="b"/>
                <a:pathLst>
                  <a:path w="15677" h="14111" extrusionOk="0">
                    <a:moveTo>
                      <a:pt x="5942" y="0"/>
                    </a:moveTo>
                    <a:cubicBezTo>
                      <a:pt x="5889" y="0"/>
                      <a:pt x="5834" y="12"/>
                      <a:pt x="5778" y="37"/>
                    </a:cubicBezTo>
                    <a:cubicBezTo>
                      <a:pt x="1103" y="2173"/>
                      <a:pt x="0" y="8319"/>
                      <a:pt x="3635" y="11953"/>
                    </a:cubicBezTo>
                    <a:cubicBezTo>
                      <a:pt x="5027" y="13346"/>
                      <a:pt x="6905" y="14110"/>
                      <a:pt x="8838" y="14110"/>
                    </a:cubicBezTo>
                    <a:cubicBezTo>
                      <a:pt x="9274" y="14110"/>
                      <a:pt x="9712" y="14072"/>
                      <a:pt x="10148" y="13993"/>
                    </a:cubicBezTo>
                    <a:cubicBezTo>
                      <a:pt x="12527" y="13563"/>
                      <a:pt x="14538" y="12002"/>
                      <a:pt x="15544" y="9803"/>
                    </a:cubicBezTo>
                    <a:cubicBezTo>
                      <a:pt x="15677" y="9521"/>
                      <a:pt x="15447" y="9248"/>
                      <a:pt x="15189" y="9248"/>
                    </a:cubicBezTo>
                    <a:cubicBezTo>
                      <a:pt x="15110" y="9248"/>
                      <a:pt x="15029" y="9273"/>
                      <a:pt x="14954" y="9332"/>
                    </a:cubicBezTo>
                    <a:cubicBezTo>
                      <a:pt x="13881" y="10151"/>
                      <a:pt x="12568" y="10601"/>
                      <a:pt x="11219" y="10601"/>
                    </a:cubicBezTo>
                    <a:cubicBezTo>
                      <a:pt x="11209" y="10601"/>
                      <a:pt x="11198" y="10601"/>
                      <a:pt x="11188" y="10601"/>
                    </a:cubicBezTo>
                    <a:cubicBezTo>
                      <a:pt x="10814" y="10601"/>
                      <a:pt x="10439" y="10573"/>
                      <a:pt x="10071" y="10504"/>
                    </a:cubicBezTo>
                    <a:lnTo>
                      <a:pt x="9239" y="10289"/>
                    </a:lnTo>
                    <a:cubicBezTo>
                      <a:pt x="6700" y="9449"/>
                      <a:pt x="4980" y="7077"/>
                      <a:pt x="4980" y="4393"/>
                    </a:cubicBezTo>
                    <a:cubicBezTo>
                      <a:pt x="4973" y="3034"/>
                      <a:pt x="5417" y="1709"/>
                      <a:pt x="6250" y="634"/>
                    </a:cubicBezTo>
                    <a:cubicBezTo>
                      <a:pt x="6461" y="357"/>
                      <a:pt x="6239" y="0"/>
                      <a:pt x="5942" y="0"/>
                    </a:cubicBezTo>
                    <a:close/>
                  </a:path>
                </a:pathLst>
              </a:custGeom>
              <a:solidFill>
                <a:srgbClr val="FFB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2" name="Google Shape;9042;p134">
                <a:extLst>
                  <a:ext uri="{FF2B5EF4-FFF2-40B4-BE49-F238E27FC236}">
                    <a16:creationId xmlns:a16="http://schemas.microsoft.com/office/drawing/2014/main" id="{C8F5F482-FF1B-82F0-0F83-25C8E5FD0589}"/>
                  </a:ext>
                </a:extLst>
              </p:cNvPr>
              <p:cNvSpPr/>
              <p:nvPr/>
            </p:nvSpPr>
            <p:spPr>
              <a:xfrm>
                <a:off x="1920867" y="3246752"/>
                <a:ext cx="360275" cy="338889"/>
              </a:xfrm>
              <a:custGeom>
                <a:avLst/>
                <a:gdLst/>
                <a:ahLst/>
                <a:cxnLst/>
                <a:rect l="l" t="t" r="r" b="b"/>
                <a:pathLst>
                  <a:path w="13713" h="12899" extrusionOk="0">
                    <a:moveTo>
                      <a:pt x="3336" y="0"/>
                    </a:moveTo>
                    <a:lnTo>
                      <a:pt x="3336" y="0"/>
                    </a:lnTo>
                    <a:cubicBezTo>
                      <a:pt x="153" y="2810"/>
                      <a:pt x="0" y="7720"/>
                      <a:pt x="2990" y="10724"/>
                    </a:cubicBezTo>
                    <a:cubicBezTo>
                      <a:pt x="4433" y="12177"/>
                      <a:pt x="6325" y="12898"/>
                      <a:pt x="8213" y="12898"/>
                    </a:cubicBezTo>
                    <a:cubicBezTo>
                      <a:pt x="10235" y="12898"/>
                      <a:pt x="12253" y="12072"/>
                      <a:pt x="13713" y="10432"/>
                    </a:cubicBezTo>
                    <a:lnTo>
                      <a:pt x="13713" y="10432"/>
                    </a:lnTo>
                    <a:cubicBezTo>
                      <a:pt x="13456" y="10661"/>
                      <a:pt x="13179" y="10869"/>
                      <a:pt x="12894" y="11057"/>
                    </a:cubicBezTo>
                    <a:cubicBezTo>
                      <a:pt x="11657" y="11868"/>
                      <a:pt x="10251" y="12264"/>
                      <a:pt x="8854" y="12264"/>
                    </a:cubicBezTo>
                    <a:cubicBezTo>
                      <a:pt x="6951" y="12264"/>
                      <a:pt x="5065" y="11530"/>
                      <a:pt x="3642" y="10106"/>
                    </a:cubicBezTo>
                    <a:cubicBezTo>
                      <a:pt x="1172" y="7637"/>
                      <a:pt x="770" y="3767"/>
                      <a:pt x="2691" y="847"/>
                    </a:cubicBezTo>
                    <a:cubicBezTo>
                      <a:pt x="2885" y="555"/>
                      <a:pt x="3100" y="271"/>
                      <a:pt x="3336" y="0"/>
                    </a:cubicBezTo>
                    <a:close/>
                  </a:path>
                </a:pathLst>
              </a:custGeom>
              <a:solidFill>
                <a:srgbClr val="F79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3" name="Google Shape;9043;p134">
                <a:extLst>
                  <a:ext uri="{FF2B5EF4-FFF2-40B4-BE49-F238E27FC236}">
                    <a16:creationId xmlns:a16="http://schemas.microsoft.com/office/drawing/2014/main" id="{9A9CDD42-57F2-D35B-7B63-668E8F59FF86}"/>
                  </a:ext>
                </a:extLst>
              </p:cNvPr>
              <p:cNvSpPr/>
              <p:nvPr/>
            </p:nvSpPr>
            <p:spPr>
              <a:xfrm>
                <a:off x="2146285" y="3395822"/>
                <a:ext cx="16972" cy="1697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46" extrusionOk="0">
                    <a:moveTo>
                      <a:pt x="319" y="0"/>
                    </a:moveTo>
                    <a:cubicBezTo>
                      <a:pt x="139" y="0"/>
                      <a:pt x="0" y="146"/>
                      <a:pt x="0" y="326"/>
                    </a:cubicBezTo>
                    <a:cubicBezTo>
                      <a:pt x="0" y="507"/>
                      <a:pt x="139" y="645"/>
                      <a:pt x="319" y="645"/>
                    </a:cubicBezTo>
                    <a:cubicBezTo>
                      <a:pt x="499" y="645"/>
                      <a:pt x="645" y="507"/>
                      <a:pt x="645" y="326"/>
                    </a:cubicBezTo>
                    <a:cubicBezTo>
                      <a:pt x="645" y="146"/>
                      <a:pt x="499" y="0"/>
                      <a:pt x="319" y="0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4" name="Google Shape;9044;p134">
                <a:extLst>
                  <a:ext uri="{FF2B5EF4-FFF2-40B4-BE49-F238E27FC236}">
                    <a16:creationId xmlns:a16="http://schemas.microsoft.com/office/drawing/2014/main" id="{33C088C6-129B-A647-B5E2-5064C877B726}"/>
                  </a:ext>
                </a:extLst>
              </p:cNvPr>
              <p:cNvSpPr/>
              <p:nvPr/>
            </p:nvSpPr>
            <p:spPr>
              <a:xfrm>
                <a:off x="1925228" y="3497497"/>
                <a:ext cx="16972" cy="1697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46" extrusionOk="0">
                    <a:moveTo>
                      <a:pt x="320" y="1"/>
                    </a:moveTo>
                    <a:cubicBezTo>
                      <a:pt x="139" y="1"/>
                      <a:pt x="0" y="146"/>
                      <a:pt x="0" y="320"/>
                    </a:cubicBezTo>
                    <a:cubicBezTo>
                      <a:pt x="0" y="500"/>
                      <a:pt x="139" y="646"/>
                      <a:pt x="320" y="646"/>
                    </a:cubicBezTo>
                    <a:cubicBezTo>
                      <a:pt x="500" y="646"/>
                      <a:pt x="646" y="500"/>
                      <a:pt x="646" y="320"/>
                    </a:cubicBezTo>
                    <a:cubicBezTo>
                      <a:pt x="646" y="146"/>
                      <a:pt x="500" y="1"/>
                      <a:pt x="320" y="1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5" name="Google Shape;9045;p134">
                <a:extLst>
                  <a:ext uri="{FF2B5EF4-FFF2-40B4-BE49-F238E27FC236}">
                    <a16:creationId xmlns:a16="http://schemas.microsoft.com/office/drawing/2014/main" id="{F580647C-CA3A-11D9-601B-DB8A5E555842}"/>
                  </a:ext>
                </a:extLst>
              </p:cNvPr>
              <p:cNvSpPr/>
              <p:nvPr/>
            </p:nvSpPr>
            <p:spPr>
              <a:xfrm>
                <a:off x="2200407" y="3265169"/>
                <a:ext cx="16972" cy="1697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46" extrusionOk="0">
                    <a:moveTo>
                      <a:pt x="326" y="0"/>
                    </a:moveTo>
                    <a:cubicBezTo>
                      <a:pt x="146" y="0"/>
                      <a:pt x="0" y="139"/>
                      <a:pt x="0" y="319"/>
                    </a:cubicBezTo>
                    <a:cubicBezTo>
                      <a:pt x="0" y="499"/>
                      <a:pt x="146" y="645"/>
                      <a:pt x="326" y="645"/>
                    </a:cubicBezTo>
                    <a:cubicBezTo>
                      <a:pt x="506" y="645"/>
                      <a:pt x="645" y="499"/>
                      <a:pt x="645" y="319"/>
                    </a:cubicBezTo>
                    <a:cubicBezTo>
                      <a:pt x="645" y="139"/>
                      <a:pt x="506" y="0"/>
                      <a:pt x="326" y="0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700" name="Google Shape;9046;p134">
              <a:extLst>
                <a:ext uri="{FF2B5EF4-FFF2-40B4-BE49-F238E27FC236}">
                  <a16:creationId xmlns:a16="http://schemas.microsoft.com/office/drawing/2014/main" id="{2EEE86C6-18E4-1544-2E3D-11EE2045486B}"/>
                </a:ext>
              </a:extLst>
            </p:cNvPr>
            <p:cNvGrpSpPr/>
            <p:nvPr/>
          </p:nvGrpSpPr>
          <p:grpSpPr>
            <a:xfrm>
              <a:off x="2093784" y="3614296"/>
              <a:ext cx="300114" cy="229396"/>
              <a:chOff x="2468465" y="3248854"/>
              <a:chExt cx="397818" cy="304078"/>
            </a:xfrm>
          </p:grpSpPr>
          <p:sp>
            <p:nvSpPr>
              <p:cNvPr id="5701" name="Google Shape;9047;p134">
                <a:extLst>
                  <a:ext uri="{FF2B5EF4-FFF2-40B4-BE49-F238E27FC236}">
                    <a16:creationId xmlns:a16="http://schemas.microsoft.com/office/drawing/2014/main" id="{4C9AADAE-31BC-061C-836B-75E5B5D8F532}"/>
                  </a:ext>
                </a:extLst>
              </p:cNvPr>
              <p:cNvSpPr/>
              <p:nvPr/>
            </p:nvSpPr>
            <p:spPr>
              <a:xfrm>
                <a:off x="2488511" y="3248854"/>
                <a:ext cx="182988" cy="99967"/>
              </a:xfrm>
              <a:custGeom>
                <a:avLst/>
                <a:gdLst/>
                <a:ahLst/>
                <a:cxnLst/>
                <a:rect l="l" t="t" r="r" b="b"/>
                <a:pathLst>
                  <a:path w="6965" h="3805" extrusionOk="0">
                    <a:moveTo>
                      <a:pt x="4042" y="0"/>
                    </a:moveTo>
                    <a:cubicBezTo>
                      <a:pt x="3341" y="0"/>
                      <a:pt x="2720" y="492"/>
                      <a:pt x="2560" y="1190"/>
                    </a:cubicBezTo>
                    <a:cubicBezTo>
                      <a:pt x="2465" y="1159"/>
                      <a:pt x="2368" y="1144"/>
                      <a:pt x="2272" y="1144"/>
                    </a:cubicBezTo>
                    <a:cubicBezTo>
                      <a:pt x="1976" y="1144"/>
                      <a:pt x="1692" y="1285"/>
                      <a:pt x="1519" y="1537"/>
                    </a:cubicBezTo>
                    <a:cubicBezTo>
                      <a:pt x="1421" y="1511"/>
                      <a:pt x="1324" y="1499"/>
                      <a:pt x="1228" y="1499"/>
                    </a:cubicBezTo>
                    <a:cubicBezTo>
                      <a:pt x="663" y="1499"/>
                      <a:pt x="162" y="1915"/>
                      <a:pt x="90" y="2508"/>
                    </a:cubicBezTo>
                    <a:cubicBezTo>
                      <a:pt x="0" y="3194"/>
                      <a:pt x="534" y="3798"/>
                      <a:pt x="1228" y="3798"/>
                    </a:cubicBezTo>
                    <a:lnTo>
                      <a:pt x="3066" y="3798"/>
                    </a:lnTo>
                    <a:lnTo>
                      <a:pt x="3898" y="3805"/>
                    </a:lnTo>
                    <a:lnTo>
                      <a:pt x="5001" y="3805"/>
                    </a:lnTo>
                    <a:cubicBezTo>
                      <a:pt x="5417" y="3035"/>
                      <a:pt x="6125" y="2473"/>
                      <a:pt x="6964" y="2237"/>
                    </a:cubicBezTo>
                    <a:cubicBezTo>
                      <a:pt x="6782" y="1800"/>
                      <a:pt x="6366" y="1531"/>
                      <a:pt x="5920" y="1531"/>
                    </a:cubicBezTo>
                    <a:cubicBezTo>
                      <a:pt x="5806" y="1531"/>
                      <a:pt x="5691" y="1549"/>
                      <a:pt x="5577" y="1585"/>
                    </a:cubicBezTo>
                    <a:lnTo>
                      <a:pt x="5577" y="1530"/>
                    </a:lnTo>
                    <a:cubicBezTo>
                      <a:pt x="5577" y="753"/>
                      <a:pt x="4994" y="94"/>
                      <a:pt x="4217" y="11"/>
                    </a:cubicBezTo>
                    <a:cubicBezTo>
                      <a:pt x="4159" y="4"/>
                      <a:pt x="4100" y="0"/>
                      <a:pt x="4042" y="0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2" name="Google Shape;9048;p134">
                <a:extLst>
                  <a:ext uri="{FF2B5EF4-FFF2-40B4-BE49-F238E27FC236}">
                    <a16:creationId xmlns:a16="http://schemas.microsoft.com/office/drawing/2014/main" id="{9C26EE91-F7C7-56A4-5CBC-3A431171F9F1}"/>
                  </a:ext>
                </a:extLst>
              </p:cNvPr>
              <p:cNvSpPr/>
              <p:nvPr/>
            </p:nvSpPr>
            <p:spPr>
              <a:xfrm>
                <a:off x="2468465" y="3303448"/>
                <a:ext cx="397818" cy="211389"/>
              </a:xfrm>
              <a:custGeom>
                <a:avLst/>
                <a:gdLst/>
                <a:ahLst/>
                <a:cxnLst/>
                <a:rect l="l" t="t" r="r" b="b"/>
                <a:pathLst>
                  <a:path w="15142" h="8046" extrusionOk="0">
                    <a:moveTo>
                      <a:pt x="8591" y="0"/>
                    </a:moveTo>
                    <a:cubicBezTo>
                      <a:pt x="7169" y="0"/>
                      <a:pt x="5780" y="932"/>
                      <a:pt x="5417" y="2524"/>
                    </a:cubicBezTo>
                    <a:cubicBezTo>
                      <a:pt x="5213" y="2455"/>
                      <a:pt x="5004" y="2422"/>
                      <a:pt x="4797" y="2422"/>
                    </a:cubicBezTo>
                    <a:cubicBezTo>
                      <a:pt x="4175" y="2422"/>
                      <a:pt x="3576" y="2724"/>
                      <a:pt x="3212" y="3260"/>
                    </a:cubicBezTo>
                    <a:cubicBezTo>
                      <a:pt x="3003" y="3205"/>
                      <a:pt x="2795" y="3179"/>
                      <a:pt x="2590" y="3179"/>
                    </a:cubicBezTo>
                    <a:cubicBezTo>
                      <a:pt x="1399" y="3179"/>
                      <a:pt x="340" y="4063"/>
                      <a:pt x="181" y="5306"/>
                    </a:cubicBezTo>
                    <a:cubicBezTo>
                      <a:pt x="0" y="6755"/>
                      <a:pt x="1131" y="8046"/>
                      <a:pt x="2594" y="8046"/>
                    </a:cubicBezTo>
                    <a:lnTo>
                      <a:pt x="5279" y="8046"/>
                    </a:lnTo>
                    <a:cubicBezTo>
                      <a:pt x="5285" y="7191"/>
                      <a:pt x="5987" y="6548"/>
                      <a:pt x="6786" y="6548"/>
                    </a:cubicBezTo>
                    <a:cubicBezTo>
                      <a:pt x="6934" y="6548"/>
                      <a:pt x="7084" y="6570"/>
                      <a:pt x="7235" y="6617"/>
                    </a:cubicBezTo>
                    <a:lnTo>
                      <a:pt x="7235" y="6547"/>
                    </a:lnTo>
                    <a:cubicBezTo>
                      <a:pt x="7235" y="5521"/>
                      <a:pt x="8012" y="4654"/>
                      <a:pt x="9031" y="4543"/>
                    </a:cubicBezTo>
                    <a:cubicBezTo>
                      <a:pt x="9109" y="4534"/>
                      <a:pt x="9187" y="4529"/>
                      <a:pt x="9264" y="4529"/>
                    </a:cubicBezTo>
                    <a:cubicBezTo>
                      <a:pt x="10197" y="4529"/>
                      <a:pt x="11019" y="5174"/>
                      <a:pt x="11237" y="6103"/>
                    </a:cubicBezTo>
                    <a:cubicBezTo>
                      <a:pt x="11365" y="6060"/>
                      <a:pt x="11496" y="6039"/>
                      <a:pt x="11625" y="6039"/>
                    </a:cubicBezTo>
                    <a:cubicBezTo>
                      <a:pt x="12015" y="6039"/>
                      <a:pt x="12390" y="6228"/>
                      <a:pt x="12624" y="6561"/>
                    </a:cubicBezTo>
                    <a:cubicBezTo>
                      <a:pt x="12749" y="6529"/>
                      <a:pt x="12875" y="6514"/>
                      <a:pt x="12999" y="6514"/>
                    </a:cubicBezTo>
                    <a:cubicBezTo>
                      <a:pt x="13526" y="6514"/>
                      <a:pt x="14029" y="6789"/>
                      <a:pt x="14310" y="7255"/>
                    </a:cubicBezTo>
                    <a:cubicBezTo>
                      <a:pt x="15045" y="6450"/>
                      <a:pt x="15142" y="5257"/>
                      <a:pt x="14559" y="4335"/>
                    </a:cubicBezTo>
                    <a:cubicBezTo>
                      <a:pt x="14107" y="3632"/>
                      <a:pt x="13336" y="3228"/>
                      <a:pt x="12536" y="3228"/>
                    </a:cubicBezTo>
                    <a:cubicBezTo>
                      <a:pt x="12292" y="3228"/>
                      <a:pt x="12046" y="3265"/>
                      <a:pt x="11806" y="3343"/>
                    </a:cubicBezTo>
                    <a:lnTo>
                      <a:pt x="11806" y="3232"/>
                    </a:lnTo>
                    <a:cubicBezTo>
                      <a:pt x="11806" y="2712"/>
                      <a:pt x="11681" y="2191"/>
                      <a:pt x="11431" y="1727"/>
                    </a:cubicBezTo>
                    <a:lnTo>
                      <a:pt x="10939" y="1026"/>
                    </a:lnTo>
                    <a:cubicBezTo>
                      <a:pt x="10280" y="324"/>
                      <a:pt x="9430" y="0"/>
                      <a:pt x="8591" y="0"/>
                    </a:cubicBezTo>
                    <a:close/>
                  </a:path>
                </a:pathLst>
              </a:custGeom>
              <a:solidFill>
                <a:srgbClr val="98DA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3" name="Google Shape;9049;p134">
                <a:extLst>
                  <a:ext uri="{FF2B5EF4-FFF2-40B4-BE49-F238E27FC236}">
                    <a16:creationId xmlns:a16="http://schemas.microsoft.com/office/drawing/2014/main" id="{4BD3A0A9-CC3D-76F7-5F20-46DC32DE7276}"/>
                  </a:ext>
                </a:extLst>
              </p:cNvPr>
              <p:cNvSpPr/>
              <p:nvPr/>
            </p:nvSpPr>
            <p:spPr>
              <a:xfrm>
                <a:off x="2473930" y="3387073"/>
                <a:ext cx="138141" cy="127763"/>
              </a:xfrm>
              <a:custGeom>
                <a:avLst/>
                <a:gdLst/>
                <a:ahLst/>
                <a:cxnLst/>
                <a:rect l="l" t="t" r="r" b="b"/>
                <a:pathLst>
                  <a:path w="5258" h="4863" extrusionOk="0">
                    <a:moveTo>
                      <a:pt x="2386" y="0"/>
                    </a:moveTo>
                    <a:cubicBezTo>
                      <a:pt x="1062" y="21"/>
                      <a:pt x="0" y="1103"/>
                      <a:pt x="0" y="2428"/>
                    </a:cubicBezTo>
                    <a:cubicBezTo>
                      <a:pt x="0" y="3753"/>
                      <a:pt x="1062" y="4835"/>
                      <a:pt x="2386" y="4863"/>
                    </a:cubicBezTo>
                    <a:lnTo>
                      <a:pt x="5071" y="4863"/>
                    </a:lnTo>
                    <a:cubicBezTo>
                      <a:pt x="5071" y="4613"/>
                      <a:pt x="5133" y="4370"/>
                      <a:pt x="5258" y="4148"/>
                    </a:cubicBezTo>
                    <a:cubicBezTo>
                      <a:pt x="3905" y="3115"/>
                      <a:pt x="2948" y="1651"/>
                      <a:pt x="2539" y="0"/>
                    </a:cubicBezTo>
                    <a:close/>
                  </a:path>
                </a:pathLst>
              </a:custGeom>
              <a:solidFill>
                <a:srgbClr val="62CF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4" name="Google Shape;9050;p134">
                <a:extLst>
                  <a:ext uri="{FF2B5EF4-FFF2-40B4-BE49-F238E27FC236}">
                    <a16:creationId xmlns:a16="http://schemas.microsoft.com/office/drawing/2014/main" id="{ACD91E6C-CBBA-EE2D-A26C-D20D6377D999}"/>
                  </a:ext>
                </a:extLst>
              </p:cNvPr>
              <p:cNvSpPr/>
              <p:nvPr/>
            </p:nvSpPr>
            <p:spPr>
              <a:xfrm>
                <a:off x="2488327" y="3279382"/>
                <a:ext cx="55409" cy="69438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643" extrusionOk="0">
                    <a:moveTo>
                      <a:pt x="2109" y="0"/>
                    </a:moveTo>
                    <a:lnTo>
                      <a:pt x="2109" y="0"/>
                    </a:lnTo>
                    <a:cubicBezTo>
                      <a:pt x="1866" y="42"/>
                      <a:pt x="1658" y="180"/>
                      <a:pt x="1519" y="382"/>
                    </a:cubicBezTo>
                    <a:cubicBezTo>
                      <a:pt x="1421" y="356"/>
                      <a:pt x="1324" y="344"/>
                      <a:pt x="1228" y="344"/>
                    </a:cubicBezTo>
                    <a:cubicBezTo>
                      <a:pt x="665" y="344"/>
                      <a:pt x="168" y="759"/>
                      <a:pt x="90" y="1346"/>
                    </a:cubicBezTo>
                    <a:cubicBezTo>
                      <a:pt x="0" y="2032"/>
                      <a:pt x="534" y="2643"/>
                      <a:pt x="1228" y="2643"/>
                    </a:cubicBezTo>
                    <a:lnTo>
                      <a:pt x="1769" y="2643"/>
                    </a:lnTo>
                    <a:cubicBezTo>
                      <a:pt x="1762" y="2518"/>
                      <a:pt x="1762" y="2393"/>
                      <a:pt x="1762" y="2268"/>
                    </a:cubicBezTo>
                    <a:cubicBezTo>
                      <a:pt x="1755" y="1498"/>
                      <a:pt x="1873" y="735"/>
                      <a:pt x="2109" y="0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5" name="Google Shape;9051;p134">
                <a:extLst>
                  <a:ext uri="{FF2B5EF4-FFF2-40B4-BE49-F238E27FC236}">
                    <a16:creationId xmlns:a16="http://schemas.microsoft.com/office/drawing/2014/main" id="{9B5B0E59-CF3A-E0AE-EE42-ECE01AC41E4F}"/>
                  </a:ext>
                </a:extLst>
              </p:cNvPr>
              <p:cNvSpPr/>
              <p:nvPr/>
            </p:nvSpPr>
            <p:spPr>
              <a:xfrm>
                <a:off x="2603663" y="3420807"/>
                <a:ext cx="246226" cy="132124"/>
              </a:xfrm>
              <a:custGeom>
                <a:avLst/>
                <a:gdLst/>
                <a:ahLst/>
                <a:cxnLst/>
                <a:rect l="l" t="t" r="r" b="b"/>
                <a:pathLst>
                  <a:path w="9372" h="5029" extrusionOk="0">
                    <a:moveTo>
                      <a:pt x="4117" y="0"/>
                    </a:moveTo>
                    <a:cubicBezTo>
                      <a:pt x="4040" y="0"/>
                      <a:pt x="3963" y="4"/>
                      <a:pt x="3885" y="13"/>
                    </a:cubicBezTo>
                    <a:cubicBezTo>
                      <a:pt x="2859" y="124"/>
                      <a:pt x="2089" y="991"/>
                      <a:pt x="2082" y="2018"/>
                    </a:cubicBezTo>
                    <a:lnTo>
                      <a:pt x="2082" y="2087"/>
                    </a:lnTo>
                    <a:cubicBezTo>
                      <a:pt x="1931" y="2040"/>
                      <a:pt x="1778" y="2017"/>
                      <a:pt x="1629" y="2017"/>
                    </a:cubicBezTo>
                    <a:cubicBezTo>
                      <a:pt x="910" y="2017"/>
                      <a:pt x="261" y="2541"/>
                      <a:pt x="147" y="3294"/>
                    </a:cubicBezTo>
                    <a:cubicBezTo>
                      <a:pt x="1" y="4210"/>
                      <a:pt x="708" y="5028"/>
                      <a:pt x="1631" y="5028"/>
                    </a:cubicBezTo>
                    <a:lnTo>
                      <a:pt x="7853" y="5028"/>
                    </a:lnTo>
                    <a:cubicBezTo>
                      <a:pt x="8692" y="5028"/>
                      <a:pt x="9372" y="4349"/>
                      <a:pt x="9372" y="3509"/>
                    </a:cubicBezTo>
                    <a:cubicBezTo>
                      <a:pt x="9372" y="2663"/>
                      <a:pt x="8692" y="1983"/>
                      <a:pt x="7853" y="1983"/>
                    </a:cubicBezTo>
                    <a:cubicBezTo>
                      <a:pt x="7728" y="1983"/>
                      <a:pt x="7596" y="1997"/>
                      <a:pt x="7471" y="2032"/>
                    </a:cubicBezTo>
                    <a:cubicBezTo>
                      <a:pt x="7240" y="1696"/>
                      <a:pt x="6859" y="1507"/>
                      <a:pt x="6464" y="1507"/>
                    </a:cubicBezTo>
                    <a:cubicBezTo>
                      <a:pt x="6337" y="1507"/>
                      <a:pt x="6209" y="1527"/>
                      <a:pt x="6084" y="1567"/>
                    </a:cubicBezTo>
                    <a:cubicBezTo>
                      <a:pt x="5873" y="644"/>
                      <a:pt x="5046" y="0"/>
                      <a:pt x="4117" y="0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6" name="Google Shape;9052;p134">
                <a:extLst>
                  <a:ext uri="{FF2B5EF4-FFF2-40B4-BE49-F238E27FC236}">
                    <a16:creationId xmlns:a16="http://schemas.microsoft.com/office/drawing/2014/main" id="{DE3A07EE-5591-1AD2-5D8F-6A3AD3E65550}"/>
                  </a:ext>
                </a:extLst>
              </p:cNvPr>
              <p:cNvSpPr/>
              <p:nvPr/>
            </p:nvSpPr>
            <p:spPr>
              <a:xfrm>
                <a:off x="2603847" y="3422594"/>
                <a:ext cx="143264" cy="130338"/>
              </a:xfrm>
              <a:custGeom>
                <a:avLst/>
                <a:gdLst/>
                <a:ahLst/>
                <a:cxnLst/>
                <a:rect l="l" t="t" r="r" b="b"/>
                <a:pathLst>
                  <a:path w="5453" h="4961" extrusionOk="0">
                    <a:moveTo>
                      <a:pt x="3559" y="1"/>
                    </a:moveTo>
                    <a:lnTo>
                      <a:pt x="3559" y="1"/>
                    </a:lnTo>
                    <a:cubicBezTo>
                      <a:pt x="2685" y="244"/>
                      <a:pt x="2082" y="1041"/>
                      <a:pt x="2082" y="1950"/>
                    </a:cubicBezTo>
                    <a:lnTo>
                      <a:pt x="2082" y="2019"/>
                    </a:lnTo>
                    <a:cubicBezTo>
                      <a:pt x="1931" y="1972"/>
                      <a:pt x="1778" y="1949"/>
                      <a:pt x="1629" y="1949"/>
                    </a:cubicBezTo>
                    <a:cubicBezTo>
                      <a:pt x="907" y="1949"/>
                      <a:pt x="254" y="2473"/>
                      <a:pt x="140" y="3226"/>
                    </a:cubicBezTo>
                    <a:cubicBezTo>
                      <a:pt x="1" y="4142"/>
                      <a:pt x="708" y="4960"/>
                      <a:pt x="1631" y="4960"/>
                    </a:cubicBezTo>
                    <a:lnTo>
                      <a:pt x="5453" y="4960"/>
                    </a:lnTo>
                    <a:cubicBezTo>
                      <a:pt x="4107" y="4350"/>
                      <a:pt x="3233" y="3011"/>
                      <a:pt x="3240" y="1527"/>
                    </a:cubicBezTo>
                    <a:cubicBezTo>
                      <a:pt x="3233" y="1000"/>
                      <a:pt x="3344" y="479"/>
                      <a:pt x="3559" y="1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</p:grpSp>
      <p:sp>
        <p:nvSpPr>
          <p:cNvPr id="5663" name="Google Shape;5663;p37"/>
          <p:cNvSpPr txBox="1">
            <a:spLocks noGrp="1"/>
          </p:cNvSpPr>
          <p:nvPr>
            <p:ph type="title" idx="21"/>
          </p:nvPr>
        </p:nvSpPr>
        <p:spPr>
          <a:xfrm>
            <a:off x="523813" y="233606"/>
            <a:ext cx="10272000" cy="85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Table of contents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4" name="Google Shape;5664;p37"/>
          <p:cNvSpPr/>
          <p:nvPr/>
        </p:nvSpPr>
        <p:spPr>
          <a:xfrm flipH="1">
            <a:off x="9230519" y="4586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5" name="Google Shape;5665;p37"/>
          <p:cNvSpPr/>
          <p:nvPr/>
        </p:nvSpPr>
        <p:spPr>
          <a:xfrm flipH="1">
            <a:off x="11060165" y="217031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6" name="Google Shape;5666;p37"/>
          <p:cNvSpPr/>
          <p:nvPr/>
        </p:nvSpPr>
        <p:spPr>
          <a:xfrm>
            <a:off x="7413682" y="829608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7" name="Google Shape;5667;p37"/>
          <p:cNvSpPr/>
          <p:nvPr/>
        </p:nvSpPr>
        <p:spPr>
          <a:xfrm flipH="1">
            <a:off x="9230519" y="1413028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8" name="Google Shape;5668;p37"/>
          <p:cNvSpPr/>
          <p:nvPr/>
        </p:nvSpPr>
        <p:spPr>
          <a:xfrm flipH="1">
            <a:off x="11685369" y="2995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9" name="Google Shape;5669;p37"/>
          <p:cNvSpPr/>
          <p:nvPr/>
        </p:nvSpPr>
        <p:spPr>
          <a:xfrm flipH="1">
            <a:off x="9896062" y="148878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0" name="Google Shape;5670;p37"/>
          <p:cNvSpPr/>
          <p:nvPr/>
        </p:nvSpPr>
        <p:spPr>
          <a:xfrm flipH="1">
            <a:off x="7437185" y="3935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7" name="Google Shape;5670;p37">
            <a:extLst>
              <a:ext uri="{FF2B5EF4-FFF2-40B4-BE49-F238E27FC236}">
                <a16:creationId xmlns:a16="http://schemas.microsoft.com/office/drawing/2014/main" id="{1059B89A-6A6E-9488-F578-FECC84043C51}"/>
              </a:ext>
            </a:extLst>
          </p:cNvPr>
          <p:cNvSpPr/>
          <p:nvPr/>
        </p:nvSpPr>
        <p:spPr>
          <a:xfrm flipH="1">
            <a:off x="7448303" y="41165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FCBD57BB-EBE1-4DBE-930B-B3F17C0A22E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pic>
        <p:nvPicPr>
          <p:cNvPr id="5686" name="Picture 5685">
            <a:extLst>
              <a:ext uri="{FF2B5EF4-FFF2-40B4-BE49-F238E27FC236}">
                <a16:creationId xmlns:a16="http://schemas.microsoft.com/office/drawing/2014/main" id="{DDF8B598-BB33-1204-8825-B331FFA01B1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24170" y="1119415"/>
            <a:ext cx="2422113" cy="2227821"/>
          </a:xfrm>
          <a:prstGeom prst="rect">
            <a:avLst/>
          </a:prstGeom>
        </p:spPr>
      </p:pic>
      <p:pic>
        <p:nvPicPr>
          <p:cNvPr id="5687" name="Picture 5686">
            <a:extLst>
              <a:ext uri="{FF2B5EF4-FFF2-40B4-BE49-F238E27FC236}">
                <a16:creationId xmlns:a16="http://schemas.microsoft.com/office/drawing/2014/main" id="{F88BD413-73D3-175C-9FD1-E98544ED99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97761" y="3334961"/>
            <a:ext cx="2336332" cy="2174834"/>
          </a:xfrm>
          <a:prstGeom prst="rect">
            <a:avLst/>
          </a:prstGeom>
        </p:spPr>
      </p:pic>
      <p:pic>
        <p:nvPicPr>
          <p:cNvPr id="5682" name="Picture 5681">
            <a:extLst>
              <a:ext uri="{FF2B5EF4-FFF2-40B4-BE49-F238E27FC236}">
                <a16:creationId xmlns:a16="http://schemas.microsoft.com/office/drawing/2014/main" id="{A1F9F2E9-8CF7-AE45-23DB-348D78E7B2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90856" y="3352322"/>
            <a:ext cx="2286035" cy="2228592"/>
          </a:xfrm>
          <a:prstGeom prst="rect">
            <a:avLst/>
          </a:prstGeom>
        </p:spPr>
      </p:pic>
      <p:pic>
        <p:nvPicPr>
          <p:cNvPr id="5684" name="Picture 5683">
            <a:extLst>
              <a:ext uri="{FF2B5EF4-FFF2-40B4-BE49-F238E27FC236}">
                <a16:creationId xmlns:a16="http://schemas.microsoft.com/office/drawing/2014/main" id="{CB1B32F9-ABB6-E539-E290-0F258C8BD9A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629780" y="1183412"/>
            <a:ext cx="2392689" cy="2226913"/>
          </a:xfrm>
          <a:prstGeom prst="rect">
            <a:avLst/>
          </a:prstGeom>
        </p:spPr>
      </p:pic>
      <p:pic>
        <p:nvPicPr>
          <p:cNvPr id="5685" name="Picture 5684">
            <a:extLst>
              <a:ext uri="{FF2B5EF4-FFF2-40B4-BE49-F238E27FC236}">
                <a16:creationId xmlns:a16="http://schemas.microsoft.com/office/drawing/2014/main" id="{7EB3DEB0-873D-B222-6C12-9A827F0BAA2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85294" y="3279555"/>
            <a:ext cx="2404602" cy="2197367"/>
          </a:xfrm>
          <a:prstGeom prst="rect">
            <a:avLst/>
          </a:prstGeom>
        </p:spPr>
      </p:pic>
      <p:sp>
        <p:nvSpPr>
          <p:cNvPr id="5645" name="Google Shape;5645;p37"/>
          <p:cNvSpPr txBox="1">
            <a:spLocks noGrp="1"/>
          </p:cNvSpPr>
          <p:nvPr>
            <p:ph type="title"/>
          </p:nvPr>
        </p:nvSpPr>
        <p:spPr>
          <a:xfrm>
            <a:off x="5948483" y="4861353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Practice 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1" name="Google Shape;5651;p37"/>
          <p:cNvSpPr txBox="1">
            <a:spLocks noGrp="1"/>
          </p:cNvSpPr>
          <p:nvPr>
            <p:ph type="title" idx="6"/>
          </p:nvPr>
        </p:nvSpPr>
        <p:spPr>
          <a:xfrm>
            <a:off x="4034293" y="2679257"/>
            <a:ext cx="2404602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Presentation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46" name="Google Shape;5646;p37"/>
          <p:cNvSpPr txBox="1">
            <a:spLocks noGrp="1"/>
          </p:cNvSpPr>
          <p:nvPr>
            <p:ph type="title" idx="2"/>
          </p:nvPr>
        </p:nvSpPr>
        <p:spPr>
          <a:xfrm>
            <a:off x="4333497" y="1206411"/>
            <a:ext cx="968812" cy="54633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2" name="Google Shape;5652;p37"/>
          <p:cNvSpPr txBox="1">
            <a:spLocks noGrp="1"/>
          </p:cNvSpPr>
          <p:nvPr>
            <p:ph type="title" idx="7"/>
          </p:nvPr>
        </p:nvSpPr>
        <p:spPr>
          <a:xfrm>
            <a:off x="7697252" y="1191196"/>
            <a:ext cx="975200" cy="58568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80" name="Google Shape;5652;p37">
            <a:extLst>
              <a:ext uri="{FF2B5EF4-FFF2-40B4-BE49-F238E27FC236}">
                <a16:creationId xmlns:a16="http://schemas.microsoft.com/office/drawing/2014/main" id="{78395B76-DC85-97A3-1106-F2E9C5F69E64}"/>
              </a:ext>
            </a:extLst>
          </p:cNvPr>
          <p:cNvSpPr txBox="1">
            <a:spLocks/>
          </p:cNvSpPr>
          <p:nvPr/>
        </p:nvSpPr>
        <p:spPr>
          <a:xfrm>
            <a:off x="2796568" y="3280886"/>
            <a:ext cx="9752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500" b="0" i="0" u="none" strike="noStrike" cap="none">
                <a:solidFill>
                  <a:schemeClr val="accent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3000"/>
              <a:buFont typeface="Chewy"/>
              <a:buNone/>
              <a:tabLst/>
              <a:defRPr/>
            </a:pPr>
            <a:r>
              <a:rPr kumimoji="0" lang="vi-VN" sz="3500" b="0" i="0" u="none" strike="noStrike" kern="0" cap="none" spc="0" normalizeH="0" baseline="0" noProof="0" dirty="0">
                <a:ln>
                  <a:noFill/>
                </a:ln>
                <a:solidFill>
                  <a:srgbClr val="FF3A5F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01</a:t>
            </a:r>
          </a:p>
        </p:txBody>
      </p:sp>
      <p:sp>
        <p:nvSpPr>
          <p:cNvPr id="5655" name="Google Shape;5655;p37"/>
          <p:cNvSpPr txBox="1">
            <a:spLocks noGrp="1"/>
          </p:cNvSpPr>
          <p:nvPr>
            <p:ph type="title" idx="13"/>
          </p:nvPr>
        </p:nvSpPr>
        <p:spPr>
          <a:xfrm>
            <a:off x="6073337" y="3232273"/>
            <a:ext cx="1003072" cy="67659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79" name="Google Shape;5651;p37">
            <a:extLst>
              <a:ext uri="{FF2B5EF4-FFF2-40B4-BE49-F238E27FC236}">
                <a16:creationId xmlns:a16="http://schemas.microsoft.com/office/drawing/2014/main" id="{120098DD-55F2-B3E6-8883-7A46CEDC3714}"/>
              </a:ext>
            </a:extLst>
          </p:cNvPr>
          <p:cNvSpPr txBox="1">
            <a:spLocks/>
          </p:cNvSpPr>
          <p:nvPr/>
        </p:nvSpPr>
        <p:spPr>
          <a:xfrm>
            <a:off x="2605494" y="4864263"/>
            <a:ext cx="26824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2933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2400"/>
              <a:buFont typeface="Chewy"/>
              <a:buNone/>
              <a:tabLst/>
              <a:defRPr/>
            </a:pPr>
            <a:r>
              <a:rPr lang="vi-VN" sz="2000" kern="0" dirty="0">
                <a:solidFill>
                  <a:srgbClr val="191919"/>
                </a:solidFill>
                <a:latin typeface="Comic Sans MS" panose="030F0702030302020204" pitchFamily="66" charset="0"/>
              </a:rPr>
              <a:t>Warm-up</a:t>
            </a:r>
            <a:endParaRPr kumimoji="0" lang="vi-VN" sz="2000" b="0" i="0" u="none" strike="noStrike" kern="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sym typeface="Chewy"/>
            </a:endParaRPr>
          </a:p>
        </p:txBody>
      </p:sp>
      <p:sp>
        <p:nvSpPr>
          <p:cNvPr id="5654" name="Google Shape;5654;p37"/>
          <p:cNvSpPr txBox="1">
            <a:spLocks noGrp="1"/>
          </p:cNvSpPr>
          <p:nvPr>
            <p:ph type="title" idx="9"/>
          </p:nvPr>
        </p:nvSpPr>
        <p:spPr>
          <a:xfrm>
            <a:off x="7448303" y="2642702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Production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60" name="Google Shape;5660;p37"/>
          <p:cNvSpPr txBox="1">
            <a:spLocks noGrp="1"/>
          </p:cNvSpPr>
          <p:nvPr>
            <p:ph type="title" idx="18"/>
          </p:nvPr>
        </p:nvSpPr>
        <p:spPr>
          <a:xfrm>
            <a:off x="9034815" y="4805371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Wrap–up &amp; Assessment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8" name="Google Shape;5658;p37"/>
          <p:cNvSpPr txBox="1">
            <a:spLocks noGrp="1"/>
          </p:cNvSpPr>
          <p:nvPr>
            <p:ph type="title" idx="16"/>
          </p:nvPr>
        </p:nvSpPr>
        <p:spPr>
          <a:xfrm>
            <a:off x="9287739" y="3248575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pic>
        <p:nvPicPr>
          <p:cNvPr id="5793" name="Picture 5792">
            <a:extLst>
              <a:ext uri="{FF2B5EF4-FFF2-40B4-BE49-F238E27FC236}">
                <a16:creationId xmlns:a16="http://schemas.microsoft.com/office/drawing/2014/main" id="{9012F40E-97DA-EC12-331D-F1508031626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24463" y="2384719"/>
            <a:ext cx="2262899" cy="438736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  <p:sndAc>
          <p:stSnd>
            <p:snd r:embed="rId3" name="wind.wav"/>
          </p:stSnd>
        </p:sndAc>
      </p:transition>
    </mc:Choice>
    <mc:Fallback xmlns="">
      <p:transition spd="slow">
        <p:fade/>
        <p:sndAc>
          <p:stSnd>
            <p:snd r:embed="rId12" name="wind.wav"/>
          </p:stSnd>
        </p:sndAc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598524" y="3429000"/>
            <a:ext cx="6786995" cy="2308324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1085912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黑体" panose="02010609060101010101" pitchFamily="2" charset="-122"/>
                <a:cs typeface="+mn-cs"/>
              </a:rPr>
              <a:t>Thank you &amp; goodbye!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黑体" panose="02010609060101010101" pitchFamily="2" charset="-122"/>
              <a:cs typeface="+mn-cs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70780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8552;p56">
            <a:extLst>
              <a:ext uri="{FF2B5EF4-FFF2-40B4-BE49-F238E27FC236}">
                <a16:creationId xmlns:a16="http://schemas.microsoft.com/office/drawing/2014/main" id="{28345D53-0C74-1390-F51D-951C7CFA3FFD}"/>
              </a:ext>
            </a:extLst>
          </p:cNvPr>
          <p:cNvSpPr/>
          <p:nvPr/>
        </p:nvSpPr>
        <p:spPr>
          <a:xfrm rot="10800000" flipH="1">
            <a:off x="1752590" y="4923333"/>
            <a:ext cx="9051482" cy="784182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295467" y="3406400"/>
            <a:ext cx="7623600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1870088" y="4980976"/>
            <a:ext cx="8775398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-US" sz="2800" dirty="0">
                <a:latin typeface="Comic Sans MS" panose="030F0702030302020204" pitchFamily="66" charset="0"/>
              </a:rPr>
              <a:t>Use the puzzles to make a meaningful sentence. </a:t>
            </a:r>
            <a:endParaRPr sz="28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>
                <a:latin typeface="Comic Sans MS" panose="030F0702030302020204" pitchFamily="66" charset="0"/>
              </a:rPr>
              <a:t>01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10043683" y="5886606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638560" y="5680951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171968" y="5726431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B60F55FF-0F1A-D144-66DC-49BE406F84B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0AB8A74-5B9A-A20E-01B0-D48714A2F76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40777" y="123399"/>
            <a:ext cx="4738455" cy="375682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3" name="wind.wav"/>
          </p:stSnd>
        </p:sndAc>
      </p:transition>
    </mc:Choice>
    <mc:Fallback xmlns="">
      <p:transition spd="slow">
        <p:split orient="vert"/>
        <p:sndAc>
          <p:stSnd>
            <p:snd r:embed="rId8" name="wind.wav"/>
          </p:stSnd>
        </p:sndAc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64655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2050" name="Picture 2" descr="123 Numbers Song | 1234 Number Names | 1 To 10 Counting for Kids | 12345  Cartoon Video - YouTube">
            <a:hlinkClick r:id="rId5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028" b="50000" l="2891" r="29219">
                        <a14:foregroundMark x1="17500" y1="15139" x2="16563" y2="3388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695" t="3673" r="70277" b="50000"/>
          <a:stretch/>
        </p:blipFill>
        <p:spPr bwMode="auto">
          <a:xfrm>
            <a:off x="1785559" y="944946"/>
            <a:ext cx="2313719" cy="2316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123 Numbers Song | 1234 Number Names | 1 To 10 Counting for Kids | 12345  Cartoon Video - YouTube">
            <a:hlinkClick r:id="rId8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028" b="48194" l="37031" r="630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79" t="3215" r="36809" b="50000"/>
          <a:stretch/>
        </p:blipFill>
        <p:spPr bwMode="auto">
          <a:xfrm>
            <a:off x="5376102" y="944946"/>
            <a:ext cx="2313718" cy="2331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123 Numbers Song | 1234 Number Names | 1 To 10 Counting for Kids | 12345  Cartoon Video - YouTube">
            <a:hlinkClick r:id="rId10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889" b="50694" l="69922" r="9570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0107" t="3050" r="3746" b="50757"/>
          <a:stretch/>
        </p:blipFill>
        <p:spPr bwMode="auto">
          <a:xfrm>
            <a:off x="1785559" y="3739078"/>
            <a:ext cx="2331047" cy="2316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123 Numbers Song | 1234 Number Names | 1 To 10 Counting for Kids | 12345  Cartoon Video - YouTube">
            <a:hlinkClick r:id="rId12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1389" b="96528" l="3438" r="2929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685" t="50000" r="70524" b="3041"/>
          <a:stretch/>
        </p:blipFill>
        <p:spPr bwMode="auto">
          <a:xfrm>
            <a:off x="5272644" y="3672368"/>
            <a:ext cx="2417176" cy="23831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 descr="https://i.pinimg.com/564x/37/da/f8/37daf8c02732d8f622b808f4aa4171e6.jpg"/>
          <p:cNvPicPr>
            <a:picLocks noChangeAspect="1" noChangeArrowheads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2989" b="90000" l="9929" r="92553">
                        <a14:foregroundMark x1="25177" y1="44253" x2="25177" y2="44253"/>
                        <a14:foregroundMark x1="26596" y1="45172" x2="26596" y2="45172"/>
                        <a14:foregroundMark x1="23582" y1="41379" x2="23582" y2="41379"/>
                        <a14:foregroundMark x1="22163" y1="39195" x2="22163" y2="39195"/>
                        <a14:foregroundMark x1="21099" y1="37011" x2="21099" y2="37011"/>
                        <a14:foregroundMark x1="21099" y1="36322" x2="21099" y2="36322"/>
                        <a14:foregroundMark x1="20745" y1="35057" x2="20745" y2="35057"/>
                        <a14:foregroundMark x1="55496" y1="71494" x2="57447" y2="77241"/>
                        <a14:foregroundMark x1="50000" y1="73103" x2="50000" y2="77931"/>
                        <a14:foregroundMark x1="23050" y1="42989" x2="23050" y2="42989"/>
                        <a14:foregroundMark x1="21631" y1="40805" x2="21631" y2="40805"/>
                        <a14:foregroundMark x1="20745" y1="39540" x2="20745" y2="39540"/>
                        <a14:foregroundMark x1="19149" y1="37931" x2="19149" y2="37931"/>
                        <a14:foregroundMark x1="19149" y1="37931" x2="19149" y2="37931"/>
                        <a14:backgroundMark x1="54965" y1="79425" x2="54965" y2="79425"/>
                        <a14:backgroundMark x1="53014" y1="75632" x2="53014" y2="75632"/>
                        <a14:backgroundMark x1="52482" y1="73793" x2="52482" y2="73793"/>
                        <a14:backgroundMark x1="53546" y1="72759" x2="53546" y2="7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9" t="4630" r="24031" b="10064"/>
          <a:stretch/>
        </p:blipFill>
        <p:spPr bwMode="auto">
          <a:xfrm>
            <a:off x="8250153" y="2807323"/>
            <a:ext cx="1704108" cy="3726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2" name="Picture 14" descr="Comic speech bubbles with text set, colorful cartoon sound effects vector  illustrations in pop art style. Comic speech | CanStock">
            <a:hlinkClick r:id="rId16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9804" b="89804" l="10000" r="96250">
                        <a14:foregroundMark x1="53750" y1="55686" x2="89250" y2="372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363" t="21765" r="4928" b="35026"/>
          <a:stretch/>
        </p:blipFill>
        <p:spPr bwMode="auto">
          <a:xfrm>
            <a:off x="9972878" y="5311584"/>
            <a:ext cx="1679618" cy="10348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1784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101600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13" name="图片 1">
            <a:extLst>
              <a:ext uri="{FF2B5EF4-FFF2-40B4-BE49-F238E27FC236}">
                <a16:creationId xmlns:a16="http://schemas.microsoft.com/office/drawing/2014/main" id="{EEE5EEEB-F44B-4E30-BC59-EB5652E002B5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69" r="34716"/>
          <a:stretch/>
        </p:blipFill>
        <p:spPr>
          <a:xfrm>
            <a:off x="312234" y="-566595"/>
            <a:ext cx="4863938" cy="5283561"/>
          </a:xfrm>
          <a:prstGeom prst="rect">
            <a:avLst/>
          </a:prstGeom>
        </p:spPr>
      </p:pic>
      <p:sp>
        <p:nvSpPr>
          <p:cNvPr id="16" name="Scroll: Horizontal 14">
            <a:extLst>
              <a:ext uri="{FF2B5EF4-FFF2-40B4-BE49-F238E27FC236}">
                <a16:creationId xmlns:a16="http://schemas.microsoft.com/office/drawing/2014/main" id="{FC0D0255-F6F8-46B7-B4BE-2182E0FB4FFF}"/>
              </a:ext>
            </a:extLst>
          </p:cNvPr>
          <p:cNvSpPr/>
          <p:nvPr/>
        </p:nvSpPr>
        <p:spPr>
          <a:xfrm>
            <a:off x="867865" y="4429113"/>
            <a:ext cx="9660193" cy="2061151"/>
          </a:xfrm>
          <a:prstGeom prst="horizontalScroll">
            <a:avLst/>
          </a:prstGeom>
          <a:solidFill>
            <a:srgbClr val="FFFFFF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b="1" kern="0" dirty="0">
                <a:solidFill>
                  <a:sysClr val="windowText" lastClr="000000"/>
                </a:solidFill>
                <a:latin typeface="Comic Sans MS" panose="030F0702030302020204" pitchFamily="66" charset="0"/>
                <a:sym typeface="Arial"/>
              </a:rPr>
              <a:t>_____________________________.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8319531" y="1157518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This is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5B05CED-709F-4EA9-B7D4-5476563D359A}"/>
              </a:ext>
            </a:extLst>
          </p:cNvPr>
          <p:cNvSpPr/>
          <p:nvPr/>
        </p:nvSpPr>
        <p:spPr>
          <a:xfrm>
            <a:off x="5176172" y="2047029"/>
            <a:ext cx="1396075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my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7129523" y="2496856"/>
            <a:ext cx="2705357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parrot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4C2CE2F-5609-495F-8892-55F022E8FC98}"/>
              </a:ext>
            </a:extLst>
          </p:cNvPr>
          <p:cNvSpPr/>
          <p:nvPr/>
        </p:nvSpPr>
        <p:spPr>
          <a:xfrm>
            <a:off x="3393471" y="7612168"/>
            <a:ext cx="8085999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rgbClr val="50334D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This is my smart parrot</a:t>
            </a:r>
          </a:p>
        </p:txBody>
      </p:sp>
      <p:sp>
        <p:nvSpPr>
          <p:cNvPr id="25" name="Star: 10 Points 21">
            <a:extLst>
              <a:ext uri="{FF2B5EF4-FFF2-40B4-BE49-F238E27FC236}">
                <a16:creationId xmlns:a16="http://schemas.microsoft.com/office/drawing/2014/main" id="{E6E1EDAD-13CA-4E83-A22C-098662E347CE}"/>
              </a:ext>
            </a:extLst>
          </p:cNvPr>
          <p:cNvSpPr/>
          <p:nvPr/>
        </p:nvSpPr>
        <p:spPr>
          <a:xfrm>
            <a:off x="10240612" y="4049421"/>
            <a:ext cx="1194619" cy="1075600"/>
          </a:xfrm>
          <a:prstGeom prst="star10">
            <a:avLst/>
          </a:prstGeom>
          <a:solidFill>
            <a:srgbClr val="5CC957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+3</a:t>
            </a:r>
          </a:p>
        </p:txBody>
      </p:sp>
      <p:pic>
        <p:nvPicPr>
          <p:cNvPr id="26" name="Picture 2">
            <a:hlinkClick r:id="rId9" action="ppaction://hlinksldjump"/>
            <a:extLst>
              <a:ext uri="{FF2B5EF4-FFF2-40B4-BE49-F238E27FC236}">
                <a16:creationId xmlns:a16="http://schemas.microsoft.com/office/drawing/2014/main" id="{EF6FA45F-9285-4871-BA8B-6696A1777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3268" r="100000">
                        <a14:foregroundMark x1="49183" y1="77843" x2="52941" y2="77843"/>
                        <a14:foregroundMark x1="57516" y1="77843" x2="56209" y2="78431"/>
                        <a14:foregroundMark x1="41830" y1="75686" x2="43464" y2="77255"/>
                        <a14:foregroundMark x1="59477" y1="24706" x2="59477" y2="24706"/>
                        <a14:foregroundMark x1="59150" y1="34118" x2="58333" y2="39608"/>
                        <a14:foregroundMark x1="64542" y1="34706" x2="64542" y2="34706"/>
                        <a14:foregroundMark x1="72222" y1="28039" x2="72222" y2="28039"/>
                        <a14:foregroundMark x1="78922" y1="27059" x2="78922" y2="27059"/>
                        <a14:foregroundMark x1="82190" y1="34510" x2="82190" y2="34510"/>
                        <a14:foregroundMark x1="46405" y1="31961" x2="46405" y2="31961"/>
                        <a14:foregroundMark x1="42484" y1="32353" x2="42484" y2="32353"/>
                        <a14:foregroundMark x1="28595" y1="29216" x2="28595" y2="29216"/>
                        <a14:foregroundMark x1="43791" y1="19216" x2="43791" y2="19216"/>
                        <a14:foregroundMark x1="49673" y1="17843" x2="49673" y2="17843"/>
                        <a14:foregroundMark x1="61928" y1="13529" x2="61928" y2="13529"/>
                        <a14:foregroundMark x1="71078" y1="17059" x2="71078" y2="17059"/>
                        <a14:foregroundMark x1="60294" y1="44118" x2="60294" y2="44118"/>
                        <a14:foregroundMark x1="44118" y1="40784" x2="44118" y2="40784"/>
                        <a14:foregroundMark x1="61275" y1="35686" x2="61275" y2="35686"/>
                        <a14:foregroundMark x1="49673" y1="37059" x2="49673" y2="370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81550" y="4429113"/>
            <a:ext cx="3142003" cy="2618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3" descr="A child holding a bird&#10;&#10;Description automatically generated">
            <a:extLst>
              <a:ext uri="{FF2B5EF4-FFF2-40B4-BE49-F238E27FC236}">
                <a16:creationId xmlns:a16="http://schemas.microsoft.com/office/drawing/2014/main" id="{A22AC672-70B3-D3ED-5AF1-CB754469F9E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479" y="524582"/>
            <a:ext cx="4262058" cy="384207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CF90DE0-7DF6-B00D-B495-86FD7DB9DC5F}"/>
              </a:ext>
            </a:extLst>
          </p:cNvPr>
          <p:cNvSpPr/>
          <p:nvPr/>
        </p:nvSpPr>
        <p:spPr>
          <a:xfrm>
            <a:off x="5893672" y="1075518"/>
            <a:ext cx="1959447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smart</a:t>
            </a:r>
          </a:p>
        </p:txBody>
      </p:sp>
    </p:spTree>
    <p:extLst>
      <p:ext uri="{BB962C8B-B14F-4D97-AF65-F5344CB8AC3E}">
        <p14:creationId xmlns:p14="http://schemas.microsoft.com/office/powerpoint/2010/main" val="1742629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7037E-6 L -0.0056 -0.3729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6" y="-1865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101600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13" name="图片 1">
            <a:extLst>
              <a:ext uri="{FF2B5EF4-FFF2-40B4-BE49-F238E27FC236}">
                <a16:creationId xmlns:a16="http://schemas.microsoft.com/office/drawing/2014/main" id="{EEE5EEEB-F44B-4E30-BC59-EB5652E002B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69" r="34716"/>
          <a:stretch/>
        </p:blipFill>
        <p:spPr>
          <a:xfrm>
            <a:off x="207932" y="-566595"/>
            <a:ext cx="5197764" cy="5484283"/>
          </a:xfrm>
          <a:prstGeom prst="rect">
            <a:avLst/>
          </a:prstGeom>
        </p:spPr>
      </p:pic>
      <p:sp>
        <p:nvSpPr>
          <p:cNvPr id="16" name="Scroll: Horizontal 14">
            <a:extLst>
              <a:ext uri="{FF2B5EF4-FFF2-40B4-BE49-F238E27FC236}">
                <a16:creationId xmlns:a16="http://schemas.microsoft.com/office/drawing/2014/main" id="{FC0D0255-F6F8-46B7-B4BE-2182E0FB4FFF}"/>
              </a:ext>
            </a:extLst>
          </p:cNvPr>
          <p:cNvSpPr/>
          <p:nvPr/>
        </p:nvSpPr>
        <p:spPr>
          <a:xfrm>
            <a:off x="899090" y="4492826"/>
            <a:ext cx="9660193" cy="2061151"/>
          </a:xfrm>
          <a:prstGeom prst="horizontalScroll">
            <a:avLst/>
          </a:prstGeom>
          <a:solidFill>
            <a:srgbClr val="FFFFFF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ysClr val="windowText" lastClr="000000"/>
                </a:solidFill>
                <a:latin typeface="Comic Sans MS" panose="030F0702030302020204" pitchFamily="66" charset="0"/>
                <a:sym typeface="Arial"/>
              </a:rPr>
              <a:t>____________________________.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8319531" y="1157518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She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5B05CED-709F-4EA9-B7D4-5476563D359A}"/>
              </a:ext>
            </a:extLst>
          </p:cNvPr>
          <p:cNvSpPr/>
          <p:nvPr/>
        </p:nvSpPr>
        <p:spPr>
          <a:xfrm>
            <a:off x="5583271" y="1831039"/>
            <a:ext cx="2047588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her car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8251838" y="2741714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really fast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4C2CE2F-5609-495F-8892-55F022E8FC98}"/>
              </a:ext>
            </a:extLst>
          </p:cNvPr>
          <p:cNvSpPr/>
          <p:nvPr/>
        </p:nvSpPr>
        <p:spPr>
          <a:xfrm>
            <a:off x="2819615" y="7275672"/>
            <a:ext cx="8085999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rgbClr val="50334D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She drives her car really fast</a:t>
            </a:r>
          </a:p>
        </p:txBody>
      </p:sp>
      <p:sp>
        <p:nvSpPr>
          <p:cNvPr id="25" name="Star: 10 Points 21">
            <a:extLst>
              <a:ext uri="{FF2B5EF4-FFF2-40B4-BE49-F238E27FC236}">
                <a16:creationId xmlns:a16="http://schemas.microsoft.com/office/drawing/2014/main" id="{E6E1EDAD-13CA-4E83-A22C-098662E347CE}"/>
              </a:ext>
            </a:extLst>
          </p:cNvPr>
          <p:cNvSpPr/>
          <p:nvPr/>
        </p:nvSpPr>
        <p:spPr>
          <a:xfrm>
            <a:off x="10240612" y="4049421"/>
            <a:ext cx="1194619" cy="1075600"/>
          </a:xfrm>
          <a:prstGeom prst="star10">
            <a:avLst/>
          </a:prstGeom>
          <a:solidFill>
            <a:srgbClr val="5CC957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+5</a:t>
            </a:r>
          </a:p>
        </p:txBody>
      </p:sp>
      <p:pic>
        <p:nvPicPr>
          <p:cNvPr id="26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EF6FA45F-9285-4871-BA8B-6696A1777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3268" r="100000">
                        <a14:foregroundMark x1="49183" y1="77843" x2="52941" y2="77843"/>
                        <a14:foregroundMark x1="57516" y1="77843" x2="56209" y2="78431"/>
                        <a14:foregroundMark x1="41830" y1="75686" x2="43464" y2="77255"/>
                        <a14:foregroundMark x1="59477" y1="24706" x2="59477" y2="24706"/>
                        <a14:foregroundMark x1="59150" y1="34118" x2="58333" y2="39608"/>
                        <a14:foregroundMark x1="64542" y1="34706" x2="64542" y2="34706"/>
                        <a14:foregroundMark x1="72222" y1="28039" x2="72222" y2="28039"/>
                        <a14:foregroundMark x1="78922" y1="27059" x2="78922" y2="27059"/>
                        <a14:foregroundMark x1="82190" y1="34510" x2="82190" y2="34510"/>
                        <a14:foregroundMark x1="46405" y1="31961" x2="46405" y2="31961"/>
                        <a14:foregroundMark x1="42484" y1="32353" x2="42484" y2="32353"/>
                        <a14:foregroundMark x1="28595" y1="29216" x2="28595" y2="29216"/>
                        <a14:foregroundMark x1="43791" y1="19216" x2="43791" y2="19216"/>
                        <a14:foregroundMark x1="49673" y1="17843" x2="49673" y2="17843"/>
                        <a14:foregroundMark x1="61928" y1="13529" x2="61928" y2="13529"/>
                        <a14:foregroundMark x1="71078" y1="17059" x2="71078" y2="17059"/>
                        <a14:foregroundMark x1="60294" y1="44118" x2="60294" y2="44118"/>
                        <a14:foregroundMark x1="44118" y1="40784" x2="44118" y2="40784"/>
                        <a14:foregroundMark x1="61275" y1="35686" x2="61275" y2="35686"/>
                        <a14:foregroundMark x1="49673" y1="37059" x2="49673" y2="370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3388" y="4492827"/>
            <a:ext cx="3339414" cy="2782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5569572" y="758701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drives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3C200F7-579D-8803-41EC-B90D750DBC3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06056" y="593363"/>
            <a:ext cx="4476870" cy="403868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797986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2.22222E-6 L -0.00534 -0.3004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-150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101600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4" name="图片 1">
            <a:extLst>
              <a:ext uri="{FF2B5EF4-FFF2-40B4-BE49-F238E27FC236}">
                <a16:creationId xmlns:a16="http://schemas.microsoft.com/office/drawing/2014/main" id="{EEE5EEEB-F44B-4E30-BC59-EB5652E002B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69" r="34716"/>
          <a:stretch/>
        </p:blipFill>
        <p:spPr>
          <a:xfrm>
            <a:off x="489170" y="-450883"/>
            <a:ext cx="4487216" cy="5122629"/>
          </a:xfrm>
          <a:prstGeom prst="rect">
            <a:avLst/>
          </a:prstGeom>
        </p:spPr>
      </p:pic>
      <p:sp>
        <p:nvSpPr>
          <p:cNvPr id="7" name="Scroll: Horizontal 14">
            <a:extLst>
              <a:ext uri="{FF2B5EF4-FFF2-40B4-BE49-F238E27FC236}">
                <a16:creationId xmlns:a16="http://schemas.microsoft.com/office/drawing/2014/main" id="{FC0D0255-F6F8-46B7-B4BE-2182E0FB4FFF}"/>
              </a:ext>
            </a:extLst>
          </p:cNvPr>
          <p:cNvSpPr/>
          <p:nvPr/>
        </p:nvSpPr>
        <p:spPr>
          <a:xfrm>
            <a:off x="1120880" y="4261067"/>
            <a:ext cx="9660193" cy="2061151"/>
          </a:xfrm>
          <a:prstGeom prst="horizontalScroll">
            <a:avLst/>
          </a:prstGeom>
          <a:solidFill>
            <a:srgbClr val="FFFFFF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b="1" kern="0" dirty="0">
                <a:solidFill>
                  <a:sysClr val="windowText" lastClr="000000"/>
                </a:solidFill>
                <a:latin typeface="Comic Sans MS" panose="030F0702030302020204" pitchFamily="66" charset="0"/>
                <a:sym typeface="Arial"/>
              </a:rPr>
              <a:t>  ______________________________.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8818165" y="745033"/>
            <a:ext cx="174823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He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5B05CED-709F-4EA9-B7D4-5476563D359A}"/>
              </a:ext>
            </a:extLst>
          </p:cNvPr>
          <p:cNvSpPr/>
          <p:nvPr/>
        </p:nvSpPr>
        <p:spPr>
          <a:xfrm>
            <a:off x="9066326" y="1876296"/>
            <a:ext cx="1396075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likes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5423864" y="638597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watching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4C2CE2F-5609-495F-8892-55F022E8FC98}"/>
              </a:ext>
            </a:extLst>
          </p:cNvPr>
          <p:cNvSpPr/>
          <p:nvPr/>
        </p:nvSpPr>
        <p:spPr>
          <a:xfrm>
            <a:off x="2364850" y="7176286"/>
            <a:ext cx="746229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rgbClr val="50334D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  He really likes  watching the concert</a:t>
            </a:r>
          </a:p>
        </p:txBody>
      </p:sp>
      <p:sp>
        <p:nvSpPr>
          <p:cNvPr id="12" name="Star: 10 Points 21">
            <a:extLst>
              <a:ext uri="{FF2B5EF4-FFF2-40B4-BE49-F238E27FC236}">
                <a16:creationId xmlns:a16="http://schemas.microsoft.com/office/drawing/2014/main" id="{E6E1EDAD-13CA-4E83-A22C-098662E347CE}"/>
              </a:ext>
            </a:extLst>
          </p:cNvPr>
          <p:cNvSpPr/>
          <p:nvPr/>
        </p:nvSpPr>
        <p:spPr>
          <a:xfrm>
            <a:off x="10462401" y="3817663"/>
            <a:ext cx="1194619" cy="1075600"/>
          </a:xfrm>
          <a:prstGeom prst="star10">
            <a:avLst/>
          </a:prstGeom>
          <a:solidFill>
            <a:srgbClr val="5CC957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+4</a:t>
            </a:r>
          </a:p>
        </p:txBody>
      </p:sp>
      <p:pic>
        <p:nvPicPr>
          <p:cNvPr id="13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EF6FA45F-9285-4871-BA8B-6696A1777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3268" r="100000">
                        <a14:foregroundMark x1="49183" y1="77843" x2="52941" y2="77843"/>
                        <a14:foregroundMark x1="57516" y1="77843" x2="56209" y2="78431"/>
                        <a14:foregroundMark x1="41830" y1="75686" x2="43464" y2="77255"/>
                        <a14:foregroundMark x1="59477" y1="24706" x2="59477" y2="24706"/>
                        <a14:foregroundMark x1="59150" y1="34118" x2="58333" y2="39608"/>
                        <a14:foregroundMark x1="64542" y1="34706" x2="64542" y2="34706"/>
                        <a14:foregroundMark x1="72222" y1="28039" x2="72222" y2="28039"/>
                        <a14:foregroundMark x1="78922" y1="27059" x2="78922" y2="27059"/>
                        <a14:foregroundMark x1="82190" y1="34510" x2="82190" y2="34510"/>
                        <a14:foregroundMark x1="46405" y1="31961" x2="46405" y2="31961"/>
                        <a14:foregroundMark x1="42484" y1="32353" x2="42484" y2="32353"/>
                        <a14:foregroundMark x1="28595" y1="29216" x2="28595" y2="29216"/>
                        <a14:foregroundMark x1="43791" y1="19216" x2="43791" y2="19216"/>
                        <a14:foregroundMark x1="49673" y1="17843" x2="49673" y2="17843"/>
                        <a14:foregroundMark x1="61928" y1="13529" x2="61928" y2="13529"/>
                        <a14:foregroundMark x1="71078" y1="17059" x2="71078" y2="17059"/>
                        <a14:foregroundMark x1="60294" y1="44118" x2="60294" y2="44118"/>
                        <a14:foregroundMark x1="44118" y1="40784" x2="44118" y2="40784"/>
                        <a14:foregroundMark x1="61275" y1="35686" x2="61275" y2="35686"/>
                        <a14:foregroundMark x1="49673" y1="37059" x2="49673" y2="370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9053" y="4564298"/>
            <a:ext cx="2975537" cy="24796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5133310" y="1863666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the concert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6C68258-A7A2-283D-0CB5-D61B29223B33}"/>
              </a:ext>
            </a:extLst>
          </p:cNvPr>
          <p:cNvSpPr/>
          <p:nvPr/>
        </p:nvSpPr>
        <p:spPr>
          <a:xfrm>
            <a:off x="6837681" y="2836618"/>
            <a:ext cx="1627730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really</a:t>
            </a:r>
          </a:p>
        </p:txBody>
      </p:sp>
      <p:pic>
        <p:nvPicPr>
          <p:cNvPr id="5" name="Picture 2" descr="Dos and Don'ts of Watching a Concert – Real Estate and Philippine Properties">
            <a:extLst>
              <a:ext uri="{FF2B5EF4-FFF2-40B4-BE49-F238E27FC236}">
                <a16:creationId xmlns:a16="http://schemas.microsoft.com/office/drawing/2014/main" id="{7C0139D5-93B8-345F-B9BE-F6E26575C46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1" r="34390"/>
          <a:stretch/>
        </p:blipFill>
        <p:spPr bwMode="auto">
          <a:xfrm>
            <a:off x="617048" y="535782"/>
            <a:ext cx="4231460" cy="38175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Arrow: Right 14">
            <a:extLst>
              <a:ext uri="{FF2B5EF4-FFF2-40B4-BE49-F238E27FC236}">
                <a16:creationId xmlns:a16="http://schemas.microsoft.com/office/drawing/2014/main" id="{EAA1A045-6E7D-FA66-B381-6523F3A05CA5}"/>
              </a:ext>
            </a:extLst>
          </p:cNvPr>
          <p:cNvSpPr/>
          <p:nvPr/>
        </p:nvSpPr>
        <p:spPr>
          <a:xfrm rot="7879338">
            <a:off x="3542237" y="2425715"/>
            <a:ext cx="640657" cy="342435"/>
          </a:xfrm>
          <a:prstGeom prst="rightArrow">
            <a:avLst>
              <a:gd name="adj1" fmla="val 38160"/>
              <a:gd name="adj2" fmla="val 50000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3313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.00091 -0.323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1620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101600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4" name="图片 1">
            <a:extLst>
              <a:ext uri="{FF2B5EF4-FFF2-40B4-BE49-F238E27FC236}">
                <a16:creationId xmlns:a16="http://schemas.microsoft.com/office/drawing/2014/main" id="{EEE5EEEB-F44B-4E30-BC59-EB5652E002B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69" r="34716"/>
          <a:stretch/>
        </p:blipFill>
        <p:spPr>
          <a:xfrm>
            <a:off x="336507" y="-566351"/>
            <a:ext cx="5019349" cy="5400696"/>
          </a:xfrm>
          <a:prstGeom prst="rect">
            <a:avLst/>
          </a:prstGeom>
        </p:spPr>
      </p:pic>
      <p:sp>
        <p:nvSpPr>
          <p:cNvPr id="7" name="Scroll: Horizontal 14">
            <a:extLst>
              <a:ext uri="{FF2B5EF4-FFF2-40B4-BE49-F238E27FC236}">
                <a16:creationId xmlns:a16="http://schemas.microsoft.com/office/drawing/2014/main" id="{FC0D0255-F6F8-46B7-B4BE-2182E0FB4FFF}"/>
              </a:ext>
            </a:extLst>
          </p:cNvPr>
          <p:cNvSpPr/>
          <p:nvPr/>
        </p:nvSpPr>
        <p:spPr>
          <a:xfrm>
            <a:off x="1120880" y="4261067"/>
            <a:ext cx="9660193" cy="2061151"/>
          </a:xfrm>
          <a:prstGeom prst="horizontalScroll">
            <a:avLst/>
          </a:prstGeom>
          <a:solidFill>
            <a:srgbClr val="FFFFFF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ysClr val="windowText" lastClr="000000"/>
                </a:solidFill>
                <a:latin typeface="Comic Sans MS" panose="030F0702030302020204" pitchFamily="66" charset="0"/>
                <a:sym typeface="Arial"/>
              </a:rPr>
              <a:t>  _____________________________.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9693936" y="2714297"/>
            <a:ext cx="1282885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The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5B05CED-709F-4EA9-B7D4-5476563D359A}"/>
              </a:ext>
            </a:extLst>
          </p:cNvPr>
          <p:cNvSpPr/>
          <p:nvPr/>
        </p:nvSpPr>
        <p:spPr>
          <a:xfrm>
            <a:off x="8320987" y="2616456"/>
            <a:ext cx="82301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5423864" y="638597"/>
            <a:ext cx="1586536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nice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4C2CE2F-5609-495F-8892-55F022E8FC98}"/>
              </a:ext>
            </a:extLst>
          </p:cNvPr>
          <p:cNvSpPr/>
          <p:nvPr/>
        </p:nvSpPr>
        <p:spPr>
          <a:xfrm>
            <a:off x="2542707" y="7165443"/>
            <a:ext cx="7438255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rgbClr val="50334D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The park is a really nice place to visit</a:t>
            </a:r>
          </a:p>
        </p:txBody>
      </p:sp>
      <p:sp>
        <p:nvSpPr>
          <p:cNvPr id="12" name="Star: 10 Points 21">
            <a:extLst>
              <a:ext uri="{FF2B5EF4-FFF2-40B4-BE49-F238E27FC236}">
                <a16:creationId xmlns:a16="http://schemas.microsoft.com/office/drawing/2014/main" id="{E6E1EDAD-13CA-4E83-A22C-098662E347CE}"/>
              </a:ext>
            </a:extLst>
          </p:cNvPr>
          <p:cNvSpPr/>
          <p:nvPr/>
        </p:nvSpPr>
        <p:spPr>
          <a:xfrm>
            <a:off x="10462401" y="3817663"/>
            <a:ext cx="1194619" cy="1075600"/>
          </a:xfrm>
          <a:prstGeom prst="star10">
            <a:avLst/>
          </a:prstGeom>
          <a:solidFill>
            <a:srgbClr val="5CC957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+6</a:t>
            </a:r>
          </a:p>
        </p:txBody>
      </p:sp>
      <p:pic>
        <p:nvPicPr>
          <p:cNvPr id="13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EF6FA45F-9285-4871-BA8B-6696A1777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3268" r="100000">
                        <a14:foregroundMark x1="49183" y1="77843" x2="52941" y2="77843"/>
                        <a14:foregroundMark x1="57516" y1="77843" x2="56209" y2="78431"/>
                        <a14:foregroundMark x1="41830" y1="75686" x2="43464" y2="77255"/>
                        <a14:foregroundMark x1="59477" y1="24706" x2="59477" y2="24706"/>
                        <a14:foregroundMark x1="59150" y1="34118" x2="58333" y2="39608"/>
                        <a14:foregroundMark x1="64542" y1="34706" x2="64542" y2="34706"/>
                        <a14:foregroundMark x1="72222" y1="28039" x2="72222" y2="28039"/>
                        <a14:foregroundMark x1="78922" y1="27059" x2="78922" y2="27059"/>
                        <a14:foregroundMark x1="82190" y1="34510" x2="82190" y2="34510"/>
                        <a14:foregroundMark x1="46405" y1="31961" x2="46405" y2="31961"/>
                        <a14:foregroundMark x1="42484" y1="32353" x2="42484" y2="32353"/>
                        <a14:foregroundMark x1="28595" y1="29216" x2="28595" y2="29216"/>
                        <a14:foregroundMark x1="43791" y1="19216" x2="43791" y2="19216"/>
                        <a14:foregroundMark x1="49673" y1="17843" x2="49673" y2="17843"/>
                        <a14:foregroundMark x1="61928" y1="13529" x2="61928" y2="13529"/>
                        <a14:foregroundMark x1="71078" y1="17059" x2="71078" y2="17059"/>
                        <a14:foregroundMark x1="60294" y1="44118" x2="60294" y2="44118"/>
                        <a14:foregroundMark x1="44118" y1="40784" x2="44118" y2="40784"/>
                        <a14:foregroundMark x1="61275" y1="35686" x2="61275" y2="35686"/>
                        <a14:foregroundMark x1="49673" y1="37059" x2="49673" y2="370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9053" y="4564298"/>
            <a:ext cx="2975537" cy="24796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5513269" y="2129637"/>
            <a:ext cx="1497132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really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8320987" y="595656"/>
            <a:ext cx="1646027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place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9284045" y="1661536"/>
            <a:ext cx="160002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is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7322191" y="1661534"/>
            <a:ext cx="1700332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park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76FCFCA-A18B-45C7-E05C-F0E81C593E1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7297" y="535782"/>
            <a:ext cx="4449907" cy="394132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B1993F31-C767-0CF8-EC09-B71CE8460AC9}"/>
              </a:ext>
            </a:extLst>
          </p:cNvPr>
          <p:cNvSpPr/>
          <p:nvPr/>
        </p:nvSpPr>
        <p:spPr>
          <a:xfrm>
            <a:off x="6255642" y="3165034"/>
            <a:ext cx="1700332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to visit</a:t>
            </a:r>
          </a:p>
        </p:txBody>
      </p:sp>
    </p:spTree>
    <p:extLst>
      <p:ext uri="{BB962C8B-B14F-4D97-AF65-F5344CB8AC3E}">
        <p14:creationId xmlns:p14="http://schemas.microsoft.com/office/powerpoint/2010/main" val="2408427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2.22045E-16 L 0.00091 -0.323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1620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9B5596D-161E-4C94-845E-57BA94ABC6EC}:258"/>
</p:tagLst>
</file>

<file path=ppt/theme/theme1.xml><?xml version="1.0" encoding="utf-8"?>
<a:theme xmlns:a="http://schemas.openxmlformats.org/drawingml/2006/main" name="Elementary Activities to Celebrate Japanese Culture Day by Slidesgo">
  <a:themeElements>
    <a:clrScheme name="Simple Light">
      <a:dk1>
        <a:srgbClr val="191919"/>
      </a:dk1>
      <a:lt1>
        <a:srgbClr val="FFFFFF"/>
      </a:lt1>
      <a:dk2>
        <a:srgbClr val="89DFF5"/>
      </a:dk2>
      <a:lt2>
        <a:srgbClr val="99D465"/>
      </a:lt2>
      <a:accent1>
        <a:srgbClr val="FF3A5F"/>
      </a:accent1>
      <a:accent2>
        <a:srgbClr val="FFDB7D"/>
      </a:accent2>
      <a:accent3>
        <a:srgbClr val="779FD1"/>
      </a:accent3>
      <a:accent4>
        <a:srgbClr val="FFAA45"/>
      </a:accent4>
      <a:accent5>
        <a:srgbClr val="FF6997"/>
      </a:accent5>
      <a:accent6>
        <a:srgbClr val="B9694A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Kawaii Food Vocabulary for Pre-K">
  <a:themeElements>
    <a:clrScheme name="Simple Light">
      <a:dk1>
        <a:srgbClr val="182648"/>
      </a:dk1>
      <a:lt1>
        <a:srgbClr val="E0A882"/>
      </a:lt1>
      <a:dk2>
        <a:srgbClr val="F9C9C9"/>
      </a:dk2>
      <a:lt2>
        <a:srgbClr val="FFCD6C"/>
      </a:lt2>
      <a:accent1>
        <a:srgbClr val="FFFFFF"/>
      </a:accent1>
      <a:accent2>
        <a:srgbClr val="FC6F87"/>
      </a:accent2>
      <a:accent3>
        <a:srgbClr val="C2CC89"/>
      </a:accent3>
      <a:accent4>
        <a:srgbClr val="DBE4F8"/>
      </a:accent4>
      <a:accent5>
        <a:srgbClr val="A5A6C9"/>
      </a:accent5>
      <a:accent6>
        <a:srgbClr val="FFF3DD"/>
      </a:accent6>
      <a:hlink>
        <a:srgbClr val="18274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English for Business &amp; Management Workshop by Slidesgo">
  <a:themeElements>
    <a:clrScheme name="Simple Light">
      <a:dk1>
        <a:srgbClr val="2C3045"/>
      </a:dk1>
      <a:lt1>
        <a:srgbClr val="FFFFFF"/>
      </a:lt1>
      <a:dk2>
        <a:srgbClr val="FFB462"/>
      </a:dk2>
      <a:lt2>
        <a:srgbClr val="2D8CB5"/>
      </a:lt2>
      <a:accent1>
        <a:srgbClr val="F28749"/>
      </a:accent1>
      <a:accent2>
        <a:srgbClr val="FFCD50"/>
      </a:accent2>
      <a:accent3>
        <a:srgbClr val="71BDDA"/>
      </a:accent3>
      <a:accent4>
        <a:srgbClr val="F54F4F"/>
      </a:accent4>
      <a:accent5>
        <a:srgbClr val="5EBEA7"/>
      </a:accent5>
      <a:accent6>
        <a:srgbClr val="FFFFFF"/>
      </a:accent6>
      <a:hlink>
        <a:srgbClr val="2C304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It's Springtime! MK Plan by Slidesgo">
  <a:themeElements>
    <a:clrScheme name="Simple Light">
      <a:dk1>
        <a:srgbClr val="FFFFFF"/>
      </a:dk1>
      <a:lt1>
        <a:srgbClr val="261D2A"/>
      </a:lt1>
      <a:dk2>
        <a:srgbClr val="4597CE"/>
      </a:dk2>
      <a:lt2>
        <a:srgbClr val="A9CF54"/>
      </a:lt2>
      <a:accent1>
        <a:srgbClr val="EDD674"/>
      </a:accent1>
      <a:accent2>
        <a:srgbClr val="F7AE54"/>
      </a:accent2>
      <a:accent3>
        <a:srgbClr val="F088A2"/>
      </a:accent3>
      <a:accent4>
        <a:srgbClr val="CA5673"/>
      </a:accent4>
      <a:accent5>
        <a:srgbClr val="A56D96"/>
      </a:accent5>
      <a:accent6>
        <a:srgbClr val="89B542"/>
      </a:accent6>
      <a:hlink>
        <a:srgbClr val="261D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11905</TotalTime>
  <Words>681</Words>
  <Application>Microsoft Office PowerPoint</Application>
  <PresentationFormat>Widescreen</PresentationFormat>
  <Paragraphs>162</Paragraphs>
  <Slides>30</Slides>
  <Notes>18</Notes>
  <HiddenSlides>0</HiddenSlides>
  <MMClips>33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30</vt:i4>
      </vt:variant>
    </vt:vector>
  </HeadingPairs>
  <TitlesOfParts>
    <vt:vector size="52" baseType="lpstr">
      <vt:lpstr>Baloo 2</vt:lpstr>
      <vt:lpstr>Bebas Neue</vt:lpstr>
      <vt:lpstr>Catamaran</vt:lpstr>
      <vt:lpstr>Changa One</vt:lpstr>
      <vt:lpstr>Chewy</vt:lpstr>
      <vt:lpstr>Didact Gothic</vt:lpstr>
      <vt:lpstr>Gaegu</vt:lpstr>
      <vt:lpstr>Russo One</vt:lpstr>
      <vt:lpstr>Arial</vt:lpstr>
      <vt:lpstr>Barlow</vt:lpstr>
      <vt:lpstr>Barlow Medium</vt:lpstr>
      <vt:lpstr>Calibri</vt:lpstr>
      <vt:lpstr>Comic Sans MS</vt:lpstr>
      <vt:lpstr>Nunito</vt:lpstr>
      <vt:lpstr>Open Sans</vt:lpstr>
      <vt:lpstr>PT Sans</vt:lpstr>
      <vt:lpstr>Roboto</vt:lpstr>
      <vt:lpstr>Elementary Activities to Celebrate Japanese Culture Day by Slidesgo</vt:lpstr>
      <vt:lpstr>Kawaii Food Vocabulary for Pre-K</vt:lpstr>
      <vt:lpstr>English for Business &amp; Management Workshop by Slidesgo</vt:lpstr>
      <vt:lpstr>It's Springtime! MK Plan by Slidesgo</vt:lpstr>
      <vt:lpstr>P.E. Subject for Middle School - 6th Grade: Sports &amp; Games by Slidesgo</vt:lpstr>
      <vt:lpstr>PowerPoint Presentation</vt:lpstr>
      <vt:lpstr>PowerPoint Presentation</vt:lpstr>
      <vt:lpstr>Table of contents</vt:lpstr>
      <vt:lpstr>WARM-UP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PRESENTATION</vt:lpstr>
      <vt:lpstr>Let’s find the way home!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Pronunciation: Rising intonation</vt:lpstr>
      <vt:lpstr>PRACTICE</vt:lpstr>
      <vt:lpstr>PowerPoint Presentation</vt:lpstr>
      <vt:lpstr>PowerPoint Presentation</vt:lpstr>
      <vt:lpstr>PowerPoint Presentation</vt:lpstr>
      <vt:lpstr>PowerPoint Presentation</vt:lpstr>
      <vt:lpstr>PRODUCTION</vt:lpstr>
      <vt:lpstr>PowerPoint Presentation</vt:lpstr>
      <vt:lpstr>PowerPoint Presentation</vt:lpstr>
      <vt:lpstr>WRAP-UP &amp; ASSESSMENT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Roxy Dâu</dc:creator>
  <cp:lastModifiedBy>Vũ Đăng Hoàng Hưng</cp:lastModifiedBy>
  <cp:revision>334</cp:revision>
  <dcterms:created xsi:type="dcterms:W3CDTF">2023-12-16T10:48:42Z</dcterms:created>
  <dcterms:modified xsi:type="dcterms:W3CDTF">2025-06-26T09:57:18Z</dcterms:modified>
</cp:coreProperties>
</file>