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4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media/audio2.wav" ContentType="audio/x-wav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media/audio3.wav" ContentType="audio/x-wav"/>
  <Override PartName="/ppt/notesSlides/notesSlide4.xml" ContentType="application/vnd.openxmlformats-officedocument.presentationml.notesSlide+xml"/>
  <Override PartName="/ppt/media/audio4.wav" ContentType="audio/x-wav"/>
  <Override PartName="/ppt/media/audio5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audio6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media/audio7.wav" ContentType="audio/x-wav"/>
  <Override PartName="/ppt/notesSlides/notesSlide9.xml" ContentType="application/vnd.openxmlformats-officedocument.presentationml.notesSlide+xml"/>
  <Override PartName="/ppt/media/audio9.wav" ContentType="audio/x-wav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media/audio10.wav" ContentType="audio/x-wav"/>
  <Override PartName="/ppt/media/audio11.wav" ContentType="audio/x-wav"/>
  <Override PartName="/ppt/media/audio12.wav" ContentType="audio/x-wav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media/audio13.wav" ContentType="audio/x-wav"/>
  <Override PartName="/ppt/media/audio14.wav" ContentType="audio/x-wav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1.xml" ContentType="application/vnd.openxmlformats-officedocument.presentationml.tags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0" r:id="rId1"/>
    <p:sldMasterId id="2147483711" r:id="rId2"/>
    <p:sldMasterId id="2147483737" r:id="rId3"/>
    <p:sldMasterId id="2147483758" r:id="rId4"/>
    <p:sldMasterId id="2147483770" r:id="rId5"/>
  </p:sldMasterIdLst>
  <p:notesMasterIdLst>
    <p:notesMasterId r:id="rId39"/>
  </p:notesMasterIdLst>
  <p:sldIdLst>
    <p:sldId id="296" r:id="rId6"/>
    <p:sldId id="272" r:id="rId7"/>
    <p:sldId id="258" r:id="rId8"/>
    <p:sldId id="262" r:id="rId9"/>
    <p:sldId id="274" r:id="rId10"/>
    <p:sldId id="316" r:id="rId11"/>
    <p:sldId id="568" r:id="rId12"/>
    <p:sldId id="569" r:id="rId13"/>
    <p:sldId id="570" r:id="rId14"/>
    <p:sldId id="297" r:id="rId15"/>
    <p:sldId id="571" r:id="rId16"/>
    <p:sldId id="256" r:id="rId17"/>
    <p:sldId id="543" r:id="rId18"/>
    <p:sldId id="544" r:id="rId19"/>
    <p:sldId id="572" r:id="rId20"/>
    <p:sldId id="573" r:id="rId21"/>
    <p:sldId id="363" r:id="rId22"/>
    <p:sldId id="260" r:id="rId23"/>
    <p:sldId id="305" r:id="rId24"/>
    <p:sldId id="574" r:id="rId25"/>
    <p:sldId id="257" r:id="rId26"/>
    <p:sldId id="261" r:id="rId27"/>
    <p:sldId id="575" r:id="rId28"/>
    <p:sldId id="576" r:id="rId29"/>
    <p:sldId id="259" r:id="rId30"/>
    <p:sldId id="577" r:id="rId31"/>
    <p:sldId id="306" r:id="rId32"/>
    <p:sldId id="443" r:id="rId33"/>
    <p:sldId id="578" r:id="rId34"/>
    <p:sldId id="307" r:id="rId35"/>
    <p:sldId id="580" r:id="rId36"/>
    <p:sldId id="395" r:id="rId37"/>
    <p:sldId id="268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99"/>
    <a:srgbClr val="EEEBD5"/>
    <a:srgbClr val="C1F1D6"/>
    <a:srgbClr val="000066"/>
    <a:srgbClr val="99D465"/>
    <a:srgbClr val="89DFF5"/>
    <a:srgbClr val="FF5050"/>
    <a:srgbClr val="FF9900"/>
    <a:srgbClr val="CC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87535" autoAdjust="0"/>
  </p:normalViewPr>
  <p:slideViewPr>
    <p:cSldViewPr snapToGrid="0">
      <p:cViewPr varScale="1">
        <p:scale>
          <a:sx n="82" d="100"/>
          <a:sy n="82" d="100"/>
        </p:scale>
        <p:origin x="269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211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6E8934-7704-40FC-8629-D32ED2173C71}" type="datetimeFigureOut">
              <a:rPr lang="en-US" smtClean="0"/>
              <a:t>5/5/2025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6ED3BD-9395-4A21-B76B-8B92C00FF2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9728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Ấn vào con bướm tương ứng từng số để trả lời câu hỏi</a:t>
            </a:r>
          </a:p>
          <a:p>
            <a:r>
              <a:rPr lang="vi-VN" dirty="0"/>
              <a:t>Ấn next sang slide 26 bài tập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6ED3BD-9395-4A21-B76B-8B92C00FF28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0411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961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to the START button to open what is inside the washing machine.</a:t>
            </a:r>
          </a:p>
          <a:p>
            <a:r>
              <a:rPr lang="en-US" dirty="0"/>
              <a:t>Click ? button to show the answer.</a:t>
            </a:r>
          </a:p>
        </p:txBody>
      </p:sp>
    </p:spTree>
    <p:extLst>
      <p:ext uri="{BB962C8B-B14F-4D97-AF65-F5344CB8AC3E}">
        <p14:creationId xmlns:p14="http://schemas.microsoft.com/office/powerpoint/2010/main" val="29953671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to the START button to open what is inside the washing machine.</a:t>
            </a:r>
          </a:p>
          <a:p>
            <a:r>
              <a:rPr lang="en-US" dirty="0"/>
              <a:t>Click ? button to show the answer.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9100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to the START button to open what is inside the washing machine.</a:t>
            </a:r>
          </a:p>
          <a:p>
            <a:r>
              <a:rPr lang="en-US" dirty="0"/>
              <a:t>Click ? button to show the answer.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97565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to the START button to open what is inside the washing machine.</a:t>
            </a:r>
          </a:p>
          <a:p>
            <a:r>
              <a:rPr lang="en-US" dirty="0"/>
              <a:t>Click ? button to show the answer.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35414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6ED3BD-9395-4A21-B76B-8B92C00FF28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2576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0705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2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329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97201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8052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283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8679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123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0790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65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4057669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4734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61137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336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478DA9-27C9-470A-9ADD-4EE2DBF5DC51}" type="slidenum">
              <a:rPr lang="es-ES" altLang="ru-RU"/>
              <a:pPr/>
              <a:t>‹#›</a:t>
            </a:fld>
            <a:endParaRPr lang="es-ES" altLang="ru-RU"/>
          </a:p>
        </p:txBody>
      </p:sp>
    </p:spTree>
    <p:extLst>
      <p:ext uri="{BB962C8B-B14F-4D97-AF65-F5344CB8AC3E}">
        <p14:creationId xmlns:p14="http://schemas.microsoft.com/office/powerpoint/2010/main" val="4168282330"/>
      </p:ext>
    </p:extLst>
  </p:cSld>
  <p:clrMapOvr>
    <a:masterClrMapping/>
  </p:clrMapOvr>
  <p:transition spd="slow">
    <p:circl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270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838988-15A6-4647-86D7-062E8698D868}" type="datetimeFigureOut">
              <a:rPr lang="en-US" smtClean="0"/>
              <a:t>5/5/2025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F1BDB4-6E33-4EB0-BC1A-E3E4639511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8231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589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1833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1153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7583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150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51851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9947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9097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33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676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6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826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06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3865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154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6619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64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3218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439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1820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375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1175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337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4922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13" name="Google Shape;413;p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14" name="Google Shape;414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5" name="Google Shape;415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6" name="Google Shape;416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7" name="Google Shape;417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8" name="Google Shape;418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9" name="Google Shape;419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0" name="Google Shape;420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2" name="Google Shape;422;p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3" name="Google Shape;423;p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4" name="Google Shape;424;p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5" name="Google Shape;425;p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9" name="Google Shape;429;p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430" name="Google Shape;430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38" name="Google Shape;438;p9"/>
          <p:cNvSpPr txBox="1">
            <a:spLocks noGrp="1"/>
          </p:cNvSpPr>
          <p:nvPr>
            <p:ph type="title"/>
          </p:nvPr>
        </p:nvSpPr>
        <p:spPr>
          <a:xfrm>
            <a:off x="3016400" y="2172867"/>
            <a:ext cx="61592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7333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9"/>
          <p:cNvSpPr txBox="1">
            <a:spLocks noGrp="1"/>
          </p:cNvSpPr>
          <p:nvPr>
            <p:ph type="subTitle" idx="1"/>
          </p:nvPr>
        </p:nvSpPr>
        <p:spPr>
          <a:xfrm>
            <a:off x="3017600" y="3224333"/>
            <a:ext cx="6156800" cy="1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440" name="Google Shape;440;p9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441" name="Google Shape;441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" name="Google Shape;465;p9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466" name="Google Shape;466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91611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0410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53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1681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63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005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8392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410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664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733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147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753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85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26452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061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504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4050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8567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34241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4167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2554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6" name="Google Shape;2826;p30"/>
          <p:cNvGrpSpPr/>
          <p:nvPr/>
        </p:nvGrpSpPr>
        <p:grpSpPr>
          <a:xfrm>
            <a:off x="-87266" y="6057767"/>
            <a:ext cx="12314881" cy="852224"/>
            <a:chOff x="-65450" y="4543325"/>
            <a:chExt cx="9236161" cy="639168"/>
          </a:xfrm>
        </p:grpSpPr>
        <p:sp>
          <p:nvSpPr>
            <p:cNvPr id="2827" name="Google Shape;2827;p30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-65450" y="4708221"/>
              <a:ext cx="9209483" cy="474080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9" name="Google Shape;2829;p30"/>
          <p:cNvGrpSpPr/>
          <p:nvPr/>
        </p:nvGrpSpPr>
        <p:grpSpPr>
          <a:xfrm>
            <a:off x="10496702" y="4537105"/>
            <a:ext cx="1780415" cy="2241084"/>
            <a:chOff x="7872526" y="3402828"/>
            <a:chExt cx="1335311" cy="1680813"/>
          </a:xfrm>
        </p:grpSpPr>
        <p:grpSp>
          <p:nvGrpSpPr>
            <p:cNvPr id="2830" name="Google Shape;2830;p30"/>
            <p:cNvGrpSpPr/>
            <p:nvPr/>
          </p:nvGrpSpPr>
          <p:grpSpPr>
            <a:xfrm>
              <a:off x="8664427" y="3402828"/>
              <a:ext cx="327274" cy="689532"/>
              <a:chOff x="8794977" y="4409753"/>
              <a:chExt cx="327274" cy="689532"/>
            </a:xfrm>
          </p:grpSpPr>
          <p:sp>
            <p:nvSpPr>
              <p:cNvPr id="2831" name="Google Shape;2831;p30"/>
              <p:cNvSpPr/>
              <p:nvPr/>
            </p:nvSpPr>
            <p:spPr>
              <a:xfrm>
                <a:off x="8797314" y="4502818"/>
                <a:ext cx="115008" cy="86774"/>
              </a:xfrm>
              <a:custGeom>
                <a:avLst/>
                <a:gdLst/>
                <a:ahLst/>
                <a:cxnLst/>
                <a:rect l="l" t="t" r="r" b="b"/>
                <a:pathLst>
                  <a:path w="5709" h="4308" extrusionOk="0">
                    <a:moveTo>
                      <a:pt x="2111" y="0"/>
                    </a:moveTo>
                    <a:cubicBezTo>
                      <a:pt x="1312" y="0"/>
                      <a:pt x="342" y="217"/>
                      <a:pt x="151" y="1224"/>
                    </a:cubicBezTo>
                    <a:cubicBezTo>
                      <a:pt x="1" y="2037"/>
                      <a:pt x="767" y="2327"/>
                      <a:pt x="1561" y="2327"/>
                    </a:cubicBezTo>
                    <a:cubicBezTo>
                      <a:pt x="1756" y="2327"/>
                      <a:pt x="1953" y="2309"/>
                      <a:pt x="2138" y="2278"/>
                    </a:cubicBezTo>
                    <a:lnTo>
                      <a:pt x="2138" y="2278"/>
                    </a:lnTo>
                    <a:cubicBezTo>
                      <a:pt x="1834" y="2948"/>
                      <a:pt x="1710" y="3830"/>
                      <a:pt x="2286" y="4226"/>
                    </a:cubicBezTo>
                    <a:cubicBezTo>
                      <a:pt x="2374" y="4282"/>
                      <a:pt x="2470" y="4308"/>
                      <a:pt x="2572" y="4308"/>
                    </a:cubicBezTo>
                    <a:cubicBezTo>
                      <a:pt x="3756" y="4308"/>
                      <a:pt x="5708" y="830"/>
                      <a:pt x="3220" y="123"/>
                    </a:cubicBezTo>
                    <a:cubicBezTo>
                      <a:pt x="3220" y="123"/>
                      <a:pt x="2714" y="0"/>
                      <a:pt x="2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30"/>
              <p:cNvSpPr/>
              <p:nvPr/>
            </p:nvSpPr>
            <p:spPr>
              <a:xfrm>
                <a:off x="8794977" y="4498567"/>
                <a:ext cx="98126" cy="9477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05" extrusionOk="0">
                    <a:moveTo>
                      <a:pt x="2969" y="1836"/>
                    </a:moveTo>
                    <a:cubicBezTo>
                      <a:pt x="3036" y="1869"/>
                      <a:pt x="3036" y="1902"/>
                      <a:pt x="3036" y="1902"/>
                    </a:cubicBezTo>
                    <a:cubicBezTo>
                      <a:pt x="3036" y="1969"/>
                      <a:pt x="2903" y="2069"/>
                      <a:pt x="2669" y="2136"/>
                    </a:cubicBezTo>
                    <a:cubicBezTo>
                      <a:pt x="2836" y="1936"/>
                      <a:pt x="2936" y="1836"/>
                      <a:pt x="2969" y="1836"/>
                    </a:cubicBezTo>
                    <a:close/>
                    <a:moveTo>
                      <a:pt x="2235" y="435"/>
                    </a:moveTo>
                    <a:cubicBezTo>
                      <a:pt x="2803" y="435"/>
                      <a:pt x="3303" y="535"/>
                      <a:pt x="3303" y="535"/>
                    </a:cubicBezTo>
                    <a:cubicBezTo>
                      <a:pt x="4270" y="835"/>
                      <a:pt x="4404" y="1569"/>
                      <a:pt x="4304" y="2136"/>
                    </a:cubicBezTo>
                    <a:cubicBezTo>
                      <a:pt x="4170" y="3203"/>
                      <a:pt x="3270" y="4304"/>
                      <a:pt x="2702" y="4304"/>
                    </a:cubicBezTo>
                    <a:cubicBezTo>
                      <a:pt x="2636" y="4304"/>
                      <a:pt x="2602" y="4271"/>
                      <a:pt x="2536" y="4237"/>
                    </a:cubicBezTo>
                    <a:cubicBezTo>
                      <a:pt x="2069" y="3937"/>
                      <a:pt x="2169" y="3237"/>
                      <a:pt x="2402" y="2670"/>
                    </a:cubicBezTo>
                    <a:cubicBezTo>
                      <a:pt x="2769" y="2603"/>
                      <a:pt x="3336" y="2403"/>
                      <a:pt x="3436" y="2002"/>
                    </a:cubicBezTo>
                    <a:cubicBezTo>
                      <a:pt x="3470" y="1902"/>
                      <a:pt x="3470" y="1702"/>
                      <a:pt x="3236" y="1502"/>
                    </a:cubicBezTo>
                    <a:cubicBezTo>
                      <a:pt x="3169" y="1435"/>
                      <a:pt x="3103" y="1435"/>
                      <a:pt x="3003" y="1435"/>
                    </a:cubicBezTo>
                    <a:cubicBezTo>
                      <a:pt x="2669" y="1435"/>
                      <a:pt x="2336" y="1836"/>
                      <a:pt x="2135" y="2303"/>
                    </a:cubicBezTo>
                    <a:cubicBezTo>
                      <a:pt x="1969" y="2303"/>
                      <a:pt x="1802" y="2336"/>
                      <a:pt x="1668" y="2336"/>
                    </a:cubicBezTo>
                    <a:cubicBezTo>
                      <a:pt x="1135" y="2336"/>
                      <a:pt x="734" y="2203"/>
                      <a:pt x="568" y="1969"/>
                    </a:cubicBezTo>
                    <a:cubicBezTo>
                      <a:pt x="468" y="1869"/>
                      <a:pt x="434" y="1702"/>
                      <a:pt x="468" y="1502"/>
                    </a:cubicBezTo>
                    <a:cubicBezTo>
                      <a:pt x="601" y="801"/>
                      <a:pt x="1201" y="435"/>
                      <a:pt x="2235" y="435"/>
                    </a:cubicBezTo>
                    <a:close/>
                    <a:moveTo>
                      <a:pt x="2235" y="1"/>
                    </a:moveTo>
                    <a:cubicBezTo>
                      <a:pt x="1001" y="1"/>
                      <a:pt x="234" y="501"/>
                      <a:pt x="67" y="1402"/>
                    </a:cubicBezTo>
                    <a:cubicBezTo>
                      <a:pt x="1" y="1735"/>
                      <a:pt x="67" y="2036"/>
                      <a:pt x="234" y="2236"/>
                    </a:cubicBezTo>
                    <a:cubicBezTo>
                      <a:pt x="601" y="2670"/>
                      <a:pt x="1268" y="2736"/>
                      <a:pt x="1668" y="2736"/>
                    </a:cubicBezTo>
                    <a:lnTo>
                      <a:pt x="1935" y="2736"/>
                    </a:lnTo>
                    <a:cubicBezTo>
                      <a:pt x="1702" y="3437"/>
                      <a:pt x="1702" y="4204"/>
                      <a:pt x="2302" y="4604"/>
                    </a:cubicBezTo>
                    <a:cubicBezTo>
                      <a:pt x="2436" y="4671"/>
                      <a:pt x="2569" y="4704"/>
                      <a:pt x="2702" y="4704"/>
                    </a:cubicBezTo>
                    <a:cubicBezTo>
                      <a:pt x="3503" y="4704"/>
                      <a:pt x="4570" y="3437"/>
                      <a:pt x="4737" y="2203"/>
                    </a:cubicBezTo>
                    <a:cubicBezTo>
                      <a:pt x="4871" y="1168"/>
                      <a:pt x="4370" y="435"/>
                      <a:pt x="3403" y="134"/>
                    </a:cubicBezTo>
                    <a:cubicBezTo>
                      <a:pt x="3370" y="134"/>
                      <a:pt x="28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30"/>
              <p:cNvSpPr/>
              <p:nvPr/>
            </p:nvSpPr>
            <p:spPr>
              <a:xfrm>
                <a:off x="8867556" y="4414326"/>
                <a:ext cx="102216" cy="86673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4303" extrusionOk="0">
                    <a:moveTo>
                      <a:pt x="1929" y="1"/>
                    </a:moveTo>
                    <a:cubicBezTo>
                      <a:pt x="1878" y="1"/>
                      <a:pt x="1825" y="5"/>
                      <a:pt x="1768" y="13"/>
                    </a:cubicBezTo>
                    <a:cubicBezTo>
                      <a:pt x="0" y="247"/>
                      <a:pt x="500" y="3015"/>
                      <a:pt x="500" y="3015"/>
                    </a:cubicBezTo>
                    <a:cubicBezTo>
                      <a:pt x="719" y="3958"/>
                      <a:pt x="1358" y="4303"/>
                      <a:pt x="2073" y="4303"/>
                    </a:cubicBezTo>
                    <a:cubicBezTo>
                      <a:pt x="3434" y="4303"/>
                      <a:pt x="5074" y="3058"/>
                      <a:pt x="4637" y="2315"/>
                    </a:cubicBezTo>
                    <a:cubicBezTo>
                      <a:pt x="4437" y="1975"/>
                      <a:pt x="4079" y="1848"/>
                      <a:pt x="3683" y="1848"/>
                    </a:cubicBezTo>
                    <a:cubicBezTo>
                      <a:pt x="3354" y="1848"/>
                      <a:pt x="3000" y="1936"/>
                      <a:pt x="2689" y="2062"/>
                    </a:cubicBezTo>
                    <a:lnTo>
                      <a:pt x="2689" y="2062"/>
                    </a:lnTo>
                    <a:cubicBezTo>
                      <a:pt x="2898" y="1179"/>
                      <a:pt x="2802" y="1"/>
                      <a:pt x="19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30"/>
              <p:cNvSpPr/>
              <p:nvPr/>
            </p:nvSpPr>
            <p:spPr>
              <a:xfrm>
                <a:off x="8867556" y="4409753"/>
                <a:ext cx="100806" cy="95556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744" extrusionOk="0">
                    <a:moveTo>
                      <a:pt x="2335" y="2675"/>
                    </a:moveTo>
                    <a:cubicBezTo>
                      <a:pt x="2235" y="2942"/>
                      <a:pt x="2135" y="3042"/>
                      <a:pt x="2102" y="3042"/>
                    </a:cubicBezTo>
                    <a:cubicBezTo>
                      <a:pt x="2102" y="3042"/>
                      <a:pt x="2068" y="3009"/>
                      <a:pt x="2035" y="2976"/>
                    </a:cubicBezTo>
                    <a:cubicBezTo>
                      <a:pt x="2035" y="2942"/>
                      <a:pt x="2135" y="2809"/>
                      <a:pt x="2335" y="2675"/>
                    </a:cubicBezTo>
                    <a:close/>
                    <a:moveTo>
                      <a:pt x="1935" y="407"/>
                    </a:moveTo>
                    <a:cubicBezTo>
                      <a:pt x="2102" y="407"/>
                      <a:pt x="2235" y="474"/>
                      <a:pt x="2368" y="607"/>
                    </a:cubicBezTo>
                    <a:cubicBezTo>
                      <a:pt x="2602" y="941"/>
                      <a:pt x="2635" y="1608"/>
                      <a:pt x="2502" y="2142"/>
                    </a:cubicBezTo>
                    <a:cubicBezTo>
                      <a:pt x="2135" y="2308"/>
                      <a:pt x="1701" y="2575"/>
                      <a:pt x="1635" y="2875"/>
                    </a:cubicBezTo>
                    <a:cubicBezTo>
                      <a:pt x="1601" y="2976"/>
                      <a:pt x="1601" y="3109"/>
                      <a:pt x="1668" y="3209"/>
                    </a:cubicBezTo>
                    <a:cubicBezTo>
                      <a:pt x="1835" y="3409"/>
                      <a:pt x="1968" y="3443"/>
                      <a:pt x="2102" y="3443"/>
                    </a:cubicBezTo>
                    <a:cubicBezTo>
                      <a:pt x="2535" y="3443"/>
                      <a:pt x="2769" y="2775"/>
                      <a:pt x="2869" y="2442"/>
                    </a:cubicBezTo>
                    <a:cubicBezTo>
                      <a:pt x="3136" y="2342"/>
                      <a:pt x="3436" y="2275"/>
                      <a:pt x="3669" y="2275"/>
                    </a:cubicBezTo>
                    <a:cubicBezTo>
                      <a:pt x="4036" y="2275"/>
                      <a:pt x="4303" y="2408"/>
                      <a:pt x="4470" y="2642"/>
                    </a:cubicBezTo>
                    <a:cubicBezTo>
                      <a:pt x="4537" y="2775"/>
                      <a:pt x="4503" y="2909"/>
                      <a:pt x="4403" y="3109"/>
                    </a:cubicBezTo>
                    <a:cubicBezTo>
                      <a:pt x="4070" y="3676"/>
                      <a:pt x="3002" y="4310"/>
                      <a:pt x="2068" y="4310"/>
                    </a:cubicBezTo>
                    <a:cubicBezTo>
                      <a:pt x="1334" y="4310"/>
                      <a:pt x="901" y="3943"/>
                      <a:pt x="734" y="3209"/>
                    </a:cubicBezTo>
                    <a:cubicBezTo>
                      <a:pt x="701" y="3209"/>
                      <a:pt x="434" y="1675"/>
                      <a:pt x="1034" y="874"/>
                    </a:cubicBezTo>
                    <a:cubicBezTo>
                      <a:pt x="1201" y="641"/>
                      <a:pt x="1468" y="474"/>
                      <a:pt x="1801" y="440"/>
                    </a:cubicBezTo>
                    <a:cubicBezTo>
                      <a:pt x="1835" y="440"/>
                      <a:pt x="1901" y="407"/>
                      <a:pt x="1935" y="407"/>
                    </a:cubicBezTo>
                    <a:close/>
                    <a:moveTo>
                      <a:pt x="1909" y="1"/>
                    </a:moveTo>
                    <a:cubicBezTo>
                      <a:pt x="1864" y="1"/>
                      <a:pt x="1817" y="3"/>
                      <a:pt x="1768" y="7"/>
                    </a:cubicBezTo>
                    <a:cubicBezTo>
                      <a:pt x="1301" y="73"/>
                      <a:pt x="934" y="274"/>
                      <a:pt x="701" y="641"/>
                    </a:cubicBezTo>
                    <a:cubicBezTo>
                      <a:pt x="0" y="1575"/>
                      <a:pt x="300" y="3209"/>
                      <a:pt x="300" y="3309"/>
                    </a:cubicBezTo>
                    <a:cubicBezTo>
                      <a:pt x="534" y="4210"/>
                      <a:pt x="1134" y="4743"/>
                      <a:pt x="2068" y="4743"/>
                    </a:cubicBezTo>
                    <a:cubicBezTo>
                      <a:pt x="3169" y="4743"/>
                      <a:pt x="4370" y="3976"/>
                      <a:pt x="4770" y="3309"/>
                    </a:cubicBezTo>
                    <a:cubicBezTo>
                      <a:pt x="5004" y="2909"/>
                      <a:pt x="4937" y="2609"/>
                      <a:pt x="4804" y="2442"/>
                    </a:cubicBezTo>
                    <a:cubicBezTo>
                      <a:pt x="4603" y="2075"/>
                      <a:pt x="4203" y="1875"/>
                      <a:pt x="3669" y="1875"/>
                    </a:cubicBezTo>
                    <a:cubicBezTo>
                      <a:pt x="3436" y="1875"/>
                      <a:pt x="3169" y="1908"/>
                      <a:pt x="2969" y="1975"/>
                    </a:cubicBezTo>
                    <a:cubicBezTo>
                      <a:pt x="3036" y="1408"/>
                      <a:pt x="3002" y="774"/>
                      <a:pt x="2669" y="374"/>
                    </a:cubicBezTo>
                    <a:cubicBezTo>
                      <a:pt x="2493" y="110"/>
                      <a:pt x="2240" y="1"/>
                      <a:pt x="190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30"/>
              <p:cNvSpPr/>
              <p:nvPr/>
            </p:nvSpPr>
            <p:spPr>
              <a:xfrm>
                <a:off x="8892414" y="4510775"/>
                <a:ext cx="90068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44" extrusionOk="0">
                    <a:moveTo>
                      <a:pt x="1947" y="1"/>
                    </a:moveTo>
                    <a:cubicBezTo>
                      <a:pt x="1003" y="1"/>
                      <a:pt x="327" y="559"/>
                      <a:pt x="301" y="929"/>
                    </a:cubicBezTo>
                    <a:cubicBezTo>
                      <a:pt x="301" y="929"/>
                      <a:pt x="0" y="2531"/>
                      <a:pt x="1201" y="3198"/>
                    </a:cubicBezTo>
                    <a:cubicBezTo>
                      <a:pt x="1825" y="3535"/>
                      <a:pt x="2516" y="3744"/>
                      <a:pt x="3082" y="3744"/>
                    </a:cubicBezTo>
                    <a:cubicBezTo>
                      <a:pt x="3637" y="3744"/>
                      <a:pt x="4071" y="3543"/>
                      <a:pt x="4203" y="3064"/>
                    </a:cubicBezTo>
                    <a:cubicBezTo>
                      <a:pt x="4470" y="2097"/>
                      <a:pt x="4070" y="529"/>
                      <a:pt x="2736" y="129"/>
                    </a:cubicBezTo>
                    <a:cubicBezTo>
                      <a:pt x="2459" y="39"/>
                      <a:pt x="2194" y="1"/>
                      <a:pt x="1947" y="1"/>
                    </a:cubicBezTo>
                    <a:close/>
                  </a:path>
                </a:pathLst>
              </a:custGeom>
              <a:solidFill>
                <a:srgbClr val="ECD6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30"/>
              <p:cNvSpPr/>
              <p:nvPr/>
            </p:nvSpPr>
            <p:spPr>
              <a:xfrm>
                <a:off x="8901821" y="4511339"/>
                <a:ext cx="34952" cy="47053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2336" extrusionOk="0">
                    <a:moveTo>
                      <a:pt x="1735" y="1"/>
                    </a:moveTo>
                    <a:lnTo>
                      <a:pt x="0" y="2336"/>
                    </a:lnTo>
                    <a:cubicBezTo>
                      <a:pt x="0" y="2336"/>
                      <a:pt x="1668" y="434"/>
                      <a:pt x="17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30"/>
              <p:cNvSpPr/>
              <p:nvPr/>
            </p:nvSpPr>
            <p:spPr>
              <a:xfrm>
                <a:off x="8897107" y="4506645"/>
                <a:ext cx="4371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1969" y="0"/>
                    </a:moveTo>
                    <a:cubicBezTo>
                      <a:pt x="1869" y="0"/>
                      <a:pt x="1769" y="67"/>
                      <a:pt x="1769" y="200"/>
                    </a:cubicBezTo>
                    <a:cubicBezTo>
                      <a:pt x="1735" y="434"/>
                      <a:pt x="868" y="1535"/>
                      <a:pt x="68" y="2435"/>
                    </a:cubicBezTo>
                    <a:cubicBezTo>
                      <a:pt x="1" y="2502"/>
                      <a:pt x="1" y="2635"/>
                      <a:pt x="101" y="2702"/>
                    </a:cubicBezTo>
                    <a:cubicBezTo>
                      <a:pt x="134" y="2736"/>
                      <a:pt x="168" y="2769"/>
                      <a:pt x="234" y="2769"/>
                    </a:cubicBezTo>
                    <a:cubicBezTo>
                      <a:pt x="301" y="2769"/>
                      <a:pt x="334" y="2736"/>
                      <a:pt x="401" y="2702"/>
                    </a:cubicBezTo>
                    <a:cubicBezTo>
                      <a:pt x="801" y="2235"/>
                      <a:pt x="2102" y="734"/>
                      <a:pt x="2169" y="234"/>
                    </a:cubicBezTo>
                    <a:cubicBezTo>
                      <a:pt x="2169" y="134"/>
                      <a:pt x="2102" y="34"/>
                      <a:pt x="196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30"/>
              <p:cNvSpPr/>
              <p:nvPr/>
            </p:nvSpPr>
            <p:spPr>
              <a:xfrm>
                <a:off x="8919286" y="4518731"/>
                <a:ext cx="39666" cy="57124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836" extrusionOk="0">
                    <a:moveTo>
                      <a:pt x="1969" y="1"/>
                    </a:moveTo>
                    <a:lnTo>
                      <a:pt x="1" y="2836"/>
                    </a:lnTo>
                    <a:cubicBezTo>
                      <a:pt x="1" y="2836"/>
                      <a:pt x="1902" y="568"/>
                      <a:pt x="19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30"/>
              <p:cNvSpPr/>
              <p:nvPr/>
            </p:nvSpPr>
            <p:spPr>
              <a:xfrm>
                <a:off x="8914592" y="4514562"/>
                <a:ext cx="48388" cy="6534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3244" extrusionOk="0">
                    <a:moveTo>
                      <a:pt x="2183" y="1"/>
                    </a:moveTo>
                    <a:cubicBezTo>
                      <a:pt x="2077" y="1"/>
                      <a:pt x="2002" y="88"/>
                      <a:pt x="2002" y="174"/>
                    </a:cubicBezTo>
                    <a:cubicBezTo>
                      <a:pt x="1968" y="541"/>
                      <a:pt x="867" y="1976"/>
                      <a:pt x="100" y="2910"/>
                    </a:cubicBezTo>
                    <a:cubicBezTo>
                      <a:pt x="0" y="3010"/>
                      <a:pt x="33" y="3110"/>
                      <a:pt x="100" y="3210"/>
                    </a:cubicBezTo>
                    <a:cubicBezTo>
                      <a:pt x="134" y="3243"/>
                      <a:pt x="200" y="3243"/>
                      <a:pt x="234" y="3243"/>
                    </a:cubicBezTo>
                    <a:cubicBezTo>
                      <a:pt x="300" y="3243"/>
                      <a:pt x="367" y="3210"/>
                      <a:pt x="400" y="3176"/>
                    </a:cubicBezTo>
                    <a:cubicBezTo>
                      <a:pt x="734" y="2776"/>
                      <a:pt x="2335" y="841"/>
                      <a:pt x="2402" y="208"/>
                    </a:cubicBezTo>
                    <a:cubicBezTo>
                      <a:pt x="2402" y="108"/>
                      <a:pt x="2335" y="7"/>
                      <a:pt x="2235" y="7"/>
                    </a:cubicBezTo>
                    <a:cubicBezTo>
                      <a:pt x="2217" y="3"/>
                      <a:pt x="2200" y="1"/>
                      <a:pt x="218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30"/>
              <p:cNvSpPr/>
              <p:nvPr/>
            </p:nvSpPr>
            <p:spPr>
              <a:xfrm>
                <a:off x="8799691" y="4474878"/>
                <a:ext cx="65189" cy="2102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044" extrusionOk="0">
                    <a:moveTo>
                      <a:pt x="1369" y="1"/>
                    </a:moveTo>
                    <a:cubicBezTo>
                      <a:pt x="993" y="1"/>
                      <a:pt x="576" y="84"/>
                      <a:pt x="133" y="310"/>
                    </a:cubicBezTo>
                    <a:cubicBezTo>
                      <a:pt x="33" y="376"/>
                      <a:pt x="0" y="510"/>
                      <a:pt x="67" y="610"/>
                    </a:cubicBezTo>
                    <a:cubicBezTo>
                      <a:pt x="88" y="674"/>
                      <a:pt x="152" y="711"/>
                      <a:pt x="221" y="711"/>
                    </a:cubicBezTo>
                    <a:cubicBezTo>
                      <a:pt x="259" y="711"/>
                      <a:pt x="298" y="700"/>
                      <a:pt x="334" y="677"/>
                    </a:cubicBezTo>
                    <a:cubicBezTo>
                      <a:pt x="708" y="481"/>
                      <a:pt x="1061" y="408"/>
                      <a:pt x="1377" y="408"/>
                    </a:cubicBezTo>
                    <a:cubicBezTo>
                      <a:pt x="2247" y="408"/>
                      <a:pt x="2844" y="952"/>
                      <a:pt x="2869" y="977"/>
                    </a:cubicBezTo>
                    <a:cubicBezTo>
                      <a:pt x="2902" y="1043"/>
                      <a:pt x="2969" y="1043"/>
                      <a:pt x="3036" y="1043"/>
                    </a:cubicBezTo>
                    <a:cubicBezTo>
                      <a:pt x="3069" y="1043"/>
                      <a:pt x="3136" y="1010"/>
                      <a:pt x="3169" y="977"/>
                    </a:cubicBezTo>
                    <a:cubicBezTo>
                      <a:pt x="3236" y="910"/>
                      <a:pt x="3236" y="777"/>
                      <a:pt x="3169" y="677"/>
                    </a:cubicBezTo>
                    <a:cubicBezTo>
                      <a:pt x="3169" y="677"/>
                      <a:pt x="2438" y="1"/>
                      <a:pt x="13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30"/>
              <p:cNvSpPr/>
              <p:nvPr/>
            </p:nvSpPr>
            <p:spPr>
              <a:xfrm>
                <a:off x="8942129" y="4535532"/>
                <a:ext cx="30943" cy="45039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2236" extrusionOk="0">
                    <a:moveTo>
                      <a:pt x="1535" y="1"/>
                    </a:moveTo>
                    <a:lnTo>
                      <a:pt x="1" y="2236"/>
                    </a:lnTo>
                    <a:cubicBezTo>
                      <a:pt x="1" y="2236"/>
                      <a:pt x="1502" y="701"/>
                      <a:pt x="1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30"/>
              <p:cNvSpPr/>
              <p:nvPr/>
            </p:nvSpPr>
            <p:spPr>
              <a:xfrm>
                <a:off x="8937436" y="4530838"/>
                <a:ext cx="39666" cy="5376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669" extrusionOk="0">
                    <a:moveTo>
                      <a:pt x="1768" y="0"/>
                    </a:moveTo>
                    <a:cubicBezTo>
                      <a:pt x="1668" y="0"/>
                      <a:pt x="1568" y="100"/>
                      <a:pt x="1568" y="200"/>
                    </a:cubicBezTo>
                    <a:cubicBezTo>
                      <a:pt x="1535" y="667"/>
                      <a:pt x="634" y="1735"/>
                      <a:pt x="67" y="2335"/>
                    </a:cubicBezTo>
                    <a:cubicBezTo>
                      <a:pt x="0" y="2402"/>
                      <a:pt x="0" y="2535"/>
                      <a:pt x="67" y="2602"/>
                    </a:cubicBezTo>
                    <a:cubicBezTo>
                      <a:pt x="100" y="2669"/>
                      <a:pt x="167" y="2669"/>
                      <a:pt x="234" y="2669"/>
                    </a:cubicBezTo>
                    <a:cubicBezTo>
                      <a:pt x="267" y="2669"/>
                      <a:pt x="334" y="2669"/>
                      <a:pt x="367" y="2602"/>
                    </a:cubicBezTo>
                    <a:cubicBezTo>
                      <a:pt x="534" y="2435"/>
                      <a:pt x="1935" y="1001"/>
                      <a:pt x="1968" y="234"/>
                    </a:cubicBezTo>
                    <a:cubicBezTo>
                      <a:pt x="1968" y="133"/>
                      <a:pt x="1902" y="33"/>
                      <a:pt x="176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30"/>
              <p:cNvSpPr/>
              <p:nvPr/>
            </p:nvSpPr>
            <p:spPr>
              <a:xfrm>
                <a:off x="8829927" y="4427762"/>
                <a:ext cx="43695" cy="62099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083" extrusionOk="0">
                    <a:moveTo>
                      <a:pt x="855" y="1"/>
                    </a:moveTo>
                    <a:cubicBezTo>
                      <a:pt x="774" y="1"/>
                      <a:pt x="692" y="38"/>
                      <a:pt x="667" y="113"/>
                    </a:cubicBezTo>
                    <a:cubicBezTo>
                      <a:pt x="667" y="147"/>
                      <a:pt x="0" y="1748"/>
                      <a:pt x="1801" y="3049"/>
                    </a:cubicBezTo>
                    <a:cubicBezTo>
                      <a:pt x="1835" y="3082"/>
                      <a:pt x="1868" y="3082"/>
                      <a:pt x="1901" y="3082"/>
                    </a:cubicBezTo>
                    <a:cubicBezTo>
                      <a:pt x="1968" y="3082"/>
                      <a:pt x="2035" y="3049"/>
                      <a:pt x="2102" y="2982"/>
                    </a:cubicBezTo>
                    <a:cubicBezTo>
                      <a:pt x="2168" y="2915"/>
                      <a:pt x="2135" y="2782"/>
                      <a:pt x="2035" y="2715"/>
                    </a:cubicBezTo>
                    <a:cubicBezTo>
                      <a:pt x="534" y="1615"/>
                      <a:pt x="1034" y="347"/>
                      <a:pt x="1034" y="280"/>
                    </a:cubicBezTo>
                    <a:cubicBezTo>
                      <a:pt x="1101" y="180"/>
                      <a:pt x="1034" y="47"/>
                      <a:pt x="934" y="13"/>
                    </a:cubicBezTo>
                    <a:cubicBezTo>
                      <a:pt x="909" y="5"/>
                      <a:pt x="882" y="1"/>
                      <a:pt x="85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30"/>
              <p:cNvSpPr/>
              <p:nvPr/>
            </p:nvSpPr>
            <p:spPr>
              <a:xfrm>
                <a:off x="8840664" y="4608775"/>
                <a:ext cx="281587" cy="490510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24352" extrusionOk="0">
                    <a:moveTo>
                      <a:pt x="7840" y="1"/>
                    </a:moveTo>
                    <a:cubicBezTo>
                      <a:pt x="7706" y="1"/>
                      <a:pt x="7606" y="101"/>
                      <a:pt x="7606" y="201"/>
                    </a:cubicBezTo>
                    <a:cubicBezTo>
                      <a:pt x="7606" y="334"/>
                      <a:pt x="7706" y="434"/>
                      <a:pt x="7840" y="434"/>
                    </a:cubicBezTo>
                    <a:cubicBezTo>
                      <a:pt x="7840" y="434"/>
                      <a:pt x="8140" y="434"/>
                      <a:pt x="8574" y="601"/>
                    </a:cubicBezTo>
                    <a:lnTo>
                      <a:pt x="8640" y="601"/>
                    </a:lnTo>
                    <a:cubicBezTo>
                      <a:pt x="8707" y="601"/>
                      <a:pt x="8807" y="568"/>
                      <a:pt x="8840" y="468"/>
                    </a:cubicBezTo>
                    <a:cubicBezTo>
                      <a:pt x="8874" y="367"/>
                      <a:pt x="8807" y="267"/>
                      <a:pt x="8707" y="201"/>
                    </a:cubicBezTo>
                    <a:cubicBezTo>
                      <a:pt x="8240" y="1"/>
                      <a:pt x="7840" y="1"/>
                      <a:pt x="7840" y="1"/>
                    </a:cubicBezTo>
                    <a:close/>
                    <a:moveTo>
                      <a:pt x="9356" y="621"/>
                    </a:moveTo>
                    <a:cubicBezTo>
                      <a:pt x="9301" y="621"/>
                      <a:pt x="9244" y="646"/>
                      <a:pt x="9207" y="701"/>
                    </a:cubicBezTo>
                    <a:cubicBezTo>
                      <a:pt x="9107" y="801"/>
                      <a:pt x="9141" y="901"/>
                      <a:pt x="9207" y="1001"/>
                    </a:cubicBezTo>
                    <a:cubicBezTo>
                      <a:pt x="9408" y="1135"/>
                      <a:pt x="9608" y="1335"/>
                      <a:pt x="9741" y="1568"/>
                    </a:cubicBezTo>
                    <a:cubicBezTo>
                      <a:pt x="9808" y="1602"/>
                      <a:pt x="9841" y="1635"/>
                      <a:pt x="9908" y="1635"/>
                    </a:cubicBezTo>
                    <a:cubicBezTo>
                      <a:pt x="9975" y="1635"/>
                      <a:pt x="10008" y="1635"/>
                      <a:pt x="10041" y="1602"/>
                    </a:cubicBezTo>
                    <a:cubicBezTo>
                      <a:pt x="10141" y="1535"/>
                      <a:pt x="10175" y="1402"/>
                      <a:pt x="10108" y="1301"/>
                    </a:cubicBezTo>
                    <a:cubicBezTo>
                      <a:pt x="9908" y="1068"/>
                      <a:pt x="9708" y="834"/>
                      <a:pt x="9474" y="668"/>
                    </a:cubicBezTo>
                    <a:cubicBezTo>
                      <a:pt x="9444" y="638"/>
                      <a:pt x="9401" y="621"/>
                      <a:pt x="9356" y="621"/>
                    </a:cubicBezTo>
                    <a:close/>
                    <a:moveTo>
                      <a:pt x="10321" y="1956"/>
                    </a:moveTo>
                    <a:cubicBezTo>
                      <a:pt x="10294" y="1956"/>
                      <a:pt x="10267" y="1960"/>
                      <a:pt x="10242" y="1969"/>
                    </a:cubicBezTo>
                    <a:cubicBezTo>
                      <a:pt x="10141" y="2002"/>
                      <a:pt x="10108" y="2135"/>
                      <a:pt x="10141" y="2235"/>
                    </a:cubicBezTo>
                    <a:cubicBezTo>
                      <a:pt x="10242" y="2469"/>
                      <a:pt x="10308" y="2736"/>
                      <a:pt x="10375" y="3003"/>
                    </a:cubicBezTo>
                    <a:cubicBezTo>
                      <a:pt x="10408" y="3103"/>
                      <a:pt x="10508" y="3169"/>
                      <a:pt x="10575" y="3169"/>
                    </a:cubicBezTo>
                    <a:cubicBezTo>
                      <a:pt x="10608" y="3169"/>
                      <a:pt x="10608" y="3169"/>
                      <a:pt x="10642" y="3136"/>
                    </a:cubicBezTo>
                    <a:cubicBezTo>
                      <a:pt x="10742" y="3136"/>
                      <a:pt x="10809" y="3003"/>
                      <a:pt x="10775" y="2903"/>
                    </a:cubicBezTo>
                    <a:cubicBezTo>
                      <a:pt x="10709" y="2602"/>
                      <a:pt x="10642" y="2336"/>
                      <a:pt x="10508" y="2069"/>
                    </a:cubicBezTo>
                    <a:cubicBezTo>
                      <a:pt x="10483" y="1994"/>
                      <a:pt x="10402" y="1956"/>
                      <a:pt x="10321" y="1956"/>
                    </a:cubicBezTo>
                    <a:close/>
                    <a:moveTo>
                      <a:pt x="10750" y="3563"/>
                    </a:moveTo>
                    <a:cubicBezTo>
                      <a:pt x="10736" y="3563"/>
                      <a:pt x="10722" y="3565"/>
                      <a:pt x="10709" y="3570"/>
                    </a:cubicBezTo>
                    <a:cubicBezTo>
                      <a:pt x="10608" y="3570"/>
                      <a:pt x="10508" y="3670"/>
                      <a:pt x="10542" y="3803"/>
                    </a:cubicBezTo>
                    <a:cubicBezTo>
                      <a:pt x="10542" y="3970"/>
                      <a:pt x="10542" y="4137"/>
                      <a:pt x="10542" y="4337"/>
                    </a:cubicBezTo>
                    <a:cubicBezTo>
                      <a:pt x="10542" y="4404"/>
                      <a:pt x="10542" y="4504"/>
                      <a:pt x="10542" y="4570"/>
                    </a:cubicBezTo>
                    <a:cubicBezTo>
                      <a:pt x="10542" y="4704"/>
                      <a:pt x="10642" y="4804"/>
                      <a:pt x="10742" y="4804"/>
                    </a:cubicBezTo>
                    <a:cubicBezTo>
                      <a:pt x="10875" y="4804"/>
                      <a:pt x="10975" y="4737"/>
                      <a:pt x="10975" y="4604"/>
                    </a:cubicBezTo>
                    <a:cubicBezTo>
                      <a:pt x="10975" y="4504"/>
                      <a:pt x="10975" y="4437"/>
                      <a:pt x="10975" y="4337"/>
                    </a:cubicBezTo>
                    <a:cubicBezTo>
                      <a:pt x="10975" y="4137"/>
                      <a:pt x="10975" y="3937"/>
                      <a:pt x="10942" y="3737"/>
                    </a:cubicBezTo>
                    <a:cubicBezTo>
                      <a:pt x="10942" y="3650"/>
                      <a:pt x="10842" y="3563"/>
                      <a:pt x="10750" y="3563"/>
                    </a:cubicBezTo>
                    <a:close/>
                    <a:moveTo>
                      <a:pt x="9808" y="5304"/>
                    </a:moveTo>
                    <a:cubicBezTo>
                      <a:pt x="9474" y="5371"/>
                      <a:pt x="9207" y="5471"/>
                      <a:pt x="8941" y="5605"/>
                    </a:cubicBezTo>
                    <a:cubicBezTo>
                      <a:pt x="8840" y="5671"/>
                      <a:pt x="8807" y="5805"/>
                      <a:pt x="8874" y="5905"/>
                    </a:cubicBezTo>
                    <a:cubicBezTo>
                      <a:pt x="8907" y="5971"/>
                      <a:pt x="8974" y="6005"/>
                      <a:pt x="9041" y="6005"/>
                    </a:cubicBezTo>
                    <a:cubicBezTo>
                      <a:pt x="9107" y="6005"/>
                      <a:pt x="9141" y="6005"/>
                      <a:pt x="9174" y="5971"/>
                    </a:cubicBezTo>
                    <a:cubicBezTo>
                      <a:pt x="9374" y="5838"/>
                      <a:pt x="9608" y="5771"/>
                      <a:pt x="9875" y="5705"/>
                    </a:cubicBezTo>
                    <a:cubicBezTo>
                      <a:pt x="9975" y="5705"/>
                      <a:pt x="10075" y="5605"/>
                      <a:pt x="10041" y="5471"/>
                    </a:cubicBezTo>
                    <a:cubicBezTo>
                      <a:pt x="10008" y="5371"/>
                      <a:pt x="9908" y="5304"/>
                      <a:pt x="9808" y="5304"/>
                    </a:cubicBezTo>
                    <a:close/>
                    <a:moveTo>
                      <a:pt x="10675" y="5204"/>
                    </a:moveTo>
                    <a:cubicBezTo>
                      <a:pt x="10575" y="5204"/>
                      <a:pt x="10442" y="5271"/>
                      <a:pt x="10442" y="5371"/>
                    </a:cubicBezTo>
                    <a:cubicBezTo>
                      <a:pt x="10375" y="5638"/>
                      <a:pt x="10275" y="5871"/>
                      <a:pt x="10175" y="6105"/>
                    </a:cubicBezTo>
                    <a:cubicBezTo>
                      <a:pt x="10108" y="6205"/>
                      <a:pt x="10141" y="6338"/>
                      <a:pt x="10242" y="6405"/>
                    </a:cubicBezTo>
                    <a:lnTo>
                      <a:pt x="10342" y="6405"/>
                    </a:lnTo>
                    <a:cubicBezTo>
                      <a:pt x="10408" y="6405"/>
                      <a:pt x="10508" y="6372"/>
                      <a:pt x="10542" y="6305"/>
                    </a:cubicBezTo>
                    <a:cubicBezTo>
                      <a:pt x="10608" y="6105"/>
                      <a:pt x="10709" y="5938"/>
                      <a:pt x="10775" y="5738"/>
                    </a:cubicBezTo>
                    <a:cubicBezTo>
                      <a:pt x="10975" y="5771"/>
                      <a:pt x="11176" y="5838"/>
                      <a:pt x="11376" y="5905"/>
                    </a:cubicBezTo>
                    <a:cubicBezTo>
                      <a:pt x="11413" y="5923"/>
                      <a:pt x="11448" y="5932"/>
                      <a:pt x="11480" y="5932"/>
                    </a:cubicBezTo>
                    <a:cubicBezTo>
                      <a:pt x="11562" y="5932"/>
                      <a:pt x="11628" y="5877"/>
                      <a:pt x="11676" y="5805"/>
                    </a:cubicBezTo>
                    <a:cubicBezTo>
                      <a:pt x="11709" y="5705"/>
                      <a:pt x="11643" y="5571"/>
                      <a:pt x="11542" y="5538"/>
                    </a:cubicBezTo>
                    <a:cubicBezTo>
                      <a:pt x="11309" y="5438"/>
                      <a:pt x="11075" y="5371"/>
                      <a:pt x="10809" y="5304"/>
                    </a:cubicBezTo>
                    <a:cubicBezTo>
                      <a:pt x="10775" y="5271"/>
                      <a:pt x="10742" y="5238"/>
                      <a:pt x="10675" y="5204"/>
                    </a:cubicBezTo>
                    <a:close/>
                    <a:moveTo>
                      <a:pt x="12174" y="5942"/>
                    </a:moveTo>
                    <a:cubicBezTo>
                      <a:pt x="12119" y="5942"/>
                      <a:pt x="12064" y="5968"/>
                      <a:pt x="12009" y="6005"/>
                    </a:cubicBezTo>
                    <a:cubicBezTo>
                      <a:pt x="11943" y="6105"/>
                      <a:pt x="11976" y="6238"/>
                      <a:pt x="12043" y="6305"/>
                    </a:cubicBezTo>
                    <a:cubicBezTo>
                      <a:pt x="12243" y="6472"/>
                      <a:pt x="12410" y="6672"/>
                      <a:pt x="12577" y="6872"/>
                    </a:cubicBezTo>
                    <a:cubicBezTo>
                      <a:pt x="12610" y="6939"/>
                      <a:pt x="12677" y="6972"/>
                      <a:pt x="12743" y="6972"/>
                    </a:cubicBezTo>
                    <a:cubicBezTo>
                      <a:pt x="12777" y="6972"/>
                      <a:pt x="12843" y="6972"/>
                      <a:pt x="12877" y="6939"/>
                    </a:cubicBezTo>
                    <a:cubicBezTo>
                      <a:pt x="12943" y="6872"/>
                      <a:pt x="12977" y="6739"/>
                      <a:pt x="12910" y="6639"/>
                    </a:cubicBezTo>
                    <a:cubicBezTo>
                      <a:pt x="12743" y="6405"/>
                      <a:pt x="12543" y="6172"/>
                      <a:pt x="12310" y="6005"/>
                    </a:cubicBezTo>
                    <a:cubicBezTo>
                      <a:pt x="12264" y="5960"/>
                      <a:pt x="12219" y="5942"/>
                      <a:pt x="12174" y="5942"/>
                    </a:cubicBezTo>
                    <a:close/>
                    <a:moveTo>
                      <a:pt x="8494" y="6192"/>
                    </a:moveTo>
                    <a:cubicBezTo>
                      <a:pt x="8413" y="6192"/>
                      <a:pt x="8332" y="6230"/>
                      <a:pt x="8307" y="6305"/>
                    </a:cubicBezTo>
                    <a:cubicBezTo>
                      <a:pt x="8273" y="6438"/>
                      <a:pt x="8240" y="6572"/>
                      <a:pt x="8207" y="6672"/>
                    </a:cubicBezTo>
                    <a:cubicBezTo>
                      <a:pt x="8207" y="6739"/>
                      <a:pt x="8207" y="6772"/>
                      <a:pt x="8207" y="6805"/>
                    </a:cubicBezTo>
                    <a:cubicBezTo>
                      <a:pt x="8207" y="7006"/>
                      <a:pt x="8240" y="7172"/>
                      <a:pt x="8307" y="7306"/>
                    </a:cubicBezTo>
                    <a:cubicBezTo>
                      <a:pt x="8340" y="7372"/>
                      <a:pt x="8440" y="7406"/>
                      <a:pt x="8507" y="7406"/>
                    </a:cubicBezTo>
                    <a:lnTo>
                      <a:pt x="8607" y="7406"/>
                    </a:lnTo>
                    <a:cubicBezTo>
                      <a:pt x="8707" y="7339"/>
                      <a:pt x="8740" y="7206"/>
                      <a:pt x="8674" y="7106"/>
                    </a:cubicBezTo>
                    <a:cubicBezTo>
                      <a:pt x="8640" y="7039"/>
                      <a:pt x="8640" y="6939"/>
                      <a:pt x="8640" y="6805"/>
                    </a:cubicBezTo>
                    <a:cubicBezTo>
                      <a:pt x="8640" y="6772"/>
                      <a:pt x="8640" y="6739"/>
                      <a:pt x="8640" y="6705"/>
                    </a:cubicBezTo>
                    <a:cubicBezTo>
                      <a:pt x="8640" y="6639"/>
                      <a:pt x="8674" y="6539"/>
                      <a:pt x="8707" y="6472"/>
                    </a:cubicBezTo>
                    <a:cubicBezTo>
                      <a:pt x="8740" y="6372"/>
                      <a:pt x="8674" y="6238"/>
                      <a:pt x="8574" y="6205"/>
                    </a:cubicBezTo>
                    <a:cubicBezTo>
                      <a:pt x="8549" y="6197"/>
                      <a:pt x="8522" y="6192"/>
                      <a:pt x="8494" y="6192"/>
                    </a:cubicBezTo>
                    <a:close/>
                    <a:moveTo>
                      <a:pt x="9895" y="6692"/>
                    </a:moveTo>
                    <a:cubicBezTo>
                      <a:pt x="9835" y="6692"/>
                      <a:pt x="9778" y="6717"/>
                      <a:pt x="9741" y="6772"/>
                    </a:cubicBezTo>
                    <a:cubicBezTo>
                      <a:pt x="9541" y="6972"/>
                      <a:pt x="9341" y="7139"/>
                      <a:pt x="9141" y="7206"/>
                    </a:cubicBezTo>
                    <a:cubicBezTo>
                      <a:pt x="9041" y="7239"/>
                      <a:pt x="8974" y="7372"/>
                      <a:pt x="9041" y="7473"/>
                    </a:cubicBezTo>
                    <a:cubicBezTo>
                      <a:pt x="9074" y="7539"/>
                      <a:pt x="9141" y="7606"/>
                      <a:pt x="9241" y="7606"/>
                    </a:cubicBezTo>
                    <a:cubicBezTo>
                      <a:pt x="9241" y="7606"/>
                      <a:pt x="9274" y="7606"/>
                      <a:pt x="9308" y="7573"/>
                    </a:cubicBezTo>
                    <a:cubicBezTo>
                      <a:pt x="9541" y="7473"/>
                      <a:pt x="9808" y="7306"/>
                      <a:pt x="10041" y="7039"/>
                    </a:cubicBezTo>
                    <a:cubicBezTo>
                      <a:pt x="10108" y="6939"/>
                      <a:pt x="10108" y="6805"/>
                      <a:pt x="10041" y="6739"/>
                    </a:cubicBezTo>
                    <a:cubicBezTo>
                      <a:pt x="9996" y="6709"/>
                      <a:pt x="9945" y="6692"/>
                      <a:pt x="9895" y="6692"/>
                    </a:cubicBezTo>
                    <a:close/>
                    <a:moveTo>
                      <a:pt x="13137" y="7293"/>
                    </a:moveTo>
                    <a:cubicBezTo>
                      <a:pt x="13108" y="7293"/>
                      <a:pt x="13077" y="7297"/>
                      <a:pt x="13044" y="7306"/>
                    </a:cubicBezTo>
                    <a:cubicBezTo>
                      <a:pt x="12943" y="7339"/>
                      <a:pt x="12910" y="7473"/>
                      <a:pt x="12943" y="7573"/>
                    </a:cubicBezTo>
                    <a:cubicBezTo>
                      <a:pt x="13044" y="7806"/>
                      <a:pt x="13110" y="8073"/>
                      <a:pt x="13177" y="8340"/>
                    </a:cubicBezTo>
                    <a:cubicBezTo>
                      <a:pt x="13177" y="8440"/>
                      <a:pt x="13277" y="8507"/>
                      <a:pt x="13377" y="8507"/>
                    </a:cubicBezTo>
                    <a:lnTo>
                      <a:pt x="13410" y="8507"/>
                    </a:lnTo>
                    <a:cubicBezTo>
                      <a:pt x="13511" y="8473"/>
                      <a:pt x="13611" y="8373"/>
                      <a:pt x="13577" y="8240"/>
                    </a:cubicBezTo>
                    <a:cubicBezTo>
                      <a:pt x="13511" y="7973"/>
                      <a:pt x="13444" y="7673"/>
                      <a:pt x="13344" y="7406"/>
                    </a:cubicBezTo>
                    <a:cubicBezTo>
                      <a:pt x="13294" y="7331"/>
                      <a:pt x="13225" y="7293"/>
                      <a:pt x="13137" y="7293"/>
                    </a:cubicBezTo>
                    <a:close/>
                    <a:moveTo>
                      <a:pt x="13444" y="8907"/>
                    </a:moveTo>
                    <a:cubicBezTo>
                      <a:pt x="13344" y="8907"/>
                      <a:pt x="13244" y="9007"/>
                      <a:pt x="13244" y="9140"/>
                    </a:cubicBezTo>
                    <a:cubicBezTo>
                      <a:pt x="13277" y="9240"/>
                      <a:pt x="13277" y="9341"/>
                      <a:pt x="13277" y="9474"/>
                    </a:cubicBezTo>
                    <a:cubicBezTo>
                      <a:pt x="13277" y="9641"/>
                      <a:pt x="13277" y="9774"/>
                      <a:pt x="13244" y="9941"/>
                    </a:cubicBezTo>
                    <a:cubicBezTo>
                      <a:pt x="13244" y="10074"/>
                      <a:pt x="13344" y="10174"/>
                      <a:pt x="13444" y="10174"/>
                    </a:cubicBezTo>
                    <a:lnTo>
                      <a:pt x="13477" y="10174"/>
                    </a:lnTo>
                    <a:cubicBezTo>
                      <a:pt x="13577" y="10174"/>
                      <a:pt x="13677" y="10074"/>
                      <a:pt x="13677" y="9974"/>
                    </a:cubicBezTo>
                    <a:cubicBezTo>
                      <a:pt x="13677" y="9808"/>
                      <a:pt x="13677" y="9641"/>
                      <a:pt x="13677" y="9474"/>
                    </a:cubicBezTo>
                    <a:cubicBezTo>
                      <a:pt x="13677" y="9341"/>
                      <a:pt x="13677" y="9240"/>
                      <a:pt x="13677" y="9107"/>
                    </a:cubicBezTo>
                    <a:cubicBezTo>
                      <a:pt x="13677" y="9007"/>
                      <a:pt x="13577" y="8907"/>
                      <a:pt x="13444" y="8907"/>
                    </a:cubicBezTo>
                    <a:close/>
                    <a:moveTo>
                      <a:pt x="13444" y="10575"/>
                    </a:moveTo>
                    <a:cubicBezTo>
                      <a:pt x="13310" y="10575"/>
                      <a:pt x="13210" y="10641"/>
                      <a:pt x="13210" y="10775"/>
                    </a:cubicBezTo>
                    <a:cubicBezTo>
                      <a:pt x="13177" y="11042"/>
                      <a:pt x="13144" y="11309"/>
                      <a:pt x="13110" y="11575"/>
                    </a:cubicBezTo>
                    <a:cubicBezTo>
                      <a:pt x="13077" y="11676"/>
                      <a:pt x="13144" y="11809"/>
                      <a:pt x="13277" y="11809"/>
                    </a:cubicBezTo>
                    <a:lnTo>
                      <a:pt x="13310" y="11809"/>
                    </a:lnTo>
                    <a:cubicBezTo>
                      <a:pt x="13410" y="11809"/>
                      <a:pt x="13477" y="11742"/>
                      <a:pt x="13511" y="11642"/>
                    </a:cubicBezTo>
                    <a:cubicBezTo>
                      <a:pt x="13544" y="11375"/>
                      <a:pt x="13577" y="11108"/>
                      <a:pt x="13611" y="10808"/>
                    </a:cubicBezTo>
                    <a:cubicBezTo>
                      <a:pt x="13644" y="10675"/>
                      <a:pt x="13544" y="10575"/>
                      <a:pt x="13444" y="10575"/>
                    </a:cubicBezTo>
                    <a:close/>
                    <a:moveTo>
                      <a:pt x="13177" y="12209"/>
                    </a:moveTo>
                    <a:cubicBezTo>
                      <a:pt x="13077" y="12209"/>
                      <a:pt x="12943" y="12276"/>
                      <a:pt x="12910" y="12376"/>
                    </a:cubicBezTo>
                    <a:cubicBezTo>
                      <a:pt x="12843" y="12643"/>
                      <a:pt x="12777" y="12910"/>
                      <a:pt x="12677" y="13143"/>
                    </a:cubicBezTo>
                    <a:cubicBezTo>
                      <a:pt x="12643" y="13277"/>
                      <a:pt x="12710" y="13377"/>
                      <a:pt x="12810" y="13410"/>
                    </a:cubicBezTo>
                    <a:cubicBezTo>
                      <a:pt x="12843" y="13443"/>
                      <a:pt x="12843" y="13443"/>
                      <a:pt x="12877" y="13443"/>
                    </a:cubicBezTo>
                    <a:cubicBezTo>
                      <a:pt x="12977" y="13443"/>
                      <a:pt x="13044" y="13377"/>
                      <a:pt x="13077" y="13310"/>
                    </a:cubicBezTo>
                    <a:cubicBezTo>
                      <a:pt x="13177" y="13043"/>
                      <a:pt x="13244" y="12743"/>
                      <a:pt x="13344" y="12476"/>
                    </a:cubicBezTo>
                    <a:cubicBezTo>
                      <a:pt x="13344" y="12376"/>
                      <a:pt x="13277" y="12243"/>
                      <a:pt x="13177" y="12209"/>
                    </a:cubicBezTo>
                    <a:close/>
                    <a:moveTo>
                      <a:pt x="11227" y="13697"/>
                    </a:moveTo>
                    <a:cubicBezTo>
                      <a:pt x="11182" y="13697"/>
                      <a:pt x="11139" y="13714"/>
                      <a:pt x="11109" y="13744"/>
                    </a:cubicBezTo>
                    <a:cubicBezTo>
                      <a:pt x="10842" y="13944"/>
                      <a:pt x="10642" y="14211"/>
                      <a:pt x="10575" y="14511"/>
                    </a:cubicBezTo>
                    <a:cubicBezTo>
                      <a:pt x="10508" y="14611"/>
                      <a:pt x="10575" y="14744"/>
                      <a:pt x="10709" y="14778"/>
                    </a:cubicBezTo>
                    <a:lnTo>
                      <a:pt x="10742" y="14778"/>
                    </a:lnTo>
                    <a:cubicBezTo>
                      <a:pt x="10842" y="14778"/>
                      <a:pt x="10942" y="14711"/>
                      <a:pt x="10942" y="14644"/>
                    </a:cubicBezTo>
                    <a:cubicBezTo>
                      <a:pt x="11042" y="14411"/>
                      <a:pt x="11176" y="14211"/>
                      <a:pt x="11376" y="14044"/>
                    </a:cubicBezTo>
                    <a:cubicBezTo>
                      <a:pt x="11442" y="13977"/>
                      <a:pt x="11476" y="13844"/>
                      <a:pt x="11376" y="13777"/>
                    </a:cubicBezTo>
                    <a:cubicBezTo>
                      <a:pt x="11339" y="13722"/>
                      <a:pt x="11282" y="13697"/>
                      <a:pt x="11227" y="13697"/>
                    </a:cubicBezTo>
                    <a:close/>
                    <a:moveTo>
                      <a:pt x="11976" y="13377"/>
                    </a:moveTo>
                    <a:cubicBezTo>
                      <a:pt x="11876" y="13377"/>
                      <a:pt x="11776" y="13477"/>
                      <a:pt x="11776" y="13577"/>
                    </a:cubicBezTo>
                    <a:cubicBezTo>
                      <a:pt x="11776" y="13710"/>
                      <a:pt x="11876" y="13810"/>
                      <a:pt x="12009" y="13810"/>
                    </a:cubicBezTo>
                    <a:cubicBezTo>
                      <a:pt x="12143" y="13810"/>
                      <a:pt x="12243" y="13844"/>
                      <a:pt x="12376" y="13877"/>
                    </a:cubicBezTo>
                    <a:cubicBezTo>
                      <a:pt x="12376" y="13877"/>
                      <a:pt x="12376" y="13910"/>
                      <a:pt x="12376" y="13910"/>
                    </a:cubicBezTo>
                    <a:cubicBezTo>
                      <a:pt x="12243" y="14144"/>
                      <a:pt x="12110" y="14377"/>
                      <a:pt x="11976" y="14578"/>
                    </a:cubicBezTo>
                    <a:cubicBezTo>
                      <a:pt x="11909" y="14678"/>
                      <a:pt x="11909" y="14811"/>
                      <a:pt x="12009" y="14878"/>
                    </a:cubicBezTo>
                    <a:cubicBezTo>
                      <a:pt x="12043" y="14911"/>
                      <a:pt x="12076" y="14911"/>
                      <a:pt x="12143" y="14911"/>
                    </a:cubicBezTo>
                    <a:cubicBezTo>
                      <a:pt x="12210" y="14911"/>
                      <a:pt x="12276" y="14878"/>
                      <a:pt x="12310" y="14844"/>
                    </a:cubicBezTo>
                    <a:cubicBezTo>
                      <a:pt x="12443" y="14611"/>
                      <a:pt x="12610" y="14377"/>
                      <a:pt x="12743" y="14111"/>
                    </a:cubicBezTo>
                    <a:cubicBezTo>
                      <a:pt x="12777" y="14111"/>
                      <a:pt x="12843" y="14077"/>
                      <a:pt x="12910" y="14011"/>
                    </a:cubicBezTo>
                    <a:cubicBezTo>
                      <a:pt x="12977" y="13944"/>
                      <a:pt x="12977" y="13810"/>
                      <a:pt x="12877" y="13744"/>
                    </a:cubicBezTo>
                    <a:cubicBezTo>
                      <a:pt x="12610" y="13510"/>
                      <a:pt x="12310" y="13377"/>
                      <a:pt x="12009" y="13377"/>
                    </a:cubicBezTo>
                    <a:lnTo>
                      <a:pt x="11976" y="13577"/>
                    </a:lnTo>
                    <a:lnTo>
                      <a:pt x="11976" y="13377"/>
                    </a:lnTo>
                    <a:close/>
                    <a:moveTo>
                      <a:pt x="13232" y="14351"/>
                    </a:moveTo>
                    <a:cubicBezTo>
                      <a:pt x="13202" y="14351"/>
                      <a:pt x="13172" y="14359"/>
                      <a:pt x="13144" y="14377"/>
                    </a:cubicBezTo>
                    <a:cubicBezTo>
                      <a:pt x="13044" y="14411"/>
                      <a:pt x="12977" y="14544"/>
                      <a:pt x="13044" y="14644"/>
                    </a:cubicBezTo>
                    <a:cubicBezTo>
                      <a:pt x="13144" y="14878"/>
                      <a:pt x="13244" y="15111"/>
                      <a:pt x="13310" y="15378"/>
                    </a:cubicBezTo>
                    <a:cubicBezTo>
                      <a:pt x="13344" y="15478"/>
                      <a:pt x="13444" y="15545"/>
                      <a:pt x="13511" y="15545"/>
                    </a:cubicBezTo>
                    <a:lnTo>
                      <a:pt x="13577" y="15545"/>
                    </a:lnTo>
                    <a:cubicBezTo>
                      <a:pt x="13677" y="15512"/>
                      <a:pt x="13744" y="15378"/>
                      <a:pt x="13711" y="15278"/>
                    </a:cubicBezTo>
                    <a:cubicBezTo>
                      <a:pt x="13644" y="14978"/>
                      <a:pt x="13544" y="14711"/>
                      <a:pt x="13410" y="14478"/>
                    </a:cubicBezTo>
                    <a:cubicBezTo>
                      <a:pt x="13386" y="14405"/>
                      <a:pt x="13310" y="14351"/>
                      <a:pt x="13232" y="14351"/>
                    </a:cubicBezTo>
                    <a:close/>
                    <a:moveTo>
                      <a:pt x="11566" y="15108"/>
                    </a:moveTo>
                    <a:cubicBezTo>
                      <a:pt x="11524" y="15108"/>
                      <a:pt x="11481" y="15119"/>
                      <a:pt x="11442" y="15145"/>
                    </a:cubicBezTo>
                    <a:cubicBezTo>
                      <a:pt x="11242" y="15278"/>
                      <a:pt x="11142" y="15311"/>
                      <a:pt x="11075" y="15311"/>
                    </a:cubicBezTo>
                    <a:cubicBezTo>
                      <a:pt x="11042" y="15311"/>
                      <a:pt x="11009" y="15278"/>
                      <a:pt x="10975" y="15245"/>
                    </a:cubicBezTo>
                    <a:cubicBezTo>
                      <a:pt x="10939" y="15190"/>
                      <a:pt x="10882" y="15165"/>
                      <a:pt x="10821" y="15165"/>
                    </a:cubicBezTo>
                    <a:cubicBezTo>
                      <a:pt x="10772" y="15165"/>
                      <a:pt x="10720" y="15181"/>
                      <a:pt x="10675" y="15211"/>
                    </a:cubicBezTo>
                    <a:cubicBezTo>
                      <a:pt x="10608" y="15278"/>
                      <a:pt x="10575" y="15412"/>
                      <a:pt x="10642" y="15512"/>
                    </a:cubicBezTo>
                    <a:cubicBezTo>
                      <a:pt x="10742" y="15645"/>
                      <a:pt x="10909" y="15712"/>
                      <a:pt x="11075" y="15712"/>
                    </a:cubicBezTo>
                    <a:cubicBezTo>
                      <a:pt x="11276" y="15712"/>
                      <a:pt x="11476" y="15645"/>
                      <a:pt x="11676" y="15478"/>
                    </a:cubicBezTo>
                    <a:cubicBezTo>
                      <a:pt x="11776" y="15412"/>
                      <a:pt x="11809" y="15278"/>
                      <a:pt x="11743" y="15178"/>
                    </a:cubicBezTo>
                    <a:cubicBezTo>
                      <a:pt x="11701" y="15137"/>
                      <a:pt x="11635" y="15108"/>
                      <a:pt x="11566" y="15108"/>
                    </a:cubicBezTo>
                    <a:close/>
                    <a:moveTo>
                      <a:pt x="13696" y="15939"/>
                    </a:moveTo>
                    <a:cubicBezTo>
                      <a:pt x="13679" y="15939"/>
                      <a:pt x="13662" y="15941"/>
                      <a:pt x="13644" y="15945"/>
                    </a:cubicBezTo>
                    <a:cubicBezTo>
                      <a:pt x="13544" y="15979"/>
                      <a:pt x="13477" y="16079"/>
                      <a:pt x="13477" y="16179"/>
                    </a:cubicBezTo>
                    <a:cubicBezTo>
                      <a:pt x="13477" y="16245"/>
                      <a:pt x="13511" y="16279"/>
                      <a:pt x="13511" y="16346"/>
                    </a:cubicBezTo>
                    <a:cubicBezTo>
                      <a:pt x="13544" y="16546"/>
                      <a:pt x="13544" y="16746"/>
                      <a:pt x="13544" y="16979"/>
                    </a:cubicBezTo>
                    <a:cubicBezTo>
                      <a:pt x="13544" y="17079"/>
                      <a:pt x="13644" y="17179"/>
                      <a:pt x="13744" y="17179"/>
                    </a:cubicBezTo>
                    <a:cubicBezTo>
                      <a:pt x="13877" y="17179"/>
                      <a:pt x="13978" y="17113"/>
                      <a:pt x="13978" y="16979"/>
                    </a:cubicBezTo>
                    <a:lnTo>
                      <a:pt x="13978" y="16946"/>
                    </a:lnTo>
                    <a:cubicBezTo>
                      <a:pt x="13978" y="16712"/>
                      <a:pt x="13944" y="16512"/>
                      <a:pt x="13911" y="16279"/>
                    </a:cubicBezTo>
                    <a:cubicBezTo>
                      <a:pt x="13911" y="16245"/>
                      <a:pt x="13911" y="16179"/>
                      <a:pt x="13911" y="16112"/>
                    </a:cubicBezTo>
                    <a:cubicBezTo>
                      <a:pt x="13882" y="16025"/>
                      <a:pt x="13803" y="15939"/>
                      <a:pt x="13696" y="15939"/>
                    </a:cubicBezTo>
                    <a:close/>
                    <a:moveTo>
                      <a:pt x="368" y="17913"/>
                    </a:moveTo>
                    <a:cubicBezTo>
                      <a:pt x="201" y="17913"/>
                      <a:pt x="168" y="18047"/>
                      <a:pt x="134" y="18214"/>
                    </a:cubicBezTo>
                    <a:cubicBezTo>
                      <a:pt x="101" y="18314"/>
                      <a:pt x="168" y="18414"/>
                      <a:pt x="268" y="18447"/>
                    </a:cubicBezTo>
                    <a:cubicBezTo>
                      <a:pt x="301" y="18480"/>
                      <a:pt x="301" y="18480"/>
                      <a:pt x="334" y="18480"/>
                    </a:cubicBezTo>
                    <a:cubicBezTo>
                      <a:pt x="434" y="18480"/>
                      <a:pt x="501" y="18414"/>
                      <a:pt x="535" y="18314"/>
                    </a:cubicBezTo>
                    <a:cubicBezTo>
                      <a:pt x="535" y="18247"/>
                      <a:pt x="568" y="18214"/>
                      <a:pt x="568" y="18214"/>
                    </a:cubicBezTo>
                    <a:cubicBezTo>
                      <a:pt x="568" y="18180"/>
                      <a:pt x="601" y="18147"/>
                      <a:pt x="601" y="18113"/>
                    </a:cubicBezTo>
                    <a:cubicBezTo>
                      <a:pt x="601" y="18013"/>
                      <a:pt x="501" y="17913"/>
                      <a:pt x="368" y="17913"/>
                    </a:cubicBezTo>
                    <a:close/>
                    <a:moveTo>
                      <a:pt x="13659" y="17605"/>
                    </a:moveTo>
                    <a:cubicBezTo>
                      <a:pt x="13578" y="17605"/>
                      <a:pt x="13505" y="17669"/>
                      <a:pt x="13477" y="17780"/>
                    </a:cubicBezTo>
                    <a:cubicBezTo>
                      <a:pt x="13444" y="18047"/>
                      <a:pt x="13377" y="18280"/>
                      <a:pt x="13277" y="18547"/>
                    </a:cubicBezTo>
                    <a:cubicBezTo>
                      <a:pt x="13244" y="18681"/>
                      <a:pt x="13310" y="18781"/>
                      <a:pt x="13410" y="18814"/>
                    </a:cubicBezTo>
                    <a:lnTo>
                      <a:pt x="13477" y="18814"/>
                    </a:lnTo>
                    <a:cubicBezTo>
                      <a:pt x="13577" y="18814"/>
                      <a:pt x="13644" y="18781"/>
                      <a:pt x="13677" y="18681"/>
                    </a:cubicBezTo>
                    <a:cubicBezTo>
                      <a:pt x="13777" y="18414"/>
                      <a:pt x="13844" y="18113"/>
                      <a:pt x="13877" y="17847"/>
                    </a:cubicBezTo>
                    <a:cubicBezTo>
                      <a:pt x="13911" y="17747"/>
                      <a:pt x="13844" y="17613"/>
                      <a:pt x="13711" y="17613"/>
                    </a:cubicBezTo>
                    <a:cubicBezTo>
                      <a:pt x="13693" y="17607"/>
                      <a:pt x="13676" y="17605"/>
                      <a:pt x="13659" y="17605"/>
                    </a:cubicBezTo>
                    <a:close/>
                    <a:moveTo>
                      <a:pt x="201" y="18881"/>
                    </a:moveTo>
                    <a:cubicBezTo>
                      <a:pt x="101" y="18881"/>
                      <a:pt x="1" y="18947"/>
                      <a:pt x="1" y="19081"/>
                    </a:cubicBezTo>
                    <a:cubicBezTo>
                      <a:pt x="1" y="19114"/>
                      <a:pt x="1" y="19181"/>
                      <a:pt x="1" y="19214"/>
                    </a:cubicBezTo>
                    <a:cubicBezTo>
                      <a:pt x="1" y="19448"/>
                      <a:pt x="34" y="19715"/>
                      <a:pt x="68" y="19948"/>
                    </a:cubicBezTo>
                    <a:cubicBezTo>
                      <a:pt x="68" y="20048"/>
                      <a:pt x="168" y="20115"/>
                      <a:pt x="268" y="20115"/>
                    </a:cubicBezTo>
                    <a:lnTo>
                      <a:pt x="301" y="20115"/>
                    </a:lnTo>
                    <a:cubicBezTo>
                      <a:pt x="434" y="20082"/>
                      <a:pt x="501" y="19981"/>
                      <a:pt x="468" y="19881"/>
                    </a:cubicBezTo>
                    <a:cubicBezTo>
                      <a:pt x="434" y="19648"/>
                      <a:pt x="401" y="19448"/>
                      <a:pt x="401" y="19214"/>
                    </a:cubicBezTo>
                    <a:cubicBezTo>
                      <a:pt x="401" y="19181"/>
                      <a:pt x="401" y="19148"/>
                      <a:pt x="401" y="19081"/>
                    </a:cubicBezTo>
                    <a:cubicBezTo>
                      <a:pt x="434" y="18981"/>
                      <a:pt x="334" y="18881"/>
                      <a:pt x="201" y="18881"/>
                    </a:cubicBezTo>
                    <a:close/>
                    <a:moveTo>
                      <a:pt x="13161" y="19187"/>
                    </a:moveTo>
                    <a:cubicBezTo>
                      <a:pt x="13090" y="19187"/>
                      <a:pt x="13025" y="19242"/>
                      <a:pt x="12977" y="19314"/>
                    </a:cubicBezTo>
                    <a:cubicBezTo>
                      <a:pt x="12877" y="19548"/>
                      <a:pt x="12743" y="19781"/>
                      <a:pt x="12577" y="20015"/>
                    </a:cubicBezTo>
                    <a:cubicBezTo>
                      <a:pt x="12543" y="20115"/>
                      <a:pt x="12577" y="20248"/>
                      <a:pt x="12643" y="20315"/>
                    </a:cubicBezTo>
                    <a:cubicBezTo>
                      <a:pt x="12677" y="20315"/>
                      <a:pt x="12743" y="20348"/>
                      <a:pt x="12777" y="20348"/>
                    </a:cubicBezTo>
                    <a:cubicBezTo>
                      <a:pt x="12843" y="20348"/>
                      <a:pt x="12910" y="20315"/>
                      <a:pt x="12943" y="20248"/>
                    </a:cubicBezTo>
                    <a:cubicBezTo>
                      <a:pt x="13110" y="19981"/>
                      <a:pt x="13244" y="19748"/>
                      <a:pt x="13344" y="19481"/>
                    </a:cubicBezTo>
                    <a:cubicBezTo>
                      <a:pt x="13410" y="19381"/>
                      <a:pt x="13344" y="19248"/>
                      <a:pt x="13244" y="19214"/>
                    </a:cubicBezTo>
                    <a:cubicBezTo>
                      <a:pt x="13216" y="19196"/>
                      <a:pt x="13188" y="19187"/>
                      <a:pt x="13161" y="19187"/>
                    </a:cubicBezTo>
                    <a:close/>
                    <a:moveTo>
                      <a:pt x="514" y="20503"/>
                    </a:moveTo>
                    <a:cubicBezTo>
                      <a:pt x="487" y="20503"/>
                      <a:pt x="460" y="20507"/>
                      <a:pt x="434" y="20515"/>
                    </a:cubicBezTo>
                    <a:cubicBezTo>
                      <a:pt x="334" y="20549"/>
                      <a:pt x="268" y="20682"/>
                      <a:pt x="301" y="20782"/>
                    </a:cubicBezTo>
                    <a:cubicBezTo>
                      <a:pt x="434" y="21049"/>
                      <a:pt x="568" y="21316"/>
                      <a:pt x="735" y="21549"/>
                    </a:cubicBezTo>
                    <a:cubicBezTo>
                      <a:pt x="768" y="21616"/>
                      <a:pt x="835" y="21649"/>
                      <a:pt x="901" y="21649"/>
                    </a:cubicBezTo>
                    <a:cubicBezTo>
                      <a:pt x="935" y="21649"/>
                      <a:pt x="1002" y="21649"/>
                      <a:pt x="1035" y="21616"/>
                    </a:cubicBezTo>
                    <a:cubicBezTo>
                      <a:pt x="1135" y="21549"/>
                      <a:pt x="1135" y="21416"/>
                      <a:pt x="1068" y="21316"/>
                    </a:cubicBezTo>
                    <a:cubicBezTo>
                      <a:pt x="935" y="21116"/>
                      <a:pt x="801" y="20882"/>
                      <a:pt x="701" y="20615"/>
                    </a:cubicBezTo>
                    <a:cubicBezTo>
                      <a:pt x="676" y="20540"/>
                      <a:pt x="595" y="20503"/>
                      <a:pt x="514" y="20503"/>
                    </a:cubicBezTo>
                    <a:close/>
                    <a:moveTo>
                      <a:pt x="12291" y="20602"/>
                    </a:moveTo>
                    <a:cubicBezTo>
                      <a:pt x="12237" y="20602"/>
                      <a:pt x="12180" y="20627"/>
                      <a:pt x="12143" y="20682"/>
                    </a:cubicBezTo>
                    <a:cubicBezTo>
                      <a:pt x="11976" y="20915"/>
                      <a:pt x="11776" y="21116"/>
                      <a:pt x="11609" y="21316"/>
                    </a:cubicBezTo>
                    <a:cubicBezTo>
                      <a:pt x="11542" y="21382"/>
                      <a:pt x="11542" y="21516"/>
                      <a:pt x="11609" y="21616"/>
                    </a:cubicBezTo>
                    <a:cubicBezTo>
                      <a:pt x="11643" y="21649"/>
                      <a:pt x="11709" y="21649"/>
                      <a:pt x="11743" y="21649"/>
                    </a:cubicBezTo>
                    <a:cubicBezTo>
                      <a:pt x="11809" y="21649"/>
                      <a:pt x="11876" y="21649"/>
                      <a:pt x="11909" y="21583"/>
                    </a:cubicBezTo>
                    <a:cubicBezTo>
                      <a:pt x="12110" y="21382"/>
                      <a:pt x="12276" y="21149"/>
                      <a:pt x="12476" y="20949"/>
                    </a:cubicBezTo>
                    <a:cubicBezTo>
                      <a:pt x="12543" y="20849"/>
                      <a:pt x="12510" y="20715"/>
                      <a:pt x="12410" y="20649"/>
                    </a:cubicBezTo>
                    <a:cubicBezTo>
                      <a:pt x="12380" y="20619"/>
                      <a:pt x="12336" y="20602"/>
                      <a:pt x="12291" y="20602"/>
                    </a:cubicBezTo>
                    <a:close/>
                    <a:moveTo>
                      <a:pt x="11171" y="21833"/>
                    </a:moveTo>
                    <a:cubicBezTo>
                      <a:pt x="11117" y="21833"/>
                      <a:pt x="11059" y="21849"/>
                      <a:pt x="11009" y="21883"/>
                    </a:cubicBezTo>
                    <a:cubicBezTo>
                      <a:pt x="10809" y="22050"/>
                      <a:pt x="10608" y="22250"/>
                      <a:pt x="10408" y="22383"/>
                    </a:cubicBezTo>
                    <a:cubicBezTo>
                      <a:pt x="10308" y="22450"/>
                      <a:pt x="10275" y="22583"/>
                      <a:pt x="10342" y="22683"/>
                    </a:cubicBezTo>
                    <a:cubicBezTo>
                      <a:pt x="10375" y="22750"/>
                      <a:pt x="10442" y="22783"/>
                      <a:pt x="10508" y="22783"/>
                    </a:cubicBezTo>
                    <a:cubicBezTo>
                      <a:pt x="10575" y="22783"/>
                      <a:pt x="10608" y="22750"/>
                      <a:pt x="10642" y="22717"/>
                    </a:cubicBezTo>
                    <a:cubicBezTo>
                      <a:pt x="10875" y="22550"/>
                      <a:pt x="11075" y="22383"/>
                      <a:pt x="11309" y="22183"/>
                    </a:cubicBezTo>
                    <a:cubicBezTo>
                      <a:pt x="11376" y="22116"/>
                      <a:pt x="11409" y="21983"/>
                      <a:pt x="11309" y="21883"/>
                    </a:cubicBezTo>
                    <a:cubicBezTo>
                      <a:pt x="11276" y="21849"/>
                      <a:pt x="11226" y="21833"/>
                      <a:pt x="11171" y="21833"/>
                    </a:cubicBezTo>
                    <a:close/>
                    <a:moveTo>
                      <a:pt x="1439" y="21874"/>
                    </a:moveTo>
                    <a:cubicBezTo>
                      <a:pt x="1385" y="21874"/>
                      <a:pt x="1335" y="21900"/>
                      <a:pt x="1302" y="21950"/>
                    </a:cubicBezTo>
                    <a:cubicBezTo>
                      <a:pt x="1202" y="22016"/>
                      <a:pt x="1202" y="22150"/>
                      <a:pt x="1302" y="22216"/>
                    </a:cubicBezTo>
                    <a:cubicBezTo>
                      <a:pt x="1469" y="22417"/>
                      <a:pt x="1702" y="22617"/>
                      <a:pt x="1936" y="22817"/>
                    </a:cubicBezTo>
                    <a:cubicBezTo>
                      <a:pt x="1969" y="22850"/>
                      <a:pt x="2002" y="22850"/>
                      <a:pt x="2069" y="22850"/>
                    </a:cubicBezTo>
                    <a:cubicBezTo>
                      <a:pt x="2136" y="22850"/>
                      <a:pt x="2169" y="22817"/>
                      <a:pt x="2236" y="22783"/>
                    </a:cubicBezTo>
                    <a:cubicBezTo>
                      <a:pt x="2302" y="22683"/>
                      <a:pt x="2269" y="22550"/>
                      <a:pt x="2169" y="22483"/>
                    </a:cubicBezTo>
                    <a:cubicBezTo>
                      <a:pt x="1969" y="22316"/>
                      <a:pt x="1769" y="22116"/>
                      <a:pt x="1602" y="21950"/>
                    </a:cubicBezTo>
                    <a:cubicBezTo>
                      <a:pt x="1552" y="21900"/>
                      <a:pt x="1494" y="21874"/>
                      <a:pt x="1439" y="21874"/>
                    </a:cubicBezTo>
                    <a:close/>
                    <a:moveTo>
                      <a:pt x="9822" y="22815"/>
                    </a:moveTo>
                    <a:cubicBezTo>
                      <a:pt x="9783" y="22815"/>
                      <a:pt x="9743" y="22827"/>
                      <a:pt x="9708" y="22850"/>
                    </a:cubicBezTo>
                    <a:cubicBezTo>
                      <a:pt x="9474" y="22984"/>
                      <a:pt x="9241" y="23117"/>
                      <a:pt x="9007" y="23250"/>
                    </a:cubicBezTo>
                    <a:cubicBezTo>
                      <a:pt x="8907" y="23284"/>
                      <a:pt x="8840" y="23417"/>
                      <a:pt x="8907" y="23517"/>
                    </a:cubicBezTo>
                    <a:cubicBezTo>
                      <a:pt x="8941" y="23584"/>
                      <a:pt x="9007" y="23651"/>
                      <a:pt x="9107" y="23651"/>
                    </a:cubicBezTo>
                    <a:cubicBezTo>
                      <a:pt x="9141" y="23651"/>
                      <a:pt x="9141" y="23617"/>
                      <a:pt x="9174" y="23617"/>
                    </a:cubicBezTo>
                    <a:cubicBezTo>
                      <a:pt x="9441" y="23484"/>
                      <a:pt x="9708" y="23351"/>
                      <a:pt x="9941" y="23217"/>
                    </a:cubicBezTo>
                    <a:cubicBezTo>
                      <a:pt x="10041" y="23150"/>
                      <a:pt x="10075" y="23017"/>
                      <a:pt x="10008" y="22917"/>
                    </a:cubicBezTo>
                    <a:cubicBezTo>
                      <a:pt x="9965" y="22852"/>
                      <a:pt x="9894" y="22815"/>
                      <a:pt x="9822" y="22815"/>
                    </a:cubicBezTo>
                    <a:close/>
                    <a:moveTo>
                      <a:pt x="2746" y="22916"/>
                    </a:moveTo>
                    <a:cubicBezTo>
                      <a:pt x="2683" y="22916"/>
                      <a:pt x="2612" y="22952"/>
                      <a:pt x="2569" y="23017"/>
                    </a:cubicBezTo>
                    <a:cubicBezTo>
                      <a:pt x="2503" y="23117"/>
                      <a:pt x="2536" y="23217"/>
                      <a:pt x="2636" y="23284"/>
                    </a:cubicBezTo>
                    <a:cubicBezTo>
                      <a:pt x="2870" y="23417"/>
                      <a:pt x="3103" y="23584"/>
                      <a:pt x="3370" y="23717"/>
                    </a:cubicBezTo>
                    <a:lnTo>
                      <a:pt x="3470" y="23717"/>
                    </a:lnTo>
                    <a:cubicBezTo>
                      <a:pt x="3537" y="23717"/>
                      <a:pt x="3637" y="23684"/>
                      <a:pt x="3670" y="23617"/>
                    </a:cubicBezTo>
                    <a:cubicBezTo>
                      <a:pt x="3703" y="23517"/>
                      <a:pt x="3670" y="23384"/>
                      <a:pt x="3570" y="23317"/>
                    </a:cubicBezTo>
                    <a:cubicBezTo>
                      <a:pt x="3303" y="23217"/>
                      <a:pt x="3070" y="23084"/>
                      <a:pt x="2836" y="22950"/>
                    </a:cubicBezTo>
                    <a:cubicBezTo>
                      <a:pt x="2813" y="22927"/>
                      <a:pt x="2781" y="22916"/>
                      <a:pt x="2746" y="22916"/>
                    </a:cubicBezTo>
                    <a:close/>
                    <a:moveTo>
                      <a:pt x="8308" y="23542"/>
                    </a:moveTo>
                    <a:cubicBezTo>
                      <a:pt x="8286" y="23542"/>
                      <a:pt x="8264" y="23545"/>
                      <a:pt x="8240" y="23551"/>
                    </a:cubicBezTo>
                    <a:cubicBezTo>
                      <a:pt x="8007" y="23651"/>
                      <a:pt x="7740" y="23717"/>
                      <a:pt x="7473" y="23784"/>
                    </a:cubicBezTo>
                    <a:cubicBezTo>
                      <a:pt x="7373" y="23818"/>
                      <a:pt x="7306" y="23918"/>
                      <a:pt x="7306" y="24018"/>
                    </a:cubicBezTo>
                    <a:cubicBezTo>
                      <a:pt x="7339" y="24118"/>
                      <a:pt x="7439" y="24184"/>
                      <a:pt x="7540" y="24184"/>
                    </a:cubicBezTo>
                    <a:lnTo>
                      <a:pt x="7573" y="24184"/>
                    </a:lnTo>
                    <a:cubicBezTo>
                      <a:pt x="7840" y="24118"/>
                      <a:pt x="8107" y="24051"/>
                      <a:pt x="8407" y="23951"/>
                    </a:cubicBezTo>
                    <a:cubicBezTo>
                      <a:pt x="8507" y="23918"/>
                      <a:pt x="8574" y="23784"/>
                      <a:pt x="8507" y="23684"/>
                    </a:cubicBezTo>
                    <a:cubicBezTo>
                      <a:pt x="8479" y="23602"/>
                      <a:pt x="8407" y="23542"/>
                      <a:pt x="8308" y="23542"/>
                    </a:cubicBezTo>
                    <a:close/>
                    <a:moveTo>
                      <a:pt x="4248" y="23642"/>
                    </a:moveTo>
                    <a:cubicBezTo>
                      <a:pt x="4160" y="23642"/>
                      <a:pt x="4065" y="23702"/>
                      <a:pt x="4037" y="23784"/>
                    </a:cubicBezTo>
                    <a:cubicBezTo>
                      <a:pt x="4004" y="23884"/>
                      <a:pt x="4070" y="24018"/>
                      <a:pt x="4170" y="24051"/>
                    </a:cubicBezTo>
                    <a:cubicBezTo>
                      <a:pt x="4437" y="24151"/>
                      <a:pt x="4738" y="24218"/>
                      <a:pt x="5004" y="24251"/>
                    </a:cubicBezTo>
                    <a:lnTo>
                      <a:pt x="5038" y="24251"/>
                    </a:lnTo>
                    <a:cubicBezTo>
                      <a:pt x="5138" y="24251"/>
                      <a:pt x="5238" y="24184"/>
                      <a:pt x="5238" y="24084"/>
                    </a:cubicBezTo>
                    <a:cubicBezTo>
                      <a:pt x="5271" y="23984"/>
                      <a:pt x="5205" y="23884"/>
                      <a:pt x="5071" y="23851"/>
                    </a:cubicBezTo>
                    <a:cubicBezTo>
                      <a:pt x="4804" y="23818"/>
                      <a:pt x="4571" y="23751"/>
                      <a:pt x="4304" y="23651"/>
                    </a:cubicBezTo>
                    <a:cubicBezTo>
                      <a:pt x="4286" y="23645"/>
                      <a:pt x="4267" y="23642"/>
                      <a:pt x="4248" y="23642"/>
                    </a:cubicBezTo>
                    <a:close/>
                    <a:moveTo>
                      <a:pt x="6672" y="23918"/>
                    </a:moveTo>
                    <a:cubicBezTo>
                      <a:pt x="6405" y="23951"/>
                      <a:pt x="6139" y="23951"/>
                      <a:pt x="5872" y="23951"/>
                    </a:cubicBezTo>
                    <a:cubicBezTo>
                      <a:pt x="5772" y="23951"/>
                      <a:pt x="5672" y="24018"/>
                      <a:pt x="5672" y="24151"/>
                    </a:cubicBezTo>
                    <a:cubicBezTo>
                      <a:pt x="5672" y="24251"/>
                      <a:pt x="5738" y="24351"/>
                      <a:pt x="5872" y="24351"/>
                    </a:cubicBezTo>
                    <a:lnTo>
                      <a:pt x="6072" y="24351"/>
                    </a:lnTo>
                    <a:cubicBezTo>
                      <a:pt x="6305" y="24351"/>
                      <a:pt x="6505" y="24351"/>
                      <a:pt x="6739" y="24318"/>
                    </a:cubicBezTo>
                    <a:cubicBezTo>
                      <a:pt x="6839" y="24318"/>
                      <a:pt x="6906" y="24218"/>
                      <a:pt x="6906" y="24118"/>
                    </a:cubicBezTo>
                    <a:cubicBezTo>
                      <a:pt x="6906" y="23984"/>
                      <a:pt x="6772" y="23918"/>
                      <a:pt x="6672" y="2391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5" name="Google Shape;2845;p30"/>
            <p:cNvGrpSpPr/>
            <p:nvPr/>
          </p:nvGrpSpPr>
          <p:grpSpPr>
            <a:xfrm flipH="1">
              <a:off x="7872526" y="4134861"/>
              <a:ext cx="1335311" cy="948781"/>
              <a:chOff x="7491526" y="4134861"/>
              <a:chExt cx="1335311" cy="948781"/>
            </a:xfrm>
          </p:grpSpPr>
          <p:sp>
            <p:nvSpPr>
              <p:cNvPr id="2846" name="Google Shape;2846;p30"/>
              <p:cNvSpPr/>
              <p:nvPr/>
            </p:nvSpPr>
            <p:spPr>
              <a:xfrm>
                <a:off x="7589426" y="4558467"/>
                <a:ext cx="350886" cy="170547"/>
              </a:xfrm>
              <a:custGeom>
                <a:avLst/>
                <a:gdLst/>
                <a:ahLst/>
                <a:cxnLst/>
                <a:rect l="l" t="t" r="r" b="b"/>
                <a:pathLst>
                  <a:path w="17418" h="8467" extrusionOk="0">
                    <a:moveTo>
                      <a:pt x="4496" y="0"/>
                    </a:moveTo>
                    <a:cubicBezTo>
                      <a:pt x="1838" y="0"/>
                      <a:pt x="0" y="569"/>
                      <a:pt x="1012" y="1157"/>
                    </a:cubicBezTo>
                    <a:cubicBezTo>
                      <a:pt x="2679" y="2127"/>
                      <a:pt x="15085" y="8467"/>
                      <a:pt x="17114" y="8467"/>
                    </a:cubicBezTo>
                    <a:cubicBezTo>
                      <a:pt x="17318" y="8467"/>
                      <a:pt x="17417" y="8402"/>
                      <a:pt x="17390" y="8262"/>
                    </a:cubicBezTo>
                    <a:cubicBezTo>
                      <a:pt x="17390" y="8262"/>
                      <a:pt x="16289" y="3792"/>
                      <a:pt x="11519" y="1424"/>
                    </a:cubicBezTo>
                    <a:cubicBezTo>
                      <a:pt x="9364" y="376"/>
                      <a:pt x="6659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30"/>
              <p:cNvSpPr/>
              <p:nvPr/>
            </p:nvSpPr>
            <p:spPr>
              <a:xfrm>
                <a:off x="8531704" y="4318353"/>
                <a:ext cx="100141" cy="100813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5005" extrusionOk="0">
                    <a:moveTo>
                      <a:pt x="2669" y="601"/>
                    </a:moveTo>
                    <a:cubicBezTo>
                      <a:pt x="2736" y="801"/>
                      <a:pt x="2803" y="1101"/>
                      <a:pt x="2869" y="1302"/>
                    </a:cubicBezTo>
                    <a:cubicBezTo>
                      <a:pt x="2969" y="1802"/>
                      <a:pt x="3003" y="1935"/>
                      <a:pt x="3069" y="2002"/>
                    </a:cubicBezTo>
                    <a:cubicBezTo>
                      <a:pt x="3136" y="2069"/>
                      <a:pt x="3203" y="2136"/>
                      <a:pt x="3703" y="2302"/>
                    </a:cubicBezTo>
                    <a:cubicBezTo>
                      <a:pt x="3903" y="2369"/>
                      <a:pt x="4170" y="2469"/>
                      <a:pt x="4370" y="2536"/>
                    </a:cubicBezTo>
                    <a:cubicBezTo>
                      <a:pt x="4104" y="2669"/>
                      <a:pt x="3637" y="2869"/>
                      <a:pt x="3203" y="3003"/>
                    </a:cubicBezTo>
                    <a:cubicBezTo>
                      <a:pt x="3170" y="3003"/>
                      <a:pt x="3103" y="3070"/>
                      <a:pt x="3103" y="3103"/>
                    </a:cubicBezTo>
                    <a:cubicBezTo>
                      <a:pt x="2903" y="3570"/>
                      <a:pt x="2636" y="4137"/>
                      <a:pt x="2469" y="4404"/>
                    </a:cubicBezTo>
                    <a:cubicBezTo>
                      <a:pt x="2369" y="4104"/>
                      <a:pt x="2202" y="3537"/>
                      <a:pt x="2069" y="3036"/>
                    </a:cubicBezTo>
                    <a:cubicBezTo>
                      <a:pt x="2035" y="2936"/>
                      <a:pt x="2002" y="2903"/>
                      <a:pt x="1902" y="2869"/>
                    </a:cubicBezTo>
                    <a:cubicBezTo>
                      <a:pt x="1435" y="2769"/>
                      <a:pt x="868" y="2669"/>
                      <a:pt x="568" y="2569"/>
                    </a:cubicBezTo>
                    <a:cubicBezTo>
                      <a:pt x="868" y="2402"/>
                      <a:pt x="1502" y="2136"/>
                      <a:pt x="2035" y="1902"/>
                    </a:cubicBezTo>
                    <a:cubicBezTo>
                      <a:pt x="2069" y="1902"/>
                      <a:pt x="2135" y="1835"/>
                      <a:pt x="2135" y="1802"/>
                    </a:cubicBezTo>
                    <a:cubicBezTo>
                      <a:pt x="2302" y="1368"/>
                      <a:pt x="2536" y="868"/>
                      <a:pt x="2669" y="601"/>
                    </a:cubicBezTo>
                    <a:close/>
                    <a:moveTo>
                      <a:pt x="2703" y="1"/>
                    </a:moveTo>
                    <a:cubicBezTo>
                      <a:pt x="2569" y="1"/>
                      <a:pt x="2369" y="1"/>
                      <a:pt x="1769" y="1568"/>
                    </a:cubicBezTo>
                    <a:cubicBezTo>
                      <a:pt x="101" y="2236"/>
                      <a:pt x="34" y="2436"/>
                      <a:pt x="34" y="2536"/>
                    </a:cubicBezTo>
                    <a:cubicBezTo>
                      <a:pt x="1" y="2603"/>
                      <a:pt x="34" y="2703"/>
                      <a:pt x="67" y="2736"/>
                    </a:cubicBezTo>
                    <a:cubicBezTo>
                      <a:pt x="101" y="2803"/>
                      <a:pt x="234" y="2969"/>
                      <a:pt x="1702" y="3270"/>
                    </a:cubicBezTo>
                    <a:cubicBezTo>
                      <a:pt x="2135" y="5004"/>
                      <a:pt x="2269" y="5004"/>
                      <a:pt x="2436" y="5004"/>
                    </a:cubicBezTo>
                    <a:cubicBezTo>
                      <a:pt x="2436" y="5004"/>
                      <a:pt x="2436" y="5004"/>
                      <a:pt x="2469" y="4971"/>
                    </a:cubicBezTo>
                    <a:cubicBezTo>
                      <a:pt x="2569" y="4971"/>
                      <a:pt x="2736" y="4971"/>
                      <a:pt x="3436" y="3370"/>
                    </a:cubicBezTo>
                    <a:cubicBezTo>
                      <a:pt x="3870" y="3203"/>
                      <a:pt x="4704" y="2903"/>
                      <a:pt x="4871" y="2736"/>
                    </a:cubicBezTo>
                    <a:cubicBezTo>
                      <a:pt x="4937" y="2703"/>
                      <a:pt x="4971" y="2569"/>
                      <a:pt x="4971" y="2502"/>
                    </a:cubicBezTo>
                    <a:cubicBezTo>
                      <a:pt x="4937" y="2302"/>
                      <a:pt x="4704" y="2202"/>
                      <a:pt x="3837" y="1902"/>
                    </a:cubicBezTo>
                    <a:cubicBezTo>
                      <a:pt x="3670" y="1835"/>
                      <a:pt x="3470" y="1769"/>
                      <a:pt x="3403" y="1735"/>
                    </a:cubicBezTo>
                    <a:cubicBezTo>
                      <a:pt x="3370" y="1635"/>
                      <a:pt x="3303" y="1402"/>
                      <a:pt x="3270" y="1202"/>
                    </a:cubicBezTo>
                    <a:cubicBezTo>
                      <a:pt x="3103" y="601"/>
                      <a:pt x="3003" y="234"/>
                      <a:pt x="2903" y="101"/>
                    </a:cubicBezTo>
                    <a:cubicBezTo>
                      <a:pt x="2869" y="34"/>
                      <a:pt x="2769" y="1"/>
                      <a:pt x="270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30"/>
              <p:cNvSpPr/>
              <p:nvPr/>
            </p:nvSpPr>
            <p:spPr>
              <a:xfrm>
                <a:off x="7808694" y="4404305"/>
                <a:ext cx="202276" cy="596742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29626" extrusionOk="0">
                    <a:moveTo>
                      <a:pt x="224" y="1"/>
                    </a:moveTo>
                    <a:cubicBezTo>
                      <a:pt x="182" y="1"/>
                      <a:pt x="139" y="12"/>
                      <a:pt x="100" y="37"/>
                    </a:cubicBezTo>
                    <a:cubicBezTo>
                      <a:pt x="0" y="137"/>
                      <a:pt x="0" y="271"/>
                      <a:pt x="67" y="337"/>
                    </a:cubicBezTo>
                    <a:cubicBezTo>
                      <a:pt x="167" y="471"/>
                      <a:pt x="9607" y="12179"/>
                      <a:pt x="9207" y="29392"/>
                    </a:cubicBezTo>
                    <a:cubicBezTo>
                      <a:pt x="9207" y="29525"/>
                      <a:pt x="9274" y="29592"/>
                      <a:pt x="9407" y="29625"/>
                    </a:cubicBezTo>
                    <a:cubicBezTo>
                      <a:pt x="9507" y="29625"/>
                      <a:pt x="9607" y="29525"/>
                      <a:pt x="9607" y="29392"/>
                    </a:cubicBezTo>
                    <a:cubicBezTo>
                      <a:pt x="10041" y="12012"/>
                      <a:pt x="501" y="204"/>
                      <a:pt x="401" y="71"/>
                    </a:cubicBezTo>
                    <a:cubicBezTo>
                      <a:pt x="359" y="29"/>
                      <a:pt x="293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30"/>
              <p:cNvSpPr/>
              <p:nvPr/>
            </p:nvSpPr>
            <p:spPr>
              <a:xfrm>
                <a:off x="8003547" y="4270046"/>
                <a:ext cx="335354" cy="739048"/>
              </a:xfrm>
              <a:custGeom>
                <a:avLst/>
                <a:gdLst/>
                <a:ahLst/>
                <a:cxnLst/>
                <a:rect l="l" t="t" r="r" b="b"/>
                <a:pathLst>
                  <a:path w="16647" h="36691" extrusionOk="0">
                    <a:moveTo>
                      <a:pt x="16401" y="1"/>
                    </a:moveTo>
                    <a:cubicBezTo>
                      <a:pt x="16353" y="1"/>
                      <a:pt x="16309" y="19"/>
                      <a:pt x="16279" y="64"/>
                    </a:cubicBezTo>
                    <a:cubicBezTo>
                      <a:pt x="16112" y="198"/>
                      <a:pt x="1" y="14975"/>
                      <a:pt x="7473" y="36557"/>
                    </a:cubicBezTo>
                    <a:cubicBezTo>
                      <a:pt x="7473" y="36624"/>
                      <a:pt x="7573" y="36690"/>
                      <a:pt x="7640" y="36690"/>
                    </a:cubicBezTo>
                    <a:lnTo>
                      <a:pt x="7740" y="36690"/>
                    </a:lnTo>
                    <a:cubicBezTo>
                      <a:pt x="7840" y="36657"/>
                      <a:pt x="7907" y="36524"/>
                      <a:pt x="7840" y="36423"/>
                    </a:cubicBezTo>
                    <a:cubicBezTo>
                      <a:pt x="468" y="15108"/>
                      <a:pt x="16379" y="498"/>
                      <a:pt x="16546" y="364"/>
                    </a:cubicBezTo>
                    <a:cubicBezTo>
                      <a:pt x="16646" y="298"/>
                      <a:pt x="16646" y="164"/>
                      <a:pt x="16579" y="64"/>
                    </a:cubicBezTo>
                    <a:cubicBezTo>
                      <a:pt x="16525" y="27"/>
                      <a:pt x="16460" y="1"/>
                      <a:pt x="1640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30"/>
              <p:cNvSpPr/>
              <p:nvPr/>
            </p:nvSpPr>
            <p:spPr>
              <a:xfrm>
                <a:off x="8346923" y="4530426"/>
                <a:ext cx="101491" cy="461888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22931" extrusionOk="0">
                    <a:moveTo>
                      <a:pt x="4769" y="1"/>
                    </a:moveTo>
                    <a:cubicBezTo>
                      <a:pt x="4714" y="1"/>
                      <a:pt x="4659" y="26"/>
                      <a:pt x="4604" y="81"/>
                    </a:cubicBezTo>
                    <a:cubicBezTo>
                      <a:pt x="1568" y="4217"/>
                      <a:pt x="601" y="10155"/>
                      <a:pt x="301" y="14424"/>
                    </a:cubicBezTo>
                    <a:cubicBezTo>
                      <a:pt x="0" y="19028"/>
                      <a:pt x="401" y="22697"/>
                      <a:pt x="401" y="22764"/>
                    </a:cubicBezTo>
                    <a:cubicBezTo>
                      <a:pt x="434" y="22864"/>
                      <a:pt x="501" y="22930"/>
                      <a:pt x="601" y="22930"/>
                    </a:cubicBezTo>
                    <a:lnTo>
                      <a:pt x="634" y="22930"/>
                    </a:lnTo>
                    <a:cubicBezTo>
                      <a:pt x="768" y="22930"/>
                      <a:pt x="834" y="22830"/>
                      <a:pt x="834" y="22697"/>
                    </a:cubicBezTo>
                    <a:cubicBezTo>
                      <a:pt x="834" y="22664"/>
                      <a:pt x="401" y="19028"/>
                      <a:pt x="734" y="14458"/>
                    </a:cubicBezTo>
                    <a:cubicBezTo>
                      <a:pt x="1001" y="10255"/>
                      <a:pt x="1968" y="4384"/>
                      <a:pt x="4971" y="348"/>
                    </a:cubicBezTo>
                    <a:cubicBezTo>
                      <a:pt x="5037" y="247"/>
                      <a:pt x="5004" y="114"/>
                      <a:pt x="4904" y="47"/>
                    </a:cubicBezTo>
                    <a:cubicBezTo>
                      <a:pt x="4859" y="17"/>
                      <a:pt x="4814" y="1"/>
                      <a:pt x="47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30"/>
              <p:cNvSpPr/>
              <p:nvPr/>
            </p:nvSpPr>
            <p:spPr>
              <a:xfrm>
                <a:off x="7601674" y="4134861"/>
                <a:ext cx="408742" cy="349211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17337" extrusionOk="0">
                    <a:moveTo>
                      <a:pt x="10552" y="1"/>
                    </a:moveTo>
                    <a:cubicBezTo>
                      <a:pt x="10537" y="1"/>
                      <a:pt x="10524" y="2"/>
                      <a:pt x="10511" y="4"/>
                    </a:cubicBezTo>
                    <a:cubicBezTo>
                      <a:pt x="9277" y="204"/>
                      <a:pt x="10111" y="4073"/>
                      <a:pt x="10111" y="4073"/>
                    </a:cubicBezTo>
                    <a:cubicBezTo>
                      <a:pt x="10111" y="4073"/>
                      <a:pt x="7579" y="2257"/>
                      <a:pt x="6407" y="2257"/>
                    </a:cubicBezTo>
                    <a:cubicBezTo>
                      <a:pt x="5998" y="2257"/>
                      <a:pt x="5755" y="2478"/>
                      <a:pt x="5841" y="3072"/>
                    </a:cubicBezTo>
                    <a:cubicBezTo>
                      <a:pt x="6174" y="5407"/>
                      <a:pt x="6842" y="6909"/>
                      <a:pt x="6842" y="6909"/>
                    </a:cubicBezTo>
                    <a:cubicBezTo>
                      <a:pt x="6842" y="6909"/>
                      <a:pt x="4854" y="5863"/>
                      <a:pt x="3715" y="5863"/>
                    </a:cubicBezTo>
                    <a:cubicBezTo>
                      <a:pt x="3279" y="5863"/>
                      <a:pt x="2966" y="6016"/>
                      <a:pt x="2939" y="6442"/>
                    </a:cubicBezTo>
                    <a:cubicBezTo>
                      <a:pt x="2839" y="7943"/>
                      <a:pt x="4040" y="10011"/>
                      <a:pt x="4040" y="10011"/>
                    </a:cubicBezTo>
                    <a:cubicBezTo>
                      <a:pt x="4040" y="10011"/>
                      <a:pt x="2172" y="9200"/>
                      <a:pt x="1012" y="9200"/>
                    </a:cubicBezTo>
                    <a:cubicBezTo>
                      <a:pt x="411" y="9200"/>
                      <a:pt x="0" y="9417"/>
                      <a:pt x="137" y="10077"/>
                    </a:cubicBezTo>
                    <a:cubicBezTo>
                      <a:pt x="537" y="12012"/>
                      <a:pt x="4273" y="15748"/>
                      <a:pt x="4273" y="15748"/>
                    </a:cubicBezTo>
                    <a:cubicBezTo>
                      <a:pt x="4273" y="15748"/>
                      <a:pt x="5786" y="17337"/>
                      <a:pt x="8363" y="17337"/>
                    </a:cubicBezTo>
                    <a:cubicBezTo>
                      <a:pt x="9962" y="17337"/>
                      <a:pt x="11969" y="16726"/>
                      <a:pt x="14280" y="14747"/>
                    </a:cubicBezTo>
                    <a:cubicBezTo>
                      <a:pt x="20290" y="9597"/>
                      <a:pt x="11951" y="1"/>
                      <a:pt x="10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30"/>
              <p:cNvSpPr/>
              <p:nvPr/>
            </p:nvSpPr>
            <p:spPr>
              <a:xfrm>
                <a:off x="7664221" y="4237695"/>
                <a:ext cx="262771" cy="211698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10510" extrusionOk="0">
                    <a:moveTo>
                      <a:pt x="8673" y="2170"/>
                    </a:moveTo>
                    <a:cubicBezTo>
                      <a:pt x="8740" y="2204"/>
                      <a:pt x="8874" y="2337"/>
                      <a:pt x="9007" y="2537"/>
                    </a:cubicBezTo>
                    <a:cubicBezTo>
                      <a:pt x="9207" y="2804"/>
                      <a:pt x="9374" y="3104"/>
                      <a:pt x="9474" y="3471"/>
                    </a:cubicBezTo>
                    <a:cubicBezTo>
                      <a:pt x="9007" y="3205"/>
                      <a:pt x="8707" y="2771"/>
                      <a:pt x="8673" y="2304"/>
                    </a:cubicBezTo>
                    <a:cubicBezTo>
                      <a:pt x="8640" y="2237"/>
                      <a:pt x="8640" y="2204"/>
                      <a:pt x="8673" y="2170"/>
                    </a:cubicBezTo>
                    <a:close/>
                    <a:moveTo>
                      <a:pt x="6438" y="3171"/>
                    </a:moveTo>
                    <a:cubicBezTo>
                      <a:pt x="6639" y="3271"/>
                      <a:pt x="7006" y="3805"/>
                      <a:pt x="7239" y="4505"/>
                    </a:cubicBezTo>
                    <a:cubicBezTo>
                      <a:pt x="6772" y="4105"/>
                      <a:pt x="6438" y="3638"/>
                      <a:pt x="6405" y="3271"/>
                    </a:cubicBezTo>
                    <a:cubicBezTo>
                      <a:pt x="6405" y="3238"/>
                      <a:pt x="6405" y="3171"/>
                      <a:pt x="6438" y="3171"/>
                    </a:cubicBezTo>
                    <a:close/>
                    <a:moveTo>
                      <a:pt x="2102" y="7541"/>
                    </a:moveTo>
                    <a:cubicBezTo>
                      <a:pt x="2135" y="7541"/>
                      <a:pt x="2235" y="7574"/>
                      <a:pt x="2402" y="7808"/>
                    </a:cubicBezTo>
                    <a:cubicBezTo>
                      <a:pt x="2569" y="8041"/>
                      <a:pt x="2702" y="8442"/>
                      <a:pt x="2769" y="8842"/>
                    </a:cubicBezTo>
                    <a:cubicBezTo>
                      <a:pt x="2569" y="8708"/>
                      <a:pt x="2369" y="8542"/>
                      <a:pt x="2269" y="8342"/>
                    </a:cubicBezTo>
                    <a:cubicBezTo>
                      <a:pt x="2035" y="8075"/>
                      <a:pt x="1969" y="7774"/>
                      <a:pt x="2035" y="7608"/>
                    </a:cubicBezTo>
                    <a:cubicBezTo>
                      <a:pt x="2069" y="7541"/>
                      <a:pt x="2102" y="7541"/>
                      <a:pt x="2102" y="7541"/>
                    </a:cubicBezTo>
                    <a:close/>
                    <a:moveTo>
                      <a:pt x="11514" y="1"/>
                    </a:moveTo>
                    <a:cubicBezTo>
                      <a:pt x="11480" y="1"/>
                      <a:pt x="11444" y="12"/>
                      <a:pt x="11409" y="36"/>
                    </a:cubicBezTo>
                    <a:cubicBezTo>
                      <a:pt x="11309" y="102"/>
                      <a:pt x="11275" y="236"/>
                      <a:pt x="11342" y="336"/>
                    </a:cubicBezTo>
                    <a:cubicBezTo>
                      <a:pt x="11375" y="369"/>
                      <a:pt x="12776" y="2271"/>
                      <a:pt x="11609" y="3271"/>
                    </a:cubicBezTo>
                    <a:cubicBezTo>
                      <a:pt x="11259" y="3571"/>
                      <a:pt x="10833" y="3722"/>
                      <a:pt x="10403" y="3722"/>
                    </a:cubicBezTo>
                    <a:cubicBezTo>
                      <a:pt x="10260" y="3722"/>
                      <a:pt x="10116" y="3705"/>
                      <a:pt x="9974" y="3672"/>
                    </a:cubicBezTo>
                    <a:cubicBezTo>
                      <a:pt x="9774" y="2804"/>
                      <a:pt x="9274" y="2104"/>
                      <a:pt x="8940" y="1837"/>
                    </a:cubicBezTo>
                    <a:cubicBezTo>
                      <a:pt x="8803" y="1759"/>
                      <a:pt x="8690" y="1726"/>
                      <a:pt x="8599" y="1726"/>
                    </a:cubicBezTo>
                    <a:cubicBezTo>
                      <a:pt x="8534" y="1726"/>
                      <a:pt x="8481" y="1743"/>
                      <a:pt x="8440" y="1770"/>
                    </a:cubicBezTo>
                    <a:cubicBezTo>
                      <a:pt x="8306" y="1870"/>
                      <a:pt x="8206" y="2037"/>
                      <a:pt x="8240" y="2337"/>
                    </a:cubicBezTo>
                    <a:cubicBezTo>
                      <a:pt x="8306" y="3004"/>
                      <a:pt x="8773" y="3638"/>
                      <a:pt x="9507" y="3938"/>
                    </a:cubicBezTo>
                    <a:cubicBezTo>
                      <a:pt x="9541" y="3972"/>
                      <a:pt x="9574" y="3972"/>
                      <a:pt x="9607" y="3972"/>
                    </a:cubicBezTo>
                    <a:cubicBezTo>
                      <a:pt x="9674" y="4305"/>
                      <a:pt x="9674" y="4606"/>
                      <a:pt x="9607" y="4906"/>
                    </a:cubicBezTo>
                    <a:cubicBezTo>
                      <a:pt x="9546" y="5242"/>
                      <a:pt x="9373" y="5410"/>
                      <a:pt x="9036" y="5410"/>
                    </a:cubicBezTo>
                    <a:cubicBezTo>
                      <a:pt x="9006" y="5410"/>
                      <a:pt x="8974" y="5409"/>
                      <a:pt x="8940" y="5406"/>
                    </a:cubicBezTo>
                    <a:cubicBezTo>
                      <a:pt x="8607" y="5373"/>
                      <a:pt x="8173" y="5173"/>
                      <a:pt x="7806" y="4939"/>
                    </a:cubicBezTo>
                    <a:cubicBezTo>
                      <a:pt x="7573" y="3905"/>
                      <a:pt x="7039" y="3104"/>
                      <a:pt x="6672" y="2838"/>
                    </a:cubicBezTo>
                    <a:cubicBezTo>
                      <a:pt x="6565" y="2748"/>
                      <a:pt x="6467" y="2716"/>
                      <a:pt x="6384" y="2716"/>
                    </a:cubicBezTo>
                    <a:cubicBezTo>
                      <a:pt x="6312" y="2716"/>
                      <a:pt x="6251" y="2740"/>
                      <a:pt x="6205" y="2771"/>
                    </a:cubicBezTo>
                    <a:cubicBezTo>
                      <a:pt x="6072" y="2838"/>
                      <a:pt x="6005" y="3004"/>
                      <a:pt x="6005" y="3271"/>
                    </a:cubicBezTo>
                    <a:cubicBezTo>
                      <a:pt x="6005" y="3905"/>
                      <a:pt x="6672" y="4672"/>
                      <a:pt x="7439" y="5173"/>
                    </a:cubicBezTo>
                    <a:cubicBezTo>
                      <a:pt x="7506" y="5640"/>
                      <a:pt x="7539" y="6107"/>
                      <a:pt x="7439" y="6607"/>
                    </a:cubicBezTo>
                    <a:cubicBezTo>
                      <a:pt x="7344" y="7177"/>
                      <a:pt x="7038" y="7477"/>
                      <a:pt x="6551" y="7477"/>
                    </a:cubicBezTo>
                    <a:cubicBezTo>
                      <a:pt x="6525" y="7477"/>
                      <a:pt x="6499" y="7476"/>
                      <a:pt x="6472" y="7474"/>
                    </a:cubicBezTo>
                    <a:cubicBezTo>
                      <a:pt x="5905" y="7441"/>
                      <a:pt x="5238" y="7041"/>
                      <a:pt x="4771" y="6607"/>
                    </a:cubicBezTo>
                    <a:cubicBezTo>
                      <a:pt x="4737" y="5906"/>
                      <a:pt x="4537" y="5373"/>
                      <a:pt x="4370" y="5173"/>
                    </a:cubicBezTo>
                    <a:cubicBezTo>
                      <a:pt x="4297" y="5124"/>
                      <a:pt x="4224" y="5093"/>
                      <a:pt x="4151" y="5093"/>
                    </a:cubicBezTo>
                    <a:cubicBezTo>
                      <a:pt x="4124" y="5093"/>
                      <a:pt x="4097" y="5097"/>
                      <a:pt x="4070" y="5106"/>
                    </a:cubicBezTo>
                    <a:cubicBezTo>
                      <a:pt x="3870" y="5206"/>
                      <a:pt x="3837" y="5473"/>
                      <a:pt x="3837" y="5706"/>
                    </a:cubicBezTo>
                    <a:cubicBezTo>
                      <a:pt x="3870" y="6040"/>
                      <a:pt x="4070" y="6440"/>
                      <a:pt x="4370" y="6774"/>
                    </a:cubicBezTo>
                    <a:cubicBezTo>
                      <a:pt x="4370" y="7241"/>
                      <a:pt x="4337" y="7774"/>
                      <a:pt x="4137" y="8342"/>
                    </a:cubicBezTo>
                    <a:cubicBezTo>
                      <a:pt x="3970" y="8742"/>
                      <a:pt x="3737" y="8975"/>
                      <a:pt x="3436" y="9009"/>
                    </a:cubicBezTo>
                    <a:cubicBezTo>
                      <a:pt x="3403" y="9025"/>
                      <a:pt x="3361" y="9034"/>
                      <a:pt x="3315" y="9034"/>
                    </a:cubicBezTo>
                    <a:cubicBezTo>
                      <a:pt x="3270" y="9034"/>
                      <a:pt x="3220" y="9025"/>
                      <a:pt x="3169" y="9009"/>
                    </a:cubicBezTo>
                    <a:cubicBezTo>
                      <a:pt x="3169" y="8608"/>
                      <a:pt x="3069" y="8175"/>
                      <a:pt x="2869" y="7808"/>
                    </a:cubicBezTo>
                    <a:cubicBezTo>
                      <a:pt x="2769" y="7608"/>
                      <a:pt x="2469" y="7107"/>
                      <a:pt x="2102" y="7107"/>
                    </a:cubicBezTo>
                    <a:cubicBezTo>
                      <a:pt x="2002" y="7107"/>
                      <a:pt x="1802" y="7174"/>
                      <a:pt x="1668" y="7408"/>
                    </a:cubicBezTo>
                    <a:cubicBezTo>
                      <a:pt x="1502" y="7741"/>
                      <a:pt x="1602" y="8175"/>
                      <a:pt x="1902" y="8608"/>
                    </a:cubicBezTo>
                    <a:cubicBezTo>
                      <a:pt x="2135" y="8875"/>
                      <a:pt x="2436" y="9142"/>
                      <a:pt x="2736" y="9309"/>
                    </a:cubicBezTo>
                    <a:cubicBezTo>
                      <a:pt x="2736" y="9509"/>
                      <a:pt x="2669" y="9676"/>
                      <a:pt x="2536" y="9843"/>
                    </a:cubicBezTo>
                    <a:cubicBezTo>
                      <a:pt x="2436" y="9976"/>
                      <a:pt x="2269" y="10076"/>
                      <a:pt x="2102" y="10076"/>
                    </a:cubicBezTo>
                    <a:cubicBezTo>
                      <a:pt x="2089" y="10077"/>
                      <a:pt x="2076" y="10077"/>
                      <a:pt x="2063" y="10077"/>
                    </a:cubicBezTo>
                    <a:cubicBezTo>
                      <a:pt x="1436" y="10077"/>
                      <a:pt x="662" y="9302"/>
                      <a:pt x="401" y="8975"/>
                    </a:cubicBezTo>
                    <a:cubicBezTo>
                      <a:pt x="351" y="8942"/>
                      <a:pt x="292" y="8925"/>
                      <a:pt x="238" y="8925"/>
                    </a:cubicBezTo>
                    <a:cubicBezTo>
                      <a:pt x="184" y="8925"/>
                      <a:pt x="134" y="8942"/>
                      <a:pt x="101" y="8975"/>
                    </a:cubicBezTo>
                    <a:cubicBezTo>
                      <a:pt x="1" y="9042"/>
                      <a:pt x="1" y="9175"/>
                      <a:pt x="67" y="9276"/>
                    </a:cubicBezTo>
                    <a:cubicBezTo>
                      <a:pt x="101" y="9309"/>
                      <a:pt x="1168" y="10510"/>
                      <a:pt x="2069" y="10510"/>
                    </a:cubicBezTo>
                    <a:lnTo>
                      <a:pt x="2102" y="10510"/>
                    </a:lnTo>
                    <a:cubicBezTo>
                      <a:pt x="2436" y="10476"/>
                      <a:pt x="2669" y="10343"/>
                      <a:pt x="2869" y="10076"/>
                    </a:cubicBezTo>
                    <a:cubicBezTo>
                      <a:pt x="3036" y="9876"/>
                      <a:pt x="3103" y="9676"/>
                      <a:pt x="3136" y="9442"/>
                    </a:cubicBezTo>
                    <a:lnTo>
                      <a:pt x="3503" y="9442"/>
                    </a:lnTo>
                    <a:cubicBezTo>
                      <a:pt x="3837" y="9409"/>
                      <a:pt x="4237" y="9175"/>
                      <a:pt x="4504" y="8475"/>
                    </a:cubicBezTo>
                    <a:cubicBezTo>
                      <a:pt x="4671" y="8041"/>
                      <a:pt x="4737" y="7574"/>
                      <a:pt x="4771" y="7174"/>
                    </a:cubicBezTo>
                    <a:cubicBezTo>
                      <a:pt x="5271" y="7574"/>
                      <a:pt x="5871" y="7841"/>
                      <a:pt x="6438" y="7908"/>
                    </a:cubicBezTo>
                    <a:cubicBezTo>
                      <a:pt x="6466" y="7909"/>
                      <a:pt x="6493" y="7910"/>
                      <a:pt x="6520" y="7910"/>
                    </a:cubicBezTo>
                    <a:cubicBezTo>
                      <a:pt x="7243" y="7910"/>
                      <a:pt x="7744" y="7478"/>
                      <a:pt x="7873" y="6674"/>
                    </a:cubicBezTo>
                    <a:cubicBezTo>
                      <a:pt x="7940" y="6273"/>
                      <a:pt x="7940" y="5840"/>
                      <a:pt x="7873" y="5473"/>
                    </a:cubicBezTo>
                    <a:lnTo>
                      <a:pt x="7873" y="5473"/>
                    </a:lnTo>
                    <a:cubicBezTo>
                      <a:pt x="8240" y="5673"/>
                      <a:pt x="8607" y="5773"/>
                      <a:pt x="8907" y="5806"/>
                    </a:cubicBezTo>
                    <a:cubicBezTo>
                      <a:pt x="8962" y="5813"/>
                      <a:pt x="9015" y="5816"/>
                      <a:pt x="9067" y="5816"/>
                    </a:cubicBezTo>
                    <a:cubicBezTo>
                      <a:pt x="9578" y="5816"/>
                      <a:pt x="9920" y="5518"/>
                      <a:pt x="10041" y="4972"/>
                    </a:cubicBezTo>
                    <a:cubicBezTo>
                      <a:pt x="10074" y="4672"/>
                      <a:pt x="10074" y="4405"/>
                      <a:pt x="10041" y="4105"/>
                    </a:cubicBezTo>
                    <a:lnTo>
                      <a:pt x="10041" y="4105"/>
                    </a:lnTo>
                    <a:cubicBezTo>
                      <a:pt x="10165" y="4124"/>
                      <a:pt x="10287" y="4133"/>
                      <a:pt x="10408" y="4133"/>
                    </a:cubicBezTo>
                    <a:cubicBezTo>
                      <a:pt x="10940" y="4133"/>
                      <a:pt x="11441" y="3952"/>
                      <a:pt x="11876" y="3571"/>
                    </a:cubicBezTo>
                    <a:cubicBezTo>
                      <a:pt x="13043" y="2604"/>
                      <a:pt x="12276" y="870"/>
                      <a:pt x="11676" y="102"/>
                    </a:cubicBezTo>
                    <a:cubicBezTo>
                      <a:pt x="11632" y="38"/>
                      <a:pt x="11575" y="1"/>
                      <a:pt x="115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30"/>
              <p:cNvSpPr/>
              <p:nvPr/>
            </p:nvSpPr>
            <p:spPr>
              <a:xfrm>
                <a:off x="7745522" y="4612674"/>
                <a:ext cx="231849" cy="155238"/>
              </a:xfrm>
              <a:custGeom>
                <a:avLst/>
                <a:gdLst/>
                <a:ahLst/>
                <a:cxnLst/>
                <a:rect l="l" t="t" r="r" b="b"/>
                <a:pathLst>
                  <a:path w="11509" h="7707" extrusionOk="0">
                    <a:moveTo>
                      <a:pt x="234" y="1"/>
                    </a:moveTo>
                    <a:cubicBezTo>
                      <a:pt x="101" y="1"/>
                      <a:pt x="1" y="101"/>
                      <a:pt x="1" y="201"/>
                    </a:cubicBezTo>
                    <a:cubicBezTo>
                      <a:pt x="1" y="334"/>
                      <a:pt x="101" y="401"/>
                      <a:pt x="201" y="401"/>
                    </a:cubicBezTo>
                    <a:lnTo>
                      <a:pt x="234" y="401"/>
                    </a:lnTo>
                    <a:cubicBezTo>
                      <a:pt x="7006" y="401"/>
                      <a:pt x="11075" y="7539"/>
                      <a:pt x="11109" y="7606"/>
                    </a:cubicBezTo>
                    <a:cubicBezTo>
                      <a:pt x="11142" y="7673"/>
                      <a:pt x="11209" y="7706"/>
                      <a:pt x="11275" y="7706"/>
                    </a:cubicBezTo>
                    <a:cubicBezTo>
                      <a:pt x="11309" y="7706"/>
                      <a:pt x="11342" y="7706"/>
                      <a:pt x="11376" y="7673"/>
                    </a:cubicBezTo>
                    <a:cubicBezTo>
                      <a:pt x="11476" y="7606"/>
                      <a:pt x="11509" y="7506"/>
                      <a:pt x="11476" y="7406"/>
                    </a:cubicBezTo>
                    <a:cubicBezTo>
                      <a:pt x="11409" y="7306"/>
                      <a:pt x="7273" y="1"/>
                      <a:pt x="23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30"/>
              <p:cNvSpPr/>
              <p:nvPr/>
            </p:nvSpPr>
            <p:spPr>
              <a:xfrm>
                <a:off x="7859095" y="4346392"/>
                <a:ext cx="265148" cy="322723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16022" extrusionOk="0">
                    <a:moveTo>
                      <a:pt x="10774" y="1"/>
                    </a:moveTo>
                    <a:cubicBezTo>
                      <a:pt x="10492" y="1"/>
                      <a:pt x="10108" y="111"/>
                      <a:pt x="9607" y="344"/>
                    </a:cubicBezTo>
                    <a:cubicBezTo>
                      <a:pt x="0" y="4814"/>
                      <a:pt x="4503" y="16022"/>
                      <a:pt x="4503" y="16022"/>
                    </a:cubicBezTo>
                    <a:cubicBezTo>
                      <a:pt x="8232" y="7878"/>
                      <a:pt x="13161" y="1"/>
                      <a:pt x="10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30"/>
              <p:cNvSpPr/>
              <p:nvPr/>
            </p:nvSpPr>
            <p:spPr>
              <a:xfrm>
                <a:off x="7932338" y="4452208"/>
                <a:ext cx="61160" cy="221628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11003" extrusionOk="0">
                    <a:moveTo>
                      <a:pt x="2786" y="1"/>
                    </a:moveTo>
                    <a:cubicBezTo>
                      <a:pt x="2715" y="1"/>
                      <a:pt x="2650" y="55"/>
                      <a:pt x="2602" y="128"/>
                    </a:cubicBezTo>
                    <a:cubicBezTo>
                      <a:pt x="2569" y="161"/>
                      <a:pt x="0" y="5031"/>
                      <a:pt x="667" y="10802"/>
                    </a:cubicBezTo>
                    <a:cubicBezTo>
                      <a:pt x="667" y="10902"/>
                      <a:pt x="767" y="11002"/>
                      <a:pt x="867" y="11002"/>
                    </a:cubicBezTo>
                    <a:lnTo>
                      <a:pt x="901" y="11002"/>
                    </a:lnTo>
                    <a:cubicBezTo>
                      <a:pt x="1001" y="10969"/>
                      <a:pt x="1067" y="10869"/>
                      <a:pt x="1067" y="10769"/>
                    </a:cubicBezTo>
                    <a:cubicBezTo>
                      <a:pt x="434" y="5131"/>
                      <a:pt x="2935" y="361"/>
                      <a:pt x="2969" y="294"/>
                    </a:cubicBezTo>
                    <a:cubicBezTo>
                      <a:pt x="3036" y="194"/>
                      <a:pt x="2969" y="94"/>
                      <a:pt x="2869" y="28"/>
                    </a:cubicBezTo>
                    <a:cubicBezTo>
                      <a:pt x="2841" y="9"/>
                      <a:pt x="2813" y="1"/>
                      <a:pt x="278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30"/>
              <p:cNvSpPr/>
              <p:nvPr/>
            </p:nvSpPr>
            <p:spPr>
              <a:xfrm>
                <a:off x="8361024" y="4719255"/>
                <a:ext cx="206990" cy="201848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21" extrusionOk="0">
                    <a:moveTo>
                      <a:pt x="4737" y="0"/>
                    </a:moveTo>
                    <a:cubicBezTo>
                      <a:pt x="98" y="0"/>
                      <a:pt x="1" y="10021"/>
                      <a:pt x="1" y="10021"/>
                    </a:cubicBezTo>
                    <a:cubicBezTo>
                      <a:pt x="4638" y="3783"/>
                      <a:pt x="10275" y="2715"/>
                      <a:pt x="7540" y="981"/>
                    </a:cubicBezTo>
                    <a:cubicBezTo>
                      <a:pt x="6458" y="293"/>
                      <a:pt x="5531" y="0"/>
                      <a:pt x="4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30"/>
              <p:cNvSpPr/>
              <p:nvPr/>
            </p:nvSpPr>
            <p:spPr>
              <a:xfrm>
                <a:off x="8356330" y="4772334"/>
                <a:ext cx="90068" cy="153486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7620" extrusionOk="0">
                    <a:moveTo>
                      <a:pt x="4249" y="0"/>
                    </a:moveTo>
                    <a:cubicBezTo>
                      <a:pt x="4200" y="0"/>
                      <a:pt x="4148" y="17"/>
                      <a:pt x="4103" y="47"/>
                    </a:cubicBezTo>
                    <a:cubicBezTo>
                      <a:pt x="3937" y="147"/>
                      <a:pt x="467" y="2849"/>
                      <a:pt x="0" y="7386"/>
                    </a:cubicBezTo>
                    <a:cubicBezTo>
                      <a:pt x="0" y="7486"/>
                      <a:pt x="100" y="7586"/>
                      <a:pt x="201" y="7619"/>
                    </a:cubicBezTo>
                    <a:lnTo>
                      <a:pt x="234" y="7619"/>
                    </a:lnTo>
                    <a:cubicBezTo>
                      <a:pt x="334" y="7619"/>
                      <a:pt x="401" y="7519"/>
                      <a:pt x="434" y="7419"/>
                    </a:cubicBezTo>
                    <a:cubicBezTo>
                      <a:pt x="868" y="3082"/>
                      <a:pt x="4303" y="414"/>
                      <a:pt x="4337" y="381"/>
                    </a:cubicBezTo>
                    <a:cubicBezTo>
                      <a:pt x="4437" y="314"/>
                      <a:pt x="4470" y="180"/>
                      <a:pt x="4404" y="80"/>
                    </a:cubicBezTo>
                    <a:cubicBezTo>
                      <a:pt x="4367" y="25"/>
                      <a:pt x="4310" y="0"/>
                      <a:pt x="424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30"/>
              <p:cNvSpPr/>
              <p:nvPr/>
            </p:nvSpPr>
            <p:spPr>
              <a:xfrm>
                <a:off x="8104348" y="4488487"/>
                <a:ext cx="225161" cy="225656"/>
              </a:xfrm>
              <a:custGeom>
                <a:avLst/>
                <a:gdLst/>
                <a:ahLst/>
                <a:cxnLst/>
                <a:rect l="l" t="t" r="r" b="b"/>
                <a:pathLst>
                  <a:path w="11177" h="11203" extrusionOk="0">
                    <a:moveTo>
                      <a:pt x="8728" y="1"/>
                    </a:moveTo>
                    <a:cubicBezTo>
                      <a:pt x="8544" y="1"/>
                      <a:pt x="8315" y="31"/>
                      <a:pt x="8040" y="95"/>
                    </a:cubicBezTo>
                    <a:cubicBezTo>
                      <a:pt x="0" y="1963"/>
                      <a:pt x="1602" y="11203"/>
                      <a:pt x="1602" y="11203"/>
                    </a:cubicBezTo>
                    <a:cubicBezTo>
                      <a:pt x="5913" y="5371"/>
                      <a:pt x="11177" y="1"/>
                      <a:pt x="87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30"/>
              <p:cNvSpPr/>
              <p:nvPr/>
            </p:nvSpPr>
            <p:spPr>
              <a:xfrm>
                <a:off x="8132570" y="4554297"/>
                <a:ext cx="72603" cy="163879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8136" extrusionOk="0">
                    <a:moveTo>
                      <a:pt x="3384" y="0"/>
                    </a:moveTo>
                    <a:cubicBezTo>
                      <a:pt x="3329" y="0"/>
                      <a:pt x="3273" y="27"/>
                      <a:pt x="3236" y="63"/>
                    </a:cubicBezTo>
                    <a:cubicBezTo>
                      <a:pt x="3203" y="97"/>
                      <a:pt x="434" y="3432"/>
                      <a:pt x="0" y="7902"/>
                    </a:cubicBezTo>
                    <a:cubicBezTo>
                      <a:pt x="0" y="8036"/>
                      <a:pt x="67" y="8136"/>
                      <a:pt x="201" y="8136"/>
                    </a:cubicBezTo>
                    <a:cubicBezTo>
                      <a:pt x="301" y="8136"/>
                      <a:pt x="401" y="8069"/>
                      <a:pt x="401" y="7969"/>
                    </a:cubicBezTo>
                    <a:cubicBezTo>
                      <a:pt x="834" y="3599"/>
                      <a:pt x="3503" y="363"/>
                      <a:pt x="3536" y="330"/>
                    </a:cubicBezTo>
                    <a:cubicBezTo>
                      <a:pt x="3603" y="263"/>
                      <a:pt x="3603" y="130"/>
                      <a:pt x="3503" y="63"/>
                    </a:cubicBezTo>
                    <a:cubicBezTo>
                      <a:pt x="3473" y="18"/>
                      <a:pt x="3429" y="0"/>
                      <a:pt x="338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30"/>
              <p:cNvSpPr/>
              <p:nvPr/>
            </p:nvSpPr>
            <p:spPr>
              <a:xfrm>
                <a:off x="8110391" y="4696110"/>
                <a:ext cx="226309" cy="224992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170" extrusionOk="0">
                    <a:moveTo>
                      <a:pt x="8687" y="1"/>
                    </a:moveTo>
                    <a:cubicBezTo>
                      <a:pt x="8501" y="1"/>
                      <a:pt x="8275" y="31"/>
                      <a:pt x="8006" y="95"/>
                    </a:cubicBezTo>
                    <a:cubicBezTo>
                      <a:pt x="1" y="1930"/>
                      <a:pt x="1602" y="11170"/>
                      <a:pt x="1602" y="11170"/>
                    </a:cubicBezTo>
                    <a:cubicBezTo>
                      <a:pt x="6389" y="5730"/>
                      <a:pt x="11234" y="1"/>
                      <a:pt x="86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30"/>
              <p:cNvSpPr/>
              <p:nvPr/>
            </p:nvSpPr>
            <p:spPr>
              <a:xfrm>
                <a:off x="8137949" y="4761578"/>
                <a:ext cx="73267" cy="16424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8154" extrusionOk="0">
                    <a:moveTo>
                      <a:pt x="3390" y="1"/>
                    </a:moveTo>
                    <a:cubicBezTo>
                      <a:pt x="3330" y="1"/>
                      <a:pt x="3273" y="25"/>
                      <a:pt x="3236" y="81"/>
                    </a:cubicBezTo>
                    <a:cubicBezTo>
                      <a:pt x="3203" y="114"/>
                      <a:pt x="467" y="3416"/>
                      <a:pt x="0" y="7920"/>
                    </a:cubicBezTo>
                    <a:cubicBezTo>
                      <a:pt x="0" y="8020"/>
                      <a:pt x="100" y="8120"/>
                      <a:pt x="200" y="8153"/>
                    </a:cubicBezTo>
                    <a:lnTo>
                      <a:pt x="234" y="8153"/>
                    </a:lnTo>
                    <a:cubicBezTo>
                      <a:pt x="334" y="8153"/>
                      <a:pt x="401" y="8053"/>
                      <a:pt x="434" y="7953"/>
                    </a:cubicBezTo>
                    <a:cubicBezTo>
                      <a:pt x="868" y="3583"/>
                      <a:pt x="3536" y="381"/>
                      <a:pt x="3536" y="347"/>
                    </a:cubicBezTo>
                    <a:cubicBezTo>
                      <a:pt x="3636" y="247"/>
                      <a:pt x="3603" y="114"/>
                      <a:pt x="3536" y="47"/>
                    </a:cubicBezTo>
                    <a:cubicBezTo>
                      <a:pt x="3491" y="17"/>
                      <a:pt x="3440" y="1"/>
                      <a:pt x="339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30"/>
              <p:cNvSpPr/>
              <p:nvPr/>
            </p:nvSpPr>
            <p:spPr>
              <a:xfrm>
                <a:off x="8074112" y="4149062"/>
                <a:ext cx="405378" cy="321132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15943" extrusionOk="0">
                    <a:moveTo>
                      <a:pt x="7197" y="1"/>
                    </a:moveTo>
                    <a:cubicBezTo>
                      <a:pt x="7073" y="1"/>
                      <a:pt x="6932" y="42"/>
                      <a:pt x="6772" y="133"/>
                    </a:cubicBezTo>
                    <a:cubicBezTo>
                      <a:pt x="5071" y="1133"/>
                      <a:pt x="2702" y="5870"/>
                      <a:pt x="2702" y="5870"/>
                    </a:cubicBezTo>
                    <a:cubicBezTo>
                      <a:pt x="2702" y="5870"/>
                      <a:pt x="0" y="10974"/>
                      <a:pt x="6805" y="15043"/>
                    </a:cubicBezTo>
                    <a:cubicBezTo>
                      <a:pt x="7860" y="15673"/>
                      <a:pt x="8907" y="15942"/>
                      <a:pt x="9922" y="15942"/>
                    </a:cubicBezTo>
                    <a:cubicBezTo>
                      <a:pt x="15516" y="15942"/>
                      <a:pt x="20123" y="7764"/>
                      <a:pt x="19614" y="6804"/>
                    </a:cubicBezTo>
                    <a:cubicBezTo>
                      <a:pt x="19492" y="6567"/>
                      <a:pt x="19238" y="6473"/>
                      <a:pt x="18914" y="6473"/>
                    </a:cubicBezTo>
                    <a:cubicBezTo>
                      <a:pt x="17738" y="6473"/>
                      <a:pt x="15645" y="7705"/>
                      <a:pt x="15645" y="7705"/>
                    </a:cubicBezTo>
                    <a:cubicBezTo>
                      <a:pt x="15645" y="7705"/>
                      <a:pt x="17026" y="3229"/>
                      <a:pt x="15691" y="3229"/>
                    </a:cubicBezTo>
                    <a:cubicBezTo>
                      <a:pt x="15559" y="3229"/>
                      <a:pt x="15400" y="3272"/>
                      <a:pt x="15211" y="3368"/>
                    </a:cubicBezTo>
                    <a:cubicBezTo>
                      <a:pt x="13110" y="4402"/>
                      <a:pt x="11876" y="5503"/>
                      <a:pt x="11876" y="5503"/>
                    </a:cubicBezTo>
                    <a:cubicBezTo>
                      <a:pt x="11876" y="5503"/>
                      <a:pt x="12545" y="1640"/>
                      <a:pt x="11327" y="1640"/>
                    </a:cubicBezTo>
                    <a:cubicBezTo>
                      <a:pt x="11270" y="1640"/>
                      <a:pt x="11208" y="1649"/>
                      <a:pt x="11142" y="1667"/>
                    </a:cubicBezTo>
                    <a:cubicBezTo>
                      <a:pt x="9641" y="2034"/>
                      <a:pt x="8073" y="3835"/>
                      <a:pt x="8073" y="3835"/>
                    </a:cubicBezTo>
                    <a:cubicBezTo>
                      <a:pt x="8073" y="3835"/>
                      <a:pt x="8402" y="1"/>
                      <a:pt x="7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30"/>
              <p:cNvSpPr/>
              <p:nvPr/>
            </p:nvSpPr>
            <p:spPr>
              <a:xfrm>
                <a:off x="8130556" y="4235459"/>
                <a:ext cx="268130" cy="19647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9754" extrusionOk="0">
                    <a:moveTo>
                      <a:pt x="3069" y="1448"/>
                    </a:moveTo>
                    <a:cubicBezTo>
                      <a:pt x="3136" y="1448"/>
                      <a:pt x="3136" y="1481"/>
                      <a:pt x="3136" y="1481"/>
                    </a:cubicBezTo>
                    <a:cubicBezTo>
                      <a:pt x="3169" y="1481"/>
                      <a:pt x="3169" y="1614"/>
                      <a:pt x="2969" y="1848"/>
                    </a:cubicBezTo>
                    <a:cubicBezTo>
                      <a:pt x="2802" y="2081"/>
                      <a:pt x="2469" y="2348"/>
                      <a:pt x="2135" y="2515"/>
                    </a:cubicBezTo>
                    <a:cubicBezTo>
                      <a:pt x="2202" y="2281"/>
                      <a:pt x="2302" y="2048"/>
                      <a:pt x="2435" y="1881"/>
                    </a:cubicBezTo>
                    <a:cubicBezTo>
                      <a:pt x="2602" y="1614"/>
                      <a:pt x="2836" y="1448"/>
                      <a:pt x="3036" y="1448"/>
                    </a:cubicBezTo>
                    <a:close/>
                    <a:moveTo>
                      <a:pt x="8673" y="4183"/>
                    </a:moveTo>
                    <a:cubicBezTo>
                      <a:pt x="8607" y="4416"/>
                      <a:pt x="8240" y="4950"/>
                      <a:pt x="7639" y="5417"/>
                    </a:cubicBezTo>
                    <a:cubicBezTo>
                      <a:pt x="7873" y="4817"/>
                      <a:pt x="8206" y="4350"/>
                      <a:pt x="8540" y="4216"/>
                    </a:cubicBezTo>
                    <a:cubicBezTo>
                      <a:pt x="8607" y="4216"/>
                      <a:pt x="8640" y="4216"/>
                      <a:pt x="8673" y="4183"/>
                    </a:cubicBezTo>
                    <a:close/>
                    <a:moveTo>
                      <a:pt x="10308" y="6017"/>
                    </a:moveTo>
                    <a:cubicBezTo>
                      <a:pt x="10274" y="6084"/>
                      <a:pt x="10208" y="6251"/>
                      <a:pt x="10074" y="6451"/>
                    </a:cubicBezTo>
                    <a:cubicBezTo>
                      <a:pt x="9874" y="6718"/>
                      <a:pt x="9641" y="6985"/>
                      <a:pt x="9340" y="7185"/>
                    </a:cubicBezTo>
                    <a:cubicBezTo>
                      <a:pt x="9440" y="6651"/>
                      <a:pt x="9741" y="6218"/>
                      <a:pt x="10174" y="6051"/>
                    </a:cubicBezTo>
                    <a:cubicBezTo>
                      <a:pt x="10241" y="6017"/>
                      <a:pt x="10274" y="6017"/>
                      <a:pt x="10308" y="6017"/>
                    </a:cubicBezTo>
                    <a:close/>
                    <a:moveTo>
                      <a:pt x="1088" y="1"/>
                    </a:moveTo>
                    <a:cubicBezTo>
                      <a:pt x="1005" y="1"/>
                      <a:pt x="918" y="38"/>
                      <a:pt x="868" y="113"/>
                    </a:cubicBezTo>
                    <a:cubicBezTo>
                      <a:pt x="834" y="147"/>
                      <a:pt x="0" y="1548"/>
                      <a:pt x="334" y="2415"/>
                    </a:cubicBezTo>
                    <a:cubicBezTo>
                      <a:pt x="434" y="2715"/>
                      <a:pt x="668" y="2915"/>
                      <a:pt x="968" y="3015"/>
                    </a:cubicBezTo>
                    <a:cubicBezTo>
                      <a:pt x="1139" y="3064"/>
                      <a:pt x="1310" y="3095"/>
                      <a:pt x="1481" y="3095"/>
                    </a:cubicBezTo>
                    <a:cubicBezTo>
                      <a:pt x="1543" y="3095"/>
                      <a:pt x="1606" y="3091"/>
                      <a:pt x="1668" y="3082"/>
                    </a:cubicBezTo>
                    <a:cubicBezTo>
                      <a:pt x="1702" y="3182"/>
                      <a:pt x="1735" y="3316"/>
                      <a:pt x="1802" y="3416"/>
                    </a:cubicBezTo>
                    <a:cubicBezTo>
                      <a:pt x="1935" y="3682"/>
                      <a:pt x="2269" y="4049"/>
                      <a:pt x="3036" y="4049"/>
                    </a:cubicBezTo>
                    <a:cubicBezTo>
                      <a:pt x="3119" y="4055"/>
                      <a:pt x="3200" y="4058"/>
                      <a:pt x="3281" y="4058"/>
                    </a:cubicBezTo>
                    <a:cubicBezTo>
                      <a:pt x="3655" y="4058"/>
                      <a:pt x="4007" y="3998"/>
                      <a:pt x="4337" y="3916"/>
                    </a:cubicBezTo>
                    <a:lnTo>
                      <a:pt x="4337" y="3916"/>
                    </a:lnTo>
                    <a:cubicBezTo>
                      <a:pt x="4137" y="4483"/>
                      <a:pt x="4037" y="5184"/>
                      <a:pt x="4170" y="5717"/>
                    </a:cubicBezTo>
                    <a:cubicBezTo>
                      <a:pt x="4343" y="6351"/>
                      <a:pt x="4815" y="6712"/>
                      <a:pt x="5478" y="6712"/>
                    </a:cubicBezTo>
                    <a:cubicBezTo>
                      <a:pt x="5582" y="6712"/>
                      <a:pt x="5691" y="6703"/>
                      <a:pt x="5805" y="6685"/>
                    </a:cubicBezTo>
                    <a:cubicBezTo>
                      <a:pt x="6205" y="6618"/>
                      <a:pt x="6572" y="6484"/>
                      <a:pt x="6939" y="6318"/>
                    </a:cubicBezTo>
                    <a:lnTo>
                      <a:pt x="6939" y="6318"/>
                    </a:lnTo>
                    <a:cubicBezTo>
                      <a:pt x="6872" y="6718"/>
                      <a:pt x="6872" y="7118"/>
                      <a:pt x="6939" y="7418"/>
                    </a:cubicBezTo>
                    <a:cubicBezTo>
                      <a:pt x="7055" y="7913"/>
                      <a:pt x="7400" y="8205"/>
                      <a:pt x="7862" y="8205"/>
                    </a:cubicBezTo>
                    <a:cubicBezTo>
                      <a:pt x="7930" y="8205"/>
                      <a:pt x="8000" y="8198"/>
                      <a:pt x="8073" y="8186"/>
                    </a:cubicBezTo>
                    <a:cubicBezTo>
                      <a:pt x="8373" y="8152"/>
                      <a:pt x="8640" y="8052"/>
                      <a:pt x="8907" y="7952"/>
                    </a:cubicBezTo>
                    <a:cubicBezTo>
                      <a:pt x="9007" y="8586"/>
                      <a:pt x="9407" y="9153"/>
                      <a:pt x="9974" y="9487"/>
                    </a:cubicBezTo>
                    <a:cubicBezTo>
                      <a:pt x="10274" y="9687"/>
                      <a:pt x="10575" y="9753"/>
                      <a:pt x="10875" y="9753"/>
                    </a:cubicBezTo>
                    <a:cubicBezTo>
                      <a:pt x="11876" y="9753"/>
                      <a:pt x="12810" y="8853"/>
                      <a:pt x="13243" y="8219"/>
                    </a:cubicBezTo>
                    <a:cubicBezTo>
                      <a:pt x="13310" y="8119"/>
                      <a:pt x="13277" y="8019"/>
                      <a:pt x="13176" y="7952"/>
                    </a:cubicBezTo>
                    <a:cubicBezTo>
                      <a:pt x="13147" y="7922"/>
                      <a:pt x="13103" y="7906"/>
                      <a:pt x="13058" y="7906"/>
                    </a:cubicBezTo>
                    <a:cubicBezTo>
                      <a:pt x="13003" y="7906"/>
                      <a:pt x="12946" y="7930"/>
                      <a:pt x="12910" y="7986"/>
                    </a:cubicBezTo>
                    <a:cubicBezTo>
                      <a:pt x="12882" y="8013"/>
                      <a:pt x="11938" y="9347"/>
                      <a:pt x="10875" y="9347"/>
                    </a:cubicBezTo>
                    <a:cubicBezTo>
                      <a:pt x="10655" y="9347"/>
                      <a:pt x="10430" y="9290"/>
                      <a:pt x="10208" y="9153"/>
                    </a:cubicBezTo>
                    <a:cubicBezTo>
                      <a:pt x="9674" y="8819"/>
                      <a:pt x="9374" y="8319"/>
                      <a:pt x="9307" y="7719"/>
                    </a:cubicBezTo>
                    <a:cubicBezTo>
                      <a:pt x="10041" y="7252"/>
                      <a:pt x="10575" y="6551"/>
                      <a:pt x="10708" y="6184"/>
                    </a:cubicBezTo>
                    <a:cubicBezTo>
                      <a:pt x="10775" y="5884"/>
                      <a:pt x="10708" y="5751"/>
                      <a:pt x="10608" y="5684"/>
                    </a:cubicBezTo>
                    <a:cubicBezTo>
                      <a:pt x="10536" y="5612"/>
                      <a:pt x="10446" y="5579"/>
                      <a:pt x="10336" y="5579"/>
                    </a:cubicBezTo>
                    <a:cubicBezTo>
                      <a:pt x="10241" y="5579"/>
                      <a:pt x="10131" y="5604"/>
                      <a:pt x="10008" y="5651"/>
                    </a:cubicBezTo>
                    <a:cubicBezTo>
                      <a:pt x="9407" y="5917"/>
                      <a:pt x="8940" y="6585"/>
                      <a:pt x="8907" y="7352"/>
                    </a:cubicBezTo>
                    <a:cubicBezTo>
                      <a:pt x="8873" y="7418"/>
                      <a:pt x="8873" y="7452"/>
                      <a:pt x="8873" y="7485"/>
                    </a:cubicBezTo>
                    <a:cubicBezTo>
                      <a:pt x="8607" y="7619"/>
                      <a:pt x="8306" y="7752"/>
                      <a:pt x="8006" y="7785"/>
                    </a:cubicBezTo>
                    <a:cubicBezTo>
                      <a:pt x="7970" y="7789"/>
                      <a:pt x="7936" y="7790"/>
                      <a:pt x="7903" y="7790"/>
                    </a:cubicBezTo>
                    <a:cubicBezTo>
                      <a:pt x="7601" y="7790"/>
                      <a:pt x="7429" y="7649"/>
                      <a:pt x="7339" y="7318"/>
                    </a:cubicBezTo>
                    <a:cubicBezTo>
                      <a:pt x="7239" y="6951"/>
                      <a:pt x="7306" y="6518"/>
                      <a:pt x="7406" y="6051"/>
                    </a:cubicBezTo>
                    <a:cubicBezTo>
                      <a:pt x="8306" y="5517"/>
                      <a:pt x="8907" y="4750"/>
                      <a:pt x="9040" y="4350"/>
                    </a:cubicBezTo>
                    <a:cubicBezTo>
                      <a:pt x="9140" y="4083"/>
                      <a:pt x="9074" y="3949"/>
                      <a:pt x="8973" y="3883"/>
                    </a:cubicBezTo>
                    <a:cubicBezTo>
                      <a:pt x="8920" y="3811"/>
                      <a:pt x="8837" y="3778"/>
                      <a:pt x="8732" y="3778"/>
                    </a:cubicBezTo>
                    <a:cubicBezTo>
                      <a:pt x="8640" y="3778"/>
                      <a:pt x="8530" y="3803"/>
                      <a:pt x="8406" y="3849"/>
                    </a:cubicBezTo>
                    <a:cubicBezTo>
                      <a:pt x="7839" y="4049"/>
                      <a:pt x="7306" y="4917"/>
                      <a:pt x="7072" y="5784"/>
                    </a:cubicBezTo>
                    <a:cubicBezTo>
                      <a:pt x="6672" y="6017"/>
                      <a:pt x="6205" y="6184"/>
                      <a:pt x="5738" y="6251"/>
                    </a:cubicBezTo>
                    <a:cubicBezTo>
                      <a:pt x="5633" y="6267"/>
                      <a:pt x="5535" y="6276"/>
                      <a:pt x="5443" y="6276"/>
                    </a:cubicBezTo>
                    <a:cubicBezTo>
                      <a:pt x="4979" y="6276"/>
                      <a:pt x="4682" y="6063"/>
                      <a:pt x="4570" y="5617"/>
                    </a:cubicBezTo>
                    <a:cubicBezTo>
                      <a:pt x="4437" y="5050"/>
                      <a:pt x="4604" y="4283"/>
                      <a:pt x="4871" y="3716"/>
                    </a:cubicBezTo>
                    <a:cubicBezTo>
                      <a:pt x="5538" y="3482"/>
                      <a:pt x="5971" y="3115"/>
                      <a:pt x="6105" y="2882"/>
                    </a:cubicBezTo>
                    <a:cubicBezTo>
                      <a:pt x="6138" y="2782"/>
                      <a:pt x="6138" y="2648"/>
                      <a:pt x="6071" y="2582"/>
                    </a:cubicBezTo>
                    <a:cubicBezTo>
                      <a:pt x="5994" y="2504"/>
                      <a:pt x="5902" y="2477"/>
                      <a:pt x="5802" y="2477"/>
                    </a:cubicBezTo>
                    <a:cubicBezTo>
                      <a:pt x="5687" y="2477"/>
                      <a:pt x="5562" y="2513"/>
                      <a:pt x="5438" y="2548"/>
                    </a:cubicBezTo>
                    <a:cubicBezTo>
                      <a:pt x="5104" y="2682"/>
                      <a:pt x="4804" y="2982"/>
                      <a:pt x="4570" y="3382"/>
                    </a:cubicBezTo>
                    <a:cubicBezTo>
                      <a:pt x="4170" y="3549"/>
                      <a:pt x="3636" y="3649"/>
                      <a:pt x="3036" y="3649"/>
                    </a:cubicBezTo>
                    <a:cubicBezTo>
                      <a:pt x="2569" y="3616"/>
                      <a:pt x="2302" y="3482"/>
                      <a:pt x="2169" y="3215"/>
                    </a:cubicBezTo>
                    <a:cubicBezTo>
                      <a:pt x="2135" y="3149"/>
                      <a:pt x="2102" y="3049"/>
                      <a:pt x="2102" y="2982"/>
                    </a:cubicBezTo>
                    <a:cubicBezTo>
                      <a:pt x="2469" y="2849"/>
                      <a:pt x="2869" y="2582"/>
                      <a:pt x="3136" y="2315"/>
                    </a:cubicBezTo>
                    <a:cubicBezTo>
                      <a:pt x="3303" y="2148"/>
                      <a:pt x="3670" y="1714"/>
                      <a:pt x="3536" y="1347"/>
                    </a:cubicBezTo>
                    <a:cubicBezTo>
                      <a:pt x="3503" y="1247"/>
                      <a:pt x="3403" y="1081"/>
                      <a:pt x="3103" y="1047"/>
                    </a:cubicBezTo>
                    <a:cubicBezTo>
                      <a:pt x="3065" y="1040"/>
                      <a:pt x="3027" y="1036"/>
                      <a:pt x="2988" y="1036"/>
                    </a:cubicBezTo>
                    <a:cubicBezTo>
                      <a:pt x="2686" y="1036"/>
                      <a:pt x="2364" y="1263"/>
                      <a:pt x="2069" y="1648"/>
                    </a:cubicBezTo>
                    <a:cubicBezTo>
                      <a:pt x="1868" y="1915"/>
                      <a:pt x="1735" y="2281"/>
                      <a:pt x="1668" y="2648"/>
                    </a:cubicBezTo>
                    <a:cubicBezTo>
                      <a:pt x="1599" y="2662"/>
                      <a:pt x="1524" y="2670"/>
                      <a:pt x="1446" y="2670"/>
                    </a:cubicBezTo>
                    <a:cubicBezTo>
                      <a:pt x="1336" y="2670"/>
                      <a:pt x="1218" y="2654"/>
                      <a:pt x="1101" y="2615"/>
                    </a:cubicBezTo>
                    <a:cubicBezTo>
                      <a:pt x="901" y="2548"/>
                      <a:pt x="801" y="2448"/>
                      <a:pt x="734" y="2281"/>
                    </a:cubicBezTo>
                    <a:cubicBezTo>
                      <a:pt x="501" y="1714"/>
                      <a:pt x="1001" y="680"/>
                      <a:pt x="1235" y="313"/>
                    </a:cubicBezTo>
                    <a:cubicBezTo>
                      <a:pt x="1268" y="213"/>
                      <a:pt x="1235" y="80"/>
                      <a:pt x="1168" y="13"/>
                    </a:cubicBezTo>
                    <a:cubicBezTo>
                      <a:pt x="1143" y="5"/>
                      <a:pt x="1116" y="1"/>
                      <a:pt x="108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30"/>
              <p:cNvSpPr/>
              <p:nvPr/>
            </p:nvSpPr>
            <p:spPr>
              <a:xfrm>
                <a:off x="8310643" y="4474023"/>
                <a:ext cx="236039" cy="19792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9826" extrusionOk="0">
                    <a:moveTo>
                      <a:pt x="7768" y="1"/>
                    </a:moveTo>
                    <a:cubicBezTo>
                      <a:pt x="7647" y="1"/>
                      <a:pt x="7515" y="74"/>
                      <a:pt x="7372" y="245"/>
                    </a:cubicBezTo>
                    <a:cubicBezTo>
                      <a:pt x="6371" y="1480"/>
                      <a:pt x="5904" y="2480"/>
                      <a:pt x="5904" y="2480"/>
                    </a:cubicBezTo>
                    <a:cubicBezTo>
                      <a:pt x="5904" y="2480"/>
                      <a:pt x="5338" y="186"/>
                      <a:pt x="4617" y="186"/>
                    </a:cubicBezTo>
                    <a:cubicBezTo>
                      <a:pt x="4536" y="186"/>
                      <a:pt x="4454" y="215"/>
                      <a:pt x="4370" y="279"/>
                    </a:cubicBezTo>
                    <a:cubicBezTo>
                      <a:pt x="3569" y="946"/>
                      <a:pt x="3069" y="2480"/>
                      <a:pt x="3069" y="2480"/>
                    </a:cubicBezTo>
                    <a:cubicBezTo>
                      <a:pt x="3069" y="2480"/>
                      <a:pt x="2328" y="305"/>
                      <a:pt x="1635" y="305"/>
                    </a:cubicBezTo>
                    <a:cubicBezTo>
                      <a:pt x="1510" y="305"/>
                      <a:pt x="1385" y="377"/>
                      <a:pt x="1268" y="546"/>
                    </a:cubicBezTo>
                    <a:cubicBezTo>
                      <a:pt x="467" y="1613"/>
                      <a:pt x="300" y="5216"/>
                      <a:pt x="300" y="5216"/>
                    </a:cubicBezTo>
                    <a:cubicBezTo>
                      <a:pt x="300" y="5216"/>
                      <a:pt x="0" y="9118"/>
                      <a:pt x="5337" y="9786"/>
                    </a:cubicBezTo>
                    <a:cubicBezTo>
                      <a:pt x="5545" y="9813"/>
                      <a:pt x="5747" y="9826"/>
                      <a:pt x="5942" y="9826"/>
                    </a:cubicBezTo>
                    <a:cubicBezTo>
                      <a:pt x="10816" y="9826"/>
                      <a:pt x="11716" y="1725"/>
                      <a:pt x="11075" y="1179"/>
                    </a:cubicBezTo>
                    <a:cubicBezTo>
                      <a:pt x="11003" y="1122"/>
                      <a:pt x="10920" y="1096"/>
                      <a:pt x="10830" y="1096"/>
                    </a:cubicBezTo>
                    <a:cubicBezTo>
                      <a:pt x="10087" y="1096"/>
                      <a:pt x="8840" y="2847"/>
                      <a:pt x="8840" y="2847"/>
                    </a:cubicBezTo>
                    <a:cubicBezTo>
                      <a:pt x="8840" y="2847"/>
                      <a:pt x="8518" y="1"/>
                      <a:pt x="77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" name="Google Shape;2865;p30"/>
              <p:cNvSpPr/>
              <p:nvPr/>
            </p:nvSpPr>
            <p:spPr>
              <a:xfrm>
                <a:off x="8316687" y="4551396"/>
                <a:ext cx="204975" cy="73379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3643" extrusionOk="0">
                    <a:moveTo>
                      <a:pt x="1935" y="507"/>
                    </a:moveTo>
                    <a:cubicBezTo>
                      <a:pt x="1935" y="574"/>
                      <a:pt x="1902" y="774"/>
                      <a:pt x="1768" y="1008"/>
                    </a:cubicBezTo>
                    <a:cubicBezTo>
                      <a:pt x="1735" y="1074"/>
                      <a:pt x="1702" y="1108"/>
                      <a:pt x="1668" y="1175"/>
                    </a:cubicBezTo>
                    <a:cubicBezTo>
                      <a:pt x="1668" y="1074"/>
                      <a:pt x="1668" y="974"/>
                      <a:pt x="1702" y="874"/>
                    </a:cubicBezTo>
                    <a:cubicBezTo>
                      <a:pt x="1735" y="674"/>
                      <a:pt x="1835" y="541"/>
                      <a:pt x="1935" y="507"/>
                    </a:cubicBezTo>
                    <a:close/>
                    <a:moveTo>
                      <a:pt x="6071" y="774"/>
                    </a:moveTo>
                    <a:cubicBezTo>
                      <a:pt x="6071" y="908"/>
                      <a:pt x="6005" y="1108"/>
                      <a:pt x="5905" y="1308"/>
                    </a:cubicBezTo>
                    <a:cubicBezTo>
                      <a:pt x="5938" y="1108"/>
                      <a:pt x="6005" y="908"/>
                      <a:pt x="6071" y="774"/>
                    </a:cubicBezTo>
                    <a:close/>
                    <a:moveTo>
                      <a:pt x="7606" y="1441"/>
                    </a:moveTo>
                    <a:cubicBezTo>
                      <a:pt x="7606" y="1608"/>
                      <a:pt x="7539" y="1842"/>
                      <a:pt x="7406" y="2075"/>
                    </a:cubicBezTo>
                    <a:cubicBezTo>
                      <a:pt x="7406" y="1842"/>
                      <a:pt x="7472" y="1608"/>
                      <a:pt x="7606" y="1441"/>
                    </a:cubicBezTo>
                    <a:close/>
                    <a:moveTo>
                      <a:pt x="294" y="1"/>
                    </a:moveTo>
                    <a:cubicBezTo>
                      <a:pt x="208" y="1"/>
                      <a:pt x="129" y="87"/>
                      <a:pt x="100" y="174"/>
                    </a:cubicBezTo>
                    <a:cubicBezTo>
                      <a:pt x="100" y="307"/>
                      <a:pt x="0" y="1375"/>
                      <a:pt x="434" y="1842"/>
                    </a:cubicBezTo>
                    <a:cubicBezTo>
                      <a:pt x="579" y="1958"/>
                      <a:pt x="749" y="2048"/>
                      <a:pt x="966" y="2048"/>
                    </a:cubicBezTo>
                    <a:cubicBezTo>
                      <a:pt x="999" y="2048"/>
                      <a:pt x="1033" y="2046"/>
                      <a:pt x="1068" y="2042"/>
                    </a:cubicBezTo>
                    <a:cubicBezTo>
                      <a:pt x="1201" y="2042"/>
                      <a:pt x="1335" y="1975"/>
                      <a:pt x="1468" y="1908"/>
                    </a:cubicBezTo>
                    <a:cubicBezTo>
                      <a:pt x="1535" y="1975"/>
                      <a:pt x="1568" y="2008"/>
                      <a:pt x="1601" y="2042"/>
                    </a:cubicBezTo>
                    <a:cubicBezTo>
                      <a:pt x="1730" y="2149"/>
                      <a:pt x="1900" y="2242"/>
                      <a:pt x="2147" y="2242"/>
                    </a:cubicBezTo>
                    <a:cubicBezTo>
                      <a:pt x="2284" y="2242"/>
                      <a:pt x="2445" y="2213"/>
                      <a:pt x="2636" y="2142"/>
                    </a:cubicBezTo>
                    <a:cubicBezTo>
                      <a:pt x="2902" y="2008"/>
                      <a:pt x="3136" y="1875"/>
                      <a:pt x="3336" y="1742"/>
                    </a:cubicBezTo>
                    <a:cubicBezTo>
                      <a:pt x="3369" y="2142"/>
                      <a:pt x="3503" y="2542"/>
                      <a:pt x="3736" y="2809"/>
                    </a:cubicBezTo>
                    <a:cubicBezTo>
                      <a:pt x="3929" y="3078"/>
                      <a:pt x="4177" y="3204"/>
                      <a:pt x="4448" y="3204"/>
                    </a:cubicBezTo>
                    <a:cubicBezTo>
                      <a:pt x="4647" y="3204"/>
                      <a:pt x="4859" y="3136"/>
                      <a:pt x="5071" y="3009"/>
                    </a:cubicBezTo>
                    <a:cubicBezTo>
                      <a:pt x="5271" y="2876"/>
                      <a:pt x="5471" y="2709"/>
                      <a:pt x="5604" y="2542"/>
                    </a:cubicBezTo>
                    <a:cubicBezTo>
                      <a:pt x="5671" y="2776"/>
                      <a:pt x="5771" y="2976"/>
                      <a:pt x="5905" y="3109"/>
                    </a:cubicBezTo>
                    <a:cubicBezTo>
                      <a:pt x="6068" y="3334"/>
                      <a:pt x="6268" y="3446"/>
                      <a:pt x="6483" y="3446"/>
                    </a:cubicBezTo>
                    <a:cubicBezTo>
                      <a:pt x="6620" y="3446"/>
                      <a:pt x="6763" y="3400"/>
                      <a:pt x="6905" y="3309"/>
                    </a:cubicBezTo>
                    <a:cubicBezTo>
                      <a:pt x="7072" y="3209"/>
                      <a:pt x="7205" y="3109"/>
                      <a:pt x="7306" y="2976"/>
                    </a:cubicBezTo>
                    <a:cubicBezTo>
                      <a:pt x="7572" y="3343"/>
                      <a:pt x="7973" y="3543"/>
                      <a:pt x="8406" y="3610"/>
                    </a:cubicBezTo>
                    <a:cubicBezTo>
                      <a:pt x="8473" y="3643"/>
                      <a:pt x="8540" y="3643"/>
                      <a:pt x="8606" y="3643"/>
                    </a:cubicBezTo>
                    <a:cubicBezTo>
                      <a:pt x="9807" y="3643"/>
                      <a:pt x="10141" y="1975"/>
                      <a:pt x="10174" y="1875"/>
                    </a:cubicBezTo>
                    <a:cubicBezTo>
                      <a:pt x="10174" y="1775"/>
                      <a:pt x="10108" y="1675"/>
                      <a:pt x="10007" y="1642"/>
                    </a:cubicBezTo>
                    <a:cubicBezTo>
                      <a:pt x="9990" y="1636"/>
                      <a:pt x="9972" y="1633"/>
                      <a:pt x="9954" y="1633"/>
                    </a:cubicBezTo>
                    <a:cubicBezTo>
                      <a:pt x="9865" y="1633"/>
                      <a:pt x="9768" y="1698"/>
                      <a:pt x="9741" y="1808"/>
                    </a:cubicBezTo>
                    <a:cubicBezTo>
                      <a:pt x="9741" y="1808"/>
                      <a:pt x="9465" y="3218"/>
                      <a:pt x="8591" y="3218"/>
                    </a:cubicBezTo>
                    <a:cubicBezTo>
                      <a:pt x="8553" y="3218"/>
                      <a:pt x="8513" y="3215"/>
                      <a:pt x="8473" y="3209"/>
                    </a:cubicBezTo>
                    <a:cubicBezTo>
                      <a:pt x="8106" y="3143"/>
                      <a:pt x="7773" y="2942"/>
                      <a:pt x="7606" y="2642"/>
                    </a:cubicBezTo>
                    <a:cubicBezTo>
                      <a:pt x="7906" y="2142"/>
                      <a:pt x="8039" y="1575"/>
                      <a:pt x="8006" y="1275"/>
                    </a:cubicBezTo>
                    <a:cubicBezTo>
                      <a:pt x="8006" y="1041"/>
                      <a:pt x="7873" y="974"/>
                      <a:pt x="7806" y="941"/>
                    </a:cubicBezTo>
                    <a:cubicBezTo>
                      <a:pt x="7763" y="924"/>
                      <a:pt x="7722" y="915"/>
                      <a:pt x="7682" y="915"/>
                    </a:cubicBezTo>
                    <a:cubicBezTo>
                      <a:pt x="7568" y="915"/>
                      <a:pt x="7463" y="984"/>
                      <a:pt x="7339" y="1108"/>
                    </a:cubicBezTo>
                    <a:cubicBezTo>
                      <a:pt x="7005" y="1475"/>
                      <a:pt x="6905" y="2008"/>
                      <a:pt x="7105" y="2542"/>
                    </a:cubicBezTo>
                    <a:cubicBezTo>
                      <a:pt x="7105" y="2576"/>
                      <a:pt x="7105" y="2576"/>
                      <a:pt x="7105" y="2576"/>
                    </a:cubicBezTo>
                    <a:cubicBezTo>
                      <a:pt x="7005" y="2742"/>
                      <a:pt x="6872" y="2876"/>
                      <a:pt x="6705" y="2976"/>
                    </a:cubicBezTo>
                    <a:cubicBezTo>
                      <a:pt x="6630" y="3013"/>
                      <a:pt x="6564" y="3032"/>
                      <a:pt x="6505" y="3032"/>
                    </a:cubicBezTo>
                    <a:cubicBezTo>
                      <a:pt x="6405" y="3032"/>
                      <a:pt x="6322" y="2980"/>
                      <a:pt x="6238" y="2876"/>
                    </a:cubicBezTo>
                    <a:cubicBezTo>
                      <a:pt x="6105" y="2709"/>
                      <a:pt x="6005" y="2409"/>
                      <a:pt x="5938" y="2109"/>
                    </a:cubicBezTo>
                    <a:cubicBezTo>
                      <a:pt x="6372" y="1541"/>
                      <a:pt x="6538" y="908"/>
                      <a:pt x="6505" y="574"/>
                    </a:cubicBezTo>
                    <a:cubicBezTo>
                      <a:pt x="6472" y="374"/>
                      <a:pt x="6372" y="307"/>
                      <a:pt x="6271" y="274"/>
                    </a:cubicBezTo>
                    <a:cubicBezTo>
                      <a:pt x="6236" y="256"/>
                      <a:pt x="6200" y="248"/>
                      <a:pt x="6164" y="248"/>
                    </a:cubicBezTo>
                    <a:cubicBezTo>
                      <a:pt x="6064" y="248"/>
                      <a:pt x="5960" y="310"/>
                      <a:pt x="5838" y="407"/>
                    </a:cubicBezTo>
                    <a:cubicBezTo>
                      <a:pt x="5538" y="708"/>
                      <a:pt x="5438" y="1408"/>
                      <a:pt x="5504" y="2042"/>
                    </a:cubicBezTo>
                    <a:cubicBezTo>
                      <a:pt x="5337" y="2242"/>
                      <a:pt x="5104" y="2475"/>
                      <a:pt x="4837" y="2642"/>
                    </a:cubicBezTo>
                    <a:cubicBezTo>
                      <a:pt x="4682" y="2735"/>
                      <a:pt x="4549" y="2785"/>
                      <a:pt x="4427" y="2785"/>
                    </a:cubicBezTo>
                    <a:cubicBezTo>
                      <a:pt x="4287" y="2785"/>
                      <a:pt x="4162" y="2719"/>
                      <a:pt x="4037" y="2576"/>
                    </a:cubicBezTo>
                    <a:cubicBezTo>
                      <a:pt x="3803" y="2275"/>
                      <a:pt x="3703" y="1775"/>
                      <a:pt x="3736" y="1375"/>
                    </a:cubicBezTo>
                    <a:cubicBezTo>
                      <a:pt x="4070" y="1041"/>
                      <a:pt x="4270" y="674"/>
                      <a:pt x="4270" y="507"/>
                    </a:cubicBezTo>
                    <a:cubicBezTo>
                      <a:pt x="4270" y="374"/>
                      <a:pt x="4203" y="307"/>
                      <a:pt x="4103" y="241"/>
                    </a:cubicBezTo>
                    <a:cubicBezTo>
                      <a:pt x="4073" y="228"/>
                      <a:pt x="4043" y="223"/>
                      <a:pt x="4014" y="223"/>
                    </a:cubicBezTo>
                    <a:cubicBezTo>
                      <a:pt x="3886" y="223"/>
                      <a:pt x="3772" y="332"/>
                      <a:pt x="3636" y="441"/>
                    </a:cubicBezTo>
                    <a:cubicBezTo>
                      <a:pt x="3469" y="607"/>
                      <a:pt x="3369" y="874"/>
                      <a:pt x="3336" y="1175"/>
                    </a:cubicBezTo>
                    <a:cubicBezTo>
                      <a:pt x="3103" y="1408"/>
                      <a:pt x="2836" y="1608"/>
                      <a:pt x="2469" y="1742"/>
                    </a:cubicBezTo>
                    <a:cubicBezTo>
                      <a:pt x="2335" y="1792"/>
                      <a:pt x="2219" y="1817"/>
                      <a:pt x="2119" y="1817"/>
                    </a:cubicBezTo>
                    <a:cubicBezTo>
                      <a:pt x="2018" y="1817"/>
                      <a:pt x="1935" y="1792"/>
                      <a:pt x="1868" y="1742"/>
                    </a:cubicBezTo>
                    <a:cubicBezTo>
                      <a:pt x="1868" y="1708"/>
                      <a:pt x="1835" y="1675"/>
                      <a:pt x="1802" y="1642"/>
                    </a:cubicBezTo>
                    <a:cubicBezTo>
                      <a:pt x="2002" y="1475"/>
                      <a:pt x="2169" y="1208"/>
                      <a:pt x="2269" y="974"/>
                    </a:cubicBezTo>
                    <a:cubicBezTo>
                      <a:pt x="2402" y="641"/>
                      <a:pt x="2369" y="341"/>
                      <a:pt x="2235" y="174"/>
                    </a:cubicBezTo>
                    <a:cubicBezTo>
                      <a:pt x="2188" y="127"/>
                      <a:pt x="2108" y="79"/>
                      <a:pt x="1994" y="79"/>
                    </a:cubicBezTo>
                    <a:cubicBezTo>
                      <a:pt x="1947" y="79"/>
                      <a:pt x="1894" y="88"/>
                      <a:pt x="1835" y="107"/>
                    </a:cubicBezTo>
                    <a:cubicBezTo>
                      <a:pt x="1568" y="174"/>
                      <a:pt x="1368" y="441"/>
                      <a:pt x="1301" y="808"/>
                    </a:cubicBezTo>
                    <a:cubicBezTo>
                      <a:pt x="1235" y="1041"/>
                      <a:pt x="1235" y="1275"/>
                      <a:pt x="1301" y="1541"/>
                    </a:cubicBezTo>
                    <a:cubicBezTo>
                      <a:pt x="1201" y="1575"/>
                      <a:pt x="1101" y="1608"/>
                      <a:pt x="1001" y="1608"/>
                    </a:cubicBezTo>
                    <a:cubicBezTo>
                      <a:pt x="974" y="1617"/>
                      <a:pt x="947" y="1621"/>
                      <a:pt x="921" y="1621"/>
                    </a:cubicBezTo>
                    <a:cubicBezTo>
                      <a:pt x="850" y="1621"/>
                      <a:pt x="783" y="1590"/>
                      <a:pt x="734" y="1541"/>
                    </a:cubicBezTo>
                    <a:cubicBezTo>
                      <a:pt x="501" y="1275"/>
                      <a:pt x="467" y="607"/>
                      <a:pt x="534" y="241"/>
                    </a:cubicBezTo>
                    <a:cubicBezTo>
                      <a:pt x="534" y="107"/>
                      <a:pt x="467" y="7"/>
                      <a:pt x="334" y="7"/>
                    </a:cubicBezTo>
                    <a:cubicBezTo>
                      <a:pt x="321" y="3"/>
                      <a:pt x="307" y="1"/>
                      <a:pt x="29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" name="Google Shape;2866;p30"/>
              <p:cNvSpPr/>
              <p:nvPr/>
            </p:nvSpPr>
            <p:spPr>
              <a:xfrm>
                <a:off x="8010940" y="4546280"/>
                <a:ext cx="227538" cy="200337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9946" extrusionOk="0">
                    <a:moveTo>
                      <a:pt x="7258" y="1"/>
                    </a:moveTo>
                    <a:cubicBezTo>
                      <a:pt x="7136" y="1"/>
                      <a:pt x="7007" y="79"/>
                      <a:pt x="6872" y="261"/>
                    </a:cubicBezTo>
                    <a:cubicBezTo>
                      <a:pt x="5905" y="1562"/>
                      <a:pt x="5505" y="2596"/>
                      <a:pt x="5505" y="2596"/>
                    </a:cubicBezTo>
                    <a:cubicBezTo>
                      <a:pt x="5505" y="2596"/>
                      <a:pt x="4814" y="391"/>
                      <a:pt x="4120" y="391"/>
                    </a:cubicBezTo>
                    <a:cubicBezTo>
                      <a:pt x="4036" y="391"/>
                      <a:pt x="3953" y="423"/>
                      <a:pt x="3870" y="495"/>
                    </a:cubicBezTo>
                    <a:cubicBezTo>
                      <a:pt x="3103" y="1195"/>
                      <a:pt x="2669" y="2763"/>
                      <a:pt x="2669" y="2763"/>
                    </a:cubicBezTo>
                    <a:cubicBezTo>
                      <a:pt x="2669" y="2763"/>
                      <a:pt x="1818" y="681"/>
                      <a:pt x="1131" y="681"/>
                    </a:cubicBezTo>
                    <a:cubicBezTo>
                      <a:pt x="1002" y="681"/>
                      <a:pt x="879" y="754"/>
                      <a:pt x="768" y="928"/>
                    </a:cubicBezTo>
                    <a:cubicBezTo>
                      <a:pt x="34" y="2062"/>
                      <a:pt x="68" y="5665"/>
                      <a:pt x="68" y="5665"/>
                    </a:cubicBezTo>
                    <a:cubicBezTo>
                      <a:pt x="68" y="5665"/>
                      <a:pt x="1" y="9568"/>
                      <a:pt x="5371" y="9935"/>
                    </a:cubicBezTo>
                    <a:cubicBezTo>
                      <a:pt x="5482" y="9942"/>
                      <a:pt x="5591" y="9946"/>
                      <a:pt x="5698" y="9946"/>
                    </a:cubicBezTo>
                    <a:cubicBezTo>
                      <a:pt x="10828" y="9946"/>
                      <a:pt x="11295" y="1485"/>
                      <a:pt x="10608" y="995"/>
                    </a:cubicBezTo>
                    <a:cubicBezTo>
                      <a:pt x="10539" y="945"/>
                      <a:pt x="10462" y="923"/>
                      <a:pt x="10380" y="923"/>
                    </a:cubicBezTo>
                    <a:cubicBezTo>
                      <a:pt x="9637" y="923"/>
                      <a:pt x="8474" y="2763"/>
                      <a:pt x="8474" y="2763"/>
                    </a:cubicBezTo>
                    <a:cubicBezTo>
                      <a:pt x="8474" y="2763"/>
                      <a:pt x="7985" y="1"/>
                      <a:pt x="7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" name="Google Shape;2867;p30"/>
              <p:cNvSpPr/>
              <p:nvPr/>
            </p:nvSpPr>
            <p:spPr>
              <a:xfrm>
                <a:off x="8012290" y="4629977"/>
                <a:ext cx="205640" cy="65362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3245" extrusionOk="0">
                    <a:moveTo>
                      <a:pt x="6038" y="543"/>
                    </a:moveTo>
                    <a:cubicBezTo>
                      <a:pt x="6038" y="676"/>
                      <a:pt x="6005" y="876"/>
                      <a:pt x="5938" y="1110"/>
                    </a:cubicBezTo>
                    <a:cubicBezTo>
                      <a:pt x="5938" y="876"/>
                      <a:pt x="5971" y="676"/>
                      <a:pt x="6038" y="543"/>
                    </a:cubicBezTo>
                    <a:close/>
                    <a:moveTo>
                      <a:pt x="1902" y="509"/>
                    </a:moveTo>
                    <a:cubicBezTo>
                      <a:pt x="1902" y="609"/>
                      <a:pt x="1869" y="809"/>
                      <a:pt x="1768" y="1043"/>
                    </a:cubicBezTo>
                    <a:cubicBezTo>
                      <a:pt x="1735" y="1110"/>
                      <a:pt x="1702" y="1143"/>
                      <a:pt x="1668" y="1210"/>
                    </a:cubicBezTo>
                    <a:cubicBezTo>
                      <a:pt x="1668" y="1110"/>
                      <a:pt x="1668" y="1010"/>
                      <a:pt x="1702" y="909"/>
                    </a:cubicBezTo>
                    <a:cubicBezTo>
                      <a:pt x="1735" y="709"/>
                      <a:pt x="1802" y="576"/>
                      <a:pt x="1902" y="509"/>
                    </a:cubicBezTo>
                    <a:close/>
                    <a:moveTo>
                      <a:pt x="7606" y="1110"/>
                    </a:moveTo>
                    <a:cubicBezTo>
                      <a:pt x="7606" y="1276"/>
                      <a:pt x="7573" y="1510"/>
                      <a:pt x="7473" y="1777"/>
                    </a:cubicBezTo>
                    <a:cubicBezTo>
                      <a:pt x="7439" y="1510"/>
                      <a:pt x="7506" y="1276"/>
                      <a:pt x="7606" y="1110"/>
                    </a:cubicBezTo>
                    <a:close/>
                    <a:moveTo>
                      <a:pt x="6158" y="1"/>
                    </a:moveTo>
                    <a:cubicBezTo>
                      <a:pt x="6027" y="1"/>
                      <a:pt x="5916" y="70"/>
                      <a:pt x="5805" y="209"/>
                    </a:cubicBezTo>
                    <a:cubicBezTo>
                      <a:pt x="5504" y="509"/>
                      <a:pt x="5438" y="1210"/>
                      <a:pt x="5571" y="1810"/>
                    </a:cubicBezTo>
                    <a:cubicBezTo>
                      <a:pt x="5404" y="2077"/>
                      <a:pt x="5204" y="2310"/>
                      <a:pt x="4937" y="2477"/>
                    </a:cubicBezTo>
                    <a:cubicBezTo>
                      <a:pt x="4776" y="2590"/>
                      <a:pt x="4638" y="2648"/>
                      <a:pt x="4513" y="2648"/>
                    </a:cubicBezTo>
                    <a:cubicBezTo>
                      <a:pt x="4378" y="2648"/>
                      <a:pt x="4257" y="2582"/>
                      <a:pt x="4137" y="2444"/>
                    </a:cubicBezTo>
                    <a:cubicBezTo>
                      <a:pt x="3870" y="2177"/>
                      <a:pt x="3770" y="1710"/>
                      <a:pt x="3737" y="1276"/>
                    </a:cubicBezTo>
                    <a:cubicBezTo>
                      <a:pt x="4070" y="909"/>
                      <a:pt x="4237" y="576"/>
                      <a:pt x="4204" y="376"/>
                    </a:cubicBezTo>
                    <a:cubicBezTo>
                      <a:pt x="4204" y="276"/>
                      <a:pt x="4137" y="176"/>
                      <a:pt x="4037" y="142"/>
                    </a:cubicBezTo>
                    <a:cubicBezTo>
                      <a:pt x="4006" y="130"/>
                      <a:pt x="3977" y="125"/>
                      <a:pt x="3948" y="125"/>
                    </a:cubicBezTo>
                    <a:cubicBezTo>
                      <a:pt x="3821" y="125"/>
                      <a:pt x="3712" y="233"/>
                      <a:pt x="3603" y="342"/>
                    </a:cubicBezTo>
                    <a:cubicBezTo>
                      <a:pt x="3436" y="509"/>
                      <a:pt x="3370" y="809"/>
                      <a:pt x="3336" y="1110"/>
                    </a:cubicBezTo>
                    <a:cubicBezTo>
                      <a:pt x="3136" y="1343"/>
                      <a:pt x="2869" y="1577"/>
                      <a:pt x="2502" y="1710"/>
                    </a:cubicBezTo>
                    <a:cubicBezTo>
                      <a:pt x="2377" y="1782"/>
                      <a:pt x="2262" y="1815"/>
                      <a:pt x="2161" y="1815"/>
                    </a:cubicBezTo>
                    <a:cubicBezTo>
                      <a:pt x="2073" y="1815"/>
                      <a:pt x="1997" y="1790"/>
                      <a:pt x="1935" y="1743"/>
                    </a:cubicBezTo>
                    <a:cubicBezTo>
                      <a:pt x="1902" y="1743"/>
                      <a:pt x="1869" y="1710"/>
                      <a:pt x="1835" y="1677"/>
                    </a:cubicBezTo>
                    <a:cubicBezTo>
                      <a:pt x="2035" y="1477"/>
                      <a:pt x="2169" y="1210"/>
                      <a:pt x="2235" y="976"/>
                    </a:cubicBezTo>
                    <a:cubicBezTo>
                      <a:pt x="2369" y="609"/>
                      <a:pt x="2336" y="342"/>
                      <a:pt x="2169" y="176"/>
                    </a:cubicBezTo>
                    <a:cubicBezTo>
                      <a:pt x="2118" y="150"/>
                      <a:pt x="2029" y="86"/>
                      <a:pt x="1901" y="86"/>
                    </a:cubicBezTo>
                    <a:cubicBezTo>
                      <a:pt x="1861" y="86"/>
                      <a:pt x="1817" y="93"/>
                      <a:pt x="1768" y="109"/>
                    </a:cubicBezTo>
                    <a:cubicBezTo>
                      <a:pt x="1502" y="209"/>
                      <a:pt x="1335" y="476"/>
                      <a:pt x="1268" y="876"/>
                    </a:cubicBezTo>
                    <a:cubicBezTo>
                      <a:pt x="1235" y="1076"/>
                      <a:pt x="1268" y="1343"/>
                      <a:pt x="1335" y="1577"/>
                    </a:cubicBezTo>
                    <a:cubicBezTo>
                      <a:pt x="1235" y="1643"/>
                      <a:pt x="1135" y="1677"/>
                      <a:pt x="1035" y="1710"/>
                    </a:cubicBezTo>
                    <a:cubicBezTo>
                      <a:pt x="935" y="1710"/>
                      <a:pt x="834" y="1677"/>
                      <a:pt x="768" y="1610"/>
                    </a:cubicBezTo>
                    <a:cubicBezTo>
                      <a:pt x="501" y="1410"/>
                      <a:pt x="468" y="709"/>
                      <a:pt x="468" y="342"/>
                    </a:cubicBezTo>
                    <a:cubicBezTo>
                      <a:pt x="468" y="209"/>
                      <a:pt x="401" y="109"/>
                      <a:pt x="267" y="109"/>
                    </a:cubicBezTo>
                    <a:cubicBezTo>
                      <a:pt x="167" y="109"/>
                      <a:pt x="67" y="209"/>
                      <a:pt x="67" y="309"/>
                    </a:cubicBezTo>
                    <a:cubicBezTo>
                      <a:pt x="67" y="442"/>
                      <a:pt x="1" y="1510"/>
                      <a:pt x="468" y="1944"/>
                    </a:cubicBezTo>
                    <a:cubicBezTo>
                      <a:pt x="606" y="2054"/>
                      <a:pt x="790" y="2119"/>
                      <a:pt x="981" y="2119"/>
                    </a:cubicBezTo>
                    <a:cubicBezTo>
                      <a:pt x="1021" y="2119"/>
                      <a:pt x="1061" y="2116"/>
                      <a:pt x="1101" y="2110"/>
                    </a:cubicBezTo>
                    <a:cubicBezTo>
                      <a:pt x="1268" y="2077"/>
                      <a:pt x="1402" y="2044"/>
                      <a:pt x="1535" y="1944"/>
                    </a:cubicBezTo>
                    <a:cubicBezTo>
                      <a:pt x="1568" y="2010"/>
                      <a:pt x="1602" y="2044"/>
                      <a:pt x="1668" y="2077"/>
                    </a:cubicBezTo>
                    <a:cubicBezTo>
                      <a:pt x="1789" y="2157"/>
                      <a:pt x="1958" y="2238"/>
                      <a:pt x="2183" y="2238"/>
                    </a:cubicBezTo>
                    <a:cubicBezTo>
                      <a:pt x="2332" y="2238"/>
                      <a:pt x="2504" y="2203"/>
                      <a:pt x="2702" y="2110"/>
                    </a:cubicBezTo>
                    <a:cubicBezTo>
                      <a:pt x="2936" y="1977"/>
                      <a:pt x="3169" y="1843"/>
                      <a:pt x="3370" y="1677"/>
                    </a:cubicBezTo>
                    <a:cubicBezTo>
                      <a:pt x="3436" y="2077"/>
                      <a:pt x="3570" y="2444"/>
                      <a:pt x="3803" y="2711"/>
                    </a:cubicBezTo>
                    <a:cubicBezTo>
                      <a:pt x="4020" y="2946"/>
                      <a:pt x="4256" y="3063"/>
                      <a:pt x="4507" y="3063"/>
                    </a:cubicBezTo>
                    <a:cubicBezTo>
                      <a:pt x="4719" y="3063"/>
                      <a:pt x="4942" y="2979"/>
                      <a:pt x="5171" y="2811"/>
                    </a:cubicBezTo>
                    <a:cubicBezTo>
                      <a:pt x="5371" y="2677"/>
                      <a:pt x="5538" y="2511"/>
                      <a:pt x="5705" y="2344"/>
                    </a:cubicBezTo>
                    <a:cubicBezTo>
                      <a:pt x="5771" y="2544"/>
                      <a:pt x="5871" y="2744"/>
                      <a:pt x="6005" y="2911"/>
                    </a:cubicBezTo>
                    <a:cubicBezTo>
                      <a:pt x="6177" y="3102"/>
                      <a:pt x="6371" y="3195"/>
                      <a:pt x="6575" y="3195"/>
                    </a:cubicBezTo>
                    <a:cubicBezTo>
                      <a:pt x="6726" y="3195"/>
                      <a:pt x="6883" y="3144"/>
                      <a:pt x="7039" y="3044"/>
                    </a:cubicBezTo>
                    <a:cubicBezTo>
                      <a:pt x="7172" y="2944"/>
                      <a:pt x="7306" y="2811"/>
                      <a:pt x="7439" y="2677"/>
                    </a:cubicBezTo>
                    <a:cubicBezTo>
                      <a:pt x="7706" y="3011"/>
                      <a:pt x="8106" y="3211"/>
                      <a:pt x="8540" y="3245"/>
                    </a:cubicBezTo>
                    <a:lnTo>
                      <a:pt x="8673" y="3245"/>
                    </a:lnTo>
                    <a:cubicBezTo>
                      <a:pt x="9941" y="3245"/>
                      <a:pt x="10174" y="1477"/>
                      <a:pt x="10208" y="1410"/>
                    </a:cubicBezTo>
                    <a:cubicBezTo>
                      <a:pt x="10208" y="1276"/>
                      <a:pt x="10141" y="1176"/>
                      <a:pt x="10008" y="1176"/>
                    </a:cubicBezTo>
                    <a:cubicBezTo>
                      <a:pt x="9994" y="1172"/>
                      <a:pt x="9981" y="1170"/>
                      <a:pt x="9968" y="1170"/>
                    </a:cubicBezTo>
                    <a:cubicBezTo>
                      <a:pt x="9882" y="1170"/>
                      <a:pt x="9803" y="1256"/>
                      <a:pt x="9774" y="1343"/>
                    </a:cubicBezTo>
                    <a:cubicBezTo>
                      <a:pt x="9774" y="1375"/>
                      <a:pt x="9555" y="2816"/>
                      <a:pt x="8663" y="2816"/>
                    </a:cubicBezTo>
                    <a:cubicBezTo>
                      <a:pt x="8634" y="2816"/>
                      <a:pt x="8604" y="2814"/>
                      <a:pt x="8573" y="2811"/>
                    </a:cubicBezTo>
                    <a:cubicBezTo>
                      <a:pt x="8206" y="2811"/>
                      <a:pt x="7873" y="2611"/>
                      <a:pt x="7673" y="2310"/>
                    </a:cubicBezTo>
                    <a:cubicBezTo>
                      <a:pt x="7973" y="1810"/>
                      <a:pt x="8073" y="1210"/>
                      <a:pt x="8006" y="943"/>
                    </a:cubicBezTo>
                    <a:cubicBezTo>
                      <a:pt x="7973" y="709"/>
                      <a:pt x="7839" y="609"/>
                      <a:pt x="7773" y="609"/>
                    </a:cubicBezTo>
                    <a:cubicBezTo>
                      <a:pt x="7751" y="604"/>
                      <a:pt x="7727" y="601"/>
                      <a:pt x="7704" y="601"/>
                    </a:cubicBezTo>
                    <a:cubicBezTo>
                      <a:pt x="7585" y="601"/>
                      <a:pt x="7450" y="670"/>
                      <a:pt x="7339" y="809"/>
                    </a:cubicBezTo>
                    <a:cubicBezTo>
                      <a:pt x="7006" y="1176"/>
                      <a:pt x="6939" y="1743"/>
                      <a:pt x="7172" y="2244"/>
                    </a:cubicBezTo>
                    <a:cubicBezTo>
                      <a:pt x="7172" y="2277"/>
                      <a:pt x="7172" y="2277"/>
                      <a:pt x="7172" y="2310"/>
                    </a:cubicBezTo>
                    <a:cubicBezTo>
                      <a:pt x="7072" y="2444"/>
                      <a:pt x="6939" y="2577"/>
                      <a:pt x="6805" y="2677"/>
                    </a:cubicBezTo>
                    <a:cubicBezTo>
                      <a:pt x="6715" y="2737"/>
                      <a:pt x="6639" y="2770"/>
                      <a:pt x="6570" y="2770"/>
                    </a:cubicBezTo>
                    <a:cubicBezTo>
                      <a:pt x="6485" y="2770"/>
                      <a:pt x="6412" y="2721"/>
                      <a:pt x="6338" y="2611"/>
                    </a:cubicBezTo>
                    <a:cubicBezTo>
                      <a:pt x="6172" y="2444"/>
                      <a:pt x="6072" y="2177"/>
                      <a:pt x="6005" y="1910"/>
                    </a:cubicBezTo>
                    <a:cubicBezTo>
                      <a:pt x="6372" y="1276"/>
                      <a:pt x="6505" y="643"/>
                      <a:pt x="6472" y="342"/>
                    </a:cubicBezTo>
                    <a:cubicBezTo>
                      <a:pt x="6405" y="109"/>
                      <a:pt x="6305" y="42"/>
                      <a:pt x="6238" y="9"/>
                    </a:cubicBezTo>
                    <a:cubicBezTo>
                      <a:pt x="6211" y="3"/>
                      <a:pt x="6184" y="1"/>
                      <a:pt x="615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" name="Google Shape;2868;p30"/>
              <p:cNvSpPr/>
              <p:nvPr/>
            </p:nvSpPr>
            <p:spPr>
              <a:xfrm>
                <a:off x="7491526" y="4838890"/>
                <a:ext cx="1335311" cy="244752"/>
              </a:xfrm>
              <a:custGeom>
                <a:avLst/>
                <a:gdLst/>
                <a:ahLst/>
                <a:cxnLst/>
                <a:rect l="l" t="t" r="r" b="b"/>
                <a:pathLst>
                  <a:path w="66285" h="12151" extrusionOk="0">
                    <a:moveTo>
                      <a:pt x="21309" y="0"/>
                    </a:moveTo>
                    <a:cubicBezTo>
                      <a:pt x="21232" y="0"/>
                      <a:pt x="21156" y="15"/>
                      <a:pt x="21082" y="45"/>
                    </a:cubicBezTo>
                    <a:cubicBezTo>
                      <a:pt x="19348" y="746"/>
                      <a:pt x="16279" y="7317"/>
                      <a:pt x="16279" y="7317"/>
                    </a:cubicBezTo>
                    <a:cubicBezTo>
                      <a:pt x="16279" y="7317"/>
                      <a:pt x="14181" y="226"/>
                      <a:pt x="12627" y="226"/>
                    </a:cubicBezTo>
                    <a:cubicBezTo>
                      <a:pt x="12530" y="226"/>
                      <a:pt x="12435" y="253"/>
                      <a:pt x="12343" y="312"/>
                    </a:cubicBezTo>
                    <a:cubicBezTo>
                      <a:pt x="10775" y="1346"/>
                      <a:pt x="8440" y="8418"/>
                      <a:pt x="8440" y="8418"/>
                    </a:cubicBezTo>
                    <a:cubicBezTo>
                      <a:pt x="8440" y="8418"/>
                      <a:pt x="6849" y="1067"/>
                      <a:pt x="5034" y="1067"/>
                    </a:cubicBezTo>
                    <a:cubicBezTo>
                      <a:pt x="4991" y="1067"/>
                      <a:pt x="4948" y="1071"/>
                      <a:pt x="4904" y="1079"/>
                    </a:cubicBezTo>
                    <a:cubicBezTo>
                      <a:pt x="3036" y="1446"/>
                      <a:pt x="1" y="11554"/>
                      <a:pt x="2603" y="11920"/>
                    </a:cubicBezTo>
                    <a:cubicBezTo>
                      <a:pt x="2603" y="11920"/>
                      <a:pt x="19261" y="12150"/>
                      <a:pt x="35484" y="12150"/>
                    </a:cubicBezTo>
                    <a:cubicBezTo>
                      <a:pt x="50771" y="12150"/>
                      <a:pt x="65671" y="11946"/>
                      <a:pt x="65881" y="11153"/>
                    </a:cubicBezTo>
                    <a:cubicBezTo>
                      <a:pt x="66284" y="9633"/>
                      <a:pt x="62590" y="755"/>
                      <a:pt x="60837" y="755"/>
                    </a:cubicBezTo>
                    <a:cubicBezTo>
                      <a:pt x="60705" y="755"/>
                      <a:pt x="60585" y="805"/>
                      <a:pt x="60477" y="913"/>
                    </a:cubicBezTo>
                    <a:cubicBezTo>
                      <a:pt x="58909" y="2447"/>
                      <a:pt x="56274" y="8151"/>
                      <a:pt x="56274" y="8151"/>
                    </a:cubicBezTo>
                    <a:cubicBezTo>
                      <a:pt x="56274" y="8151"/>
                      <a:pt x="54985" y="939"/>
                      <a:pt x="53879" y="939"/>
                    </a:cubicBezTo>
                    <a:cubicBezTo>
                      <a:pt x="53832" y="939"/>
                      <a:pt x="53785" y="952"/>
                      <a:pt x="53739" y="979"/>
                    </a:cubicBezTo>
                    <a:cubicBezTo>
                      <a:pt x="52605" y="1680"/>
                      <a:pt x="48535" y="8418"/>
                      <a:pt x="48535" y="8418"/>
                    </a:cubicBezTo>
                    <a:cubicBezTo>
                      <a:pt x="48535" y="8418"/>
                      <a:pt x="47404" y="495"/>
                      <a:pt x="46097" y="495"/>
                    </a:cubicBezTo>
                    <a:cubicBezTo>
                      <a:pt x="46021" y="495"/>
                      <a:pt x="45944" y="522"/>
                      <a:pt x="45867" y="579"/>
                    </a:cubicBezTo>
                    <a:cubicBezTo>
                      <a:pt x="44432" y="1613"/>
                      <a:pt x="40363" y="8018"/>
                      <a:pt x="40363" y="8018"/>
                    </a:cubicBezTo>
                    <a:cubicBezTo>
                      <a:pt x="40363" y="8018"/>
                      <a:pt x="38387" y="490"/>
                      <a:pt x="37233" y="490"/>
                    </a:cubicBezTo>
                    <a:cubicBezTo>
                      <a:pt x="37197" y="490"/>
                      <a:pt x="37162" y="497"/>
                      <a:pt x="37127" y="512"/>
                    </a:cubicBezTo>
                    <a:cubicBezTo>
                      <a:pt x="35993" y="1046"/>
                      <a:pt x="34058" y="7617"/>
                      <a:pt x="34058" y="7617"/>
                    </a:cubicBezTo>
                    <a:cubicBezTo>
                      <a:pt x="34058" y="7617"/>
                      <a:pt x="32096" y="850"/>
                      <a:pt x="30312" y="850"/>
                    </a:cubicBezTo>
                    <a:cubicBezTo>
                      <a:pt x="30192" y="850"/>
                      <a:pt x="30073" y="881"/>
                      <a:pt x="29955" y="946"/>
                    </a:cubicBezTo>
                    <a:cubicBezTo>
                      <a:pt x="28121" y="1980"/>
                      <a:pt x="25319" y="7050"/>
                      <a:pt x="25319" y="7050"/>
                    </a:cubicBezTo>
                    <a:cubicBezTo>
                      <a:pt x="25319" y="7050"/>
                      <a:pt x="22999" y="0"/>
                      <a:pt x="213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" name="Google Shape;2869;p30"/>
              <p:cNvSpPr/>
              <p:nvPr/>
            </p:nvSpPr>
            <p:spPr>
              <a:xfrm>
                <a:off x="7712607" y="4927785"/>
                <a:ext cx="49073" cy="12770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6340" extrusionOk="0">
                    <a:moveTo>
                      <a:pt x="2187" y="1"/>
                    </a:moveTo>
                    <a:cubicBezTo>
                      <a:pt x="2116" y="1"/>
                      <a:pt x="2045" y="38"/>
                      <a:pt x="2002" y="102"/>
                    </a:cubicBezTo>
                    <a:cubicBezTo>
                      <a:pt x="1935" y="269"/>
                      <a:pt x="0" y="4205"/>
                      <a:pt x="1401" y="6273"/>
                    </a:cubicBezTo>
                    <a:cubicBezTo>
                      <a:pt x="1435" y="6340"/>
                      <a:pt x="1501" y="6340"/>
                      <a:pt x="1568" y="6340"/>
                    </a:cubicBezTo>
                    <a:cubicBezTo>
                      <a:pt x="1601" y="6340"/>
                      <a:pt x="1668" y="6340"/>
                      <a:pt x="1701" y="6307"/>
                    </a:cubicBezTo>
                    <a:cubicBezTo>
                      <a:pt x="1802" y="6240"/>
                      <a:pt x="1802" y="6140"/>
                      <a:pt x="1735" y="6040"/>
                    </a:cubicBezTo>
                    <a:cubicBezTo>
                      <a:pt x="467" y="4172"/>
                      <a:pt x="2369" y="336"/>
                      <a:pt x="2402" y="302"/>
                    </a:cubicBezTo>
                    <a:cubicBezTo>
                      <a:pt x="2435" y="202"/>
                      <a:pt x="2402" y="69"/>
                      <a:pt x="2302" y="35"/>
                    </a:cubicBezTo>
                    <a:cubicBezTo>
                      <a:pt x="2266" y="12"/>
                      <a:pt x="2227" y="1"/>
                      <a:pt x="218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" name="Google Shape;2870;p30"/>
              <p:cNvSpPr/>
              <p:nvPr/>
            </p:nvSpPr>
            <p:spPr>
              <a:xfrm>
                <a:off x="7905446" y="4933989"/>
                <a:ext cx="40350" cy="11545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5732" extrusionOk="0">
                    <a:moveTo>
                      <a:pt x="224" y="1"/>
                    </a:moveTo>
                    <a:cubicBezTo>
                      <a:pt x="193" y="1"/>
                      <a:pt x="162" y="9"/>
                      <a:pt x="134" y="28"/>
                    </a:cubicBezTo>
                    <a:cubicBezTo>
                      <a:pt x="34" y="61"/>
                      <a:pt x="1" y="194"/>
                      <a:pt x="34" y="295"/>
                    </a:cubicBezTo>
                    <a:cubicBezTo>
                      <a:pt x="67" y="328"/>
                      <a:pt x="1569" y="3497"/>
                      <a:pt x="1268" y="5498"/>
                    </a:cubicBezTo>
                    <a:cubicBezTo>
                      <a:pt x="1268" y="5598"/>
                      <a:pt x="1335" y="5732"/>
                      <a:pt x="1468" y="5732"/>
                    </a:cubicBezTo>
                    <a:lnTo>
                      <a:pt x="1502" y="5732"/>
                    </a:lnTo>
                    <a:cubicBezTo>
                      <a:pt x="1602" y="5732"/>
                      <a:pt x="1669" y="5665"/>
                      <a:pt x="1702" y="5565"/>
                    </a:cubicBezTo>
                    <a:cubicBezTo>
                      <a:pt x="2002" y="3430"/>
                      <a:pt x="501" y="261"/>
                      <a:pt x="434" y="128"/>
                    </a:cubicBezTo>
                    <a:cubicBezTo>
                      <a:pt x="386" y="56"/>
                      <a:pt x="304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30"/>
              <p:cNvSpPr/>
              <p:nvPr/>
            </p:nvSpPr>
            <p:spPr>
              <a:xfrm>
                <a:off x="8072098" y="4923535"/>
                <a:ext cx="40330" cy="12993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6451" extrusionOk="0">
                    <a:moveTo>
                      <a:pt x="1760" y="0"/>
                    </a:moveTo>
                    <a:cubicBezTo>
                      <a:pt x="1687" y="0"/>
                      <a:pt x="1618" y="38"/>
                      <a:pt x="1568" y="113"/>
                    </a:cubicBezTo>
                    <a:cubicBezTo>
                      <a:pt x="1501" y="280"/>
                      <a:pt x="0" y="3682"/>
                      <a:pt x="934" y="6317"/>
                    </a:cubicBezTo>
                    <a:cubicBezTo>
                      <a:pt x="968" y="6418"/>
                      <a:pt x="1034" y="6451"/>
                      <a:pt x="1134" y="6451"/>
                    </a:cubicBezTo>
                    <a:lnTo>
                      <a:pt x="1201" y="6451"/>
                    </a:lnTo>
                    <a:cubicBezTo>
                      <a:pt x="1301" y="6418"/>
                      <a:pt x="1368" y="6284"/>
                      <a:pt x="1335" y="6184"/>
                    </a:cubicBezTo>
                    <a:cubicBezTo>
                      <a:pt x="434" y="3682"/>
                      <a:pt x="1935" y="313"/>
                      <a:pt x="1935" y="280"/>
                    </a:cubicBezTo>
                    <a:cubicBezTo>
                      <a:pt x="2002" y="180"/>
                      <a:pt x="1968" y="80"/>
                      <a:pt x="1835" y="13"/>
                    </a:cubicBezTo>
                    <a:cubicBezTo>
                      <a:pt x="1810" y="5"/>
                      <a:pt x="1785" y="0"/>
                      <a:pt x="1760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30"/>
              <p:cNvSpPr/>
              <p:nvPr/>
            </p:nvSpPr>
            <p:spPr>
              <a:xfrm>
                <a:off x="8222614" y="4927825"/>
                <a:ext cx="29593" cy="12363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138" extrusionOk="0">
                    <a:moveTo>
                      <a:pt x="834" y="0"/>
                    </a:moveTo>
                    <a:cubicBezTo>
                      <a:pt x="734" y="0"/>
                      <a:pt x="634" y="100"/>
                      <a:pt x="634" y="234"/>
                    </a:cubicBezTo>
                    <a:cubicBezTo>
                      <a:pt x="667" y="267"/>
                      <a:pt x="1034" y="4236"/>
                      <a:pt x="67" y="5838"/>
                    </a:cubicBezTo>
                    <a:cubicBezTo>
                      <a:pt x="0" y="5938"/>
                      <a:pt x="34" y="6038"/>
                      <a:pt x="134" y="6104"/>
                    </a:cubicBezTo>
                    <a:cubicBezTo>
                      <a:pt x="167" y="6138"/>
                      <a:pt x="200" y="6138"/>
                      <a:pt x="234" y="6138"/>
                    </a:cubicBezTo>
                    <a:cubicBezTo>
                      <a:pt x="301" y="6138"/>
                      <a:pt x="367" y="6104"/>
                      <a:pt x="401" y="6038"/>
                    </a:cubicBezTo>
                    <a:cubicBezTo>
                      <a:pt x="1468" y="4337"/>
                      <a:pt x="1068" y="367"/>
                      <a:pt x="1068" y="167"/>
                    </a:cubicBezTo>
                    <a:cubicBezTo>
                      <a:pt x="1068" y="67"/>
                      <a:pt x="934" y="0"/>
                      <a:pt x="83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8386566" y="4933989"/>
                <a:ext cx="19500" cy="11344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632" extrusionOk="0">
                    <a:moveTo>
                      <a:pt x="746" y="1"/>
                    </a:moveTo>
                    <a:cubicBezTo>
                      <a:pt x="668" y="1"/>
                      <a:pt x="592" y="56"/>
                      <a:pt x="568" y="128"/>
                    </a:cubicBezTo>
                    <a:cubicBezTo>
                      <a:pt x="0" y="1295"/>
                      <a:pt x="501" y="5265"/>
                      <a:pt x="534" y="5465"/>
                    </a:cubicBezTo>
                    <a:cubicBezTo>
                      <a:pt x="568" y="5565"/>
                      <a:pt x="634" y="5632"/>
                      <a:pt x="734" y="5632"/>
                    </a:cubicBezTo>
                    <a:lnTo>
                      <a:pt x="768" y="5632"/>
                    </a:lnTo>
                    <a:cubicBezTo>
                      <a:pt x="901" y="5598"/>
                      <a:pt x="968" y="5498"/>
                      <a:pt x="934" y="5398"/>
                    </a:cubicBezTo>
                    <a:cubicBezTo>
                      <a:pt x="801" y="4297"/>
                      <a:pt x="534" y="1195"/>
                      <a:pt x="934" y="295"/>
                    </a:cubicBezTo>
                    <a:cubicBezTo>
                      <a:pt x="968" y="194"/>
                      <a:pt x="934" y="61"/>
                      <a:pt x="834" y="28"/>
                    </a:cubicBezTo>
                    <a:cubicBezTo>
                      <a:pt x="806" y="9"/>
                      <a:pt x="776" y="1"/>
                      <a:pt x="74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30"/>
              <p:cNvSpPr/>
              <p:nvPr/>
            </p:nvSpPr>
            <p:spPr>
              <a:xfrm>
                <a:off x="8539762" y="4946579"/>
                <a:ext cx="38336" cy="94811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4707" extrusionOk="0">
                    <a:moveTo>
                      <a:pt x="833" y="0"/>
                    </a:moveTo>
                    <a:cubicBezTo>
                      <a:pt x="795" y="0"/>
                      <a:pt x="760" y="11"/>
                      <a:pt x="735" y="36"/>
                    </a:cubicBezTo>
                    <a:cubicBezTo>
                      <a:pt x="635" y="137"/>
                      <a:pt x="635" y="237"/>
                      <a:pt x="701" y="337"/>
                    </a:cubicBezTo>
                    <a:cubicBezTo>
                      <a:pt x="1302" y="1104"/>
                      <a:pt x="435" y="3539"/>
                      <a:pt x="34" y="4406"/>
                    </a:cubicBezTo>
                    <a:cubicBezTo>
                      <a:pt x="1" y="4506"/>
                      <a:pt x="34" y="4640"/>
                      <a:pt x="134" y="4673"/>
                    </a:cubicBezTo>
                    <a:cubicBezTo>
                      <a:pt x="168" y="4673"/>
                      <a:pt x="201" y="4706"/>
                      <a:pt x="234" y="4706"/>
                    </a:cubicBezTo>
                    <a:cubicBezTo>
                      <a:pt x="301" y="4706"/>
                      <a:pt x="368" y="4640"/>
                      <a:pt x="401" y="4573"/>
                    </a:cubicBezTo>
                    <a:cubicBezTo>
                      <a:pt x="568" y="4239"/>
                      <a:pt x="1902" y="1204"/>
                      <a:pt x="1002" y="70"/>
                    </a:cubicBezTo>
                    <a:cubicBezTo>
                      <a:pt x="960" y="29"/>
                      <a:pt x="894" y="0"/>
                      <a:pt x="83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30"/>
              <p:cNvSpPr/>
              <p:nvPr/>
            </p:nvSpPr>
            <p:spPr>
              <a:xfrm>
                <a:off x="8699021" y="4929799"/>
                <a:ext cx="47059" cy="117632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840" extrusionOk="0">
                    <a:moveTo>
                      <a:pt x="248" y="1"/>
                    </a:moveTo>
                    <a:cubicBezTo>
                      <a:pt x="209" y="1"/>
                      <a:pt x="169" y="12"/>
                      <a:pt x="134" y="36"/>
                    </a:cubicBezTo>
                    <a:cubicBezTo>
                      <a:pt x="34" y="102"/>
                      <a:pt x="1" y="202"/>
                      <a:pt x="67" y="302"/>
                    </a:cubicBezTo>
                    <a:cubicBezTo>
                      <a:pt x="67" y="336"/>
                      <a:pt x="1869" y="3371"/>
                      <a:pt x="901" y="5539"/>
                    </a:cubicBezTo>
                    <a:cubicBezTo>
                      <a:pt x="834" y="5640"/>
                      <a:pt x="901" y="5773"/>
                      <a:pt x="1001" y="5806"/>
                    </a:cubicBezTo>
                    <a:cubicBezTo>
                      <a:pt x="1035" y="5840"/>
                      <a:pt x="1035" y="5840"/>
                      <a:pt x="1068" y="5840"/>
                    </a:cubicBezTo>
                    <a:cubicBezTo>
                      <a:pt x="1168" y="5840"/>
                      <a:pt x="1235" y="5806"/>
                      <a:pt x="1268" y="5706"/>
                    </a:cubicBezTo>
                    <a:cubicBezTo>
                      <a:pt x="2336" y="3338"/>
                      <a:pt x="501" y="236"/>
                      <a:pt x="434" y="102"/>
                    </a:cubicBezTo>
                    <a:cubicBezTo>
                      <a:pt x="391" y="38"/>
                      <a:pt x="320" y="1"/>
                      <a:pt x="24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6" name="Google Shape;2876;p30"/>
          <p:cNvGrpSpPr/>
          <p:nvPr/>
        </p:nvGrpSpPr>
        <p:grpSpPr>
          <a:xfrm flipH="1">
            <a:off x="221100" y="3884511"/>
            <a:ext cx="1243016" cy="2723205"/>
            <a:chOff x="8189988" y="2913383"/>
            <a:chExt cx="932262" cy="2042404"/>
          </a:xfrm>
        </p:grpSpPr>
        <p:sp>
          <p:nvSpPr>
            <p:cNvPr id="2877" name="Google Shape;2877;p30"/>
            <p:cNvSpPr/>
            <p:nvPr/>
          </p:nvSpPr>
          <p:spPr>
            <a:xfrm flipH="1">
              <a:off x="8968753" y="3579504"/>
              <a:ext cx="62057" cy="62770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9" y="534"/>
                    <a:pt x="2169" y="735"/>
                  </a:cubicBezTo>
                  <a:cubicBezTo>
                    <a:pt x="2369" y="935"/>
                    <a:pt x="2469" y="1202"/>
                    <a:pt x="2469" y="1468"/>
                  </a:cubicBezTo>
                  <a:cubicBezTo>
                    <a:pt x="2469" y="2036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901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1" y="668"/>
                    <a:pt x="1" y="1435"/>
                  </a:cubicBezTo>
                  <a:cubicBezTo>
                    <a:pt x="1" y="2236"/>
                    <a:pt x="634" y="2903"/>
                    <a:pt x="1435" y="2903"/>
                  </a:cubicBezTo>
                  <a:cubicBezTo>
                    <a:pt x="2235" y="2903"/>
                    <a:pt x="2869" y="2269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202" y="168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0"/>
            <p:cNvSpPr/>
            <p:nvPr/>
          </p:nvSpPr>
          <p:spPr>
            <a:xfrm flipH="1">
              <a:off x="9021252" y="4197983"/>
              <a:ext cx="100999" cy="101712"/>
            </a:xfrm>
            <a:custGeom>
              <a:avLst/>
              <a:gdLst/>
              <a:ahLst/>
              <a:cxnLst/>
              <a:rect l="l" t="t" r="r" b="b"/>
              <a:pathLst>
                <a:path w="4671" h="4704" extrusionOk="0">
                  <a:moveTo>
                    <a:pt x="2502" y="601"/>
                  </a:moveTo>
                  <a:cubicBezTo>
                    <a:pt x="2569" y="801"/>
                    <a:pt x="2635" y="1068"/>
                    <a:pt x="2669" y="1234"/>
                  </a:cubicBezTo>
                  <a:cubicBezTo>
                    <a:pt x="2802" y="1701"/>
                    <a:pt x="2835" y="1835"/>
                    <a:pt x="2869" y="1902"/>
                  </a:cubicBezTo>
                  <a:cubicBezTo>
                    <a:pt x="2936" y="1968"/>
                    <a:pt x="3002" y="2002"/>
                    <a:pt x="3469" y="2168"/>
                  </a:cubicBezTo>
                  <a:cubicBezTo>
                    <a:pt x="3636" y="2235"/>
                    <a:pt x="3903" y="2335"/>
                    <a:pt x="4070" y="2402"/>
                  </a:cubicBezTo>
                  <a:cubicBezTo>
                    <a:pt x="3803" y="2502"/>
                    <a:pt x="3403" y="2669"/>
                    <a:pt x="3002" y="2802"/>
                  </a:cubicBezTo>
                  <a:cubicBezTo>
                    <a:pt x="2969" y="2836"/>
                    <a:pt x="2936" y="2869"/>
                    <a:pt x="2902" y="2902"/>
                  </a:cubicBezTo>
                  <a:cubicBezTo>
                    <a:pt x="2702" y="3336"/>
                    <a:pt x="2469" y="3836"/>
                    <a:pt x="2335" y="4103"/>
                  </a:cubicBezTo>
                  <a:cubicBezTo>
                    <a:pt x="2235" y="3803"/>
                    <a:pt x="2068" y="3303"/>
                    <a:pt x="1968" y="2836"/>
                  </a:cubicBezTo>
                  <a:cubicBezTo>
                    <a:pt x="1935" y="2769"/>
                    <a:pt x="1868" y="2702"/>
                    <a:pt x="1801" y="2702"/>
                  </a:cubicBezTo>
                  <a:cubicBezTo>
                    <a:pt x="1368" y="2602"/>
                    <a:pt x="867" y="2502"/>
                    <a:pt x="601" y="2402"/>
                  </a:cubicBezTo>
                  <a:cubicBezTo>
                    <a:pt x="867" y="2268"/>
                    <a:pt x="1434" y="2002"/>
                    <a:pt x="1901" y="1801"/>
                  </a:cubicBezTo>
                  <a:cubicBezTo>
                    <a:pt x="1968" y="1801"/>
                    <a:pt x="2002" y="1735"/>
                    <a:pt x="2035" y="1701"/>
                  </a:cubicBezTo>
                  <a:cubicBezTo>
                    <a:pt x="2168" y="1301"/>
                    <a:pt x="2368" y="867"/>
                    <a:pt x="2502" y="601"/>
                  </a:cubicBezTo>
                  <a:close/>
                  <a:moveTo>
                    <a:pt x="2569" y="0"/>
                  </a:moveTo>
                  <a:cubicBezTo>
                    <a:pt x="2435" y="0"/>
                    <a:pt x="2235" y="0"/>
                    <a:pt x="1668" y="1468"/>
                  </a:cubicBezTo>
                  <a:cubicBezTo>
                    <a:pt x="100" y="2102"/>
                    <a:pt x="33" y="2302"/>
                    <a:pt x="33" y="2369"/>
                  </a:cubicBezTo>
                  <a:cubicBezTo>
                    <a:pt x="0" y="2435"/>
                    <a:pt x="33" y="2535"/>
                    <a:pt x="67" y="2602"/>
                  </a:cubicBezTo>
                  <a:cubicBezTo>
                    <a:pt x="100" y="2635"/>
                    <a:pt x="234" y="2802"/>
                    <a:pt x="1601" y="3069"/>
                  </a:cubicBezTo>
                  <a:cubicBezTo>
                    <a:pt x="2002" y="4704"/>
                    <a:pt x="2135" y="4704"/>
                    <a:pt x="2302" y="4704"/>
                  </a:cubicBezTo>
                  <a:cubicBezTo>
                    <a:pt x="2435" y="4670"/>
                    <a:pt x="2569" y="4670"/>
                    <a:pt x="3236" y="3169"/>
                  </a:cubicBezTo>
                  <a:cubicBezTo>
                    <a:pt x="3636" y="3036"/>
                    <a:pt x="4437" y="2735"/>
                    <a:pt x="4603" y="2602"/>
                  </a:cubicBezTo>
                  <a:cubicBezTo>
                    <a:pt x="4637" y="2535"/>
                    <a:pt x="4670" y="2435"/>
                    <a:pt x="4670" y="2369"/>
                  </a:cubicBezTo>
                  <a:cubicBezTo>
                    <a:pt x="4637" y="2168"/>
                    <a:pt x="4437" y="2068"/>
                    <a:pt x="3603" y="1768"/>
                  </a:cubicBezTo>
                  <a:cubicBezTo>
                    <a:pt x="3469" y="1735"/>
                    <a:pt x="3302" y="1668"/>
                    <a:pt x="3202" y="1635"/>
                  </a:cubicBezTo>
                  <a:cubicBezTo>
                    <a:pt x="3169" y="1535"/>
                    <a:pt x="3136" y="1334"/>
                    <a:pt x="3069" y="1134"/>
                  </a:cubicBezTo>
                  <a:cubicBezTo>
                    <a:pt x="2936" y="567"/>
                    <a:pt x="2835" y="234"/>
                    <a:pt x="2735" y="100"/>
                  </a:cubicBezTo>
                  <a:cubicBezTo>
                    <a:pt x="2702" y="34"/>
                    <a:pt x="2602" y="0"/>
                    <a:pt x="25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0"/>
            <p:cNvSpPr/>
            <p:nvPr/>
          </p:nvSpPr>
          <p:spPr>
            <a:xfrm flipH="1">
              <a:off x="8785830" y="4496060"/>
              <a:ext cx="211570" cy="189569"/>
            </a:xfrm>
            <a:custGeom>
              <a:avLst/>
              <a:gdLst/>
              <a:ahLst/>
              <a:cxnLst/>
              <a:rect l="l" t="t" r="r" b="b"/>
              <a:pathLst>
                <a:path w="12069" h="10814" extrusionOk="0">
                  <a:moveTo>
                    <a:pt x="2143" y="0"/>
                  </a:moveTo>
                  <a:cubicBezTo>
                    <a:pt x="2009" y="0"/>
                    <a:pt x="1873" y="2"/>
                    <a:pt x="1735" y="6"/>
                  </a:cubicBezTo>
                  <a:cubicBezTo>
                    <a:pt x="1735" y="6"/>
                    <a:pt x="1" y="9246"/>
                    <a:pt x="11809" y="10814"/>
                  </a:cubicBezTo>
                  <a:cubicBezTo>
                    <a:pt x="11809" y="10814"/>
                    <a:pt x="12069" y="0"/>
                    <a:pt x="2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0"/>
            <p:cNvSpPr/>
            <p:nvPr/>
          </p:nvSpPr>
          <p:spPr>
            <a:xfrm flipH="1">
              <a:off x="8792133" y="4547469"/>
              <a:ext cx="129249" cy="138154"/>
            </a:xfrm>
            <a:custGeom>
              <a:avLst/>
              <a:gdLst/>
              <a:ahLst/>
              <a:cxnLst/>
              <a:rect l="l" t="t" r="r" b="b"/>
              <a:pathLst>
                <a:path w="7373" h="7881" extrusionOk="0">
                  <a:moveTo>
                    <a:pt x="238" y="0"/>
                  </a:moveTo>
                  <a:cubicBezTo>
                    <a:pt x="184" y="0"/>
                    <a:pt x="134" y="25"/>
                    <a:pt x="100" y="75"/>
                  </a:cubicBezTo>
                  <a:cubicBezTo>
                    <a:pt x="33" y="142"/>
                    <a:pt x="0" y="275"/>
                    <a:pt x="100" y="342"/>
                  </a:cubicBezTo>
                  <a:cubicBezTo>
                    <a:pt x="167" y="409"/>
                    <a:pt x="6305" y="6647"/>
                    <a:pt x="6972" y="7781"/>
                  </a:cubicBezTo>
                  <a:cubicBezTo>
                    <a:pt x="7005" y="7848"/>
                    <a:pt x="7072" y="7881"/>
                    <a:pt x="7139" y="7881"/>
                  </a:cubicBezTo>
                  <a:cubicBezTo>
                    <a:pt x="7172" y="7881"/>
                    <a:pt x="7205" y="7881"/>
                    <a:pt x="7239" y="7848"/>
                  </a:cubicBezTo>
                  <a:cubicBezTo>
                    <a:pt x="7339" y="7814"/>
                    <a:pt x="7372" y="7681"/>
                    <a:pt x="7305" y="7581"/>
                  </a:cubicBezTo>
                  <a:cubicBezTo>
                    <a:pt x="6638" y="6380"/>
                    <a:pt x="634" y="309"/>
                    <a:pt x="400" y="75"/>
                  </a:cubicBezTo>
                  <a:cubicBezTo>
                    <a:pt x="350" y="25"/>
                    <a:pt x="292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0"/>
            <p:cNvSpPr/>
            <p:nvPr/>
          </p:nvSpPr>
          <p:spPr>
            <a:xfrm flipH="1">
              <a:off x="8714382" y="4004300"/>
              <a:ext cx="117556" cy="918800"/>
            </a:xfrm>
            <a:custGeom>
              <a:avLst/>
              <a:gdLst/>
              <a:ahLst/>
              <a:cxnLst/>
              <a:rect l="l" t="t" r="r" b="b"/>
              <a:pathLst>
                <a:path w="6706" h="52413" extrusionOk="0">
                  <a:moveTo>
                    <a:pt x="6452" y="0"/>
                  </a:moveTo>
                  <a:cubicBezTo>
                    <a:pt x="6363" y="0"/>
                    <a:pt x="6272" y="65"/>
                    <a:pt x="6272" y="176"/>
                  </a:cubicBezTo>
                  <a:cubicBezTo>
                    <a:pt x="6205" y="509"/>
                    <a:pt x="1" y="35568"/>
                    <a:pt x="2869" y="52246"/>
                  </a:cubicBezTo>
                  <a:cubicBezTo>
                    <a:pt x="2869" y="52346"/>
                    <a:pt x="2970" y="52413"/>
                    <a:pt x="3070" y="52413"/>
                  </a:cubicBezTo>
                  <a:lnTo>
                    <a:pt x="3103" y="52413"/>
                  </a:lnTo>
                  <a:cubicBezTo>
                    <a:pt x="3236" y="52380"/>
                    <a:pt x="3303" y="52280"/>
                    <a:pt x="3270" y="52146"/>
                  </a:cubicBezTo>
                  <a:cubicBezTo>
                    <a:pt x="434" y="35568"/>
                    <a:pt x="6605" y="609"/>
                    <a:pt x="6672" y="242"/>
                  </a:cubicBezTo>
                  <a:cubicBezTo>
                    <a:pt x="6706" y="142"/>
                    <a:pt x="6605" y="9"/>
                    <a:pt x="6505" y="9"/>
                  </a:cubicBezTo>
                  <a:cubicBezTo>
                    <a:pt x="6488" y="3"/>
                    <a:pt x="6470" y="0"/>
                    <a:pt x="64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0"/>
            <p:cNvSpPr/>
            <p:nvPr/>
          </p:nvSpPr>
          <p:spPr>
            <a:xfrm flipH="1">
              <a:off x="8506233" y="4468980"/>
              <a:ext cx="168428" cy="486808"/>
            </a:xfrm>
            <a:custGeom>
              <a:avLst/>
              <a:gdLst/>
              <a:ahLst/>
              <a:cxnLst/>
              <a:rect l="l" t="t" r="r" b="b"/>
              <a:pathLst>
                <a:path w="9608" h="27770" extrusionOk="0">
                  <a:moveTo>
                    <a:pt x="9378" y="0"/>
                  </a:moveTo>
                  <a:cubicBezTo>
                    <a:pt x="9324" y="0"/>
                    <a:pt x="9274" y="17"/>
                    <a:pt x="9241" y="50"/>
                  </a:cubicBezTo>
                  <a:cubicBezTo>
                    <a:pt x="9141" y="150"/>
                    <a:pt x="1" y="9824"/>
                    <a:pt x="701" y="27570"/>
                  </a:cubicBezTo>
                  <a:cubicBezTo>
                    <a:pt x="701" y="27670"/>
                    <a:pt x="768" y="27770"/>
                    <a:pt x="901" y="27770"/>
                  </a:cubicBezTo>
                  <a:cubicBezTo>
                    <a:pt x="1035" y="27770"/>
                    <a:pt x="1102" y="27670"/>
                    <a:pt x="1102" y="27536"/>
                  </a:cubicBezTo>
                  <a:cubicBezTo>
                    <a:pt x="434" y="10024"/>
                    <a:pt x="9441" y="450"/>
                    <a:pt x="9541" y="350"/>
                  </a:cubicBezTo>
                  <a:cubicBezTo>
                    <a:pt x="9608" y="250"/>
                    <a:pt x="9608" y="117"/>
                    <a:pt x="9541" y="50"/>
                  </a:cubicBezTo>
                  <a:cubicBezTo>
                    <a:pt x="9491" y="17"/>
                    <a:pt x="9433" y="0"/>
                    <a:pt x="93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0"/>
            <p:cNvSpPr/>
            <p:nvPr/>
          </p:nvSpPr>
          <p:spPr>
            <a:xfrm flipH="1">
              <a:off x="8512885" y="3819153"/>
              <a:ext cx="229994" cy="174406"/>
            </a:xfrm>
            <a:custGeom>
              <a:avLst/>
              <a:gdLst/>
              <a:ahLst/>
              <a:cxnLst/>
              <a:rect l="l" t="t" r="r" b="b"/>
              <a:pathLst>
                <a:path w="13120" h="9949" extrusionOk="0">
                  <a:moveTo>
                    <a:pt x="11735" y="1"/>
                  </a:moveTo>
                  <a:cubicBezTo>
                    <a:pt x="9159" y="1"/>
                    <a:pt x="2344" y="4968"/>
                    <a:pt x="1057" y="7470"/>
                  </a:cubicBezTo>
                  <a:cubicBezTo>
                    <a:pt x="1" y="9524"/>
                    <a:pt x="632" y="9949"/>
                    <a:pt x="1333" y="9949"/>
                  </a:cubicBezTo>
                  <a:cubicBezTo>
                    <a:pt x="1828" y="9949"/>
                    <a:pt x="2358" y="9738"/>
                    <a:pt x="2358" y="9738"/>
                  </a:cubicBezTo>
                  <a:cubicBezTo>
                    <a:pt x="2358" y="9738"/>
                    <a:pt x="2413" y="9741"/>
                    <a:pt x="2515" y="9741"/>
                  </a:cubicBezTo>
                  <a:cubicBezTo>
                    <a:pt x="3523" y="9741"/>
                    <a:pt x="9137" y="9438"/>
                    <a:pt x="12165" y="2866"/>
                  </a:cubicBezTo>
                  <a:cubicBezTo>
                    <a:pt x="13119" y="797"/>
                    <a:pt x="12767" y="1"/>
                    <a:pt x="1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0"/>
            <p:cNvSpPr/>
            <p:nvPr/>
          </p:nvSpPr>
          <p:spPr>
            <a:xfrm flipH="1">
              <a:off x="8513236" y="3815595"/>
              <a:ext cx="226908" cy="181295"/>
            </a:xfrm>
            <a:custGeom>
              <a:avLst/>
              <a:gdLst/>
              <a:ahLst/>
              <a:cxnLst/>
              <a:rect l="l" t="t" r="r" b="b"/>
              <a:pathLst>
                <a:path w="12944" h="10342" extrusionOk="0">
                  <a:moveTo>
                    <a:pt x="11609" y="401"/>
                  </a:moveTo>
                  <a:cubicBezTo>
                    <a:pt x="11909" y="401"/>
                    <a:pt x="12143" y="501"/>
                    <a:pt x="12243" y="668"/>
                  </a:cubicBezTo>
                  <a:cubicBezTo>
                    <a:pt x="12410" y="934"/>
                    <a:pt x="12476" y="1535"/>
                    <a:pt x="11843" y="2969"/>
                  </a:cubicBezTo>
                  <a:cubicBezTo>
                    <a:pt x="8874" y="9407"/>
                    <a:pt x="3403" y="9741"/>
                    <a:pt x="2369" y="9741"/>
                  </a:cubicBezTo>
                  <a:lnTo>
                    <a:pt x="2202" y="9741"/>
                  </a:lnTo>
                  <a:cubicBezTo>
                    <a:pt x="2191" y="9730"/>
                    <a:pt x="2184" y="9726"/>
                    <a:pt x="2178" y="9726"/>
                  </a:cubicBezTo>
                  <a:cubicBezTo>
                    <a:pt x="2165" y="9726"/>
                    <a:pt x="2158" y="9741"/>
                    <a:pt x="2136" y="9741"/>
                  </a:cubicBezTo>
                  <a:cubicBezTo>
                    <a:pt x="2136" y="9741"/>
                    <a:pt x="1635" y="9941"/>
                    <a:pt x="1168" y="9941"/>
                  </a:cubicBezTo>
                  <a:cubicBezTo>
                    <a:pt x="901" y="9941"/>
                    <a:pt x="701" y="9874"/>
                    <a:pt x="635" y="9707"/>
                  </a:cubicBezTo>
                  <a:cubicBezTo>
                    <a:pt x="501" y="9541"/>
                    <a:pt x="434" y="9040"/>
                    <a:pt x="1102" y="7773"/>
                  </a:cubicBezTo>
                  <a:cubicBezTo>
                    <a:pt x="2536" y="4971"/>
                    <a:pt x="9408" y="401"/>
                    <a:pt x="11609" y="401"/>
                  </a:cubicBezTo>
                  <a:close/>
                  <a:moveTo>
                    <a:pt x="11609" y="0"/>
                  </a:moveTo>
                  <a:cubicBezTo>
                    <a:pt x="9274" y="0"/>
                    <a:pt x="2269" y="4604"/>
                    <a:pt x="735" y="7572"/>
                  </a:cubicBezTo>
                  <a:cubicBezTo>
                    <a:pt x="134" y="8707"/>
                    <a:pt x="1" y="9474"/>
                    <a:pt x="268" y="9941"/>
                  </a:cubicBezTo>
                  <a:cubicBezTo>
                    <a:pt x="401" y="10141"/>
                    <a:pt x="635" y="10341"/>
                    <a:pt x="1168" y="10341"/>
                  </a:cubicBezTo>
                  <a:cubicBezTo>
                    <a:pt x="1635" y="10341"/>
                    <a:pt x="2102" y="10208"/>
                    <a:pt x="2236" y="10141"/>
                  </a:cubicBezTo>
                  <a:lnTo>
                    <a:pt x="2369" y="10141"/>
                  </a:lnTo>
                  <a:cubicBezTo>
                    <a:pt x="3470" y="10141"/>
                    <a:pt x="9141" y="9807"/>
                    <a:pt x="12210" y="3136"/>
                  </a:cubicBezTo>
                  <a:cubicBezTo>
                    <a:pt x="12810" y="1835"/>
                    <a:pt x="12943" y="968"/>
                    <a:pt x="12610" y="467"/>
                  </a:cubicBezTo>
                  <a:cubicBezTo>
                    <a:pt x="12410" y="134"/>
                    <a:pt x="12076" y="0"/>
                    <a:pt x="1160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0"/>
            <p:cNvSpPr/>
            <p:nvPr/>
          </p:nvSpPr>
          <p:spPr>
            <a:xfrm flipH="1">
              <a:off x="8620237" y="3711883"/>
              <a:ext cx="143238" cy="248698"/>
            </a:xfrm>
            <a:custGeom>
              <a:avLst/>
              <a:gdLst/>
              <a:ahLst/>
              <a:cxnLst/>
              <a:rect l="l" t="t" r="r" b="b"/>
              <a:pathLst>
                <a:path w="8171" h="14187" extrusionOk="0">
                  <a:moveTo>
                    <a:pt x="6210" y="1"/>
                  </a:moveTo>
                  <a:cubicBezTo>
                    <a:pt x="4058" y="1"/>
                    <a:pt x="1" y="8949"/>
                    <a:pt x="131" y="12022"/>
                  </a:cubicBezTo>
                  <a:cubicBezTo>
                    <a:pt x="217" y="13705"/>
                    <a:pt x="644" y="14186"/>
                    <a:pt x="1104" y="14186"/>
                  </a:cubicBezTo>
                  <a:cubicBezTo>
                    <a:pt x="1722" y="14186"/>
                    <a:pt x="2399" y="13323"/>
                    <a:pt x="2399" y="13323"/>
                  </a:cubicBezTo>
                  <a:cubicBezTo>
                    <a:pt x="2399" y="13323"/>
                    <a:pt x="8170" y="10387"/>
                    <a:pt x="7436" y="2448"/>
                  </a:cubicBezTo>
                  <a:cubicBezTo>
                    <a:pt x="7268" y="707"/>
                    <a:pt x="6814" y="1"/>
                    <a:pt x="6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0"/>
            <p:cNvSpPr/>
            <p:nvPr/>
          </p:nvSpPr>
          <p:spPr>
            <a:xfrm flipH="1">
              <a:off x="8622585" y="3708009"/>
              <a:ext cx="144447" cy="256148"/>
            </a:xfrm>
            <a:custGeom>
              <a:avLst/>
              <a:gdLst/>
              <a:ahLst/>
              <a:cxnLst/>
              <a:rect l="l" t="t" r="r" b="b"/>
              <a:pathLst>
                <a:path w="8240" h="14612" extrusionOk="0">
                  <a:moveTo>
                    <a:pt x="6405" y="434"/>
                  </a:moveTo>
                  <a:cubicBezTo>
                    <a:pt x="6939" y="434"/>
                    <a:pt x="7272" y="1235"/>
                    <a:pt x="7406" y="2669"/>
                  </a:cubicBezTo>
                  <a:cubicBezTo>
                    <a:pt x="8140" y="10375"/>
                    <a:pt x="2569" y="13310"/>
                    <a:pt x="2502" y="13344"/>
                  </a:cubicBezTo>
                  <a:cubicBezTo>
                    <a:pt x="2469" y="13377"/>
                    <a:pt x="2435" y="13377"/>
                    <a:pt x="2435" y="13410"/>
                  </a:cubicBezTo>
                  <a:cubicBezTo>
                    <a:pt x="2269" y="13610"/>
                    <a:pt x="1735" y="14177"/>
                    <a:pt x="1301" y="14177"/>
                  </a:cubicBezTo>
                  <a:cubicBezTo>
                    <a:pt x="868" y="14177"/>
                    <a:pt x="601" y="13477"/>
                    <a:pt x="567" y="12243"/>
                  </a:cubicBezTo>
                  <a:cubicBezTo>
                    <a:pt x="434" y="9774"/>
                    <a:pt x="3136" y="3370"/>
                    <a:pt x="5237" y="1168"/>
                  </a:cubicBezTo>
                  <a:cubicBezTo>
                    <a:pt x="5704" y="668"/>
                    <a:pt x="6105" y="434"/>
                    <a:pt x="6405" y="434"/>
                  </a:cubicBezTo>
                  <a:close/>
                  <a:moveTo>
                    <a:pt x="6405" y="1"/>
                  </a:moveTo>
                  <a:cubicBezTo>
                    <a:pt x="5971" y="1"/>
                    <a:pt x="5471" y="301"/>
                    <a:pt x="4937" y="868"/>
                  </a:cubicBezTo>
                  <a:cubicBezTo>
                    <a:pt x="2736" y="3170"/>
                    <a:pt x="0" y="9674"/>
                    <a:pt x="134" y="12243"/>
                  </a:cubicBezTo>
                  <a:cubicBezTo>
                    <a:pt x="201" y="13811"/>
                    <a:pt x="601" y="14611"/>
                    <a:pt x="1301" y="14611"/>
                  </a:cubicBezTo>
                  <a:cubicBezTo>
                    <a:pt x="1935" y="14611"/>
                    <a:pt x="2569" y="13877"/>
                    <a:pt x="2736" y="13710"/>
                  </a:cubicBezTo>
                  <a:cubicBezTo>
                    <a:pt x="2969" y="13577"/>
                    <a:pt x="4303" y="12810"/>
                    <a:pt x="5571" y="11209"/>
                  </a:cubicBezTo>
                  <a:cubicBezTo>
                    <a:pt x="6805" y="9608"/>
                    <a:pt x="8240" y="6806"/>
                    <a:pt x="7839" y="2636"/>
                  </a:cubicBezTo>
                  <a:cubicBezTo>
                    <a:pt x="7673" y="901"/>
                    <a:pt x="7206" y="1"/>
                    <a:pt x="64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0"/>
            <p:cNvSpPr/>
            <p:nvPr/>
          </p:nvSpPr>
          <p:spPr>
            <a:xfrm flipH="1">
              <a:off x="8701508" y="3722996"/>
              <a:ext cx="182785" cy="251433"/>
            </a:xfrm>
            <a:custGeom>
              <a:avLst/>
              <a:gdLst/>
              <a:ahLst/>
              <a:cxnLst/>
              <a:rect l="l" t="t" r="r" b="b"/>
              <a:pathLst>
                <a:path w="10427" h="14343" extrusionOk="0">
                  <a:moveTo>
                    <a:pt x="2582" y="1"/>
                  </a:moveTo>
                  <a:cubicBezTo>
                    <a:pt x="0" y="1"/>
                    <a:pt x="3145" y="10827"/>
                    <a:pt x="5456" y="13222"/>
                  </a:cubicBezTo>
                  <a:cubicBezTo>
                    <a:pt x="6265" y="14051"/>
                    <a:pt x="6820" y="14343"/>
                    <a:pt x="7201" y="14343"/>
                  </a:cubicBezTo>
                  <a:cubicBezTo>
                    <a:pt x="8107" y="14343"/>
                    <a:pt x="8025" y="12689"/>
                    <a:pt x="8025" y="12689"/>
                  </a:cubicBezTo>
                  <a:cubicBezTo>
                    <a:pt x="8025" y="12689"/>
                    <a:pt x="10426" y="6684"/>
                    <a:pt x="4622" y="1214"/>
                  </a:cubicBezTo>
                  <a:cubicBezTo>
                    <a:pt x="3722" y="366"/>
                    <a:pt x="3056" y="1"/>
                    <a:pt x="2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0"/>
            <p:cNvSpPr/>
            <p:nvPr/>
          </p:nvSpPr>
          <p:spPr>
            <a:xfrm flipH="1">
              <a:off x="8707364" y="3719700"/>
              <a:ext cx="166079" cy="258480"/>
            </a:xfrm>
            <a:custGeom>
              <a:avLst/>
              <a:gdLst/>
              <a:ahLst/>
              <a:cxnLst/>
              <a:rect l="l" t="t" r="r" b="b"/>
              <a:pathLst>
                <a:path w="9474" h="14745" extrusionOk="0">
                  <a:moveTo>
                    <a:pt x="1968" y="401"/>
                  </a:moveTo>
                  <a:cubicBezTo>
                    <a:pt x="2269" y="401"/>
                    <a:pt x="2836" y="601"/>
                    <a:pt x="3836" y="1569"/>
                  </a:cubicBezTo>
                  <a:cubicBezTo>
                    <a:pt x="9474" y="6839"/>
                    <a:pt x="7239" y="12743"/>
                    <a:pt x="7206" y="12810"/>
                  </a:cubicBezTo>
                  <a:cubicBezTo>
                    <a:pt x="7206" y="12843"/>
                    <a:pt x="7172" y="12877"/>
                    <a:pt x="7172" y="12910"/>
                  </a:cubicBezTo>
                  <a:cubicBezTo>
                    <a:pt x="7206" y="13177"/>
                    <a:pt x="7172" y="13911"/>
                    <a:pt x="6905" y="14211"/>
                  </a:cubicBezTo>
                  <a:cubicBezTo>
                    <a:pt x="6805" y="14278"/>
                    <a:pt x="6705" y="14344"/>
                    <a:pt x="6605" y="14344"/>
                  </a:cubicBezTo>
                  <a:cubicBezTo>
                    <a:pt x="6338" y="14344"/>
                    <a:pt x="5871" y="14144"/>
                    <a:pt x="5004" y="13277"/>
                  </a:cubicBezTo>
                  <a:cubicBezTo>
                    <a:pt x="3069" y="11276"/>
                    <a:pt x="467" y="3036"/>
                    <a:pt x="1401" y="835"/>
                  </a:cubicBezTo>
                  <a:cubicBezTo>
                    <a:pt x="1568" y="434"/>
                    <a:pt x="1802" y="401"/>
                    <a:pt x="1968" y="401"/>
                  </a:cubicBezTo>
                  <a:close/>
                  <a:moveTo>
                    <a:pt x="1968" y="1"/>
                  </a:moveTo>
                  <a:cubicBezTo>
                    <a:pt x="1668" y="1"/>
                    <a:pt x="1235" y="101"/>
                    <a:pt x="1001" y="701"/>
                  </a:cubicBezTo>
                  <a:cubicBezTo>
                    <a:pt x="0" y="3036"/>
                    <a:pt x="2669" y="11476"/>
                    <a:pt x="4704" y="13544"/>
                  </a:cubicBezTo>
                  <a:cubicBezTo>
                    <a:pt x="5471" y="14344"/>
                    <a:pt x="6105" y="14745"/>
                    <a:pt x="6605" y="14745"/>
                  </a:cubicBezTo>
                  <a:cubicBezTo>
                    <a:pt x="6839" y="14745"/>
                    <a:pt x="7039" y="14645"/>
                    <a:pt x="7206" y="14478"/>
                  </a:cubicBezTo>
                  <a:cubicBezTo>
                    <a:pt x="7606" y="14044"/>
                    <a:pt x="7606" y="13144"/>
                    <a:pt x="7606" y="12910"/>
                  </a:cubicBezTo>
                  <a:cubicBezTo>
                    <a:pt x="7706" y="12643"/>
                    <a:pt x="8206" y="11209"/>
                    <a:pt x="8073" y="9174"/>
                  </a:cubicBezTo>
                  <a:cubicBezTo>
                    <a:pt x="7973" y="7139"/>
                    <a:pt x="7172" y="4104"/>
                    <a:pt x="4137" y="1235"/>
                  </a:cubicBezTo>
                  <a:cubicBezTo>
                    <a:pt x="3236" y="401"/>
                    <a:pt x="2502" y="1"/>
                    <a:pt x="19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0"/>
            <p:cNvSpPr/>
            <p:nvPr/>
          </p:nvSpPr>
          <p:spPr>
            <a:xfrm flipH="1">
              <a:off x="8748734" y="3812019"/>
              <a:ext cx="270821" cy="189692"/>
            </a:xfrm>
            <a:custGeom>
              <a:avLst/>
              <a:gdLst/>
              <a:ahLst/>
              <a:cxnLst/>
              <a:rect l="l" t="t" r="r" b="b"/>
              <a:pathLst>
                <a:path w="15449" h="10821" extrusionOk="0">
                  <a:moveTo>
                    <a:pt x="4323" y="0"/>
                  </a:moveTo>
                  <a:cubicBezTo>
                    <a:pt x="1" y="0"/>
                    <a:pt x="8862" y="9385"/>
                    <a:pt x="12273" y="10512"/>
                  </a:cubicBezTo>
                  <a:cubicBezTo>
                    <a:pt x="12934" y="10730"/>
                    <a:pt x="13424" y="10820"/>
                    <a:pt x="13782" y="10820"/>
                  </a:cubicBezTo>
                  <a:cubicBezTo>
                    <a:pt x="15449" y="10820"/>
                    <a:pt x="14274" y="8877"/>
                    <a:pt x="14274" y="8877"/>
                  </a:cubicBezTo>
                  <a:cubicBezTo>
                    <a:pt x="14274" y="8877"/>
                    <a:pt x="13607" y="2406"/>
                    <a:pt x="5935" y="271"/>
                  </a:cubicBezTo>
                  <a:cubicBezTo>
                    <a:pt x="5267" y="85"/>
                    <a:pt x="473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0"/>
            <p:cNvSpPr/>
            <p:nvPr/>
          </p:nvSpPr>
          <p:spPr>
            <a:xfrm flipH="1">
              <a:off x="8754717" y="3808584"/>
              <a:ext cx="219879" cy="196494"/>
            </a:xfrm>
            <a:custGeom>
              <a:avLst/>
              <a:gdLst/>
              <a:ahLst/>
              <a:cxnLst/>
              <a:rect l="l" t="t" r="r" b="b"/>
              <a:pathLst>
                <a:path w="12543" h="11209" extrusionOk="0">
                  <a:moveTo>
                    <a:pt x="1769" y="400"/>
                  </a:moveTo>
                  <a:cubicBezTo>
                    <a:pt x="2169" y="400"/>
                    <a:pt x="2703" y="500"/>
                    <a:pt x="3336" y="667"/>
                  </a:cubicBezTo>
                  <a:cubicBezTo>
                    <a:pt x="10775" y="2769"/>
                    <a:pt x="11509" y="9040"/>
                    <a:pt x="11509" y="9107"/>
                  </a:cubicBezTo>
                  <a:cubicBezTo>
                    <a:pt x="11509" y="9140"/>
                    <a:pt x="11542" y="9140"/>
                    <a:pt x="11542" y="9173"/>
                  </a:cubicBezTo>
                  <a:cubicBezTo>
                    <a:pt x="11676" y="9407"/>
                    <a:pt x="12043" y="10207"/>
                    <a:pt x="11842" y="10574"/>
                  </a:cubicBezTo>
                  <a:cubicBezTo>
                    <a:pt x="11742" y="10741"/>
                    <a:pt x="11542" y="10808"/>
                    <a:pt x="11209" y="10808"/>
                  </a:cubicBezTo>
                  <a:cubicBezTo>
                    <a:pt x="10842" y="10808"/>
                    <a:pt x="10375" y="10708"/>
                    <a:pt x="9774" y="10508"/>
                  </a:cubicBezTo>
                  <a:cubicBezTo>
                    <a:pt x="8473" y="10074"/>
                    <a:pt x="6205" y="8339"/>
                    <a:pt x="4104" y="6138"/>
                  </a:cubicBezTo>
                  <a:cubicBezTo>
                    <a:pt x="1969" y="3903"/>
                    <a:pt x="668" y="1835"/>
                    <a:pt x="835" y="934"/>
                  </a:cubicBezTo>
                  <a:cubicBezTo>
                    <a:pt x="835" y="801"/>
                    <a:pt x="901" y="400"/>
                    <a:pt x="1769" y="400"/>
                  </a:cubicBezTo>
                  <a:close/>
                  <a:moveTo>
                    <a:pt x="1769" y="0"/>
                  </a:moveTo>
                  <a:cubicBezTo>
                    <a:pt x="768" y="0"/>
                    <a:pt x="468" y="467"/>
                    <a:pt x="401" y="867"/>
                  </a:cubicBezTo>
                  <a:cubicBezTo>
                    <a:pt x="1" y="3336"/>
                    <a:pt x="6939" y="10007"/>
                    <a:pt x="9641" y="10908"/>
                  </a:cubicBezTo>
                  <a:cubicBezTo>
                    <a:pt x="10275" y="11108"/>
                    <a:pt x="10808" y="11208"/>
                    <a:pt x="11209" y="11208"/>
                  </a:cubicBezTo>
                  <a:cubicBezTo>
                    <a:pt x="11709" y="11208"/>
                    <a:pt x="12043" y="11075"/>
                    <a:pt x="12209" y="10775"/>
                  </a:cubicBezTo>
                  <a:cubicBezTo>
                    <a:pt x="12543" y="10174"/>
                    <a:pt x="12043" y="9240"/>
                    <a:pt x="11909" y="9007"/>
                  </a:cubicBezTo>
                  <a:cubicBezTo>
                    <a:pt x="11876" y="8706"/>
                    <a:pt x="11642" y="7205"/>
                    <a:pt x="10608" y="5471"/>
                  </a:cubicBezTo>
                  <a:cubicBezTo>
                    <a:pt x="9574" y="3736"/>
                    <a:pt x="7473" y="1401"/>
                    <a:pt x="3436" y="267"/>
                  </a:cubicBezTo>
                  <a:cubicBezTo>
                    <a:pt x="2769" y="100"/>
                    <a:pt x="2202" y="0"/>
                    <a:pt x="17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0"/>
            <p:cNvSpPr/>
            <p:nvPr/>
          </p:nvSpPr>
          <p:spPr>
            <a:xfrm flipH="1">
              <a:off x="8724287" y="3911700"/>
              <a:ext cx="374388" cy="103024"/>
            </a:xfrm>
            <a:custGeom>
              <a:avLst/>
              <a:gdLst/>
              <a:ahLst/>
              <a:cxnLst/>
              <a:rect l="l" t="t" r="r" b="b"/>
              <a:pathLst>
                <a:path w="21357" h="5877" extrusionOk="0">
                  <a:moveTo>
                    <a:pt x="10739" y="1"/>
                  </a:moveTo>
                  <a:cubicBezTo>
                    <a:pt x="9512" y="1"/>
                    <a:pt x="8146" y="197"/>
                    <a:pt x="6646" y="688"/>
                  </a:cubicBezTo>
                  <a:cubicBezTo>
                    <a:pt x="0" y="2884"/>
                    <a:pt x="10519" y="5877"/>
                    <a:pt x="15763" y="5877"/>
                  </a:cubicBezTo>
                  <a:cubicBezTo>
                    <a:pt x="16494" y="5877"/>
                    <a:pt x="17122" y="5819"/>
                    <a:pt x="17587" y="5692"/>
                  </a:cubicBezTo>
                  <a:cubicBezTo>
                    <a:pt x="21356" y="4625"/>
                    <a:pt x="18354" y="3190"/>
                    <a:pt x="18354" y="3190"/>
                  </a:cubicBezTo>
                  <a:cubicBezTo>
                    <a:pt x="18354" y="3190"/>
                    <a:pt x="15679" y="1"/>
                    <a:pt x="10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0"/>
            <p:cNvSpPr/>
            <p:nvPr/>
          </p:nvSpPr>
          <p:spPr>
            <a:xfrm flipH="1">
              <a:off x="8752362" y="3907967"/>
              <a:ext cx="273100" cy="110544"/>
            </a:xfrm>
            <a:custGeom>
              <a:avLst/>
              <a:gdLst/>
              <a:ahLst/>
              <a:cxnLst/>
              <a:rect l="l" t="t" r="r" b="b"/>
              <a:pathLst>
                <a:path w="15579" h="6306" extrusionOk="0">
                  <a:moveTo>
                    <a:pt x="6572" y="434"/>
                  </a:moveTo>
                  <a:cubicBezTo>
                    <a:pt x="11342" y="434"/>
                    <a:pt x="13977" y="3503"/>
                    <a:pt x="14011" y="3537"/>
                  </a:cubicBezTo>
                  <a:cubicBezTo>
                    <a:pt x="14044" y="3570"/>
                    <a:pt x="14044" y="3603"/>
                    <a:pt x="14077" y="3603"/>
                  </a:cubicBezTo>
                  <a:cubicBezTo>
                    <a:pt x="14344" y="3737"/>
                    <a:pt x="15145" y="4204"/>
                    <a:pt x="15111" y="4638"/>
                  </a:cubicBezTo>
                  <a:cubicBezTo>
                    <a:pt x="15078" y="4871"/>
                    <a:pt x="14844" y="5271"/>
                    <a:pt x="13343" y="5705"/>
                  </a:cubicBezTo>
                  <a:cubicBezTo>
                    <a:pt x="12910" y="5805"/>
                    <a:pt x="12309" y="5872"/>
                    <a:pt x="11542" y="5872"/>
                  </a:cubicBezTo>
                  <a:cubicBezTo>
                    <a:pt x="7406" y="5872"/>
                    <a:pt x="768" y="4104"/>
                    <a:pt x="534" y="2569"/>
                  </a:cubicBezTo>
                  <a:cubicBezTo>
                    <a:pt x="468" y="2069"/>
                    <a:pt x="1168" y="1535"/>
                    <a:pt x="2502" y="1102"/>
                  </a:cubicBezTo>
                  <a:cubicBezTo>
                    <a:pt x="3903" y="668"/>
                    <a:pt x="5271" y="434"/>
                    <a:pt x="6572" y="434"/>
                  </a:cubicBezTo>
                  <a:close/>
                  <a:moveTo>
                    <a:pt x="6572" y="1"/>
                  </a:moveTo>
                  <a:cubicBezTo>
                    <a:pt x="5204" y="1"/>
                    <a:pt x="3803" y="234"/>
                    <a:pt x="2402" y="701"/>
                  </a:cubicBezTo>
                  <a:cubicBezTo>
                    <a:pt x="734" y="1235"/>
                    <a:pt x="1" y="1869"/>
                    <a:pt x="134" y="2636"/>
                  </a:cubicBezTo>
                  <a:cubicBezTo>
                    <a:pt x="468" y="4704"/>
                    <a:pt x="7940" y="6305"/>
                    <a:pt x="11542" y="6305"/>
                  </a:cubicBezTo>
                  <a:cubicBezTo>
                    <a:pt x="12343" y="6305"/>
                    <a:pt x="12976" y="6239"/>
                    <a:pt x="13443" y="6105"/>
                  </a:cubicBezTo>
                  <a:cubicBezTo>
                    <a:pt x="14778" y="5738"/>
                    <a:pt x="15478" y="5271"/>
                    <a:pt x="15512" y="4671"/>
                  </a:cubicBezTo>
                  <a:cubicBezTo>
                    <a:pt x="15578" y="3937"/>
                    <a:pt x="14544" y="3370"/>
                    <a:pt x="14311" y="3236"/>
                  </a:cubicBezTo>
                  <a:cubicBezTo>
                    <a:pt x="13977" y="2870"/>
                    <a:pt x="11342" y="1"/>
                    <a:pt x="65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0"/>
            <p:cNvSpPr/>
            <p:nvPr/>
          </p:nvSpPr>
          <p:spPr>
            <a:xfrm flipH="1">
              <a:off x="8719307" y="3987560"/>
              <a:ext cx="251889" cy="151389"/>
            </a:xfrm>
            <a:custGeom>
              <a:avLst/>
              <a:gdLst/>
              <a:ahLst/>
              <a:cxnLst/>
              <a:rect l="l" t="t" r="r" b="b"/>
              <a:pathLst>
                <a:path w="14369" h="8636" extrusionOk="0">
                  <a:moveTo>
                    <a:pt x="12664" y="0"/>
                  </a:moveTo>
                  <a:cubicBezTo>
                    <a:pt x="12256" y="0"/>
                    <a:pt x="11882" y="97"/>
                    <a:pt x="11882" y="97"/>
                  </a:cubicBezTo>
                  <a:cubicBezTo>
                    <a:pt x="11882" y="97"/>
                    <a:pt x="11481" y="25"/>
                    <a:pt x="10813" y="25"/>
                  </a:cubicBezTo>
                  <a:cubicBezTo>
                    <a:pt x="8821" y="25"/>
                    <a:pt x="4456" y="661"/>
                    <a:pt x="1308" y="5734"/>
                  </a:cubicBezTo>
                  <a:cubicBezTo>
                    <a:pt x="1" y="7840"/>
                    <a:pt x="413" y="8636"/>
                    <a:pt x="1669" y="8636"/>
                  </a:cubicBezTo>
                  <a:cubicBezTo>
                    <a:pt x="4452" y="8636"/>
                    <a:pt x="11376" y="4728"/>
                    <a:pt x="12916" y="2498"/>
                  </a:cubicBezTo>
                  <a:cubicBezTo>
                    <a:pt x="14369" y="363"/>
                    <a:pt x="13454" y="0"/>
                    <a:pt x="12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0"/>
            <p:cNvSpPr/>
            <p:nvPr/>
          </p:nvSpPr>
          <p:spPr>
            <a:xfrm flipH="1">
              <a:off x="8724882" y="3983985"/>
              <a:ext cx="243860" cy="158489"/>
            </a:xfrm>
            <a:custGeom>
              <a:avLst/>
              <a:gdLst/>
              <a:ahLst/>
              <a:cxnLst/>
              <a:rect l="l" t="t" r="r" b="b"/>
              <a:pathLst>
                <a:path w="13911" h="9041" extrusionOk="0">
                  <a:moveTo>
                    <a:pt x="12542" y="401"/>
                  </a:moveTo>
                  <a:cubicBezTo>
                    <a:pt x="12809" y="401"/>
                    <a:pt x="13176" y="467"/>
                    <a:pt x="13276" y="701"/>
                  </a:cubicBezTo>
                  <a:cubicBezTo>
                    <a:pt x="13376" y="868"/>
                    <a:pt x="13410" y="1368"/>
                    <a:pt x="12609" y="2569"/>
                  </a:cubicBezTo>
                  <a:cubicBezTo>
                    <a:pt x="11175" y="4670"/>
                    <a:pt x="4337" y="8606"/>
                    <a:pt x="1535" y="8606"/>
                  </a:cubicBezTo>
                  <a:cubicBezTo>
                    <a:pt x="1068" y="8606"/>
                    <a:pt x="767" y="8506"/>
                    <a:pt x="667" y="8273"/>
                  </a:cubicBezTo>
                  <a:cubicBezTo>
                    <a:pt x="501" y="8006"/>
                    <a:pt x="501" y="7406"/>
                    <a:pt x="1334" y="6038"/>
                  </a:cubicBezTo>
                  <a:cubicBezTo>
                    <a:pt x="4370" y="1168"/>
                    <a:pt x="8473" y="434"/>
                    <a:pt x="10674" y="434"/>
                  </a:cubicBezTo>
                  <a:cubicBezTo>
                    <a:pt x="11308" y="434"/>
                    <a:pt x="11709" y="501"/>
                    <a:pt x="11709" y="501"/>
                  </a:cubicBezTo>
                  <a:lnTo>
                    <a:pt x="11809" y="501"/>
                  </a:lnTo>
                  <a:cubicBezTo>
                    <a:pt x="11809" y="501"/>
                    <a:pt x="12176" y="401"/>
                    <a:pt x="12542" y="401"/>
                  </a:cubicBezTo>
                  <a:close/>
                  <a:moveTo>
                    <a:pt x="12542" y="0"/>
                  </a:moveTo>
                  <a:cubicBezTo>
                    <a:pt x="12209" y="0"/>
                    <a:pt x="11875" y="67"/>
                    <a:pt x="11742" y="100"/>
                  </a:cubicBezTo>
                  <a:cubicBezTo>
                    <a:pt x="11608" y="67"/>
                    <a:pt x="11242" y="34"/>
                    <a:pt x="10674" y="34"/>
                  </a:cubicBezTo>
                  <a:cubicBezTo>
                    <a:pt x="8840" y="34"/>
                    <a:pt x="4237" y="601"/>
                    <a:pt x="1001" y="5804"/>
                  </a:cubicBezTo>
                  <a:cubicBezTo>
                    <a:pt x="234" y="7072"/>
                    <a:pt x="0" y="7939"/>
                    <a:pt x="300" y="8473"/>
                  </a:cubicBezTo>
                  <a:cubicBezTo>
                    <a:pt x="501" y="8840"/>
                    <a:pt x="901" y="9040"/>
                    <a:pt x="1535" y="9040"/>
                  </a:cubicBezTo>
                  <a:cubicBezTo>
                    <a:pt x="4470" y="9040"/>
                    <a:pt x="11442" y="5004"/>
                    <a:pt x="12943" y="2802"/>
                  </a:cubicBezTo>
                  <a:cubicBezTo>
                    <a:pt x="13677" y="1735"/>
                    <a:pt x="13910" y="968"/>
                    <a:pt x="13643" y="501"/>
                  </a:cubicBezTo>
                  <a:cubicBezTo>
                    <a:pt x="13543" y="267"/>
                    <a:pt x="13243" y="0"/>
                    <a:pt x="125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0"/>
            <p:cNvSpPr/>
            <p:nvPr/>
          </p:nvSpPr>
          <p:spPr>
            <a:xfrm flipH="1">
              <a:off x="8708138" y="3979953"/>
              <a:ext cx="143676" cy="248172"/>
            </a:xfrm>
            <a:custGeom>
              <a:avLst/>
              <a:gdLst/>
              <a:ahLst/>
              <a:cxnLst/>
              <a:rect l="l" t="t" r="r" b="b"/>
              <a:pathLst>
                <a:path w="8196" h="14157" extrusionOk="0">
                  <a:moveTo>
                    <a:pt x="7093" y="0"/>
                  </a:moveTo>
                  <a:cubicBezTo>
                    <a:pt x="6483" y="0"/>
                    <a:pt x="5805" y="864"/>
                    <a:pt x="5805" y="864"/>
                  </a:cubicBezTo>
                  <a:cubicBezTo>
                    <a:pt x="5805" y="864"/>
                    <a:pt x="1" y="3800"/>
                    <a:pt x="734" y="11705"/>
                  </a:cubicBezTo>
                  <a:cubicBezTo>
                    <a:pt x="896" y="13449"/>
                    <a:pt x="1348" y="14157"/>
                    <a:pt x="1955" y="14157"/>
                  </a:cubicBezTo>
                  <a:cubicBezTo>
                    <a:pt x="4107" y="14157"/>
                    <a:pt x="8196" y="5236"/>
                    <a:pt x="8040" y="2165"/>
                  </a:cubicBezTo>
                  <a:cubicBezTo>
                    <a:pt x="7968" y="482"/>
                    <a:pt x="7550" y="0"/>
                    <a:pt x="7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0"/>
            <p:cNvSpPr/>
            <p:nvPr/>
          </p:nvSpPr>
          <p:spPr>
            <a:xfrm flipH="1">
              <a:off x="8705018" y="3976378"/>
              <a:ext cx="144447" cy="255552"/>
            </a:xfrm>
            <a:custGeom>
              <a:avLst/>
              <a:gdLst/>
              <a:ahLst/>
              <a:cxnLst/>
              <a:rect l="l" t="t" r="r" b="b"/>
              <a:pathLst>
                <a:path w="8240" h="14578" extrusionOk="0">
                  <a:moveTo>
                    <a:pt x="6972" y="434"/>
                  </a:moveTo>
                  <a:cubicBezTo>
                    <a:pt x="7405" y="434"/>
                    <a:pt x="7672" y="1135"/>
                    <a:pt x="7706" y="2369"/>
                  </a:cubicBezTo>
                  <a:cubicBezTo>
                    <a:pt x="7839" y="4837"/>
                    <a:pt x="5104" y="11242"/>
                    <a:pt x="3002" y="13410"/>
                  </a:cubicBezTo>
                  <a:cubicBezTo>
                    <a:pt x="2535" y="13911"/>
                    <a:pt x="2135" y="14177"/>
                    <a:pt x="1801" y="14177"/>
                  </a:cubicBezTo>
                  <a:cubicBezTo>
                    <a:pt x="1301" y="14177"/>
                    <a:pt x="934" y="13377"/>
                    <a:pt x="801" y="11909"/>
                  </a:cubicBezTo>
                  <a:cubicBezTo>
                    <a:pt x="100" y="4204"/>
                    <a:pt x="5704" y="1268"/>
                    <a:pt x="5771" y="1268"/>
                  </a:cubicBezTo>
                  <a:cubicBezTo>
                    <a:pt x="5804" y="1235"/>
                    <a:pt x="5804" y="1235"/>
                    <a:pt x="5838" y="1202"/>
                  </a:cubicBezTo>
                  <a:cubicBezTo>
                    <a:pt x="6004" y="968"/>
                    <a:pt x="6538" y="434"/>
                    <a:pt x="6972" y="434"/>
                  </a:cubicBezTo>
                  <a:close/>
                  <a:moveTo>
                    <a:pt x="6972" y="1"/>
                  </a:moveTo>
                  <a:cubicBezTo>
                    <a:pt x="6338" y="1"/>
                    <a:pt x="5704" y="735"/>
                    <a:pt x="5537" y="901"/>
                  </a:cubicBezTo>
                  <a:cubicBezTo>
                    <a:pt x="5270" y="1035"/>
                    <a:pt x="3970" y="1802"/>
                    <a:pt x="2702" y="3403"/>
                  </a:cubicBezTo>
                  <a:cubicBezTo>
                    <a:pt x="1434" y="5004"/>
                    <a:pt x="0" y="7773"/>
                    <a:pt x="400" y="11943"/>
                  </a:cubicBezTo>
                  <a:cubicBezTo>
                    <a:pt x="567" y="13710"/>
                    <a:pt x="1034" y="14578"/>
                    <a:pt x="1801" y="14578"/>
                  </a:cubicBezTo>
                  <a:cubicBezTo>
                    <a:pt x="2235" y="14578"/>
                    <a:pt x="2735" y="14278"/>
                    <a:pt x="3302" y="13710"/>
                  </a:cubicBezTo>
                  <a:cubicBezTo>
                    <a:pt x="5504" y="11409"/>
                    <a:pt x="8239" y="4938"/>
                    <a:pt x="8139" y="2369"/>
                  </a:cubicBezTo>
                  <a:cubicBezTo>
                    <a:pt x="8072" y="801"/>
                    <a:pt x="7672" y="1"/>
                    <a:pt x="69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0"/>
            <p:cNvSpPr/>
            <p:nvPr/>
          </p:nvSpPr>
          <p:spPr>
            <a:xfrm flipH="1">
              <a:off x="8570783" y="3988191"/>
              <a:ext cx="202103" cy="236024"/>
            </a:xfrm>
            <a:custGeom>
              <a:avLst/>
              <a:gdLst/>
              <a:ahLst/>
              <a:cxnLst/>
              <a:rect l="l" t="t" r="r" b="b"/>
              <a:pathLst>
                <a:path w="11529" h="13464" extrusionOk="0">
                  <a:moveTo>
                    <a:pt x="2097" y="0"/>
                  </a:moveTo>
                  <a:cubicBezTo>
                    <a:pt x="1058" y="0"/>
                    <a:pt x="1435" y="1762"/>
                    <a:pt x="1435" y="1762"/>
                  </a:cubicBezTo>
                  <a:cubicBezTo>
                    <a:pt x="1435" y="1762"/>
                    <a:pt x="1" y="8100"/>
                    <a:pt x="6606" y="12569"/>
                  </a:cubicBezTo>
                  <a:cubicBezTo>
                    <a:pt x="7514" y="13192"/>
                    <a:pt x="8179" y="13464"/>
                    <a:pt x="8642" y="13464"/>
                  </a:cubicBezTo>
                  <a:cubicBezTo>
                    <a:pt x="11528" y="13464"/>
                    <a:pt x="6572" y="2902"/>
                    <a:pt x="3870" y="861"/>
                  </a:cubicBezTo>
                  <a:cubicBezTo>
                    <a:pt x="3036" y="231"/>
                    <a:pt x="2474" y="0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0"/>
            <p:cNvSpPr/>
            <p:nvPr/>
          </p:nvSpPr>
          <p:spPr>
            <a:xfrm flipH="1">
              <a:off x="8590418" y="3984581"/>
              <a:ext cx="176615" cy="243264"/>
            </a:xfrm>
            <a:custGeom>
              <a:avLst/>
              <a:gdLst/>
              <a:ahLst/>
              <a:cxnLst/>
              <a:rect l="l" t="t" r="r" b="b"/>
              <a:pathLst>
                <a:path w="10075" h="13877" extrusionOk="0">
                  <a:moveTo>
                    <a:pt x="1768" y="400"/>
                  </a:moveTo>
                  <a:cubicBezTo>
                    <a:pt x="2035" y="400"/>
                    <a:pt x="2502" y="567"/>
                    <a:pt x="3403" y="1234"/>
                  </a:cubicBezTo>
                  <a:cubicBezTo>
                    <a:pt x="5671" y="2902"/>
                    <a:pt x="9607" y="10841"/>
                    <a:pt x="8907" y="13009"/>
                  </a:cubicBezTo>
                  <a:cubicBezTo>
                    <a:pt x="8807" y="13309"/>
                    <a:pt x="8607" y="13476"/>
                    <a:pt x="8306" y="13476"/>
                  </a:cubicBezTo>
                  <a:cubicBezTo>
                    <a:pt x="7839" y="13476"/>
                    <a:pt x="7206" y="13176"/>
                    <a:pt x="6372" y="12609"/>
                  </a:cubicBezTo>
                  <a:cubicBezTo>
                    <a:pt x="0" y="8272"/>
                    <a:pt x="1301" y="2068"/>
                    <a:pt x="1301" y="2001"/>
                  </a:cubicBezTo>
                  <a:cubicBezTo>
                    <a:pt x="1301" y="2001"/>
                    <a:pt x="1301" y="1968"/>
                    <a:pt x="1301" y="1934"/>
                  </a:cubicBezTo>
                  <a:cubicBezTo>
                    <a:pt x="1235" y="1668"/>
                    <a:pt x="1168" y="900"/>
                    <a:pt x="1401" y="567"/>
                  </a:cubicBezTo>
                  <a:cubicBezTo>
                    <a:pt x="1501" y="467"/>
                    <a:pt x="1602" y="400"/>
                    <a:pt x="1768" y="400"/>
                  </a:cubicBezTo>
                  <a:close/>
                  <a:moveTo>
                    <a:pt x="1753" y="0"/>
                  </a:moveTo>
                  <a:cubicBezTo>
                    <a:pt x="1478" y="0"/>
                    <a:pt x="1262" y="102"/>
                    <a:pt x="1101" y="300"/>
                  </a:cubicBezTo>
                  <a:cubicBezTo>
                    <a:pt x="701" y="800"/>
                    <a:pt x="834" y="1734"/>
                    <a:pt x="901" y="1968"/>
                  </a:cubicBezTo>
                  <a:cubicBezTo>
                    <a:pt x="834" y="2235"/>
                    <a:pt x="567" y="3736"/>
                    <a:pt x="1001" y="5737"/>
                  </a:cubicBezTo>
                  <a:cubicBezTo>
                    <a:pt x="1435" y="7739"/>
                    <a:pt x="2669" y="10607"/>
                    <a:pt x="6138" y="12942"/>
                  </a:cubicBezTo>
                  <a:cubicBezTo>
                    <a:pt x="7039" y="13576"/>
                    <a:pt x="7773" y="13876"/>
                    <a:pt x="8306" y="13876"/>
                  </a:cubicBezTo>
                  <a:cubicBezTo>
                    <a:pt x="8773" y="13876"/>
                    <a:pt x="9140" y="13643"/>
                    <a:pt x="9274" y="13142"/>
                  </a:cubicBezTo>
                  <a:cubicBezTo>
                    <a:pt x="10074" y="10807"/>
                    <a:pt x="6071" y="2702"/>
                    <a:pt x="3670" y="900"/>
                  </a:cubicBezTo>
                  <a:cubicBezTo>
                    <a:pt x="2852" y="292"/>
                    <a:pt x="2218" y="0"/>
                    <a:pt x="175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0"/>
            <p:cNvSpPr/>
            <p:nvPr/>
          </p:nvSpPr>
          <p:spPr>
            <a:xfrm flipH="1">
              <a:off x="8422005" y="3986228"/>
              <a:ext cx="361924" cy="142782"/>
            </a:xfrm>
            <a:custGeom>
              <a:avLst/>
              <a:gdLst/>
              <a:ahLst/>
              <a:cxnLst/>
              <a:rect l="l" t="t" r="r" b="b"/>
              <a:pathLst>
                <a:path w="20646" h="8145" extrusionOk="0">
                  <a:moveTo>
                    <a:pt x="3478" y="0"/>
                  </a:moveTo>
                  <a:cubicBezTo>
                    <a:pt x="1" y="0"/>
                    <a:pt x="2299" y="2141"/>
                    <a:pt x="2299" y="2141"/>
                  </a:cubicBezTo>
                  <a:cubicBezTo>
                    <a:pt x="2299" y="2141"/>
                    <a:pt x="4687" y="8145"/>
                    <a:pt x="12607" y="8145"/>
                  </a:cubicBezTo>
                  <a:cubicBezTo>
                    <a:pt x="12629" y="8145"/>
                    <a:pt x="12651" y="8145"/>
                    <a:pt x="12673" y="8145"/>
                  </a:cubicBezTo>
                  <a:cubicBezTo>
                    <a:pt x="20645" y="8078"/>
                    <a:pt x="7736" y="173"/>
                    <a:pt x="3800" y="6"/>
                  </a:cubicBezTo>
                  <a:cubicBezTo>
                    <a:pt x="3687" y="2"/>
                    <a:pt x="3580" y="0"/>
                    <a:pt x="3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0"/>
            <p:cNvSpPr/>
            <p:nvPr/>
          </p:nvSpPr>
          <p:spPr>
            <a:xfrm flipH="1">
              <a:off x="8512655" y="3982810"/>
              <a:ext cx="251450" cy="149724"/>
            </a:xfrm>
            <a:custGeom>
              <a:avLst/>
              <a:gdLst/>
              <a:ahLst/>
              <a:cxnLst/>
              <a:rect l="l" t="t" r="r" b="b"/>
              <a:pathLst>
                <a:path w="14344" h="8541" extrusionOk="0">
                  <a:moveTo>
                    <a:pt x="2302" y="401"/>
                  </a:moveTo>
                  <a:cubicBezTo>
                    <a:pt x="2402" y="401"/>
                    <a:pt x="2535" y="401"/>
                    <a:pt x="2669" y="434"/>
                  </a:cubicBezTo>
                  <a:cubicBezTo>
                    <a:pt x="4036" y="468"/>
                    <a:pt x="6805" y="1602"/>
                    <a:pt x="9440" y="3170"/>
                  </a:cubicBezTo>
                  <a:cubicBezTo>
                    <a:pt x="12142" y="4771"/>
                    <a:pt x="13910" y="6405"/>
                    <a:pt x="13877" y="7272"/>
                  </a:cubicBezTo>
                  <a:cubicBezTo>
                    <a:pt x="13877" y="7973"/>
                    <a:pt x="12609" y="8106"/>
                    <a:pt x="11542" y="8106"/>
                  </a:cubicBezTo>
                  <a:lnTo>
                    <a:pt x="11475" y="8106"/>
                  </a:lnTo>
                  <a:cubicBezTo>
                    <a:pt x="3803" y="8106"/>
                    <a:pt x="1401" y="2336"/>
                    <a:pt x="1368" y="2269"/>
                  </a:cubicBezTo>
                  <a:cubicBezTo>
                    <a:pt x="1368" y="2236"/>
                    <a:pt x="1334" y="2202"/>
                    <a:pt x="1301" y="2202"/>
                  </a:cubicBezTo>
                  <a:cubicBezTo>
                    <a:pt x="1101" y="1969"/>
                    <a:pt x="501" y="1302"/>
                    <a:pt x="667" y="901"/>
                  </a:cubicBezTo>
                  <a:cubicBezTo>
                    <a:pt x="767" y="568"/>
                    <a:pt x="1368" y="401"/>
                    <a:pt x="2302" y="401"/>
                  </a:cubicBezTo>
                  <a:close/>
                  <a:moveTo>
                    <a:pt x="2302" y="1"/>
                  </a:moveTo>
                  <a:cubicBezTo>
                    <a:pt x="1134" y="1"/>
                    <a:pt x="467" y="234"/>
                    <a:pt x="267" y="734"/>
                  </a:cubicBezTo>
                  <a:cubicBezTo>
                    <a:pt x="0" y="1435"/>
                    <a:pt x="801" y="2269"/>
                    <a:pt x="1001" y="2469"/>
                  </a:cubicBezTo>
                  <a:cubicBezTo>
                    <a:pt x="1101" y="2736"/>
                    <a:pt x="1735" y="4104"/>
                    <a:pt x="3202" y="5471"/>
                  </a:cubicBezTo>
                  <a:cubicBezTo>
                    <a:pt x="4704" y="6872"/>
                    <a:pt x="7305" y="8540"/>
                    <a:pt x="11475" y="8540"/>
                  </a:cubicBezTo>
                  <a:lnTo>
                    <a:pt x="11542" y="8540"/>
                  </a:lnTo>
                  <a:cubicBezTo>
                    <a:pt x="13376" y="8540"/>
                    <a:pt x="14277" y="8106"/>
                    <a:pt x="14310" y="7272"/>
                  </a:cubicBezTo>
                  <a:cubicBezTo>
                    <a:pt x="14344" y="4837"/>
                    <a:pt x="5671" y="134"/>
                    <a:pt x="26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0"/>
            <p:cNvSpPr/>
            <p:nvPr/>
          </p:nvSpPr>
          <p:spPr>
            <a:xfrm flipH="1">
              <a:off x="8389911" y="3942356"/>
              <a:ext cx="361328" cy="95714"/>
            </a:xfrm>
            <a:custGeom>
              <a:avLst/>
              <a:gdLst/>
              <a:ahLst/>
              <a:cxnLst/>
              <a:rect l="l" t="t" r="r" b="b"/>
              <a:pathLst>
                <a:path w="20612" h="5460" extrusionOk="0">
                  <a:moveTo>
                    <a:pt x="7664" y="1"/>
                  </a:moveTo>
                  <a:cubicBezTo>
                    <a:pt x="5982" y="1"/>
                    <a:pt x="4492" y="162"/>
                    <a:pt x="3636" y="507"/>
                  </a:cubicBezTo>
                  <a:cubicBezTo>
                    <a:pt x="0" y="2008"/>
                    <a:pt x="3169" y="3076"/>
                    <a:pt x="3169" y="3076"/>
                  </a:cubicBezTo>
                  <a:cubicBezTo>
                    <a:pt x="3169" y="3076"/>
                    <a:pt x="5677" y="5459"/>
                    <a:pt x="9836" y="5459"/>
                  </a:cubicBezTo>
                  <a:cubicBezTo>
                    <a:pt x="11372" y="5459"/>
                    <a:pt x="13134" y="5134"/>
                    <a:pt x="15077" y="4243"/>
                  </a:cubicBezTo>
                  <a:cubicBezTo>
                    <a:pt x="20611" y="1693"/>
                    <a:pt x="13123" y="1"/>
                    <a:pt x="7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0"/>
            <p:cNvSpPr/>
            <p:nvPr/>
          </p:nvSpPr>
          <p:spPr>
            <a:xfrm flipH="1">
              <a:off x="8446572" y="3938956"/>
              <a:ext cx="275449" cy="102936"/>
            </a:xfrm>
            <a:custGeom>
              <a:avLst/>
              <a:gdLst/>
              <a:ahLst/>
              <a:cxnLst/>
              <a:rect l="l" t="t" r="r" b="b"/>
              <a:pathLst>
                <a:path w="15713" h="5872" extrusionOk="0">
                  <a:moveTo>
                    <a:pt x="6072" y="401"/>
                  </a:moveTo>
                  <a:cubicBezTo>
                    <a:pt x="10108" y="401"/>
                    <a:pt x="14878" y="1335"/>
                    <a:pt x="15145" y="2603"/>
                  </a:cubicBezTo>
                  <a:cubicBezTo>
                    <a:pt x="15245" y="3070"/>
                    <a:pt x="14611" y="3637"/>
                    <a:pt x="13344" y="4237"/>
                  </a:cubicBezTo>
                  <a:cubicBezTo>
                    <a:pt x="11576" y="5038"/>
                    <a:pt x="9841" y="5438"/>
                    <a:pt x="8140" y="5438"/>
                  </a:cubicBezTo>
                  <a:cubicBezTo>
                    <a:pt x="4137" y="5438"/>
                    <a:pt x="1669" y="3136"/>
                    <a:pt x="1635" y="3136"/>
                  </a:cubicBezTo>
                  <a:cubicBezTo>
                    <a:pt x="1635" y="3103"/>
                    <a:pt x="1602" y="3070"/>
                    <a:pt x="1569" y="3070"/>
                  </a:cubicBezTo>
                  <a:cubicBezTo>
                    <a:pt x="1268" y="2970"/>
                    <a:pt x="435" y="2603"/>
                    <a:pt x="435" y="2169"/>
                  </a:cubicBezTo>
                  <a:cubicBezTo>
                    <a:pt x="435" y="1936"/>
                    <a:pt x="635" y="1502"/>
                    <a:pt x="2069" y="901"/>
                  </a:cubicBezTo>
                  <a:cubicBezTo>
                    <a:pt x="2836" y="601"/>
                    <a:pt x="4271" y="401"/>
                    <a:pt x="6072" y="401"/>
                  </a:cubicBezTo>
                  <a:close/>
                  <a:moveTo>
                    <a:pt x="6072" y="1"/>
                  </a:moveTo>
                  <a:cubicBezTo>
                    <a:pt x="4204" y="1"/>
                    <a:pt x="2736" y="168"/>
                    <a:pt x="1902" y="534"/>
                  </a:cubicBezTo>
                  <a:cubicBezTo>
                    <a:pt x="601" y="1035"/>
                    <a:pt x="1" y="1569"/>
                    <a:pt x="1" y="2169"/>
                  </a:cubicBezTo>
                  <a:cubicBezTo>
                    <a:pt x="34" y="2903"/>
                    <a:pt x="1135" y="3370"/>
                    <a:pt x="1402" y="3470"/>
                  </a:cubicBezTo>
                  <a:cubicBezTo>
                    <a:pt x="1702" y="3737"/>
                    <a:pt x="4171" y="5872"/>
                    <a:pt x="8140" y="5872"/>
                  </a:cubicBezTo>
                  <a:cubicBezTo>
                    <a:pt x="9908" y="5872"/>
                    <a:pt x="11709" y="5438"/>
                    <a:pt x="13511" y="4604"/>
                  </a:cubicBezTo>
                  <a:cubicBezTo>
                    <a:pt x="15045" y="3904"/>
                    <a:pt x="15712" y="3203"/>
                    <a:pt x="15545" y="2503"/>
                  </a:cubicBezTo>
                  <a:cubicBezTo>
                    <a:pt x="15178" y="801"/>
                    <a:pt x="9674" y="1"/>
                    <a:pt x="60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0"/>
            <p:cNvSpPr/>
            <p:nvPr/>
          </p:nvSpPr>
          <p:spPr>
            <a:xfrm flipH="1">
              <a:off x="8627832" y="3898502"/>
              <a:ext cx="234814" cy="162170"/>
            </a:xfrm>
            <a:custGeom>
              <a:avLst/>
              <a:gdLst/>
              <a:ahLst/>
              <a:cxnLst/>
              <a:rect l="l" t="t" r="r" b="b"/>
              <a:pathLst>
                <a:path w="13395" h="9251" extrusionOk="0">
                  <a:moveTo>
                    <a:pt x="6720" y="1"/>
                  </a:moveTo>
                  <a:cubicBezTo>
                    <a:pt x="5551" y="1"/>
                    <a:pt x="4248" y="482"/>
                    <a:pt x="3054" y="2009"/>
                  </a:cubicBezTo>
                  <a:cubicBezTo>
                    <a:pt x="1" y="5911"/>
                    <a:pt x="4046" y="9250"/>
                    <a:pt x="8043" y="9250"/>
                  </a:cubicBezTo>
                  <a:cubicBezTo>
                    <a:pt x="8282" y="9250"/>
                    <a:pt x="8521" y="9238"/>
                    <a:pt x="8758" y="9214"/>
                  </a:cubicBezTo>
                  <a:cubicBezTo>
                    <a:pt x="12961" y="8780"/>
                    <a:pt x="13394" y="3877"/>
                    <a:pt x="10326" y="1408"/>
                  </a:cubicBezTo>
                  <a:cubicBezTo>
                    <a:pt x="10326" y="1408"/>
                    <a:pt x="8719" y="1"/>
                    <a:pt x="6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0"/>
            <p:cNvSpPr/>
            <p:nvPr/>
          </p:nvSpPr>
          <p:spPr>
            <a:xfrm flipH="1">
              <a:off x="8733690" y="3925898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63" y="0"/>
                  </a:moveTo>
                  <a:cubicBezTo>
                    <a:pt x="695" y="0"/>
                    <a:pt x="414" y="82"/>
                    <a:pt x="134" y="245"/>
                  </a:cubicBezTo>
                  <a:cubicBezTo>
                    <a:pt x="34" y="312"/>
                    <a:pt x="1" y="446"/>
                    <a:pt x="68" y="546"/>
                  </a:cubicBezTo>
                  <a:cubicBezTo>
                    <a:pt x="111" y="610"/>
                    <a:pt x="182" y="647"/>
                    <a:pt x="244" y="647"/>
                  </a:cubicBezTo>
                  <a:cubicBezTo>
                    <a:pt x="279" y="647"/>
                    <a:pt x="311" y="636"/>
                    <a:pt x="334" y="612"/>
                  </a:cubicBezTo>
                  <a:cubicBezTo>
                    <a:pt x="544" y="473"/>
                    <a:pt x="753" y="414"/>
                    <a:pt x="951" y="414"/>
                  </a:cubicBezTo>
                  <a:cubicBezTo>
                    <a:pt x="1037" y="414"/>
                    <a:pt x="1121" y="425"/>
                    <a:pt x="1202" y="446"/>
                  </a:cubicBezTo>
                  <a:cubicBezTo>
                    <a:pt x="1602" y="546"/>
                    <a:pt x="1835" y="913"/>
                    <a:pt x="1835" y="946"/>
                  </a:cubicBezTo>
                  <a:cubicBezTo>
                    <a:pt x="1869" y="1013"/>
                    <a:pt x="1936" y="1046"/>
                    <a:pt x="2002" y="1046"/>
                  </a:cubicBezTo>
                  <a:cubicBezTo>
                    <a:pt x="2036" y="1046"/>
                    <a:pt x="2069" y="1013"/>
                    <a:pt x="2102" y="1013"/>
                  </a:cubicBezTo>
                  <a:cubicBezTo>
                    <a:pt x="2202" y="946"/>
                    <a:pt x="2236" y="812"/>
                    <a:pt x="2169" y="712"/>
                  </a:cubicBezTo>
                  <a:cubicBezTo>
                    <a:pt x="2169" y="712"/>
                    <a:pt x="1869" y="179"/>
                    <a:pt x="1302" y="45"/>
                  </a:cubicBezTo>
                  <a:cubicBezTo>
                    <a:pt x="1192" y="15"/>
                    <a:pt x="1079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0"/>
            <p:cNvSpPr/>
            <p:nvPr/>
          </p:nvSpPr>
          <p:spPr>
            <a:xfrm flipH="1">
              <a:off x="8709712" y="3973836"/>
              <a:ext cx="39197" cy="18354"/>
            </a:xfrm>
            <a:custGeom>
              <a:avLst/>
              <a:gdLst/>
              <a:ahLst/>
              <a:cxnLst/>
              <a:rect l="l" t="t" r="r" b="b"/>
              <a:pathLst>
                <a:path w="2236" h="1047" extrusionOk="0">
                  <a:moveTo>
                    <a:pt x="937" y="1"/>
                  </a:moveTo>
                  <a:cubicBezTo>
                    <a:pt x="678" y="1"/>
                    <a:pt x="414" y="82"/>
                    <a:pt x="134" y="246"/>
                  </a:cubicBezTo>
                  <a:cubicBezTo>
                    <a:pt x="34" y="312"/>
                    <a:pt x="0" y="446"/>
                    <a:pt x="67" y="546"/>
                  </a:cubicBezTo>
                  <a:cubicBezTo>
                    <a:pt x="89" y="611"/>
                    <a:pt x="152" y="647"/>
                    <a:pt x="221" y="647"/>
                  </a:cubicBezTo>
                  <a:cubicBezTo>
                    <a:pt x="259" y="647"/>
                    <a:pt x="299" y="636"/>
                    <a:pt x="334" y="613"/>
                  </a:cubicBezTo>
                  <a:cubicBezTo>
                    <a:pt x="557" y="489"/>
                    <a:pt x="779" y="420"/>
                    <a:pt x="975" y="420"/>
                  </a:cubicBezTo>
                  <a:cubicBezTo>
                    <a:pt x="1043" y="420"/>
                    <a:pt x="1108" y="429"/>
                    <a:pt x="1168" y="446"/>
                  </a:cubicBezTo>
                  <a:cubicBezTo>
                    <a:pt x="1568" y="546"/>
                    <a:pt x="1802" y="946"/>
                    <a:pt x="1802" y="946"/>
                  </a:cubicBezTo>
                  <a:cubicBezTo>
                    <a:pt x="1835" y="1013"/>
                    <a:pt x="1935" y="1046"/>
                    <a:pt x="2002" y="1046"/>
                  </a:cubicBezTo>
                  <a:cubicBezTo>
                    <a:pt x="2035" y="1046"/>
                    <a:pt x="2069" y="1046"/>
                    <a:pt x="2102" y="1013"/>
                  </a:cubicBezTo>
                  <a:cubicBezTo>
                    <a:pt x="2202" y="946"/>
                    <a:pt x="2235" y="813"/>
                    <a:pt x="2169" y="713"/>
                  </a:cubicBezTo>
                  <a:cubicBezTo>
                    <a:pt x="2169" y="713"/>
                    <a:pt x="1868" y="179"/>
                    <a:pt x="1268" y="46"/>
                  </a:cubicBezTo>
                  <a:cubicBezTo>
                    <a:pt x="1158" y="16"/>
                    <a:pt x="1048" y="1"/>
                    <a:pt x="9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0"/>
            <p:cNvSpPr/>
            <p:nvPr/>
          </p:nvSpPr>
          <p:spPr>
            <a:xfrm flipH="1">
              <a:off x="8679318" y="3944021"/>
              <a:ext cx="39180" cy="18354"/>
            </a:xfrm>
            <a:custGeom>
              <a:avLst/>
              <a:gdLst/>
              <a:ahLst/>
              <a:cxnLst/>
              <a:rect l="l" t="t" r="r" b="b"/>
              <a:pathLst>
                <a:path w="2235" h="1047" extrusionOk="0">
                  <a:moveTo>
                    <a:pt x="963" y="0"/>
                  </a:moveTo>
                  <a:cubicBezTo>
                    <a:pt x="694" y="0"/>
                    <a:pt x="414" y="82"/>
                    <a:pt x="133" y="245"/>
                  </a:cubicBezTo>
                  <a:cubicBezTo>
                    <a:pt x="33" y="312"/>
                    <a:pt x="0" y="446"/>
                    <a:pt x="67" y="546"/>
                  </a:cubicBezTo>
                  <a:cubicBezTo>
                    <a:pt x="110" y="610"/>
                    <a:pt x="167" y="647"/>
                    <a:pt x="229" y="647"/>
                  </a:cubicBezTo>
                  <a:cubicBezTo>
                    <a:pt x="263" y="647"/>
                    <a:pt x="298" y="636"/>
                    <a:pt x="334" y="612"/>
                  </a:cubicBezTo>
                  <a:cubicBezTo>
                    <a:pt x="543" y="473"/>
                    <a:pt x="752" y="414"/>
                    <a:pt x="939" y="414"/>
                  </a:cubicBezTo>
                  <a:cubicBezTo>
                    <a:pt x="1020" y="414"/>
                    <a:pt x="1097" y="425"/>
                    <a:pt x="1168" y="446"/>
                  </a:cubicBezTo>
                  <a:cubicBezTo>
                    <a:pt x="1601" y="546"/>
                    <a:pt x="1835" y="913"/>
                    <a:pt x="1835" y="946"/>
                  </a:cubicBezTo>
                  <a:cubicBezTo>
                    <a:pt x="1868" y="1013"/>
                    <a:pt x="1935" y="1046"/>
                    <a:pt x="2001" y="1046"/>
                  </a:cubicBezTo>
                  <a:cubicBezTo>
                    <a:pt x="2035" y="1046"/>
                    <a:pt x="2068" y="1013"/>
                    <a:pt x="2102" y="1013"/>
                  </a:cubicBezTo>
                  <a:cubicBezTo>
                    <a:pt x="2202" y="946"/>
                    <a:pt x="2235" y="813"/>
                    <a:pt x="2168" y="712"/>
                  </a:cubicBezTo>
                  <a:cubicBezTo>
                    <a:pt x="2168" y="712"/>
                    <a:pt x="1868" y="179"/>
                    <a:pt x="1301" y="45"/>
                  </a:cubicBezTo>
                  <a:cubicBezTo>
                    <a:pt x="1191" y="15"/>
                    <a:pt x="1078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0"/>
            <p:cNvSpPr/>
            <p:nvPr/>
          </p:nvSpPr>
          <p:spPr>
            <a:xfrm flipH="1">
              <a:off x="8660020" y="3982039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0"/>
                  </a:moveTo>
                  <a:cubicBezTo>
                    <a:pt x="701" y="0"/>
                    <a:pt x="418" y="89"/>
                    <a:pt x="134" y="278"/>
                  </a:cubicBezTo>
                  <a:cubicBezTo>
                    <a:pt x="34" y="311"/>
                    <a:pt x="1" y="445"/>
                    <a:pt x="68" y="545"/>
                  </a:cubicBezTo>
                  <a:cubicBezTo>
                    <a:pt x="111" y="610"/>
                    <a:pt x="182" y="646"/>
                    <a:pt x="253" y="646"/>
                  </a:cubicBezTo>
                  <a:cubicBezTo>
                    <a:pt x="293" y="646"/>
                    <a:pt x="332" y="635"/>
                    <a:pt x="368" y="612"/>
                  </a:cubicBezTo>
                  <a:cubicBezTo>
                    <a:pt x="590" y="488"/>
                    <a:pt x="795" y="419"/>
                    <a:pt x="994" y="419"/>
                  </a:cubicBezTo>
                  <a:cubicBezTo>
                    <a:pt x="1064" y="419"/>
                    <a:pt x="1133" y="428"/>
                    <a:pt x="1202" y="445"/>
                  </a:cubicBezTo>
                  <a:cubicBezTo>
                    <a:pt x="1602" y="545"/>
                    <a:pt x="1835" y="945"/>
                    <a:pt x="1835" y="945"/>
                  </a:cubicBezTo>
                  <a:cubicBezTo>
                    <a:pt x="1869" y="1012"/>
                    <a:pt x="1936" y="1045"/>
                    <a:pt x="2002" y="1045"/>
                  </a:cubicBezTo>
                  <a:cubicBezTo>
                    <a:pt x="2036" y="1045"/>
                    <a:pt x="2069" y="1045"/>
                    <a:pt x="2102" y="1012"/>
                  </a:cubicBezTo>
                  <a:cubicBezTo>
                    <a:pt x="2202" y="979"/>
                    <a:pt x="2236" y="845"/>
                    <a:pt x="2202" y="745"/>
                  </a:cubicBezTo>
                  <a:cubicBezTo>
                    <a:pt x="2169" y="712"/>
                    <a:pt x="1869" y="211"/>
                    <a:pt x="1302" y="45"/>
                  </a:cubicBezTo>
                  <a:cubicBezTo>
                    <a:pt x="1195" y="15"/>
                    <a:pt x="1085" y="0"/>
                    <a:pt x="97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0"/>
            <p:cNvSpPr/>
            <p:nvPr/>
          </p:nvSpPr>
          <p:spPr>
            <a:xfrm flipH="1">
              <a:off x="8692762" y="4020040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47" y="1"/>
                  </a:moveTo>
                  <a:cubicBezTo>
                    <a:pt x="685" y="1"/>
                    <a:pt x="418" y="89"/>
                    <a:pt x="134" y="278"/>
                  </a:cubicBezTo>
                  <a:cubicBezTo>
                    <a:pt x="34" y="312"/>
                    <a:pt x="1" y="445"/>
                    <a:pt x="34" y="545"/>
                  </a:cubicBezTo>
                  <a:cubicBezTo>
                    <a:pt x="77" y="610"/>
                    <a:pt x="148" y="647"/>
                    <a:pt x="220" y="647"/>
                  </a:cubicBezTo>
                  <a:cubicBezTo>
                    <a:pt x="259" y="647"/>
                    <a:pt x="299" y="635"/>
                    <a:pt x="334" y="612"/>
                  </a:cubicBezTo>
                  <a:cubicBezTo>
                    <a:pt x="557" y="488"/>
                    <a:pt x="761" y="420"/>
                    <a:pt x="961" y="420"/>
                  </a:cubicBezTo>
                  <a:cubicBezTo>
                    <a:pt x="1030" y="420"/>
                    <a:pt x="1099" y="428"/>
                    <a:pt x="1168" y="445"/>
                  </a:cubicBezTo>
                  <a:cubicBezTo>
                    <a:pt x="1569" y="545"/>
                    <a:pt x="1802" y="945"/>
                    <a:pt x="1802" y="945"/>
                  </a:cubicBezTo>
                  <a:cubicBezTo>
                    <a:pt x="1835" y="1012"/>
                    <a:pt x="1902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268" y="45"/>
                  </a:cubicBezTo>
                  <a:cubicBezTo>
                    <a:pt x="1161" y="16"/>
                    <a:pt x="1055" y="1"/>
                    <a:pt x="9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0"/>
            <p:cNvSpPr/>
            <p:nvPr/>
          </p:nvSpPr>
          <p:spPr>
            <a:xfrm flipH="1">
              <a:off x="8751813" y="4013607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1"/>
                  </a:moveTo>
                  <a:cubicBezTo>
                    <a:pt x="701" y="1"/>
                    <a:pt x="418" y="89"/>
                    <a:pt x="134" y="278"/>
                  </a:cubicBezTo>
                  <a:cubicBezTo>
                    <a:pt x="34" y="312"/>
                    <a:pt x="1" y="445"/>
                    <a:pt x="67" y="545"/>
                  </a:cubicBezTo>
                  <a:cubicBezTo>
                    <a:pt x="111" y="610"/>
                    <a:pt x="168" y="647"/>
                    <a:pt x="229" y="647"/>
                  </a:cubicBezTo>
                  <a:cubicBezTo>
                    <a:pt x="263" y="647"/>
                    <a:pt x="299" y="636"/>
                    <a:pt x="334" y="612"/>
                  </a:cubicBezTo>
                  <a:cubicBezTo>
                    <a:pt x="557" y="488"/>
                    <a:pt x="780" y="420"/>
                    <a:pt x="975" y="420"/>
                  </a:cubicBezTo>
                  <a:cubicBezTo>
                    <a:pt x="1043" y="420"/>
                    <a:pt x="1108" y="428"/>
                    <a:pt x="1168" y="445"/>
                  </a:cubicBezTo>
                  <a:cubicBezTo>
                    <a:pt x="1602" y="545"/>
                    <a:pt x="1835" y="946"/>
                    <a:pt x="1835" y="946"/>
                  </a:cubicBezTo>
                  <a:cubicBezTo>
                    <a:pt x="1869" y="1012"/>
                    <a:pt x="1935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302" y="45"/>
                  </a:cubicBezTo>
                  <a:cubicBezTo>
                    <a:pt x="1195" y="16"/>
                    <a:pt x="1085" y="1"/>
                    <a:pt x="97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0"/>
            <p:cNvSpPr/>
            <p:nvPr/>
          </p:nvSpPr>
          <p:spPr>
            <a:xfrm flipH="1">
              <a:off x="8769359" y="3972784"/>
              <a:ext cx="39180" cy="18231"/>
            </a:xfrm>
            <a:custGeom>
              <a:avLst/>
              <a:gdLst/>
              <a:ahLst/>
              <a:cxnLst/>
              <a:rect l="l" t="t" r="r" b="b"/>
              <a:pathLst>
                <a:path w="2235" h="1040" extrusionOk="0">
                  <a:moveTo>
                    <a:pt x="1007" y="0"/>
                  </a:moveTo>
                  <a:cubicBezTo>
                    <a:pt x="725" y="0"/>
                    <a:pt x="429" y="100"/>
                    <a:pt x="133" y="272"/>
                  </a:cubicBezTo>
                  <a:cubicBezTo>
                    <a:pt x="33" y="339"/>
                    <a:pt x="0" y="439"/>
                    <a:pt x="67" y="539"/>
                  </a:cubicBezTo>
                  <a:cubicBezTo>
                    <a:pt x="110" y="604"/>
                    <a:pt x="181" y="641"/>
                    <a:pt x="253" y="641"/>
                  </a:cubicBezTo>
                  <a:cubicBezTo>
                    <a:pt x="292" y="641"/>
                    <a:pt x="332" y="630"/>
                    <a:pt x="367" y="606"/>
                  </a:cubicBezTo>
                  <a:cubicBezTo>
                    <a:pt x="590" y="482"/>
                    <a:pt x="794" y="414"/>
                    <a:pt x="994" y="414"/>
                  </a:cubicBezTo>
                  <a:cubicBezTo>
                    <a:pt x="1063" y="414"/>
                    <a:pt x="1132" y="422"/>
                    <a:pt x="1201" y="439"/>
                  </a:cubicBezTo>
                  <a:cubicBezTo>
                    <a:pt x="1601" y="573"/>
                    <a:pt x="1835" y="940"/>
                    <a:pt x="1835" y="940"/>
                  </a:cubicBezTo>
                  <a:cubicBezTo>
                    <a:pt x="1868" y="1006"/>
                    <a:pt x="1935" y="1040"/>
                    <a:pt x="2001" y="1040"/>
                  </a:cubicBezTo>
                  <a:lnTo>
                    <a:pt x="2102" y="1040"/>
                  </a:lnTo>
                  <a:cubicBezTo>
                    <a:pt x="2202" y="973"/>
                    <a:pt x="2235" y="839"/>
                    <a:pt x="2202" y="739"/>
                  </a:cubicBezTo>
                  <a:cubicBezTo>
                    <a:pt x="2168" y="706"/>
                    <a:pt x="1868" y="206"/>
                    <a:pt x="1301" y="39"/>
                  </a:cubicBezTo>
                  <a:cubicBezTo>
                    <a:pt x="1205" y="13"/>
                    <a:pt x="1107" y="0"/>
                    <a:pt x="10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0"/>
            <p:cNvSpPr/>
            <p:nvPr/>
          </p:nvSpPr>
          <p:spPr>
            <a:xfrm flipH="1">
              <a:off x="8427298" y="4692074"/>
              <a:ext cx="225716" cy="144745"/>
            </a:xfrm>
            <a:custGeom>
              <a:avLst/>
              <a:gdLst/>
              <a:ahLst/>
              <a:cxnLst/>
              <a:rect l="l" t="t" r="r" b="b"/>
              <a:pathLst>
                <a:path w="12876" h="8257" extrusionOk="0">
                  <a:moveTo>
                    <a:pt x="9398" y="0"/>
                  </a:moveTo>
                  <a:cubicBezTo>
                    <a:pt x="6527" y="0"/>
                    <a:pt x="2527" y="1346"/>
                    <a:pt x="0" y="7870"/>
                  </a:cubicBezTo>
                  <a:cubicBezTo>
                    <a:pt x="0" y="7870"/>
                    <a:pt x="1429" y="8256"/>
                    <a:pt x="3349" y="8256"/>
                  </a:cubicBezTo>
                  <a:cubicBezTo>
                    <a:pt x="6691" y="8256"/>
                    <a:pt x="11520" y="7085"/>
                    <a:pt x="12876" y="665"/>
                  </a:cubicBezTo>
                  <a:cubicBezTo>
                    <a:pt x="12876" y="665"/>
                    <a:pt x="11416" y="0"/>
                    <a:pt x="9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0"/>
            <p:cNvSpPr/>
            <p:nvPr/>
          </p:nvSpPr>
          <p:spPr>
            <a:xfrm flipH="1">
              <a:off x="8488110" y="4735262"/>
              <a:ext cx="164326" cy="93610"/>
            </a:xfrm>
            <a:custGeom>
              <a:avLst/>
              <a:gdLst/>
              <a:ahLst/>
              <a:cxnLst/>
              <a:rect l="l" t="t" r="r" b="b"/>
              <a:pathLst>
                <a:path w="9374" h="5340" extrusionOk="0">
                  <a:moveTo>
                    <a:pt x="9130" y="1"/>
                  </a:moveTo>
                  <a:cubicBezTo>
                    <a:pt x="9096" y="1"/>
                    <a:pt x="9064" y="12"/>
                    <a:pt x="9040" y="36"/>
                  </a:cubicBezTo>
                  <a:cubicBezTo>
                    <a:pt x="8940" y="69"/>
                    <a:pt x="1435" y="4572"/>
                    <a:pt x="167" y="4939"/>
                  </a:cubicBezTo>
                  <a:cubicBezTo>
                    <a:pt x="67" y="4973"/>
                    <a:pt x="0" y="5073"/>
                    <a:pt x="34" y="5206"/>
                  </a:cubicBezTo>
                  <a:cubicBezTo>
                    <a:pt x="67" y="5273"/>
                    <a:pt x="134" y="5339"/>
                    <a:pt x="234" y="5339"/>
                  </a:cubicBezTo>
                  <a:lnTo>
                    <a:pt x="301" y="5339"/>
                  </a:lnTo>
                  <a:cubicBezTo>
                    <a:pt x="1602" y="4939"/>
                    <a:pt x="8940" y="569"/>
                    <a:pt x="9240" y="403"/>
                  </a:cubicBezTo>
                  <a:cubicBezTo>
                    <a:pt x="9340" y="336"/>
                    <a:pt x="9374" y="202"/>
                    <a:pt x="9307" y="102"/>
                  </a:cubicBezTo>
                  <a:cubicBezTo>
                    <a:pt x="9264" y="38"/>
                    <a:pt x="9193" y="1"/>
                    <a:pt x="91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0"/>
            <p:cNvSpPr/>
            <p:nvPr/>
          </p:nvSpPr>
          <p:spPr>
            <a:xfrm flipH="1">
              <a:off x="8310350" y="4326654"/>
              <a:ext cx="247296" cy="155894"/>
            </a:xfrm>
            <a:custGeom>
              <a:avLst/>
              <a:gdLst/>
              <a:ahLst/>
              <a:cxnLst/>
              <a:rect l="l" t="t" r="r" b="b"/>
              <a:pathLst>
                <a:path w="14107" h="8893" extrusionOk="0">
                  <a:moveTo>
                    <a:pt x="12502" y="1"/>
                  </a:moveTo>
                  <a:cubicBezTo>
                    <a:pt x="9761" y="1"/>
                    <a:pt x="2846" y="4110"/>
                    <a:pt x="1364" y="6402"/>
                  </a:cubicBezTo>
                  <a:cubicBezTo>
                    <a:pt x="0" y="8511"/>
                    <a:pt x="814" y="8892"/>
                    <a:pt x="1580" y="8892"/>
                  </a:cubicBezTo>
                  <a:cubicBezTo>
                    <a:pt x="2013" y="8892"/>
                    <a:pt x="2431" y="8771"/>
                    <a:pt x="2431" y="8771"/>
                  </a:cubicBezTo>
                  <a:cubicBezTo>
                    <a:pt x="2431" y="8771"/>
                    <a:pt x="2757" y="8821"/>
                    <a:pt x="3308" y="8821"/>
                  </a:cubicBezTo>
                  <a:cubicBezTo>
                    <a:pt x="5200" y="8821"/>
                    <a:pt x="9746" y="8221"/>
                    <a:pt x="12872" y="2900"/>
                  </a:cubicBezTo>
                  <a:cubicBezTo>
                    <a:pt x="14106" y="798"/>
                    <a:pt x="13709" y="1"/>
                    <a:pt x="12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0"/>
            <p:cNvSpPr/>
            <p:nvPr/>
          </p:nvSpPr>
          <p:spPr>
            <a:xfrm flipH="1">
              <a:off x="8312103" y="4323096"/>
              <a:ext cx="240932" cy="163169"/>
            </a:xfrm>
            <a:custGeom>
              <a:avLst/>
              <a:gdLst/>
              <a:ahLst/>
              <a:cxnLst/>
              <a:rect l="l" t="t" r="r" b="b"/>
              <a:pathLst>
                <a:path w="13744" h="9308" extrusionOk="0">
                  <a:moveTo>
                    <a:pt x="12242" y="434"/>
                  </a:moveTo>
                  <a:cubicBezTo>
                    <a:pt x="12676" y="434"/>
                    <a:pt x="12943" y="534"/>
                    <a:pt x="13076" y="734"/>
                  </a:cubicBezTo>
                  <a:cubicBezTo>
                    <a:pt x="13210" y="1001"/>
                    <a:pt x="13243" y="1635"/>
                    <a:pt x="12442" y="3003"/>
                  </a:cubicBezTo>
                  <a:cubicBezTo>
                    <a:pt x="9340" y="8273"/>
                    <a:pt x="4837" y="8840"/>
                    <a:pt x="3036" y="8840"/>
                  </a:cubicBezTo>
                  <a:cubicBezTo>
                    <a:pt x="2502" y="8840"/>
                    <a:pt x="2202" y="8773"/>
                    <a:pt x="2202" y="8773"/>
                  </a:cubicBezTo>
                  <a:lnTo>
                    <a:pt x="2102" y="8773"/>
                  </a:lnTo>
                  <a:cubicBezTo>
                    <a:pt x="2102" y="8773"/>
                    <a:pt x="1701" y="8907"/>
                    <a:pt x="1301" y="8907"/>
                  </a:cubicBezTo>
                  <a:cubicBezTo>
                    <a:pt x="1068" y="8907"/>
                    <a:pt x="734" y="8840"/>
                    <a:pt x="634" y="8640"/>
                  </a:cubicBezTo>
                  <a:cubicBezTo>
                    <a:pt x="534" y="8440"/>
                    <a:pt x="467" y="7973"/>
                    <a:pt x="1268" y="6739"/>
                  </a:cubicBezTo>
                  <a:cubicBezTo>
                    <a:pt x="2669" y="4570"/>
                    <a:pt x="9474" y="434"/>
                    <a:pt x="12242" y="434"/>
                  </a:cubicBezTo>
                  <a:close/>
                  <a:moveTo>
                    <a:pt x="12242" y="0"/>
                  </a:moveTo>
                  <a:cubicBezTo>
                    <a:pt x="9307" y="0"/>
                    <a:pt x="2402" y="4203"/>
                    <a:pt x="934" y="6505"/>
                  </a:cubicBezTo>
                  <a:cubicBezTo>
                    <a:pt x="200" y="7606"/>
                    <a:pt x="0" y="8340"/>
                    <a:pt x="267" y="8840"/>
                  </a:cubicBezTo>
                  <a:cubicBezTo>
                    <a:pt x="367" y="9040"/>
                    <a:pt x="667" y="9307"/>
                    <a:pt x="1301" y="9307"/>
                  </a:cubicBezTo>
                  <a:cubicBezTo>
                    <a:pt x="1701" y="9307"/>
                    <a:pt x="2068" y="9240"/>
                    <a:pt x="2168" y="9207"/>
                  </a:cubicBezTo>
                  <a:cubicBezTo>
                    <a:pt x="2302" y="9207"/>
                    <a:pt x="2602" y="9240"/>
                    <a:pt x="3036" y="9240"/>
                  </a:cubicBezTo>
                  <a:cubicBezTo>
                    <a:pt x="4904" y="9240"/>
                    <a:pt x="9607" y="8673"/>
                    <a:pt x="12776" y="3236"/>
                  </a:cubicBezTo>
                  <a:cubicBezTo>
                    <a:pt x="13543" y="1969"/>
                    <a:pt x="13743" y="1068"/>
                    <a:pt x="13443" y="534"/>
                  </a:cubicBezTo>
                  <a:cubicBezTo>
                    <a:pt x="13243" y="201"/>
                    <a:pt x="12843" y="0"/>
                    <a:pt x="122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0"/>
            <p:cNvSpPr/>
            <p:nvPr/>
          </p:nvSpPr>
          <p:spPr>
            <a:xfrm flipH="1">
              <a:off x="8423662" y="4208656"/>
              <a:ext cx="145569" cy="238636"/>
            </a:xfrm>
            <a:custGeom>
              <a:avLst/>
              <a:gdLst/>
              <a:ahLst/>
              <a:cxnLst/>
              <a:rect l="l" t="t" r="r" b="b"/>
              <a:pathLst>
                <a:path w="8304" h="13613" extrusionOk="0">
                  <a:moveTo>
                    <a:pt x="7241" y="1"/>
                  </a:moveTo>
                  <a:cubicBezTo>
                    <a:pt x="5060" y="1"/>
                    <a:pt x="245" y="8331"/>
                    <a:pt x="90" y="11366"/>
                  </a:cubicBezTo>
                  <a:cubicBezTo>
                    <a:pt x="1" y="13126"/>
                    <a:pt x="411" y="13612"/>
                    <a:pt x="892" y="13612"/>
                  </a:cubicBezTo>
                  <a:cubicBezTo>
                    <a:pt x="1488" y="13612"/>
                    <a:pt x="2192" y="12867"/>
                    <a:pt x="2192" y="12867"/>
                  </a:cubicBezTo>
                  <a:cubicBezTo>
                    <a:pt x="2192" y="12867"/>
                    <a:pt x="8263" y="10532"/>
                    <a:pt x="8296" y="2560"/>
                  </a:cubicBezTo>
                  <a:cubicBezTo>
                    <a:pt x="8304" y="735"/>
                    <a:pt x="7888" y="1"/>
                    <a:pt x="72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0"/>
            <p:cNvSpPr/>
            <p:nvPr/>
          </p:nvSpPr>
          <p:spPr>
            <a:xfrm flipH="1">
              <a:off x="8420279" y="4204993"/>
              <a:ext cx="152055" cy="246191"/>
            </a:xfrm>
            <a:custGeom>
              <a:avLst/>
              <a:gdLst/>
              <a:ahLst/>
              <a:cxnLst/>
              <a:rect l="l" t="t" r="r" b="b"/>
              <a:pathLst>
                <a:path w="8674" h="14044" extrusionOk="0">
                  <a:moveTo>
                    <a:pt x="7406" y="401"/>
                  </a:moveTo>
                  <a:cubicBezTo>
                    <a:pt x="7539" y="401"/>
                    <a:pt x="7672" y="467"/>
                    <a:pt x="7773" y="567"/>
                  </a:cubicBezTo>
                  <a:cubicBezTo>
                    <a:pt x="8006" y="801"/>
                    <a:pt x="8273" y="1335"/>
                    <a:pt x="8240" y="2769"/>
                  </a:cubicBezTo>
                  <a:cubicBezTo>
                    <a:pt x="8206" y="10474"/>
                    <a:pt x="2369" y="12876"/>
                    <a:pt x="2302" y="12910"/>
                  </a:cubicBezTo>
                  <a:cubicBezTo>
                    <a:pt x="2269" y="12910"/>
                    <a:pt x="2235" y="12910"/>
                    <a:pt x="2235" y="12943"/>
                  </a:cubicBezTo>
                  <a:cubicBezTo>
                    <a:pt x="2035" y="13143"/>
                    <a:pt x="1501" y="13610"/>
                    <a:pt x="1068" y="13610"/>
                  </a:cubicBezTo>
                  <a:cubicBezTo>
                    <a:pt x="968" y="13610"/>
                    <a:pt x="868" y="13577"/>
                    <a:pt x="801" y="13477"/>
                  </a:cubicBezTo>
                  <a:cubicBezTo>
                    <a:pt x="601" y="13310"/>
                    <a:pt x="401" y="12809"/>
                    <a:pt x="467" y="11575"/>
                  </a:cubicBezTo>
                  <a:cubicBezTo>
                    <a:pt x="634" y="8640"/>
                    <a:pt x="5404" y="401"/>
                    <a:pt x="7406" y="401"/>
                  </a:cubicBezTo>
                  <a:close/>
                  <a:moveTo>
                    <a:pt x="7406" y="0"/>
                  </a:moveTo>
                  <a:cubicBezTo>
                    <a:pt x="4971" y="0"/>
                    <a:pt x="200" y="8606"/>
                    <a:pt x="67" y="11575"/>
                  </a:cubicBezTo>
                  <a:cubicBezTo>
                    <a:pt x="0" y="12709"/>
                    <a:pt x="134" y="13410"/>
                    <a:pt x="467" y="13777"/>
                  </a:cubicBezTo>
                  <a:cubicBezTo>
                    <a:pt x="634" y="13944"/>
                    <a:pt x="834" y="14044"/>
                    <a:pt x="1068" y="14044"/>
                  </a:cubicBezTo>
                  <a:cubicBezTo>
                    <a:pt x="1702" y="14044"/>
                    <a:pt x="2335" y="13443"/>
                    <a:pt x="2502" y="13276"/>
                  </a:cubicBezTo>
                  <a:cubicBezTo>
                    <a:pt x="2769" y="13143"/>
                    <a:pt x="4137" y="12543"/>
                    <a:pt x="5571" y="11075"/>
                  </a:cubicBezTo>
                  <a:cubicBezTo>
                    <a:pt x="6972" y="9574"/>
                    <a:pt x="8640" y="6939"/>
                    <a:pt x="8673" y="2769"/>
                  </a:cubicBezTo>
                  <a:cubicBezTo>
                    <a:pt x="8673" y="1501"/>
                    <a:pt x="8473" y="667"/>
                    <a:pt x="8073" y="267"/>
                  </a:cubicBezTo>
                  <a:cubicBezTo>
                    <a:pt x="7906" y="100"/>
                    <a:pt x="7672" y="0"/>
                    <a:pt x="740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0"/>
            <p:cNvSpPr/>
            <p:nvPr/>
          </p:nvSpPr>
          <p:spPr>
            <a:xfrm flipH="1">
              <a:off x="8500378" y="4201926"/>
              <a:ext cx="169568" cy="257989"/>
            </a:xfrm>
            <a:custGeom>
              <a:avLst/>
              <a:gdLst/>
              <a:ahLst/>
              <a:cxnLst/>
              <a:rect l="l" t="t" r="r" b="b"/>
              <a:pathLst>
                <a:path w="9673" h="14717" extrusionOk="0">
                  <a:moveTo>
                    <a:pt x="2439" y="1"/>
                  </a:moveTo>
                  <a:cubicBezTo>
                    <a:pt x="0" y="1"/>
                    <a:pt x="2039" y="10854"/>
                    <a:pt x="4102" y="13418"/>
                  </a:cubicBezTo>
                  <a:cubicBezTo>
                    <a:pt x="4869" y="14385"/>
                    <a:pt x="5408" y="14716"/>
                    <a:pt x="5786" y="14716"/>
                  </a:cubicBezTo>
                  <a:cubicBezTo>
                    <a:pt x="6608" y="14716"/>
                    <a:pt x="6670" y="13151"/>
                    <a:pt x="6670" y="13151"/>
                  </a:cubicBezTo>
                  <a:cubicBezTo>
                    <a:pt x="6670" y="13151"/>
                    <a:pt x="9672" y="7414"/>
                    <a:pt x="4435" y="1410"/>
                  </a:cubicBezTo>
                  <a:cubicBezTo>
                    <a:pt x="3574" y="422"/>
                    <a:pt x="2920" y="1"/>
                    <a:pt x="2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0"/>
            <p:cNvSpPr/>
            <p:nvPr/>
          </p:nvSpPr>
          <p:spPr>
            <a:xfrm flipH="1">
              <a:off x="8506234" y="4197982"/>
              <a:ext cx="157893" cy="265492"/>
            </a:xfrm>
            <a:custGeom>
              <a:avLst/>
              <a:gdLst/>
              <a:ahLst/>
              <a:cxnLst/>
              <a:rect l="l" t="t" r="r" b="b"/>
              <a:pathLst>
                <a:path w="9007" h="15145" extrusionOk="0">
                  <a:moveTo>
                    <a:pt x="2102" y="434"/>
                  </a:moveTo>
                  <a:cubicBezTo>
                    <a:pt x="2402" y="434"/>
                    <a:pt x="2969" y="667"/>
                    <a:pt x="3936" y="1768"/>
                  </a:cubicBezTo>
                  <a:cubicBezTo>
                    <a:pt x="9007" y="7572"/>
                    <a:pt x="6205" y="13243"/>
                    <a:pt x="6171" y="13276"/>
                  </a:cubicBezTo>
                  <a:cubicBezTo>
                    <a:pt x="6138" y="13310"/>
                    <a:pt x="6138" y="13343"/>
                    <a:pt x="6138" y="13376"/>
                  </a:cubicBezTo>
                  <a:cubicBezTo>
                    <a:pt x="6138" y="13743"/>
                    <a:pt x="5971" y="14744"/>
                    <a:pt x="5471" y="14744"/>
                  </a:cubicBezTo>
                  <a:cubicBezTo>
                    <a:pt x="5204" y="14744"/>
                    <a:pt x="4737" y="14544"/>
                    <a:pt x="3936" y="13510"/>
                  </a:cubicBezTo>
                  <a:cubicBezTo>
                    <a:pt x="2235" y="11408"/>
                    <a:pt x="434" y="3102"/>
                    <a:pt x="1535" y="867"/>
                  </a:cubicBezTo>
                  <a:cubicBezTo>
                    <a:pt x="1668" y="567"/>
                    <a:pt x="1868" y="434"/>
                    <a:pt x="2102" y="434"/>
                  </a:cubicBezTo>
                  <a:close/>
                  <a:moveTo>
                    <a:pt x="2102" y="0"/>
                  </a:moveTo>
                  <a:cubicBezTo>
                    <a:pt x="1802" y="0"/>
                    <a:pt x="1435" y="133"/>
                    <a:pt x="1134" y="701"/>
                  </a:cubicBezTo>
                  <a:cubicBezTo>
                    <a:pt x="0" y="3069"/>
                    <a:pt x="1802" y="11542"/>
                    <a:pt x="3603" y="13777"/>
                  </a:cubicBezTo>
                  <a:cubicBezTo>
                    <a:pt x="4337" y="14711"/>
                    <a:pt x="4937" y="15144"/>
                    <a:pt x="5471" y="15144"/>
                  </a:cubicBezTo>
                  <a:cubicBezTo>
                    <a:pt x="6405" y="15144"/>
                    <a:pt x="6538" y="13710"/>
                    <a:pt x="6538" y="13443"/>
                  </a:cubicBezTo>
                  <a:cubicBezTo>
                    <a:pt x="6672" y="13176"/>
                    <a:pt x="7305" y="11808"/>
                    <a:pt x="7406" y="9774"/>
                  </a:cubicBezTo>
                  <a:cubicBezTo>
                    <a:pt x="7472" y="7739"/>
                    <a:pt x="7005" y="4637"/>
                    <a:pt x="4237" y="1468"/>
                  </a:cubicBezTo>
                  <a:cubicBezTo>
                    <a:pt x="3369" y="500"/>
                    <a:pt x="2669" y="0"/>
                    <a:pt x="21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0"/>
            <p:cNvSpPr/>
            <p:nvPr/>
          </p:nvSpPr>
          <p:spPr>
            <a:xfrm flipH="1">
              <a:off x="8564731" y="4279609"/>
              <a:ext cx="243685" cy="205469"/>
            </a:xfrm>
            <a:custGeom>
              <a:avLst/>
              <a:gdLst/>
              <a:ahLst/>
              <a:cxnLst/>
              <a:rect l="l" t="t" r="r" b="b"/>
              <a:pathLst>
                <a:path w="13901" h="11721" extrusionOk="0">
                  <a:moveTo>
                    <a:pt x="3730" y="0"/>
                  </a:moveTo>
                  <a:cubicBezTo>
                    <a:pt x="1" y="0"/>
                    <a:pt x="7643" y="9853"/>
                    <a:pt x="10834" y="11254"/>
                  </a:cubicBezTo>
                  <a:cubicBezTo>
                    <a:pt x="11586" y="11589"/>
                    <a:pt x="12118" y="11721"/>
                    <a:pt x="12490" y="11721"/>
                  </a:cubicBezTo>
                  <a:cubicBezTo>
                    <a:pt x="13900" y="11721"/>
                    <a:pt x="13002" y="9820"/>
                    <a:pt x="13002" y="9820"/>
                  </a:cubicBezTo>
                  <a:cubicBezTo>
                    <a:pt x="13002" y="9820"/>
                    <a:pt x="13002" y="3349"/>
                    <a:pt x="5564" y="447"/>
                  </a:cubicBezTo>
                  <a:cubicBezTo>
                    <a:pt x="4775" y="139"/>
                    <a:pt x="4173" y="0"/>
                    <a:pt x="3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0"/>
            <p:cNvSpPr/>
            <p:nvPr/>
          </p:nvSpPr>
          <p:spPr>
            <a:xfrm flipH="1">
              <a:off x="8568207" y="4276314"/>
              <a:ext cx="201174" cy="212288"/>
            </a:xfrm>
            <a:custGeom>
              <a:avLst/>
              <a:gdLst/>
              <a:ahLst/>
              <a:cxnLst/>
              <a:rect l="l" t="t" r="r" b="b"/>
              <a:pathLst>
                <a:path w="11476" h="12110" extrusionOk="0">
                  <a:moveTo>
                    <a:pt x="1502" y="401"/>
                  </a:moveTo>
                  <a:cubicBezTo>
                    <a:pt x="1936" y="401"/>
                    <a:pt x="2536" y="535"/>
                    <a:pt x="3270" y="835"/>
                  </a:cubicBezTo>
                  <a:cubicBezTo>
                    <a:pt x="10475" y="3637"/>
                    <a:pt x="10575" y="9975"/>
                    <a:pt x="10575" y="10008"/>
                  </a:cubicBezTo>
                  <a:cubicBezTo>
                    <a:pt x="10575" y="10041"/>
                    <a:pt x="10575" y="10075"/>
                    <a:pt x="10609" y="10108"/>
                  </a:cubicBezTo>
                  <a:cubicBezTo>
                    <a:pt x="10709" y="10342"/>
                    <a:pt x="11009" y="11142"/>
                    <a:pt x="10775" y="11509"/>
                  </a:cubicBezTo>
                  <a:cubicBezTo>
                    <a:pt x="10675" y="11643"/>
                    <a:pt x="10542" y="11709"/>
                    <a:pt x="10275" y="11709"/>
                  </a:cubicBezTo>
                  <a:cubicBezTo>
                    <a:pt x="9908" y="11709"/>
                    <a:pt x="9374" y="11542"/>
                    <a:pt x="8707" y="11276"/>
                  </a:cubicBezTo>
                  <a:cubicBezTo>
                    <a:pt x="6072" y="10108"/>
                    <a:pt x="301" y="2970"/>
                    <a:pt x="735" y="902"/>
                  </a:cubicBezTo>
                  <a:cubicBezTo>
                    <a:pt x="768" y="668"/>
                    <a:pt x="902" y="401"/>
                    <a:pt x="1502" y="401"/>
                  </a:cubicBezTo>
                  <a:close/>
                  <a:moveTo>
                    <a:pt x="1502" y="1"/>
                  </a:moveTo>
                  <a:cubicBezTo>
                    <a:pt x="668" y="1"/>
                    <a:pt x="401" y="435"/>
                    <a:pt x="335" y="801"/>
                  </a:cubicBezTo>
                  <a:cubicBezTo>
                    <a:pt x="1" y="2403"/>
                    <a:pt x="2469" y="5705"/>
                    <a:pt x="3203" y="6672"/>
                  </a:cubicBezTo>
                  <a:cubicBezTo>
                    <a:pt x="4771" y="8674"/>
                    <a:pt x="7039" y="10975"/>
                    <a:pt x="8540" y="11643"/>
                  </a:cubicBezTo>
                  <a:cubicBezTo>
                    <a:pt x="9274" y="11976"/>
                    <a:pt x="9841" y="12110"/>
                    <a:pt x="10275" y="12110"/>
                  </a:cubicBezTo>
                  <a:cubicBezTo>
                    <a:pt x="10675" y="12110"/>
                    <a:pt x="10975" y="11976"/>
                    <a:pt x="11142" y="11743"/>
                  </a:cubicBezTo>
                  <a:cubicBezTo>
                    <a:pt x="11476" y="11176"/>
                    <a:pt x="11109" y="10208"/>
                    <a:pt x="11009" y="9975"/>
                  </a:cubicBezTo>
                  <a:cubicBezTo>
                    <a:pt x="10975" y="9674"/>
                    <a:pt x="10909" y="8173"/>
                    <a:pt x="10041" y="6339"/>
                  </a:cubicBezTo>
                  <a:cubicBezTo>
                    <a:pt x="9174" y="4471"/>
                    <a:pt x="7306" y="1969"/>
                    <a:pt x="3403" y="435"/>
                  </a:cubicBezTo>
                  <a:cubicBezTo>
                    <a:pt x="2636" y="134"/>
                    <a:pt x="2002" y="1"/>
                    <a:pt x="15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0"/>
            <p:cNvSpPr/>
            <p:nvPr/>
          </p:nvSpPr>
          <p:spPr>
            <a:xfrm flipH="1">
              <a:off x="8537774" y="4381393"/>
              <a:ext cx="377719" cy="113051"/>
            </a:xfrm>
            <a:custGeom>
              <a:avLst/>
              <a:gdLst/>
              <a:ahLst/>
              <a:cxnLst/>
              <a:rect l="l" t="t" r="r" b="b"/>
              <a:pathLst>
                <a:path w="21547" h="6449" extrusionOk="0">
                  <a:moveTo>
                    <a:pt x="10258" y="1"/>
                  </a:moveTo>
                  <a:cubicBezTo>
                    <a:pt x="9340" y="1"/>
                    <a:pt x="8344" y="104"/>
                    <a:pt x="7270" y="344"/>
                  </a:cubicBezTo>
                  <a:cubicBezTo>
                    <a:pt x="0" y="1966"/>
                    <a:pt x="12048" y="6448"/>
                    <a:pt x="16804" y="6448"/>
                  </a:cubicBezTo>
                  <a:cubicBezTo>
                    <a:pt x="17133" y="6448"/>
                    <a:pt x="17427" y="6427"/>
                    <a:pt x="17677" y="6381"/>
                  </a:cubicBezTo>
                  <a:cubicBezTo>
                    <a:pt x="21546" y="5714"/>
                    <a:pt x="18678" y="4013"/>
                    <a:pt x="18678" y="4013"/>
                  </a:cubicBezTo>
                  <a:cubicBezTo>
                    <a:pt x="18678" y="4013"/>
                    <a:pt x="15978" y="1"/>
                    <a:pt x="10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0"/>
            <p:cNvSpPr/>
            <p:nvPr/>
          </p:nvSpPr>
          <p:spPr>
            <a:xfrm flipH="1">
              <a:off x="8564693" y="4378063"/>
              <a:ext cx="268402" cy="119888"/>
            </a:xfrm>
            <a:custGeom>
              <a:avLst/>
              <a:gdLst/>
              <a:ahLst/>
              <a:cxnLst/>
              <a:rect l="l" t="t" r="r" b="b"/>
              <a:pathLst>
                <a:path w="15311" h="6839" extrusionOk="0">
                  <a:moveTo>
                    <a:pt x="5537" y="400"/>
                  </a:moveTo>
                  <a:cubicBezTo>
                    <a:pt x="11075" y="400"/>
                    <a:pt x="13777" y="4270"/>
                    <a:pt x="13810" y="4303"/>
                  </a:cubicBezTo>
                  <a:cubicBezTo>
                    <a:pt x="13810" y="4336"/>
                    <a:pt x="13843" y="4336"/>
                    <a:pt x="13877" y="4370"/>
                  </a:cubicBezTo>
                  <a:cubicBezTo>
                    <a:pt x="14143" y="4537"/>
                    <a:pt x="14844" y="5070"/>
                    <a:pt x="14777" y="5504"/>
                  </a:cubicBezTo>
                  <a:cubicBezTo>
                    <a:pt x="14744" y="5704"/>
                    <a:pt x="14444" y="6104"/>
                    <a:pt x="12943" y="6371"/>
                  </a:cubicBezTo>
                  <a:cubicBezTo>
                    <a:pt x="12709" y="6405"/>
                    <a:pt x="12442" y="6438"/>
                    <a:pt x="12109" y="6438"/>
                  </a:cubicBezTo>
                  <a:cubicBezTo>
                    <a:pt x="8373" y="6438"/>
                    <a:pt x="667" y="3736"/>
                    <a:pt x="500" y="2001"/>
                  </a:cubicBezTo>
                  <a:cubicBezTo>
                    <a:pt x="434" y="1501"/>
                    <a:pt x="1201" y="1067"/>
                    <a:pt x="2602" y="734"/>
                  </a:cubicBezTo>
                  <a:cubicBezTo>
                    <a:pt x="3603" y="500"/>
                    <a:pt x="4603" y="400"/>
                    <a:pt x="5537" y="400"/>
                  </a:cubicBezTo>
                  <a:close/>
                  <a:moveTo>
                    <a:pt x="5537" y="0"/>
                  </a:moveTo>
                  <a:cubicBezTo>
                    <a:pt x="4570" y="0"/>
                    <a:pt x="3536" y="100"/>
                    <a:pt x="2502" y="334"/>
                  </a:cubicBezTo>
                  <a:cubicBezTo>
                    <a:pt x="801" y="701"/>
                    <a:pt x="0" y="1301"/>
                    <a:pt x="67" y="2068"/>
                  </a:cubicBezTo>
                  <a:cubicBezTo>
                    <a:pt x="300" y="4170"/>
                    <a:pt x="8406" y="6838"/>
                    <a:pt x="12109" y="6838"/>
                  </a:cubicBezTo>
                  <a:cubicBezTo>
                    <a:pt x="12442" y="6838"/>
                    <a:pt x="12742" y="6838"/>
                    <a:pt x="13009" y="6772"/>
                  </a:cubicBezTo>
                  <a:cubicBezTo>
                    <a:pt x="14377" y="6538"/>
                    <a:pt x="15077" y="6138"/>
                    <a:pt x="15178" y="5571"/>
                  </a:cubicBezTo>
                  <a:cubicBezTo>
                    <a:pt x="15311" y="4837"/>
                    <a:pt x="14344" y="4170"/>
                    <a:pt x="14110" y="4036"/>
                  </a:cubicBezTo>
                  <a:cubicBezTo>
                    <a:pt x="13810" y="3603"/>
                    <a:pt x="11008" y="0"/>
                    <a:pt x="55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0"/>
            <p:cNvSpPr/>
            <p:nvPr/>
          </p:nvSpPr>
          <p:spPr>
            <a:xfrm flipH="1">
              <a:off x="8529023" y="4469961"/>
              <a:ext cx="270278" cy="135542"/>
            </a:xfrm>
            <a:custGeom>
              <a:avLst/>
              <a:gdLst/>
              <a:ahLst/>
              <a:cxnLst/>
              <a:rect l="l" t="t" r="r" b="b"/>
              <a:pathLst>
                <a:path w="15418" h="7732" extrusionOk="0">
                  <a:moveTo>
                    <a:pt x="10699" y="1"/>
                  </a:moveTo>
                  <a:cubicBezTo>
                    <a:pt x="8457" y="1"/>
                    <a:pt x="4767" y="729"/>
                    <a:pt x="1641" y="4798"/>
                  </a:cubicBezTo>
                  <a:cubicBezTo>
                    <a:pt x="1" y="6936"/>
                    <a:pt x="548" y="7731"/>
                    <a:pt x="2086" y="7731"/>
                  </a:cubicBezTo>
                  <a:cubicBezTo>
                    <a:pt x="5083" y="7731"/>
                    <a:pt x="11841" y="4713"/>
                    <a:pt x="13516" y="2729"/>
                  </a:cubicBezTo>
                  <a:cubicBezTo>
                    <a:pt x="15418" y="478"/>
                    <a:pt x="14036" y="196"/>
                    <a:pt x="13226" y="196"/>
                  </a:cubicBezTo>
                  <a:cubicBezTo>
                    <a:pt x="12956" y="196"/>
                    <a:pt x="12749" y="228"/>
                    <a:pt x="12749" y="228"/>
                  </a:cubicBezTo>
                  <a:cubicBezTo>
                    <a:pt x="12749" y="228"/>
                    <a:pt x="11949" y="1"/>
                    <a:pt x="10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0"/>
            <p:cNvSpPr/>
            <p:nvPr/>
          </p:nvSpPr>
          <p:spPr>
            <a:xfrm flipH="1">
              <a:off x="8538964" y="4466333"/>
              <a:ext cx="255552" cy="142712"/>
            </a:xfrm>
            <a:custGeom>
              <a:avLst/>
              <a:gdLst/>
              <a:ahLst/>
              <a:cxnLst/>
              <a:rect l="l" t="t" r="r" b="b"/>
              <a:pathLst>
                <a:path w="14578" h="8141" extrusionOk="0">
                  <a:moveTo>
                    <a:pt x="10408" y="435"/>
                  </a:moveTo>
                  <a:cubicBezTo>
                    <a:pt x="11609" y="435"/>
                    <a:pt x="12409" y="635"/>
                    <a:pt x="12409" y="668"/>
                  </a:cubicBezTo>
                  <a:lnTo>
                    <a:pt x="12510" y="668"/>
                  </a:lnTo>
                  <a:cubicBezTo>
                    <a:pt x="12510" y="668"/>
                    <a:pt x="12710" y="635"/>
                    <a:pt x="12977" y="635"/>
                  </a:cubicBezTo>
                  <a:cubicBezTo>
                    <a:pt x="13277" y="635"/>
                    <a:pt x="13810" y="668"/>
                    <a:pt x="13944" y="968"/>
                  </a:cubicBezTo>
                  <a:cubicBezTo>
                    <a:pt x="14044" y="1168"/>
                    <a:pt x="14044" y="1669"/>
                    <a:pt x="13077" y="2803"/>
                  </a:cubicBezTo>
                  <a:cubicBezTo>
                    <a:pt x="11409" y="4771"/>
                    <a:pt x="4671" y="7740"/>
                    <a:pt x="1835" y="7740"/>
                  </a:cubicBezTo>
                  <a:cubicBezTo>
                    <a:pt x="1368" y="7740"/>
                    <a:pt x="835" y="7673"/>
                    <a:pt x="634" y="7306"/>
                  </a:cubicBezTo>
                  <a:cubicBezTo>
                    <a:pt x="468" y="6906"/>
                    <a:pt x="768" y="6139"/>
                    <a:pt x="1535" y="5138"/>
                  </a:cubicBezTo>
                  <a:cubicBezTo>
                    <a:pt x="4537" y="1235"/>
                    <a:pt x="8006" y="435"/>
                    <a:pt x="10408" y="435"/>
                  </a:cubicBezTo>
                  <a:close/>
                  <a:moveTo>
                    <a:pt x="10408" y="1"/>
                  </a:moveTo>
                  <a:cubicBezTo>
                    <a:pt x="7906" y="1"/>
                    <a:pt x="4304" y="868"/>
                    <a:pt x="1235" y="4871"/>
                  </a:cubicBezTo>
                  <a:cubicBezTo>
                    <a:pt x="301" y="6072"/>
                    <a:pt x="1" y="6939"/>
                    <a:pt x="267" y="7506"/>
                  </a:cubicBezTo>
                  <a:cubicBezTo>
                    <a:pt x="501" y="7940"/>
                    <a:pt x="1001" y="8140"/>
                    <a:pt x="1835" y="8140"/>
                  </a:cubicBezTo>
                  <a:cubicBezTo>
                    <a:pt x="4837" y="8140"/>
                    <a:pt x="11642" y="5171"/>
                    <a:pt x="13410" y="3070"/>
                  </a:cubicBezTo>
                  <a:cubicBezTo>
                    <a:pt x="14244" y="2036"/>
                    <a:pt x="14578" y="1302"/>
                    <a:pt x="14311" y="802"/>
                  </a:cubicBezTo>
                  <a:cubicBezTo>
                    <a:pt x="14144" y="401"/>
                    <a:pt x="13677" y="201"/>
                    <a:pt x="12977" y="201"/>
                  </a:cubicBezTo>
                  <a:cubicBezTo>
                    <a:pt x="12743" y="201"/>
                    <a:pt x="12576" y="234"/>
                    <a:pt x="12476" y="234"/>
                  </a:cubicBezTo>
                  <a:cubicBezTo>
                    <a:pt x="12309" y="201"/>
                    <a:pt x="11509" y="1"/>
                    <a:pt x="1040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0"/>
            <p:cNvSpPr/>
            <p:nvPr/>
          </p:nvSpPr>
          <p:spPr>
            <a:xfrm flipH="1">
              <a:off x="8525131" y="4468489"/>
              <a:ext cx="146288" cy="238128"/>
            </a:xfrm>
            <a:custGeom>
              <a:avLst/>
              <a:gdLst/>
              <a:ahLst/>
              <a:cxnLst/>
              <a:rect l="l" t="t" r="r" b="b"/>
              <a:pathLst>
                <a:path w="8345" h="13584" extrusionOk="0">
                  <a:moveTo>
                    <a:pt x="7439" y="1"/>
                  </a:moveTo>
                  <a:cubicBezTo>
                    <a:pt x="6834" y="1"/>
                    <a:pt x="6120" y="745"/>
                    <a:pt x="6120" y="745"/>
                  </a:cubicBezTo>
                  <a:cubicBezTo>
                    <a:pt x="6120" y="745"/>
                    <a:pt x="83" y="3080"/>
                    <a:pt x="16" y="11019"/>
                  </a:cubicBezTo>
                  <a:cubicBezTo>
                    <a:pt x="1" y="12848"/>
                    <a:pt x="413" y="13583"/>
                    <a:pt x="1062" y="13583"/>
                  </a:cubicBezTo>
                  <a:cubicBezTo>
                    <a:pt x="3240" y="13583"/>
                    <a:pt x="8075" y="5280"/>
                    <a:pt x="8255" y="2246"/>
                  </a:cubicBezTo>
                  <a:cubicBezTo>
                    <a:pt x="8345" y="487"/>
                    <a:pt x="7928" y="1"/>
                    <a:pt x="7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0"/>
            <p:cNvSpPr/>
            <p:nvPr/>
          </p:nvSpPr>
          <p:spPr>
            <a:xfrm flipH="1">
              <a:off x="8522010" y="4464580"/>
              <a:ext cx="153230" cy="245613"/>
            </a:xfrm>
            <a:custGeom>
              <a:avLst/>
              <a:gdLst/>
              <a:ahLst/>
              <a:cxnLst/>
              <a:rect l="l" t="t" r="r" b="b"/>
              <a:pathLst>
                <a:path w="8741" h="14011" extrusionOk="0">
                  <a:moveTo>
                    <a:pt x="7639" y="435"/>
                  </a:moveTo>
                  <a:cubicBezTo>
                    <a:pt x="7773" y="435"/>
                    <a:pt x="7873" y="468"/>
                    <a:pt x="7939" y="568"/>
                  </a:cubicBezTo>
                  <a:cubicBezTo>
                    <a:pt x="8106" y="735"/>
                    <a:pt x="8306" y="1235"/>
                    <a:pt x="8240" y="2469"/>
                  </a:cubicBezTo>
                  <a:cubicBezTo>
                    <a:pt x="8106" y="5405"/>
                    <a:pt x="3303" y="13611"/>
                    <a:pt x="1268" y="13611"/>
                  </a:cubicBezTo>
                  <a:cubicBezTo>
                    <a:pt x="1135" y="13611"/>
                    <a:pt x="1001" y="13544"/>
                    <a:pt x="901" y="13444"/>
                  </a:cubicBezTo>
                  <a:cubicBezTo>
                    <a:pt x="701" y="13244"/>
                    <a:pt x="434" y="12677"/>
                    <a:pt x="434" y="11242"/>
                  </a:cubicBezTo>
                  <a:cubicBezTo>
                    <a:pt x="501" y="3537"/>
                    <a:pt x="6372" y="1168"/>
                    <a:pt x="6438" y="1135"/>
                  </a:cubicBezTo>
                  <a:cubicBezTo>
                    <a:pt x="6472" y="1135"/>
                    <a:pt x="6472" y="1102"/>
                    <a:pt x="6505" y="1102"/>
                  </a:cubicBezTo>
                  <a:cubicBezTo>
                    <a:pt x="6672" y="902"/>
                    <a:pt x="7239" y="435"/>
                    <a:pt x="7639" y="435"/>
                  </a:cubicBezTo>
                  <a:close/>
                  <a:moveTo>
                    <a:pt x="7639" y="1"/>
                  </a:moveTo>
                  <a:cubicBezTo>
                    <a:pt x="7039" y="1"/>
                    <a:pt x="6405" y="601"/>
                    <a:pt x="6238" y="768"/>
                  </a:cubicBezTo>
                  <a:cubicBezTo>
                    <a:pt x="5971" y="868"/>
                    <a:pt x="4570" y="1502"/>
                    <a:pt x="3169" y="2970"/>
                  </a:cubicBezTo>
                  <a:cubicBezTo>
                    <a:pt x="1768" y="4437"/>
                    <a:pt x="67" y="7073"/>
                    <a:pt x="34" y="11242"/>
                  </a:cubicBezTo>
                  <a:cubicBezTo>
                    <a:pt x="0" y="12510"/>
                    <a:pt x="201" y="13344"/>
                    <a:pt x="601" y="13744"/>
                  </a:cubicBezTo>
                  <a:cubicBezTo>
                    <a:pt x="801" y="13911"/>
                    <a:pt x="1001" y="14011"/>
                    <a:pt x="1268" y="14011"/>
                  </a:cubicBezTo>
                  <a:cubicBezTo>
                    <a:pt x="3703" y="14011"/>
                    <a:pt x="8507" y="5438"/>
                    <a:pt x="8673" y="2469"/>
                  </a:cubicBezTo>
                  <a:cubicBezTo>
                    <a:pt x="8740" y="1369"/>
                    <a:pt x="8607" y="635"/>
                    <a:pt x="8240" y="268"/>
                  </a:cubicBezTo>
                  <a:cubicBezTo>
                    <a:pt x="8106" y="101"/>
                    <a:pt x="7873" y="1"/>
                    <a:pt x="76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0"/>
            <p:cNvSpPr/>
            <p:nvPr/>
          </p:nvSpPr>
          <p:spPr>
            <a:xfrm flipH="1">
              <a:off x="8409845" y="4475693"/>
              <a:ext cx="189973" cy="246156"/>
            </a:xfrm>
            <a:custGeom>
              <a:avLst/>
              <a:gdLst/>
              <a:ahLst/>
              <a:cxnLst/>
              <a:rect l="l" t="t" r="r" b="b"/>
              <a:pathLst>
                <a:path w="10837" h="14042" extrusionOk="0">
                  <a:moveTo>
                    <a:pt x="2799" y="0"/>
                  </a:moveTo>
                  <a:cubicBezTo>
                    <a:pt x="1848" y="0"/>
                    <a:pt x="2035" y="1702"/>
                    <a:pt x="2035" y="1702"/>
                  </a:cubicBezTo>
                  <a:cubicBezTo>
                    <a:pt x="2035" y="1702"/>
                    <a:pt x="1" y="7840"/>
                    <a:pt x="6105" y="12943"/>
                  </a:cubicBezTo>
                  <a:cubicBezTo>
                    <a:pt x="7016" y="13710"/>
                    <a:pt x="7686" y="14041"/>
                    <a:pt x="8156" y="14041"/>
                  </a:cubicBezTo>
                  <a:cubicBezTo>
                    <a:pt x="10836" y="14041"/>
                    <a:pt x="7039" y="3277"/>
                    <a:pt x="4570" y="1035"/>
                  </a:cubicBezTo>
                  <a:cubicBezTo>
                    <a:pt x="3741" y="272"/>
                    <a:pt x="3179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0"/>
            <p:cNvSpPr/>
            <p:nvPr/>
          </p:nvSpPr>
          <p:spPr>
            <a:xfrm flipH="1">
              <a:off x="8423782" y="4472187"/>
              <a:ext cx="170181" cy="253221"/>
            </a:xfrm>
            <a:custGeom>
              <a:avLst/>
              <a:gdLst/>
              <a:ahLst/>
              <a:cxnLst/>
              <a:rect l="l" t="t" r="r" b="b"/>
              <a:pathLst>
                <a:path w="9708" h="14445" extrusionOk="0">
                  <a:moveTo>
                    <a:pt x="2469" y="401"/>
                  </a:moveTo>
                  <a:cubicBezTo>
                    <a:pt x="2702" y="401"/>
                    <a:pt x="3202" y="568"/>
                    <a:pt x="4070" y="1368"/>
                  </a:cubicBezTo>
                  <a:cubicBezTo>
                    <a:pt x="6505" y="3603"/>
                    <a:pt x="9140" y="11709"/>
                    <a:pt x="8406" y="13610"/>
                  </a:cubicBezTo>
                  <a:cubicBezTo>
                    <a:pt x="8239" y="14011"/>
                    <a:pt x="8006" y="14044"/>
                    <a:pt x="7839" y="14044"/>
                  </a:cubicBezTo>
                  <a:cubicBezTo>
                    <a:pt x="7505" y="14044"/>
                    <a:pt x="6938" y="13844"/>
                    <a:pt x="5904" y="13010"/>
                  </a:cubicBezTo>
                  <a:cubicBezTo>
                    <a:pt x="0" y="8040"/>
                    <a:pt x="1901" y="2002"/>
                    <a:pt x="1901" y="1969"/>
                  </a:cubicBezTo>
                  <a:cubicBezTo>
                    <a:pt x="1901" y="1935"/>
                    <a:pt x="1935" y="1902"/>
                    <a:pt x="1901" y="1869"/>
                  </a:cubicBezTo>
                  <a:cubicBezTo>
                    <a:pt x="1901" y="1602"/>
                    <a:pt x="1868" y="868"/>
                    <a:pt x="2135" y="534"/>
                  </a:cubicBezTo>
                  <a:cubicBezTo>
                    <a:pt x="2235" y="434"/>
                    <a:pt x="2335" y="401"/>
                    <a:pt x="2469" y="401"/>
                  </a:cubicBezTo>
                  <a:close/>
                  <a:moveTo>
                    <a:pt x="2469" y="1"/>
                  </a:moveTo>
                  <a:cubicBezTo>
                    <a:pt x="2202" y="1"/>
                    <a:pt x="2002" y="67"/>
                    <a:pt x="1835" y="267"/>
                  </a:cubicBezTo>
                  <a:cubicBezTo>
                    <a:pt x="1434" y="734"/>
                    <a:pt x="1468" y="1635"/>
                    <a:pt x="1501" y="1869"/>
                  </a:cubicBezTo>
                  <a:cubicBezTo>
                    <a:pt x="1401" y="2135"/>
                    <a:pt x="1001" y="3603"/>
                    <a:pt x="1234" y="5638"/>
                  </a:cubicBezTo>
                  <a:cubicBezTo>
                    <a:pt x="1468" y="7673"/>
                    <a:pt x="2435" y="10642"/>
                    <a:pt x="5637" y="13310"/>
                  </a:cubicBezTo>
                  <a:cubicBezTo>
                    <a:pt x="6571" y="14077"/>
                    <a:pt x="7272" y="14444"/>
                    <a:pt x="7839" y="14444"/>
                  </a:cubicBezTo>
                  <a:cubicBezTo>
                    <a:pt x="8139" y="14444"/>
                    <a:pt x="8573" y="14344"/>
                    <a:pt x="8773" y="13744"/>
                  </a:cubicBezTo>
                  <a:cubicBezTo>
                    <a:pt x="9707" y="11375"/>
                    <a:pt x="6571" y="3069"/>
                    <a:pt x="4370" y="1068"/>
                  </a:cubicBezTo>
                  <a:cubicBezTo>
                    <a:pt x="3569" y="334"/>
                    <a:pt x="2936" y="1"/>
                    <a:pt x="24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0"/>
            <p:cNvSpPr/>
            <p:nvPr/>
          </p:nvSpPr>
          <p:spPr>
            <a:xfrm flipH="1">
              <a:off x="8266819" y="4474396"/>
              <a:ext cx="324743" cy="159348"/>
            </a:xfrm>
            <a:custGeom>
              <a:avLst/>
              <a:gdLst/>
              <a:ahLst/>
              <a:cxnLst/>
              <a:rect l="l" t="t" r="r" b="b"/>
              <a:pathLst>
                <a:path w="18525" h="9090" extrusionOk="0">
                  <a:moveTo>
                    <a:pt x="2509" y="0"/>
                  </a:moveTo>
                  <a:cubicBezTo>
                    <a:pt x="0" y="0"/>
                    <a:pt x="1798" y="2043"/>
                    <a:pt x="1798" y="2043"/>
                  </a:cubicBezTo>
                  <a:cubicBezTo>
                    <a:pt x="1798" y="2043"/>
                    <a:pt x="3599" y="8281"/>
                    <a:pt x="11538" y="9048"/>
                  </a:cubicBezTo>
                  <a:cubicBezTo>
                    <a:pt x="11843" y="9076"/>
                    <a:pt x="12118" y="9090"/>
                    <a:pt x="12365" y="9090"/>
                  </a:cubicBezTo>
                  <a:cubicBezTo>
                    <a:pt x="18525" y="9090"/>
                    <a:pt x="7218" y="620"/>
                    <a:pt x="3466" y="75"/>
                  </a:cubicBezTo>
                  <a:cubicBezTo>
                    <a:pt x="3093" y="23"/>
                    <a:pt x="2776" y="0"/>
                    <a:pt x="2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0"/>
            <p:cNvSpPr/>
            <p:nvPr/>
          </p:nvSpPr>
          <p:spPr>
            <a:xfrm flipH="1">
              <a:off x="8336660" y="4470767"/>
              <a:ext cx="242107" cy="166342"/>
            </a:xfrm>
            <a:custGeom>
              <a:avLst/>
              <a:gdLst/>
              <a:ahLst/>
              <a:cxnLst/>
              <a:rect l="l" t="t" r="r" b="b"/>
              <a:pathLst>
                <a:path w="13811" h="9489" extrusionOk="0">
                  <a:moveTo>
                    <a:pt x="1768" y="415"/>
                  </a:moveTo>
                  <a:cubicBezTo>
                    <a:pt x="2035" y="415"/>
                    <a:pt x="2369" y="448"/>
                    <a:pt x="2702" y="482"/>
                  </a:cubicBezTo>
                  <a:cubicBezTo>
                    <a:pt x="5604" y="915"/>
                    <a:pt x="13377" y="6386"/>
                    <a:pt x="13210" y="8388"/>
                  </a:cubicBezTo>
                  <a:cubicBezTo>
                    <a:pt x="13177" y="8855"/>
                    <a:pt x="12643" y="9088"/>
                    <a:pt x="11642" y="9088"/>
                  </a:cubicBezTo>
                  <a:cubicBezTo>
                    <a:pt x="11375" y="9088"/>
                    <a:pt x="11108" y="9055"/>
                    <a:pt x="10808" y="9021"/>
                  </a:cubicBezTo>
                  <a:cubicBezTo>
                    <a:pt x="3136" y="8321"/>
                    <a:pt x="1268" y="2250"/>
                    <a:pt x="1268" y="2216"/>
                  </a:cubicBezTo>
                  <a:cubicBezTo>
                    <a:pt x="1235" y="2183"/>
                    <a:pt x="1235" y="2150"/>
                    <a:pt x="1201" y="2116"/>
                  </a:cubicBezTo>
                  <a:cubicBezTo>
                    <a:pt x="1001" y="1916"/>
                    <a:pt x="501" y="1182"/>
                    <a:pt x="668" y="782"/>
                  </a:cubicBezTo>
                  <a:cubicBezTo>
                    <a:pt x="801" y="482"/>
                    <a:pt x="1335" y="415"/>
                    <a:pt x="1768" y="415"/>
                  </a:cubicBezTo>
                  <a:close/>
                  <a:moveTo>
                    <a:pt x="1761" y="0"/>
                  </a:moveTo>
                  <a:cubicBezTo>
                    <a:pt x="962" y="0"/>
                    <a:pt x="471" y="201"/>
                    <a:pt x="301" y="615"/>
                  </a:cubicBezTo>
                  <a:cubicBezTo>
                    <a:pt x="0" y="1282"/>
                    <a:pt x="701" y="2150"/>
                    <a:pt x="868" y="2350"/>
                  </a:cubicBezTo>
                  <a:cubicBezTo>
                    <a:pt x="968" y="2650"/>
                    <a:pt x="1468" y="4084"/>
                    <a:pt x="2802" y="5619"/>
                  </a:cubicBezTo>
                  <a:cubicBezTo>
                    <a:pt x="4137" y="7153"/>
                    <a:pt x="6605" y="9055"/>
                    <a:pt x="10775" y="9455"/>
                  </a:cubicBezTo>
                  <a:cubicBezTo>
                    <a:pt x="11075" y="9488"/>
                    <a:pt x="11375" y="9488"/>
                    <a:pt x="11642" y="9488"/>
                  </a:cubicBezTo>
                  <a:cubicBezTo>
                    <a:pt x="12910" y="9488"/>
                    <a:pt x="13577" y="9121"/>
                    <a:pt x="13644" y="8421"/>
                  </a:cubicBezTo>
                  <a:cubicBezTo>
                    <a:pt x="13810" y="6019"/>
                    <a:pt x="5671" y="482"/>
                    <a:pt x="2769" y="82"/>
                  </a:cubicBezTo>
                  <a:cubicBezTo>
                    <a:pt x="2392" y="28"/>
                    <a:pt x="2055" y="0"/>
                    <a:pt x="1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0"/>
            <p:cNvSpPr/>
            <p:nvPr/>
          </p:nvSpPr>
          <p:spPr>
            <a:xfrm flipH="1">
              <a:off x="8189988" y="4440129"/>
              <a:ext cx="373582" cy="101551"/>
            </a:xfrm>
            <a:custGeom>
              <a:avLst/>
              <a:gdLst/>
              <a:ahLst/>
              <a:cxnLst/>
              <a:rect l="l" t="t" r="r" b="b"/>
              <a:pathLst>
                <a:path w="21311" h="5793" extrusionOk="0">
                  <a:moveTo>
                    <a:pt x="5873" y="1"/>
                  </a:moveTo>
                  <a:cubicBezTo>
                    <a:pt x="5020" y="1"/>
                    <a:pt x="4290" y="72"/>
                    <a:pt x="3770" y="228"/>
                  </a:cubicBezTo>
                  <a:cubicBezTo>
                    <a:pt x="1" y="1329"/>
                    <a:pt x="3070" y="2730"/>
                    <a:pt x="3070" y="2730"/>
                  </a:cubicBezTo>
                  <a:cubicBezTo>
                    <a:pt x="3070" y="2730"/>
                    <a:pt x="5695" y="5793"/>
                    <a:pt x="10517" y="5793"/>
                  </a:cubicBezTo>
                  <a:cubicBezTo>
                    <a:pt x="11797" y="5793"/>
                    <a:pt x="13231" y="5577"/>
                    <a:pt x="14811" y="5032"/>
                  </a:cubicBezTo>
                  <a:cubicBezTo>
                    <a:pt x="21310" y="2789"/>
                    <a:pt x="11200" y="1"/>
                    <a:pt x="5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0"/>
            <p:cNvSpPr/>
            <p:nvPr/>
          </p:nvSpPr>
          <p:spPr>
            <a:xfrm flipH="1">
              <a:off x="8261234" y="4436518"/>
              <a:ext cx="273678" cy="108791"/>
            </a:xfrm>
            <a:custGeom>
              <a:avLst/>
              <a:gdLst/>
              <a:ahLst/>
              <a:cxnLst/>
              <a:rect l="l" t="t" r="r" b="b"/>
              <a:pathLst>
                <a:path w="15612" h="6206" extrusionOk="0">
                  <a:moveTo>
                    <a:pt x="4237" y="401"/>
                  </a:moveTo>
                  <a:cubicBezTo>
                    <a:pt x="8373" y="401"/>
                    <a:pt x="14811" y="2069"/>
                    <a:pt x="15078" y="3570"/>
                  </a:cubicBezTo>
                  <a:cubicBezTo>
                    <a:pt x="15144" y="4070"/>
                    <a:pt x="14444" y="4571"/>
                    <a:pt x="13110" y="5038"/>
                  </a:cubicBezTo>
                  <a:cubicBezTo>
                    <a:pt x="11675" y="5538"/>
                    <a:pt x="10241" y="5805"/>
                    <a:pt x="8907" y="5805"/>
                  </a:cubicBezTo>
                  <a:cubicBezTo>
                    <a:pt x="4237" y="5805"/>
                    <a:pt x="1601" y="2803"/>
                    <a:pt x="1568" y="2803"/>
                  </a:cubicBezTo>
                  <a:cubicBezTo>
                    <a:pt x="1568" y="2769"/>
                    <a:pt x="1535" y="2736"/>
                    <a:pt x="1501" y="2736"/>
                  </a:cubicBezTo>
                  <a:cubicBezTo>
                    <a:pt x="1234" y="2603"/>
                    <a:pt x="434" y="2136"/>
                    <a:pt x="467" y="1702"/>
                  </a:cubicBezTo>
                  <a:cubicBezTo>
                    <a:pt x="501" y="1502"/>
                    <a:pt x="734" y="1068"/>
                    <a:pt x="2202" y="635"/>
                  </a:cubicBezTo>
                  <a:cubicBezTo>
                    <a:pt x="2702" y="501"/>
                    <a:pt x="3369" y="401"/>
                    <a:pt x="4237" y="401"/>
                  </a:cubicBezTo>
                  <a:close/>
                  <a:moveTo>
                    <a:pt x="4237" y="1"/>
                  </a:moveTo>
                  <a:cubicBezTo>
                    <a:pt x="3336" y="1"/>
                    <a:pt x="2602" y="67"/>
                    <a:pt x="2102" y="234"/>
                  </a:cubicBezTo>
                  <a:cubicBezTo>
                    <a:pt x="767" y="635"/>
                    <a:pt x="100" y="1102"/>
                    <a:pt x="67" y="1669"/>
                  </a:cubicBezTo>
                  <a:cubicBezTo>
                    <a:pt x="0" y="2436"/>
                    <a:pt x="1034" y="2970"/>
                    <a:pt x="1301" y="3103"/>
                  </a:cubicBezTo>
                  <a:cubicBezTo>
                    <a:pt x="1601" y="3470"/>
                    <a:pt x="4237" y="6205"/>
                    <a:pt x="8907" y="6205"/>
                  </a:cubicBezTo>
                  <a:cubicBezTo>
                    <a:pt x="10308" y="6205"/>
                    <a:pt x="11775" y="5938"/>
                    <a:pt x="13243" y="5438"/>
                  </a:cubicBezTo>
                  <a:cubicBezTo>
                    <a:pt x="14878" y="4871"/>
                    <a:pt x="15611" y="4237"/>
                    <a:pt x="15478" y="3503"/>
                  </a:cubicBezTo>
                  <a:cubicBezTo>
                    <a:pt x="15144" y="1468"/>
                    <a:pt x="7873" y="1"/>
                    <a:pt x="42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0"/>
            <p:cNvSpPr/>
            <p:nvPr/>
          </p:nvSpPr>
          <p:spPr>
            <a:xfrm flipH="1">
              <a:off x="8438987" y="4385284"/>
              <a:ext cx="240669" cy="164712"/>
            </a:xfrm>
            <a:custGeom>
              <a:avLst/>
              <a:gdLst/>
              <a:ahLst/>
              <a:cxnLst/>
              <a:rect l="l" t="t" r="r" b="b"/>
              <a:pathLst>
                <a:path w="13729" h="9396" extrusionOk="0">
                  <a:moveTo>
                    <a:pt x="7034" y="0"/>
                  </a:moveTo>
                  <a:cubicBezTo>
                    <a:pt x="5975" y="0"/>
                    <a:pt x="4795" y="418"/>
                    <a:pt x="3622" y="1656"/>
                  </a:cubicBezTo>
                  <a:cubicBezTo>
                    <a:pt x="1" y="5443"/>
                    <a:pt x="4286" y="9395"/>
                    <a:pt x="8505" y="9395"/>
                  </a:cubicBezTo>
                  <a:cubicBezTo>
                    <a:pt x="8523" y="9395"/>
                    <a:pt x="8541" y="9395"/>
                    <a:pt x="8558" y="9395"/>
                  </a:cubicBezTo>
                  <a:cubicBezTo>
                    <a:pt x="12795" y="9362"/>
                    <a:pt x="13729" y="4558"/>
                    <a:pt x="10893" y="1790"/>
                  </a:cubicBezTo>
                  <a:cubicBezTo>
                    <a:pt x="10893" y="1790"/>
                    <a:pt x="9225" y="0"/>
                    <a:pt x="7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0"/>
            <p:cNvSpPr/>
            <p:nvPr/>
          </p:nvSpPr>
          <p:spPr>
            <a:xfrm flipH="1">
              <a:off x="8541918" y="4411734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78" y="0"/>
                  </a:moveTo>
                  <a:cubicBezTo>
                    <a:pt x="642" y="0"/>
                    <a:pt x="394" y="60"/>
                    <a:pt x="134" y="181"/>
                  </a:cubicBezTo>
                  <a:cubicBezTo>
                    <a:pt x="34" y="214"/>
                    <a:pt x="0" y="347"/>
                    <a:pt x="34" y="447"/>
                  </a:cubicBezTo>
                  <a:cubicBezTo>
                    <a:pt x="84" y="522"/>
                    <a:pt x="171" y="560"/>
                    <a:pt x="254" y="560"/>
                  </a:cubicBezTo>
                  <a:cubicBezTo>
                    <a:pt x="282" y="560"/>
                    <a:pt x="309" y="556"/>
                    <a:pt x="334" y="547"/>
                  </a:cubicBezTo>
                  <a:cubicBezTo>
                    <a:pt x="518" y="445"/>
                    <a:pt x="702" y="406"/>
                    <a:pt x="870" y="406"/>
                  </a:cubicBezTo>
                  <a:cubicBezTo>
                    <a:pt x="977" y="406"/>
                    <a:pt x="1077" y="422"/>
                    <a:pt x="1168" y="447"/>
                  </a:cubicBezTo>
                  <a:cubicBezTo>
                    <a:pt x="1568" y="614"/>
                    <a:pt x="1768" y="1014"/>
                    <a:pt x="1768" y="1014"/>
                  </a:cubicBezTo>
                  <a:cubicBezTo>
                    <a:pt x="1802" y="1081"/>
                    <a:pt x="1868" y="1148"/>
                    <a:pt x="1968" y="1148"/>
                  </a:cubicBezTo>
                  <a:cubicBezTo>
                    <a:pt x="1968" y="1148"/>
                    <a:pt x="2002" y="1148"/>
                    <a:pt x="2035" y="1115"/>
                  </a:cubicBezTo>
                  <a:cubicBezTo>
                    <a:pt x="2135" y="1081"/>
                    <a:pt x="2202" y="948"/>
                    <a:pt x="2135" y="848"/>
                  </a:cubicBezTo>
                  <a:cubicBezTo>
                    <a:pt x="2135" y="814"/>
                    <a:pt x="1902" y="281"/>
                    <a:pt x="1335" y="80"/>
                  </a:cubicBezTo>
                  <a:cubicBezTo>
                    <a:pt x="1188" y="27"/>
                    <a:pt x="1036" y="0"/>
                    <a:pt x="8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0"/>
            <p:cNvSpPr/>
            <p:nvPr/>
          </p:nvSpPr>
          <p:spPr>
            <a:xfrm flipH="1">
              <a:off x="8523199" y="4461425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7" y="248"/>
                    <a:pt x="1" y="381"/>
                    <a:pt x="67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90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1" y="425"/>
                    <a:pt x="1102" y="444"/>
                    <a:pt x="1202" y="481"/>
                  </a:cubicBezTo>
                  <a:cubicBezTo>
                    <a:pt x="1569" y="615"/>
                    <a:pt x="1769" y="1048"/>
                    <a:pt x="1769" y="1048"/>
                  </a:cubicBezTo>
                  <a:cubicBezTo>
                    <a:pt x="1802" y="1115"/>
                    <a:pt x="1902" y="1148"/>
                    <a:pt x="1969" y="1148"/>
                  </a:cubicBezTo>
                  <a:lnTo>
                    <a:pt x="2036" y="1148"/>
                  </a:lnTo>
                  <a:cubicBezTo>
                    <a:pt x="2169" y="1082"/>
                    <a:pt x="2202" y="981"/>
                    <a:pt x="2169" y="881"/>
                  </a:cubicBezTo>
                  <a:cubicBezTo>
                    <a:pt x="2136" y="848"/>
                    <a:pt x="1902" y="314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0"/>
            <p:cNvSpPr/>
            <p:nvPr/>
          </p:nvSpPr>
          <p:spPr>
            <a:xfrm flipH="1">
              <a:off x="8489878" y="4435116"/>
              <a:ext cx="38601" cy="20142"/>
            </a:xfrm>
            <a:custGeom>
              <a:avLst/>
              <a:gdLst/>
              <a:ahLst/>
              <a:cxnLst/>
              <a:rect l="l" t="t" r="r" b="b"/>
              <a:pathLst>
                <a:path w="2202" h="1149" extrusionOk="0">
                  <a:moveTo>
                    <a:pt x="890" y="1"/>
                  </a:moveTo>
                  <a:cubicBezTo>
                    <a:pt x="663" y="1"/>
                    <a:pt x="427" y="61"/>
                    <a:pt x="167" y="181"/>
                  </a:cubicBezTo>
                  <a:cubicBezTo>
                    <a:pt x="67" y="214"/>
                    <a:pt x="0" y="348"/>
                    <a:pt x="67" y="448"/>
                  </a:cubicBezTo>
                  <a:cubicBezTo>
                    <a:pt x="92" y="523"/>
                    <a:pt x="173" y="560"/>
                    <a:pt x="254" y="560"/>
                  </a:cubicBezTo>
                  <a:cubicBezTo>
                    <a:pt x="282" y="560"/>
                    <a:pt x="309" y="556"/>
                    <a:pt x="334" y="548"/>
                  </a:cubicBezTo>
                  <a:cubicBezTo>
                    <a:pt x="538" y="446"/>
                    <a:pt x="717" y="406"/>
                    <a:pt x="887" y="406"/>
                  </a:cubicBezTo>
                  <a:cubicBezTo>
                    <a:pt x="994" y="406"/>
                    <a:pt x="1098" y="422"/>
                    <a:pt x="1201" y="448"/>
                  </a:cubicBezTo>
                  <a:cubicBezTo>
                    <a:pt x="1601" y="614"/>
                    <a:pt x="1768" y="1015"/>
                    <a:pt x="1768" y="1015"/>
                  </a:cubicBezTo>
                  <a:cubicBezTo>
                    <a:pt x="1801" y="1081"/>
                    <a:pt x="1901" y="1148"/>
                    <a:pt x="1968" y="1148"/>
                  </a:cubicBezTo>
                  <a:cubicBezTo>
                    <a:pt x="2002" y="1148"/>
                    <a:pt x="2035" y="1148"/>
                    <a:pt x="2068" y="1115"/>
                  </a:cubicBezTo>
                  <a:cubicBezTo>
                    <a:pt x="2168" y="1081"/>
                    <a:pt x="2202" y="948"/>
                    <a:pt x="2168" y="848"/>
                  </a:cubicBezTo>
                  <a:cubicBezTo>
                    <a:pt x="2135" y="815"/>
                    <a:pt x="1901" y="281"/>
                    <a:pt x="1334" y="81"/>
                  </a:cubicBezTo>
                  <a:cubicBezTo>
                    <a:pt x="1188" y="27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0"/>
            <p:cNvSpPr/>
            <p:nvPr/>
          </p:nvSpPr>
          <p:spPr>
            <a:xfrm flipH="1">
              <a:off x="8474086" y="4474886"/>
              <a:ext cx="38619" cy="20124"/>
            </a:xfrm>
            <a:custGeom>
              <a:avLst/>
              <a:gdLst/>
              <a:ahLst/>
              <a:cxnLst/>
              <a:rect l="l" t="t" r="r" b="b"/>
              <a:pathLst>
                <a:path w="2203" h="1148" extrusionOk="0">
                  <a:moveTo>
                    <a:pt x="881" y="0"/>
                  </a:moveTo>
                  <a:cubicBezTo>
                    <a:pt x="648" y="0"/>
                    <a:pt x="408" y="60"/>
                    <a:pt x="168" y="180"/>
                  </a:cubicBezTo>
                  <a:cubicBezTo>
                    <a:pt x="34" y="247"/>
                    <a:pt x="1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9" y="571"/>
                    <a:pt x="334" y="547"/>
                  </a:cubicBezTo>
                  <a:cubicBezTo>
                    <a:pt x="516" y="466"/>
                    <a:pt x="698" y="422"/>
                    <a:pt x="865" y="422"/>
                  </a:cubicBezTo>
                  <a:cubicBezTo>
                    <a:pt x="974" y="422"/>
                    <a:pt x="1076" y="441"/>
                    <a:pt x="1168" y="480"/>
                  </a:cubicBezTo>
                  <a:cubicBezTo>
                    <a:pt x="1569" y="614"/>
                    <a:pt x="1769" y="1014"/>
                    <a:pt x="1769" y="1047"/>
                  </a:cubicBezTo>
                  <a:cubicBezTo>
                    <a:pt x="1802" y="1114"/>
                    <a:pt x="1869" y="1147"/>
                    <a:pt x="1969" y="1147"/>
                  </a:cubicBezTo>
                  <a:lnTo>
                    <a:pt x="2036" y="1147"/>
                  </a:lnTo>
                  <a:cubicBezTo>
                    <a:pt x="2136" y="1081"/>
                    <a:pt x="2202" y="981"/>
                    <a:pt x="2136" y="847"/>
                  </a:cubicBezTo>
                  <a:cubicBezTo>
                    <a:pt x="2136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0"/>
            <p:cNvSpPr/>
            <p:nvPr/>
          </p:nvSpPr>
          <p:spPr>
            <a:xfrm flipH="1">
              <a:off x="8510929" y="4509381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80" y="0"/>
                  </a:moveTo>
                  <a:cubicBezTo>
                    <a:pt x="647" y="0"/>
                    <a:pt x="407" y="60"/>
                    <a:pt x="167" y="180"/>
                  </a:cubicBezTo>
                  <a:cubicBezTo>
                    <a:pt x="67" y="247"/>
                    <a:pt x="0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8" y="571"/>
                    <a:pt x="334" y="547"/>
                  </a:cubicBezTo>
                  <a:cubicBezTo>
                    <a:pt x="536" y="466"/>
                    <a:pt x="713" y="422"/>
                    <a:pt x="881" y="422"/>
                  </a:cubicBezTo>
                  <a:cubicBezTo>
                    <a:pt x="991" y="422"/>
                    <a:pt x="1096" y="441"/>
                    <a:pt x="1201" y="480"/>
                  </a:cubicBezTo>
                  <a:cubicBezTo>
                    <a:pt x="1568" y="614"/>
                    <a:pt x="1768" y="1014"/>
                    <a:pt x="1768" y="1047"/>
                  </a:cubicBezTo>
                  <a:cubicBezTo>
                    <a:pt x="1802" y="1114"/>
                    <a:pt x="1868" y="1148"/>
                    <a:pt x="1968" y="1148"/>
                  </a:cubicBezTo>
                  <a:lnTo>
                    <a:pt x="2035" y="1148"/>
                  </a:lnTo>
                  <a:cubicBezTo>
                    <a:pt x="2168" y="1081"/>
                    <a:pt x="2202" y="981"/>
                    <a:pt x="2168" y="847"/>
                  </a:cubicBezTo>
                  <a:cubicBezTo>
                    <a:pt x="2135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0"/>
            <p:cNvSpPr/>
            <p:nvPr/>
          </p:nvSpPr>
          <p:spPr>
            <a:xfrm flipH="1">
              <a:off x="8568806" y="4497094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8" y="247"/>
                    <a:pt x="1" y="347"/>
                    <a:pt x="68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89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2" y="425"/>
                    <a:pt x="1102" y="443"/>
                    <a:pt x="1202" y="481"/>
                  </a:cubicBezTo>
                  <a:cubicBezTo>
                    <a:pt x="1569" y="614"/>
                    <a:pt x="1769" y="1015"/>
                    <a:pt x="1769" y="1048"/>
                  </a:cubicBezTo>
                  <a:cubicBezTo>
                    <a:pt x="1802" y="1115"/>
                    <a:pt x="1869" y="1148"/>
                    <a:pt x="1969" y="1148"/>
                  </a:cubicBezTo>
                  <a:lnTo>
                    <a:pt x="2036" y="1148"/>
                  </a:lnTo>
                  <a:cubicBezTo>
                    <a:pt x="2169" y="1081"/>
                    <a:pt x="2202" y="981"/>
                    <a:pt x="2169" y="848"/>
                  </a:cubicBezTo>
                  <a:cubicBezTo>
                    <a:pt x="2136" y="848"/>
                    <a:pt x="1902" y="281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0"/>
            <p:cNvSpPr/>
            <p:nvPr/>
          </p:nvSpPr>
          <p:spPr>
            <a:xfrm flipH="1">
              <a:off x="8582250" y="4454992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90" y="1"/>
                  </a:moveTo>
                  <a:cubicBezTo>
                    <a:pt x="664" y="1"/>
                    <a:pt x="428" y="61"/>
                    <a:pt x="167" y="181"/>
                  </a:cubicBezTo>
                  <a:cubicBezTo>
                    <a:pt x="67" y="214"/>
                    <a:pt x="1" y="348"/>
                    <a:pt x="67" y="448"/>
                  </a:cubicBezTo>
                  <a:cubicBezTo>
                    <a:pt x="91" y="520"/>
                    <a:pt x="167" y="575"/>
                    <a:pt x="246" y="575"/>
                  </a:cubicBezTo>
                  <a:cubicBezTo>
                    <a:pt x="276" y="575"/>
                    <a:pt x="306" y="567"/>
                    <a:pt x="334" y="548"/>
                  </a:cubicBezTo>
                  <a:cubicBezTo>
                    <a:pt x="536" y="467"/>
                    <a:pt x="714" y="423"/>
                    <a:pt x="882" y="423"/>
                  </a:cubicBezTo>
                  <a:cubicBezTo>
                    <a:pt x="991" y="423"/>
                    <a:pt x="1096" y="442"/>
                    <a:pt x="1202" y="481"/>
                  </a:cubicBezTo>
                  <a:cubicBezTo>
                    <a:pt x="1568" y="615"/>
                    <a:pt x="1769" y="1015"/>
                    <a:pt x="1769" y="1015"/>
                  </a:cubicBezTo>
                  <a:cubicBezTo>
                    <a:pt x="1802" y="1115"/>
                    <a:pt x="1902" y="1148"/>
                    <a:pt x="1969" y="1148"/>
                  </a:cubicBezTo>
                  <a:cubicBezTo>
                    <a:pt x="2002" y="1148"/>
                    <a:pt x="2035" y="1148"/>
                    <a:pt x="2069" y="1115"/>
                  </a:cubicBezTo>
                  <a:cubicBezTo>
                    <a:pt x="2169" y="1082"/>
                    <a:pt x="2202" y="948"/>
                    <a:pt x="2169" y="848"/>
                  </a:cubicBezTo>
                  <a:cubicBezTo>
                    <a:pt x="2136" y="815"/>
                    <a:pt x="1902" y="281"/>
                    <a:pt x="1335" y="81"/>
                  </a:cubicBezTo>
                  <a:cubicBezTo>
                    <a:pt x="1188" y="28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41" name="Google Shape;2941;p30"/>
            <p:cNvGrpSpPr/>
            <p:nvPr/>
          </p:nvGrpSpPr>
          <p:grpSpPr>
            <a:xfrm flipH="1">
              <a:off x="8593492" y="2913383"/>
              <a:ext cx="303498" cy="654428"/>
              <a:chOff x="8178217" y="3686871"/>
              <a:chExt cx="303498" cy="654428"/>
            </a:xfrm>
          </p:grpSpPr>
          <p:sp>
            <p:nvSpPr>
              <p:cNvPr id="2942" name="Google Shape;2942;p30"/>
              <p:cNvSpPr/>
              <p:nvPr/>
            </p:nvSpPr>
            <p:spPr>
              <a:xfrm flipH="1">
                <a:off x="8379165" y="3766762"/>
                <a:ext cx="100850" cy="7557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311" extrusionOk="0">
                    <a:moveTo>
                      <a:pt x="2080" y="0"/>
                    </a:moveTo>
                    <a:cubicBezTo>
                      <a:pt x="1289" y="0"/>
                      <a:pt x="371" y="219"/>
                      <a:pt x="171" y="1185"/>
                    </a:cubicBezTo>
                    <a:cubicBezTo>
                      <a:pt x="1" y="2003"/>
                      <a:pt x="810" y="2300"/>
                      <a:pt x="1628" y="2300"/>
                    </a:cubicBezTo>
                    <a:cubicBezTo>
                      <a:pt x="1810" y="2300"/>
                      <a:pt x="1991" y="2286"/>
                      <a:pt x="2163" y="2259"/>
                    </a:cubicBezTo>
                    <a:lnTo>
                      <a:pt x="2163" y="2259"/>
                    </a:lnTo>
                    <a:cubicBezTo>
                      <a:pt x="1841" y="2922"/>
                      <a:pt x="1691" y="3803"/>
                      <a:pt x="2272" y="4221"/>
                    </a:cubicBezTo>
                    <a:cubicBezTo>
                      <a:pt x="2361" y="4282"/>
                      <a:pt x="2461" y="4310"/>
                      <a:pt x="2567" y="4310"/>
                    </a:cubicBezTo>
                    <a:cubicBezTo>
                      <a:pt x="3742" y="4310"/>
                      <a:pt x="5752" y="885"/>
                      <a:pt x="3306" y="151"/>
                    </a:cubicBezTo>
                    <a:cubicBezTo>
                      <a:pt x="3306" y="151"/>
                      <a:pt x="2736" y="0"/>
                      <a:pt x="2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30"/>
              <p:cNvSpPr/>
              <p:nvPr/>
            </p:nvSpPr>
            <p:spPr>
              <a:xfrm flipH="1">
                <a:off x="8396327" y="3762976"/>
                <a:ext cx="85389" cy="8304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37" extrusionOk="0">
                    <a:moveTo>
                      <a:pt x="2969" y="1835"/>
                    </a:moveTo>
                    <a:cubicBezTo>
                      <a:pt x="3036" y="1902"/>
                      <a:pt x="3070" y="1935"/>
                      <a:pt x="3070" y="1935"/>
                    </a:cubicBezTo>
                    <a:cubicBezTo>
                      <a:pt x="3036" y="1968"/>
                      <a:pt x="2936" y="2068"/>
                      <a:pt x="2703" y="2168"/>
                    </a:cubicBezTo>
                    <a:cubicBezTo>
                      <a:pt x="2836" y="1935"/>
                      <a:pt x="2969" y="1835"/>
                      <a:pt x="2969" y="1835"/>
                    </a:cubicBezTo>
                    <a:close/>
                    <a:moveTo>
                      <a:pt x="2202" y="434"/>
                    </a:moveTo>
                    <a:cubicBezTo>
                      <a:pt x="2803" y="434"/>
                      <a:pt x="3336" y="567"/>
                      <a:pt x="3336" y="567"/>
                    </a:cubicBezTo>
                    <a:cubicBezTo>
                      <a:pt x="4304" y="868"/>
                      <a:pt x="4404" y="1601"/>
                      <a:pt x="4337" y="2168"/>
                    </a:cubicBezTo>
                    <a:cubicBezTo>
                      <a:pt x="4170" y="3236"/>
                      <a:pt x="3236" y="4303"/>
                      <a:pt x="2669" y="4303"/>
                    </a:cubicBezTo>
                    <a:cubicBezTo>
                      <a:pt x="2603" y="4303"/>
                      <a:pt x="2536" y="4303"/>
                      <a:pt x="2502" y="4270"/>
                    </a:cubicBezTo>
                    <a:cubicBezTo>
                      <a:pt x="2035" y="3936"/>
                      <a:pt x="2169" y="3236"/>
                      <a:pt x="2402" y="2669"/>
                    </a:cubicBezTo>
                    <a:cubicBezTo>
                      <a:pt x="2736" y="2602"/>
                      <a:pt x="3336" y="2435"/>
                      <a:pt x="3470" y="2035"/>
                    </a:cubicBezTo>
                    <a:cubicBezTo>
                      <a:pt x="3503" y="1935"/>
                      <a:pt x="3503" y="1735"/>
                      <a:pt x="3236" y="1501"/>
                    </a:cubicBezTo>
                    <a:cubicBezTo>
                      <a:pt x="3170" y="1468"/>
                      <a:pt x="3103" y="1435"/>
                      <a:pt x="3003" y="1435"/>
                    </a:cubicBezTo>
                    <a:cubicBezTo>
                      <a:pt x="2703" y="1435"/>
                      <a:pt x="2336" y="1868"/>
                      <a:pt x="2136" y="2269"/>
                    </a:cubicBezTo>
                    <a:cubicBezTo>
                      <a:pt x="2002" y="2302"/>
                      <a:pt x="1869" y="2302"/>
                      <a:pt x="1735" y="2302"/>
                    </a:cubicBezTo>
                    <a:cubicBezTo>
                      <a:pt x="1202" y="2302"/>
                      <a:pt x="768" y="2168"/>
                      <a:pt x="568" y="1935"/>
                    </a:cubicBezTo>
                    <a:cubicBezTo>
                      <a:pt x="468" y="1835"/>
                      <a:pt x="434" y="1668"/>
                      <a:pt x="468" y="1468"/>
                    </a:cubicBezTo>
                    <a:cubicBezTo>
                      <a:pt x="634" y="767"/>
                      <a:pt x="1202" y="434"/>
                      <a:pt x="2202" y="434"/>
                    </a:cubicBezTo>
                    <a:close/>
                    <a:moveTo>
                      <a:pt x="2202" y="0"/>
                    </a:moveTo>
                    <a:cubicBezTo>
                      <a:pt x="1001" y="0"/>
                      <a:pt x="268" y="467"/>
                      <a:pt x="67" y="1368"/>
                    </a:cubicBezTo>
                    <a:cubicBezTo>
                      <a:pt x="1" y="1701"/>
                      <a:pt x="67" y="2002"/>
                      <a:pt x="268" y="2202"/>
                    </a:cubicBezTo>
                    <a:cubicBezTo>
                      <a:pt x="601" y="2669"/>
                      <a:pt x="1335" y="2736"/>
                      <a:pt x="1735" y="2736"/>
                    </a:cubicBezTo>
                    <a:cubicBezTo>
                      <a:pt x="1802" y="2736"/>
                      <a:pt x="1869" y="2736"/>
                      <a:pt x="1935" y="2702"/>
                    </a:cubicBezTo>
                    <a:lnTo>
                      <a:pt x="1935" y="2702"/>
                    </a:lnTo>
                    <a:cubicBezTo>
                      <a:pt x="1669" y="3403"/>
                      <a:pt x="1669" y="4170"/>
                      <a:pt x="2269" y="4604"/>
                    </a:cubicBezTo>
                    <a:cubicBezTo>
                      <a:pt x="2369" y="4670"/>
                      <a:pt x="2536" y="4737"/>
                      <a:pt x="2669" y="4737"/>
                    </a:cubicBezTo>
                    <a:cubicBezTo>
                      <a:pt x="3503" y="4737"/>
                      <a:pt x="4537" y="3436"/>
                      <a:pt x="4737" y="2202"/>
                    </a:cubicBezTo>
                    <a:cubicBezTo>
                      <a:pt x="4871" y="1201"/>
                      <a:pt x="4404" y="467"/>
                      <a:pt x="3436" y="167"/>
                    </a:cubicBezTo>
                    <a:cubicBezTo>
                      <a:pt x="3403" y="167"/>
                      <a:pt x="2869" y="0"/>
                      <a:pt x="220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30"/>
              <p:cNvSpPr/>
              <p:nvPr/>
            </p:nvSpPr>
            <p:spPr>
              <a:xfrm flipH="1">
                <a:off x="8328319" y="3690341"/>
                <a:ext cx="87913" cy="75835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4326" extrusionOk="0">
                    <a:moveTo>
                      <a:pt x="1893" y="1"/>
                    </a:moveTo>
                    <a:cubicBezTo>
                      <a:pt x="1853" y="1"/>
                      <a:pt x="1812" y="3"/>
                      <a:pt x="1769" y="8"/>
                    </a:cubicBezTo>
                    <a:cubicBezTo>
                      <a:pt x="1" y="208"/>
                      <a:pt x="468" y="3010"/>
                      <a:pt x="468" y="3010"/>
                    </a:cubicBezTo>
                    <a:cubicBezTo>
                      <a:pt x="656" y="3975"/>
                      <a:pt x="1305" y="4325"/>
                      <a:pt x="2038" y="4325"/>
                    </a:cubicBezTo>
                    <a:cubicBezTo>
                      <a:pt x="3384" y="4325"/>
                      <a:pt x="5014" y="3144"/>
                      <a:pt x="4604" y="2410"/>
                    </a:cubicBezTo>
                    <a:cubicBezTo>
                      <a:pt x="4394" y="2043"/>
                      <a:pt x="4007" y="1907"/>
                      <a:pt x="3584" y="1907"/>
                    </a:cubicBezTo>
                    <a:cubicBezTo>
                      <a:pt x="3274" y="1907"/>
                      <a:pt x="2945" y="1980"/>
                      <a:pt x="2652" y="2089"/>
                    </a:cubicBezTo>
                    <a:lnTo>
                      <a:pt x="2652" y="2089"/>
                    </a:lnTo>
                    <a:cubicBezTo>
                      <a:pt x="2878" y="1196"/>
                      <a:pt x="2795" y="1"/>
                      <a:pt x="1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30"/>
              <p:cNvSpPr/>
              <p:nvPr/>
            </p:nvSpPr>
            <p:spPr>
              <a:xfrm flipH="1">
                <a:off x="8329668" y="3686871"/>
                <a:ext cx="87142" cy="8314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4743" extrusionOk="0">
                    <a:moveTo>
                      <a:pt x="2335" y="2708"/>
                    </a:moveTo>
                    <a:lnTo>
                      <a:pt x="2335" y="2708"/>
                    </a:lnTo>
                    <a:cubicBezTo>
                      <a:pt x="2235" y="2941"/>
                      <a:pt x="2102" y="3041"/>
                      <a:pt x="2069" y="3041"/>
                    </a:cubicBezTo>
                    <a:cubicBezTo>
                      <a:pt x="2069" y="3041"/>
                      <a:pt x="2035" y="3008"/>
                      <a:pt x="2002" y="2975"/>
                    </a:cubicBezTo>
                    <a:cubicBezTo>
                      <a:pt x="2002" y="2941"/>
                      <a:pt x="2102" y="2841"/>
                      <a:pt x="2335" y="2708"/>
                    </a:cubicBezTo>
                    <a:close/>
                    <a:moveTo>
                      <a:pt x="1935" y="406"/>
                    </a:moveTo>
                    <a:cubicBezTo>
                      <a:pt x="2135" y="406"/>
                      <a:pt x="2269" y="473"/>
                      <a:pt x="2369" y="640"/>
                    </a:cubicBezTo>
                    <a:cubicBezTo>
                      <a:pt x="2636" y="940"/>
                      <a:pt x="2636" y="1607"/>
                      <a:pt x="2502" y="2141"/>
                    </a:cubicBezTo>
                    <a:cubicBezTo>
                      <a:pt x="2102" y="2307"/>
                      <a:pt x="1702" y="2574"/>
                      <a:pt x="1602" y="2875"/>
                    </a:cubicBezTo>
                    <a:cubicBezTo>
                      <a:pt x="1568" y="2975"/>
                      <a:pt x="1568" y="3108"/>
                      <a:pt x="1635" y="3175"/>
                    </a:cubicBezTo>
                    <a:cubicBezTo>
                      <a:pt x="1802" y="3408"/>
                      <a:pt x="1968" y="3442"/>
                      <a:pt x="2069" y="3442"/>
                    </a:cubicBezTo>
                    <a:cubicBezTo>
                      <a:pt x="2502" y="3442"/>
                      <a:pt x="2769" y="2774"/>
                      <a:pt x="2869" y="2441"/>
                    </a:cubicBezTo>
                    <a:cubicBezTo>
                      <a:pt x="3136" y="2374"/>
                      <a:pt x="3403" y="2307"/>
                      <a:pt x="3636" y="2307"/>
                    </a:cubicBezTo>
                    <a:cubicBezTo>
                      <a:pt x="4037" y="2307"/>
                      <a:pt x="4303" y="2441"/>
                      <a:pt x="4437" y="2708"/>
                    </a:cubicBezTo>
                    <a:cubicBezTo>
                      <a:pt x="4504" y="2808"/>
                      <a:pt x="4504" y="2975"/>
                      <a:pt x="4370" y="3141"/>
                    </a:cubicBezTo>
                    <a:cubicBezTo>
                      <a:pt x="4070" y="3708"/>
                      <a:pt x="3003" y="4309"/>
                      <a:pt x="2069" y="4309"/>
                    </a:cubicBezTo>
                    <a:cubicBezTo>
                      <a:pt x="1301" y="4309"/>
                      <a:pt x="834" y="3942"/>
                      <a:pt x="701" y="3175"/>
                    </a:cubicBezTo>
                    <a:cubicBezTo>
                      <a:pt x="701" y="3175"/>
                      <a:pt x="434" y="1640"/>
                      <a:pt x="1034" y="873"/>
                    </a:cubicBezTo>
                    <a:cubicBezTo>
                      <a:pt x="1235" y="606"/>
                      <a:pt x="1501" y="473"/>
                      <a:pt x="1835" y="439"/>
                    </a:cubicBezTo>
                    <a:cubicBezTo>
                      <a:pt x="1868" y="439"/>
                      <a:pt x="1902" y="406"/>
                      <a:pt x="1935" y="406"/>
                    </a:cubicBezTo>
                    <a:close/>
                    <a:moveTo>
                      <a:pt x="1920" y="1"/>
                    </a:moveTo>
                    <a:cubicBezTo>
                      <a:pt x="1881" y="1"/>
                      <a:pt x="1842" y="2"/>
                      <a:pt x="1802" y="6"/>
                    </a:cubicBezTo>
                    <a:cubicBezTo>
                      <a:pt x="1335" y="73"/>
                      <a:pt x="968" y="273"/>
                      <a:pt x="701" y="606"/>
                    </a:cubicBezTo>
                    <a:cubicBezTo>
                      <a:pt x="0" y="1540"/>
                      <a:pt x="267" y="3175"/>
                      <a:pt x="267" y="3275"/>
                    </a:cubicBezTo>
                    <a:cubicBezTo>
                      <a:pt x="467" y="4209"/>
                      <a:pt x="1101" y="4743"/>
                      <a:pt x="2069" y="4743"/>
                    </a:cubicBezTo>
                    <a:cubicBezTo>
                      <a:pt x="3069" y="4743"/>
                      <a:pt x="4303" y="4075"/>
                      <a:pt x="4737" y="3342"/>
                    </a:cubicBezTo>
                    <a:cubicBezTo>
                      <a:pt x="4971" y="2975"/>
                      <a:pt x="4904" y="2674"/>
                      <a:pt x="4804" y="2508"/>
                    </a:cubicBezTo>
                    <a:cubicBezTo>
                      <a:pt x="4570" y="2107"/>
                      <a:pt x="4170" y="1907"/>
                      <a:pt x="3636" y="1907"/>
                    </a:cubicBezTo>
                    <a:cubicBezTo>
                      <a:pt x="3403" y="1907"/>
                      <a:pt x="3169" y="1941"/>
                      <a:pt x="2969" y="1974"/>
                    </a:cubicBezTo>
                    <a:cubicBezTo>
                      <a:pt x="3069" y="1407"/>
                      <a:pt x="3036" y="773"/>
                      <a:pt x="2702" y="373"/>
                    </a:cubicBezTo>
                    <a:cubicBezTo>
                      <a:pt x="2522" y="133"/>
                      <a:pt x="2262" y="1"/>
                      <a:pt x="192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30"/>
              <p:cNvSpPr/>
              <p:nvPr/>
            </p:nvSpPr>
            <p:spPr>
              <a:xfrm flipH="1">
                <a:off x="8318557" y="3775211"/>
                <a:ext cx="78377" cy="6584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56" extrusionOk="0">
                    <a:moveTo>
                      <a:pt x="1937" y="0"/>
                    </a:moveTo>
                    <a:cubicBezTo>
                      <a:pt x="1016" y="0"/>
                      <a:pt x="360" y="513"/>
                      <a:pt x="334" y="903"/>
                    </a:cubicBezTo>
                    <a:cubicBezTo>
                      <a:pt x="334" y="903"/>
                      <a:pt x="1" y="2505"/>
                      <a:pt x="1201" y="3205"/>
                    </a:cubicBezTo>
                    <a:cubicBezTo>
                      <a:pt x="1797" y="3546"/>
                      <a:pt x="2489" y="3756"/>
                      <a:pt x="3058" y="3756"/>
                    </a:cubicBezTo>
                    <a:cubicBezTo>
                      <a:pt x="3605" y="3756"/>
                      <a:pt x="4039" y="3562"/>
                      <a:pt x="4170" y="3105"/>
                    </a:cubicBezTo>
                    <a:cubicBezTo>
                      <a:pt x="4470" y="2138"/>
                      <a:pt x="4103" y="570"/>
                      <a:pt x="2769" y="136"/>
                    </a:cubicBezTo>
                    <a:cubicBezTo>
                      <a:pt x="2476" y="41"/>
                      <a:pt x="2196" y="0"/>
                      <a:pt x="1937" y="0"/>
                    </a:cubicBezTo>
                    <a:close/>
                  </a:path>
                </a:pathLst>
              </a:custGeom>
              <a:solidFill>
                <a:srgbClr val="EDD4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30"/>
              <p:cNvSpPr/>
              <p:nvPr/>
            </p:nvSpPr>
            <p:spPr>
              <a:xfrm flipH="1">
                <a:off x="8357737" y="3775246"/>
                <a:ext cx="31011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2336" extrusionOk="0">
                    <a:moveTo>
                      <a:pt x="1768" y="1"/>
                    </a:moveTo>
                    <a:lnTo>
                      <a:pt x="1" y="2336"/>
                    </a:lnTo>
                    <a:cubicBezTo>
                      <a:pt x="1" y="2336"/>
                      <a:pt x="1702" y="468"/>
                      <a:pt x="17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30"/>
              <p:cNvSpPr/>
              <p:nvPr/>
            </p:nvSpPr>
            <p:spPr>
              <a:xfrm flipH="1">
                <a:off x="8354231" y="3771740"/>
                <a:ext cx="38601" cy="47962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2035" y="1"/>
                    </a:moveTo>
                    <a:cubicBezTo>
                      <a:pt x="1901" y="1"/>
                      <a:pt x="1801" y="67"/>
                      <a:pt x="1801" y="201"/>
                    </a:cubicBezTo>
                    <a:cubicBezTo>
                      <a:pt x="1768" y="434"/>
                      <a:pt x="867" y="1502"/>
                      <a:pt x="67" y="2369"/>
                    </a:cubicBezTo>
                    <a:cubicBezTo>
                      <a:pt x="0" y="2469"/>
                      <a:pt x="0" y="2602"/>
                      <a:pt x="67" y="2669"/>
                    </a:cubicBezTo>
                    <a:cubicBezTo>
                      <a:pt x="100" y="2703"/>
                      <a:pt x="167" y="2736"/>
                      <a:pt x="234" y="2736"/>
                    </a:cubicBezTo>
                    <a:cubicBezTo>
                      <a:pt x="267" y="2736"/>
                      <a:pt x="334" y="2703"/>
                      <a:pt x="367" y="2669"/>
                    </a:cubicBezTo>
                    <a:cubicBezTo>
                      <a:pt x="801" y="2202"/>
                      <a:pt x="2135" y="734"/>
                      <a:pt x="2202" y="234"/>
                    </a:cubicBezTo>
                    <a:cubicBezTo>
                      <a:pt x="2202" y="134"/>
                      <a:pt x="2135" y="34"/>
                      <a:pt x="20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30"/>
              <p:cNvSpPr/>
              <p:nvPr/>
            </p:nvSpPr>
            <p:spPr>
              <a:xfrm flipH="1">
                <a:off x="8338439" y="3782275"/>
                <a:ext cx="35691" cy="49137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803" extrusionOk="0">
                    <a:moveTo>
                      <a:pt x="2035" y="0"/>
                    </a:moveTo>
                    <a:lnTo>
                      <a:pt x="0" y="2802"/>
                    </a:lnTo>
                    <a:cubicBezTo>
                      <a:pt x="0" y="2802"/>
                      <a:pt x="1969" y="600"/>
                      <a:pt x="2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30"/>
              <p:cNvSpPr/>
              <p:nvPr/>
            </p:nvSpPr>
            <p:spPr>
              <a:xfrm flipH="1">
                <a:off x="8334932" y="3778752"/>
                <a:ext cx="42703" cy="5674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3237" extrusionOk="0">
                    <a:moveTo>
                      <a:pt x="2235" y="1"/>
                    </a:moveTo>
                    <a:cubicBezTo>
                      <a:pt x="2135" y="1"/>
                      <a:pt x="2035" y="68"/>
                      <a:pt x="2035" y="201"/>
                    </a:cubicBezTo>
                    <a:cubicBezTo>
                      <a:pt x="1968" y="535"/>
                      <a:pt x="834" y="1969"/>
                      <a:pt x="67" y="2870"/>
                    </a:cubicBezTo>
                    <a:cubicBezTo>
                      <a:pt x="0" y="2970"/>
                      <a:pt x="0" y="3103"/>
                      <a:pt x="67" y="3170"/>
                    </a:cubicBezTo>
                    <a:cubicBezTo>
                      <a:pt x="134" y="3203"/>
                      <a:pt x="167" y="3237"/>
                      <a:pt x="200" y="3237"/>
                    </a:cubicBezTo>
                    <a:cubicBezTo>
                      <a:pt x="267" y="3237"/>
                      <a:pt x="334" y="3203"/>
                      <a:pt x="367" y="3136"/>
                    </a:cubicBezTo>
                    <a:cubicBezTo>
                      <a:pt x="701" y="2770"/>
                      <a:pt x="2369" y="835"/>
                      <a:pt x="2435" y="234"/>
                    </a:cubicBezTo>
                    <a:cubicBezTo>
                      <a:pt x="2435" y="134"/>
                      <a:pt x="23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30"/>
              <p:cNvSpPr/>
              <p:nvPr/>
            </p:nvSpPr>
            <p:spPr>
              <a:xfrm flipH="1">
                <a:off x="8423797" y="3745782"/>
                <a:ext cx="48558" cy="11359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648" extrusionOk="0">
                    <a:moveTo>
                      <a:pt x="1130" y="0"/>
                    </a:moveTo>
                    <a:cubicBezTo>
                      <a:pt x="790" y="0"/>
                      <a:pt x="409" y="76"/>
                      <a:pt x="0" y="281"/>
                    </a:cubicBezTo>
                    <a:lnTo>
                      <a:pt x="2769" y="648"/>
                    </a:lnTo>
                    <a:cubicBezTo>
                      <a:pt x="2769" y="648"/>
                      <a:pt x="2122" y="0"/>
                      <a:pt x="1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30"/>
              <p:cNvSpPr/>
              <p:nvPr/>
            </p:nvSpPr>
            <p:spPr>
              <a:xfrm flipH="1">
                <a:off x="8419712" y="3741961"/>
                <a:ext cx="56745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1100" extrusionOk="0">
                    <a:moveTo>
                      <a:pt x="1322" y="0"/>
                    </a:moveTo>
                    <a:cubicBezTo>
                      <a:pt x="960" y="0"/>
                      <a:pt x="560" y="82"/>
                      <a:pt x="134" y="299"/>
                    </a:cubicBezTo>
                    <a:cubicBezTo>
                      <a:pt x="34" y="365"/>
                      <a:pt x="1" y="499"/>
                      <a:pt x="68" y="599"/>
                    </a:cubicBezTo>
                    <a:cubicBezTo>
                      <a:pt x="89" y="663"/>
                      <a:pt x="152" y="700"/>
                      <a:pt x="222" y="700"/>
                    </a:cubicBezTo>
                    <a:cubicBezTo>
                      <a:pt x="259" y="700"/>
                      <a:pt x="299" y="689"/>
                      <a:pt x="334" y="666"/>
                    </a:cubicBezTo>
                    <a:cubicBezTo>
                      <a:pt x="696" y="489"/>
                      <a:pt x="1034" y="423"/>
                      <a:pt x="1338" y="423"/>
                    </a:cubicBezTo>
                    <a:cubicBezTo>
                      <a:pt x="2241" y="423"/>
                      <a:pt x="2845" y="1008"/>
                      <a:pt x="2870" y="1032"/>
                    </a:cubicBezTo>
                    <a:cubicBezTo>
                      <a:pt x="2903" y="1066"/>
                      <a:pt x="2970" y="1099"/>
                      <a:pt x="3003" y="1099"/>
                    </a:cubicBezTo>
                    <a:cubicBezTo>
                      <a:pt x="3070" y="1099"/>
                      <a:pt x="3103" y="1066"/>
                      <a:pt x="3170" y="1032"/>
                    </a:cubicBezTo>
                    <a:cubicBezTo>
                      <a:pt x="3237" y="932"/>
                      <a:pt x="3237" y="799"/>
                      <a:pt x="3170" y="732"/>
                    </a:cubicBezTo>
                    <a:cubicBezTo>
                      <a:pt x="3145" y="732"/>
                      <a:pt x="2407" y="0"/>
                      <a:pt x="132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30"/>
              <p:cNvSpPr/>
              <p:nvPr/>
            </p:nvSpPr>
            <p:spPr>
              <a:xfrm flipH="1">
                <a:off x="8326749" y="3797471"/>
                <a:ext cx="27505" cy="38601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02" extrusionOk="0">
                    <a:moveTo>
                      <a:pt x="1568" y="0"/>
                    </a:moveTo>
                    <a:lnTo>
                      <a:pt x="1" y="2202"/>
                    </a:lnTo>
                    <a:cubicBezTo>
                      <a:pt x="1" y="2202"/>
                      <a:pt x="1535" y="701"/>
                      <a:pt x="1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30"/>
              <p:cNvSpPr/>
              <p:nvPr/>
            </p:nvSpPr>
            <p:spPr>
              <a:xfrm flipH="1">
                <a:off x="8322664" y="3793370"/>
                <a:ext cx="35674" cy="46227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637" extrusionOk="0">
                    <a:moveTo>
                      <a:pt x="1835" y="1"/>
                    </a:moveTo>
                    <a:cubicBezTo>
                      <a:pt x="1701" y="1"/>
                      <a:pt x="1601" y="101"/>
                      <a:pt x="1601" y="201"/>
                    </a:cubicBezTo>
                    <a:cubicBezTo>
                      <a:pt x="1568" y="668"/>
                      <a:pt x="634" y="1735"/>
                      <a:pt x="67" y="2269"/>
                    </a:cubicBezTo>
                    <a:cubicBezTo>
                      <a:pt x="0" y="2369"/>
                      <a:pt x="0" y="2503"/>
                      <a:pt x="67" y="2569"/>
                    </a:cubicBezTo>
                    <a:cubicBezTo>
                      <a:pt x="100" y="2636"/>
                      <a:pt x="167" y="2636"/>
                      <a:pt x="234" y="2636"/>
                    </a:cubicBezTo>
                    <a:cubicBezTo>
                      <a:pt x="267" y="2636"/>
                      <a:pt x="334" y="2636"/>
                      <a:pt x="367" y="2569"/>
                    </a:cubicBezTo>
                    <a:cubicBezTo>
                      <a:pt x="534" y="2436"/>
                      <a:pt x="1968" y="1002"/>
                      <a:pt x="2002" y="234"/>
                    </a:cubicBezTo>
                    <a:cubicBezTo>
                      <a:pt x="2035" y="134"/>
                      <a:pt x="1935" y="34"/>
                      <a:pt x="18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30"/>
              <p:cNvSpPr/>
              <p:nvPr/>
            </p:nvSpPr>
            <p:spPr>
              <a:xfrm flipH="1">
                <a:off x="8416789" y="3705082"/>
                <a:ext cx="28679" cy="47384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2703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635" y="1"/>
                      <a:pt x="1" y="1435"/>
                      <a:pt x="1635" y="2703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30"/>
              <p:cNvSpPr/>
              <p:nvPr/>
            </p:nvSpPr>
            <p:spPr>
              <a:xfrm flipH="1">
                <a:off x="8412704" y="3701366"/>
                <a:ext cx="36848" cy="5460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115" extrusionOk="0">
                    <a:moveTo>
                      <a:pt x="888" y="0"/>
                    </a:moveTo>
                    <a:cubicBezTo>
                      <a:pt x="805" y="0"/>
                      <a:pt x="718" y="38"/>
                      <a:pt x="667" y="113"/>
                    </a:cubicBezTo>
                    <a:cubicBezTo>
                      <a:pt x="667" y="146"/>
                      <a:pt x="0" y="1747"/>
                      <a:pt x="1768" y="3082"/>
                    </a:cubicBezTo>
                    <a:cubicBezTo>
                      <a:pt x="1802" y="3082"/>
                      <a:pt x="1835" y="3115"/>
                      <a:pt x="1868" y="3115"/>
                    </a:cubicBezTo>
                    <a:cubicBezTo>
                      <a:pt x="1935" y="3115"/>
                      <a:pt x="2002" y="3082"/>
                      <a:pt x="2035" y="3015"/>
                    </a:cubicBezTo>
                    <a:cubicBezTo>
                      <a:pt x="2102" y="2948"/>
                      <a:pt x="2102" y="2815"/>
                      <a:pt x="2002" y="2748"/>
                    </a:cubicBezTo>
                    <a:cubicBezTo>
                      <a:pt x="501" y="1614"/>
                      <a:pt x="1034" y="346"/>
                      <a:pt x="1068" y="280"/>
                    </a:cubicBezTo>
                    <a:cubicBezTo>
                      <a:pt x="1101" y="180"/>
                      <a:pt x="1068" y="79"/>
                      <a:pt x="968" y="13"/>
                    </a:cubicBezTo>
                    <a:cubicBezTo>
                      <a:pt x="943" y="4"/>
                      <a:pt x="916" y="0"/>
                      <a:pt x="88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30"/>
              <p:cNvSpPr/>
              <p:nvPr/>
            </p:nvSpPr>
            <p:spPr>
              <a:xfrm flipH="1">
                <a:off x="8178217" y="3845655"/>
                <a:ext cx="173687" cy="495643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28274" extrusionOk="0">
                    <a:moveTo>
                      <a:pt x="1683" y="0"/>
                    </a:moveTo>
                    <a:cubicBezTo>
                      <a:pt x="1612" y="0"/>
                      <a:pt x="1543" y="23"/>
                      <a:pt x="1501" y="87"/>
                    </a:cubicBezTo>
                    <a:cubicBezTo>
                      <a:pt x="1434" y="187"/>
                      <a:pt x="1468" y="320"/>
                      <a:pt x="1568" y="387"/>
                    </a:cubicBezTo>
                    <a:cubicBezTo>
                      <a:pt x="1568" y="387"/>
                      <a:pt x="1835" y="554"/>
                      <a:pt x="2202" y="887"/>
                    </a:cubicBezTo>
                    <a:cubicBezTo>
                      <a:pt x="2235" y="921"/>
                      <a:pt x="2302" y="921"/>
                      <a:pt x="2335" y="921"/>
                    </a:cubicBezTo>
                    <a:cubicBezTo>
                      <a:pt x="2402" y="921"/>
                      <a:pt x="2468" y="921"/>
                      <a:pt x="2502" y="854"/>
                    </a:cubicBezTo>
                    <a:cubicBezTo>
                      <a:pt x="2569" y="787"/>
                      <a:pt x="2569" y="654"/>
                      <a:pt x="2468" y="587"/>
                    </a:cubicBezTo>
                    <a:cubicBezTo>
                      <a:pt x="2102" y="220"/>
                      <a:pt x="1801" y="53"/>
                      <a:pt x="1801" y="20"/>
                    </a:cubicBezTo>
                    <a:cubicBezTo>
                      <a:pt x="1765" y="8"/>
                      <a:pt x="1724" y="0"/>
                      <a:pt x="1683" y="0"/>
                    </a:cubicBezTo>
                    <a:close/>
                    <a:moveTo>
                      <a:pt x="2923" y="1108"/>
                    </a:moveTo>
                    <a:cubicBezTo>
                      <a:pt x="2875" y="1108"/>
                      <a:pt x="2832" y="1124"/>
                      <a:pt x="2802" y="1154"/>
                    </a:cubicBezTo>
                    <a:cubicBezTo>
                      <a:pt x="2702" y="1254"/>
                      <a:pt x="2702" y="1388"/>
                      <a:pt x="2769" y="1454"/>
                    </a:cubicBezTo>
                    <a:cubicBezTo>
                      <a:pt x="2969" y="1654"/>
                      <a:pt x="3136" y="1888"/>
                      <a:pt x="3269" y="2088"/>
                    </a:cubicBezTo>
                    <a:cubicBezTo>
                      <a:pt x="3302" y="2155"/>
                      <a:pt x="3369" y="2188"/>
                      <a:pt x="3436" y="2188"/>
                    </a:cubicBezTo>
                    <a:cubicBezTo>
                      <a:pt x="3503" y="2188"/>
                      <a:pt x="3536" y="2155"/>
                      <a:pt x="3569" y="2155"/>
                    </a:cubicBezTo>
                    <a:cubicBezTo>
                      <a:pt x="3669" y="2088"/>
                      <a:pt x="3669" y="1955"/>
                      <a:pt x="3603" y="1855"/>
                    </a:cubicBezTo>
                    <a:cubicBezTo>
                      <a:pt x="3469" y="1621"/>
                      <a:pt x="3269" y="1388"/>
                      <a:pt x="3102" y="1187"/>
                    </a:cubicBezTo>
                    <a:cubicBezTo>
                      <a:pt x="3047" y="1132"/>
                      <a:pt x="2982" y="1108"/>
                      <a:pt x="2923" y="1108"/>
                    </a:cubicBezTo>
                    <a:close/>
                    <a:moveTo>
                      <a:pt x="3863" y="2476"/>
                    </a:moveTo>
                    <a:cubicBezTo>
                      <a:pt x="3834" y="2476"/>
                      <a:pt x="3803" y="2480"/>
                      <a:pt x="3769" y="2488"/>
                    </a:cubicBezTo>
                    <a:cubicBezTo>
                      <a:pt x="3669" y="2555"/>
                      <a:pt x="3636" y="2689"/>
                      <a:pt x="3703" y="2789"/>
                    </a:cubicBezTo>
                    <a:cubicBezTo>
                      <a:pt x="3836" y="3022"/>
                      <a:pt x="3936" y="3256"/>
                      <a:pt x="4036" y="3522"/>
                    </a:cubicBezTo>
                    <a:cubicBezTo>
                      <a:pt x="4070" y="3589"/>
                      <a:pt x="4136" y="3656"/>
                      <a:pt x="4236" y="3656"/>
                    </a:cubicBezTo>
                    <a:cubicBezTo>
                      <a:pt x="4236" y="3656"/>
                      <a:pt x="4270" y="3656"/>
                      <a:pt x="4303" y="3623"/>
                    </a:cubicBezTo>
                    <a:cubicBezTo>
                      <a:pt x="4403" y="3589"/>
                      <a:pt x="4470" y="3489"/>
                      <a:pt x="4437" y="3356"/>
                    </a:cubicBezTo>
                    <a:cubicBezTo>
                      <a:pt x="4336" y="3089"/>
                      <a:pt x="4203" y="2855"/>
                      <a:pt x="4070" y="2588"/>
                    </a:cubicBezTo>
                    <a:cubicBezTo>
                      <a:pt x="4020" y="2513"/>
                      <a:pt x="3951" y="2476"/>
                      <a:pt x="3863" y="2476"/>
                    </a:cubicBezTo>
                    <a:close/>
                    <a:moveTo>
                      <a:pt x="4403" y="4023"/>
                    </a:moveTo>
                    <a:cubicBezTo>
                      <a:pt x="4303" y="4056"/>
                      <a:pt x="4236" y="4190"/>
                      <a:pt x="4270" y="4290"/>
                    </a:cubicBezTo>
                    <a:cubicBezTo>
                      <a:pt x="4336" y="4557"/>
                      <a:pt x="4370" y="4823"/>
                      <a:pt x="4403" y="5090"/>
                    </a:cubicBezTo>
                    <a:cubicBezTo>
                      <a:pt x="4403" y="5190"/>
                      <a:pt x="4503" y="5257"/>
                      <a:pt x="4603" y="5257"/>
                    </a:cubicBezTo>
                    <a:cubicBezTo>
                      <a:pt x="4737" y="5257"/>
                      <a:pt x="4803" y="5157"/>
                      <a:pt x="4803" y="5057"/>
                    </a:cubicBezTo>
                    <a:cubicBezTo>
                      <a:pt x="4770" y="4757"/>
                      <a:pt x="4737" y="4456"/>
                      <a:pt x="4670" y="4190"/>
                    </a:cubicBezTo>
                    <a:cubicBezTo>
                      <a:pt x="4637" y="4090"/>
                      <a:pt x="4537" y="4023"/>
                      <a:pt x="4403" y="4023"/>
                    </a:cubicBezTo>
                    <a:close/>
                    <a:moveTo>
                      <a:pt x="4637" y="5691"/>
                    </a:moveTo>
                    <a:cubicBezTo>
                      <a:pt x="4503" y="5691"/>
                      <a:pt x="4403" y="5791"/>
                      <a:pt x="4403" y="5891"/>
                    </a:cubicBezTo>
                    <a:cubicBezTo>
                      <a:pt x="4403" y="6158"/>
                      <a:pt x="4370" y="6425"/>
                      <a:pt x="4336" y="6691"/>
                    </a:cubicBezTo>
                    <a:cubicBezTo>
                      <a:pt x="4336" y="6825"/>
                      <a:pt x="4403" y="6925"/>
                      <a:pt x="4503" y="6925"/>
                    </a:cubicBezTo>
                    <a:lnTo>
                      <a:pt x="4537" y="6925"/>
                    </a:lnTo>
                    <a:cubicBezTo>
                      <a:pt x="4637" y="6925"/>
                      <a:pt x="4737" y="6858"/>
                      <a:pt x="4737" y="6758"/>
                    </a:cubicBezTo>
                    <a:cubicBezTo>
                      <a:pt x="4803" y="6458"/>
                      <a:pt x="4837" y="6191"/>
                      <a:pt x="4837" y="5891"/>
                    </a:cubicBezTo>
                    <a:cubicBezTo>
                      <a:pt x="4837" y="5791"/>
                      <a:pt x="4737" y="5691"/>
                      <a:pt x="4637" y="5691"/>
                    </a:cubicBezTo>
                    <a:close/>
                    <a:moveTo>
                      <a:pt x="4437" y="7325"/>
                    </a:moveTo>
                    <a:cubicBezTo>
                      <a:pt x="4303" y="7325"/>
                      <a:pt x="4203" y="7392"/>
                      <a:pt x="4170" y="7492"/>
                    </a:cubicBezTo>
                    <a:cubicBezTo>
                      <a:pt x="4103" y="7759"/>
                      <a:pt x="4036" y="8026"/>
                      <a:pt x="3936" y="8259"/>
                    </a:cubicBezTo>
                    <a:cubicBezTo>
                      <a:pt x="3903" y="8359"/>
                      <a:pt x="3936" y="8493"/>
                      <a:pt x="4070" y="8526"/>
                    </a:cubicBezTo>
                    <a:cubicBezTo>
                      <a:pt x="4070" y="8526"/>
                      <a:pt x="4103" y="8559"/>
                      <a:pt x="4136" y="8559"/>
                    </a:cubicBezTo>
                    <a:cubicBezTo>
                      <a:pt x="4203" y="8559"/>
                      <a:pt x="4303" y="8493"/>
                      <a:pt x="4336" y="8426"/>
                    </a:cubicBezTo>
                    <a:cubicBezTo>
                      <a:pt x="4403" y="8159"/>
                      <a:pt x="4503" y="7892"/>
                      <a:pt x="4570" y="7592"/>
                    </a:cubicBezTo>
                    <a:cubicBezTo>
                      <a:pt x="4603" y="7492"/>
                      <a:pt x="4537" y="7359"/>
                      <a:pt x="4437" y="7325"/>
                    </a:cubicBezTo>
                    <a:close/>
                    <a:moveTo>
                      <a:pt x="1701" y="9160"/>
                    </a:moveTo>
                    <a:cubicBezTo>
                      <a:pt x="1601" y="9160"/>
                      <a:pt x="1501" y="9260"/>
                      <a:pt x="1534" y="9393"/>
                    </a:cubicBezTo>
                    <a:cubicBezTo>
                      <a:pt x="1534" y="9493"/>
                      <a:pt x="1635" y="9594"/>
                      <a:pt x="1735" y="9594"/>
                    </a:cubicBezTo>
                    <a:cubicBezTo>
                      <a:pt x="1845" y="9580"/>
                      <a:pt x="1956" y="9572"/>
                      <a:pt x="2066" y="9572"/>
                    </a:cubicBezTo>
                    <a:cubicBezTo>
                      <a:pt x="2223" y="9572"/>
                      <a:pt x="2379" y="9588"/>
                      <a:pt x="2535" y="9627"/>
                    </a:cubicBezTo>
                    <a:lnTo>
                      <a:pt x="2569" y="9627"/>
                    </a:lnTo>
                    <a:cubicBezTo>
                      <a:pt x="2669" y="9627"/>
                      <a:pt x="2735" y="9527"/>
                      <a:pt x="2769" y="9427"/>
                    </a:cubicBezTo>
                    <a:cubicBezTo>
                      <a:pt x="2769" y="9327"/>
                      <a:pt x="2702" y="9227"/>
                      <a:pt x="2602" y="9193"/>
                    </a:cubicBezTo>
                    <a:cubicBezTo>
                      <a:pt x="2302" y="9160"/>
                      <a:pt x="2001" y="9160"/>
                      <a:pt x="1701" y="9160"/>
                    </a:cubicBezTo>
                    <a:close/>
                    <a:moveTo>
                      <a:pt x="902" y="9318"/>
                    </a:moveTo>
                    <a:cubicBezTo>
                      <a:pt x="880" y="9318"/>
                      <a:pt x="858" y="9321"/>
                      <a:pt x="834" y="9327"/>
                    </a:cubicBezTo>
                    <a:cubicBezTo>
                      <a:pt x="467" y="9460"/>
                      <a:pt x="200" y="9627"/>
                      <a:pt x="67" y="9860"/>
                    </a:cubicBezTo>
                    <a:cubicBezTo>
                      <a:pt x="0" y="9960"/>
                      <a:pt x="33" y="10094"/>
                      <a:pt x="133" y="10161"/>
                    </a:cubicBezTo>
                    <a:cubicBezTo>
                      <a:pt x="167" y="10161"/>
                      <a:pt x="200" y="10194"/>
                      <a:pt x="234" y="10194"/>
                    </a:cubicBezTo>
                    <a:cubicBezTo>
                      <a:pt x="300" y="10194"/>
                      <a:pt x="367" y="10161"/>
                      <a:pt x="400" y="10094"/>
                    </a:cubicBezTo>
                    <a:cubicBezTo>
                      <a:pt x="500" y="9960"/>
                      <a:pt x="701" y="9827"/>
                      <a:pt x="967" y="9727"/>
                    </a:cubicBezTo>
                    <a:cubicBezTo>
                      <a:pt x="1101" y="9694"/>
                      <a:pt x="1134" y="9560"/>
                      <a:pt x="1101" y="9460"/>
                    </a:cubicBezTo>
                    <a:cubicBezTo>
                      <a:pt x="1073" y="9378"/>
                      <a:pt x="1001" y="9318"/>
                      <a:pt x="902" y="9318"/>
                    </a:cubicBezTo>
                    <a:close/>
                    <a:moveTo>
                      <a:pt x="3765" y="8892"/>
                    </a:moveTo>
                    <a:cubicBezTo>
                      <a:pt x="3703" y="8892"/>
                      <a:pt x="3646" y="8928"/>
                      <a:pt x="3603" y="8993"/>
                    </a:cubicBezTo>
                    <a:cubicBezTo>
                      <a:pt x="3536" y="9127"/>
                      <a:pt x="3436" y="9293"/>
                      <a:pt x="3369" y="9393"/>
                    </a:cubicBezTo>
                    <a:cubicBezTo>
                      <a:pt x="3269" y="9427"/>
                      <a:pt x="3202" y="9460"/>
                      <a:pt x="3169" y="9560"/>
                    </a:cubicBezTo>
                    <a:cubicBezTo>
                      <a:pt x="3169" y="9594"/>
                      <a:pt x="3169" y="9627"/>
                      <a:pt x="3169" y="9660"/>
                    </a:cubicBezTo>
                    <a:cubicBezTo>
                      <a:pt x="3102" y="9760"/>
                      <a:pt x="3102" y="9894"/>
                      <a:pt x="3202" y="9960"/>
                    </a:cubicBezTo>
                    <a:cubicBezTo>
                      <a:pt x="3247" y="9990"/>
                      <a:pt x="3299" y="10007"/>
                      <a:pt x="3348" y="10007"/>
                    </a:cubicBezTo>
                    <a:cubicBezTo>
                      <a:pt x="3409" y="10007"/>
                      <a:pt x="3466" y="9982"/>
                      <a:pt x="3503" y="9927"/>
                    </a:cubicBezTo>
                    <a:cubicBezTo>
                      <a:pt x="3503" y="9927"/>
                      <a:pt x="3503" y="9894"/>
                      <a:pt x="3503" y="9894"/>
                    </a:cubicBezTo>
                    <a:cubicBezTo>
                      <a:pt x="3669" y="9960"/>
                      <a:pt x="3836" y="10061"/>
                      <a:pt x="4003" y="10161"/>
                    </a:cubicBezTo>
                    <a:cubicBezTo>
                      <a:pt x="4036" y="10161"/>
                      <a:pt x="4070" y="10194"/>
                      <a:pt x="4103" y="10194"/>
                    </a:cubicBezTo>
                    <a:cubicBezTo>
                      <a:pt x="4203" y="10194"/>
                      <a:pt x="4270" y="10161"/>
                      <a:pt x="4303" y="10094"/>
                    </a:cubicBezTo>
                    <a:cubicBezTo>
                      <a:pt x="4370" y="9994"/>
                      <a:pt x="4336" y="9860"/>
                      <a:pt x="4236" y="9794"/>
                    </a:cubicBezTo>
                    <a:cubicBezTo>
                      <a:pt x="4070" y="9694"/>
                      <a:pt x="3903" y="9627"/>
                      <a:pt x="3769" y="9560"/>
                    </a:cubicBezTo>
                    <a:cubicBezTo>
                      <a:pt x="3836" y="9427"/>
                      <a:pt x="3903" y="9327"/>
                      <a:pt x="3970" y="9193"/>
                    </a:cubicBezTo>
                    <a:cubicBezTo>
                      <a:pt x="4036" y="9093"/>
                      <a:pt x="4003" y="8960"/>
                      <a:pt x="3869" y="8926"/>
                    </a:cubicBezTo>
                    <a:cubicBezTo>
                      <a:pt x="3834" y="8903"/>
                      <a:pt x="3799" y="8892"/>
                      <a:pt x="3765" y="8892"/>
                    </a:cubicBezTo>
                    <a:close/>
                    <a:moveTo>
                      <a:pt x="2748" y="10181"/>
                    </a:moveTo>
                    <a:cubicBezTo>
                      <a:pt x="2699" y="10181"/>
                      <a:pt x="2647" y="10197"/>
                      <a:pt x="2602" y="10227"/>
                    </a:cubicBezTo>
                    <a:cubicBezTo>
                      <a:pt x="2402" y="10394"/>
                      <a:pt x="2168" y="10528"/>
                      <a:pt x="1935" y="10594"/>
                    </a:cubicBezTo>
                    <a:cubicBezTo>
                      <a:pt x="1835" y="10628"/>
                      <a:pt x="1801" y="10761"/>
                      <a:pt x="1835" y="10861"/>
                    </a:cubicBezTo>
                    <a:cubicBezTo>
                      <a:pt x="1868" y="10961"/>
                      <a:pt x="1935" y="10995"/>
                      <a:pt x="2035" y="10995"/>
                    </a:cubicBezTo>
                    <a:lnTo>
                      <a:pt x="2102" y="10995"/>
                    </a:lnTo>
                    <a:cubicBezTo>
                      <a:pt x="2368" y="10894"/>
                      <a:pt x="2635" y="10728"/>
                      <a:pt x="2869" y="10561"/>
                    </a:cubicBezTo>
                    <a:cubicBezTo>
                      <a:pt x="2969" y="10461"/>
                      <a:pt x="2969" y="10361"/>
                      <a:pt x="2902" y="10261"/>
                    </a:cubicBezTo>
                    <a:cubicBezTo>
                      <a:pt x="2865" y="10206"/>
                      <a:pt x="2808" y="10181"/>
                      <a:pt x="2748" y="10181"/>
                    </a:cubicBezTo>
                    <a:close/>
                    <a:moveTo>
                      <a:pt x="444" y="10493"/>
                    </a:moveTo>
                    <a:cubicBezTo>
                      <a:pt x="381" y="10493"/>
                      <a:pt x="310" y="10530"/>
                      <a:pt x="267" y="10594"/>
                    </a:cubicBezTo>
                    <a:cubicBezTo>
                      <a:pt x="200" y="10661"/>
                      <a:pt x="200" y="10794"/>
                      <a:pt x="300" y="10861"/>
                    </a:cubicBezTo>
                    <a:cubicBezTo>
                      <a:pt x="534" y="11061"/>
                      <a:pt x="834" y="11161"/>
                      <a:pt x="1201" y="11161"/>
                    </a:cubicBezTo>
                    <a:cubicBezTo>
                      <a:pt x="1334" y="11161"/>
                      <a:pt x="1401" y="11061"/>
                      <a:pt x="1401" y="10961"/>
                    </a:cubicBezTo>
                    <a:cubicBezTo>
                      <a:pt x="1434" y="10828"/>
                      <a:pt x="1334" y="10728"/>
                      <a:pt x="1201" y="10728"/>
                    </a:cubicBezTo>
                    <a:cubicBezTo>
                      <a:pt x="934" y="10728"/>
                      <a:pt x="701" y="10661"/>
                      <a:pt x="534" y="10528"/>
                    </a:cubicBezTo>
                    <a:cubicBezTo>
                      <a:pt x="510" y="10504"/>
                      <a:pt x="478" y="10493"/>
                      <a:pt x="444" y="10493"/>
                    </a:cubicBezTo>
                    <a:close/>
                    <a:moveTo>
                      <a:pt x="4790" y="10264"/>
                    </a:moveTo>
                    <a:cubicBezTo>
                      <a:pt x="4730" y="10264"/>
                      <a:pt x="4673" y="10291"/>
                      <a:pt x="4637" y="10327"/>
                    </a:cubicBezTo>
                    <a:cubicBezTo>
                      <a:pt x="4570" y="10427"/>
                      <a:pt x="4570" y="10561"/>
                      <a:pt x="4637" y="10628"/>
                    </a:cubicBezTo>
                    <a:cubicBezTo>
                      <a:pt x="4837" y="10794"/>
                      <a:pt x="5037" y="10995"/>
                      <a:pt x="5204" y="11195"/>
                    </a:cubicBezTo>
                    <a:cubicBezTo>
                      <a:pt x="5237" y="11261"/>
                      <a:pt x="5304" y="11295"/>
                      <a:pt x="5371" y="11295"/>
                    </a:cubicBezTo>
                    <a:cubicBezTo>
                      <a:pt x="5404" y="11295"/>
                      <a:pt x="5437" y="11261"/>
                      <a:pt x="5471" y="11228"/>
                    </a:cubicBezTo>
                    <a:cubicBezTo>
                      <a:pt x="5571" y="11161"/>
                      <a:pt x="5604" y="11028"/>
                      <a:pt x="5504" y="10961"/>
                    </a:cubicBezTo>
                    <a:cubicBezTo>
                      <a:pt x="5337" y="10728"/>
                      <a:pt x="5137" y="10494"/>
                      <a:pt x="4937" y="10327"/>
                    </a:cubicBezTo>
                    <a:cubicBezTo>
                      <a:pt x="4892" y="10282"/>
                      <a:pt x="4840" y="10264"/>
                      <a:pt x="4790" y="10264"/>
                    </a:cubicBezTo>
                    <a:close/>
                    <a:moveTo>
                      <a:pt x="5819" y="11560"/>
                    </a:moveTo>
                    <a:cubicBezTo>
                      <a:pt x="5779" y="11560"/>
                      <a:pt x="5740" y="11571"/>
                      <a:pt x="5704" y="11595"/>
                    </a:cubicBezTo>
                    <a:cubicBezTo>
                      <a:pt x="5604" y="11628"/>
                      <a:pt x="5571" y="11762"/>
                      <a:pt x="5637" y="11862"/>
                    </a:cubicBezTo>
                    <a:cubicBezTo>
                      <a:pt x="5771" y="12095"/>
                      <a:pt x="5904" y="12329"/>
                      <a:pt x="6004" y="12596"/>
                    </a:cubicBezTo>
                    <a:cubicBezTo>
                      <a:pt x="6038" y="12662"/>
                      <a:pt x="6104" y="12729"/>
                      <a:pt x="6171" y="12729"/>
                    </a:cubicBezTo>
                    <a:cubicBezTo>
                      <a:pt x="6204" y="12729"/>
                      <a:pt x="6238" y="12729"/>
                      <a:pt x="6271" y="12696"/>
                    </a:cubicBezTo>
                    <a:cubicBezTo>
                      <a:pt x="6371" y="12662"/>
                      <a:pt x="6438" y="12529"/>
                      <a:pt x="6371" y="12429"/>
                    </a:cubicBezTo>
                    <a:cubicBezTo>
                      <a:pt x="6271" y="12162"/>
                      <a:pt x="6138" y="11895"/>
                      <a:pt x="6004" y="11662"/>
                    </a:cubicBezTo>
                    <a:cubicBezTo>
                      <a:pt x="5961" y="11597"/>
                      <a:pt x="5890" y="11560"/>
                      <a:pt x="5819" y="11560"/>
                    </a:cubicBezTo>
                    <a:close/>
                    <a:moveTo>
                      <a:pt x="6460" y="13087"/>
                    </a:moveTo>
                    <a:cubicBezTo>
                      <a:pt x="6441" y="13087"/>
                      <a:pt x="6422" y="13090"/>
                      <a:pt x="6405" y="13096"/>
                    </a:cubicBezTo>
                    <a:cubicBezTo>
                      <a:pt x="6305" y="13129"/>
                      <a:pt x="6238" y="13263"/>
                      <a:pt x="6271" y="13363"/>
                    </a:cubicBezTo>
                    <a:cubicBezTo>
                      <a:pt x="6338" y="13630"/>
                      <a:pt x="6405" y="13897"/>
                      <a:pt x="6438" y="14130"/>
                    </a:cubicBezTo>
                    <a:cubicBezTo>
                      <a:pt x="6438" y="14264"/>
                      <a:pt x="6538" y="14330"/>
                      <a:pt x="6638" y="14330"/>
                    </a:cubicBezTo>
                    <a:lnTo>
                      <a:pt x="6671" y="14330"/>
                    </a:lnTo>
                    <a:cubicBezTo>
                      <a:pt x="6772" y="14297"/>
                      <a:pt x="6872" y="14197"/>
                      <a:pt x="6838" y="14097"/>
                    </a:cubicBezTo>
                    <a:cubicBezTo>
                      <a:pt x="6805" y="13797"/>
                      <a:pt x="6738" y="13530"/>
                      <a:pt x="6671" y="13229"/>
                    </a:cubicBezTo>
                    <a:cubicBezTo>
                      <a:pt x="6644" y="13147"/>
                      <a:pt x="6549" y="13087"/>
                      <a:pt x="6460" y="13087"/>
                    </a:cubicBezTo>
                    <a:close/>
                    <a:moveTo>
                      <a:pt x="6705" y="14731"/>
                    </a:moveTo>
                    <a:cubicBezTo>
                      <a:pt x="6571" y="14731"/>
                      <a:pt x="6471" y="14831"/>
                      <a:pt x="6471" y="14931"/>
                    </a:cubicBezTo>
                    <a:cubicBezTo>
                      <a:pt x="6471" y="15198"/>
                      <a:pt x="6471" y="15464"/>
                      <a:pt x="6405" y="15731"/>
                    </a:cubicBezTo>
                    <a:cubicBezTo>
                      <a:pt x="6371" y="15865"/>
                      <a:pt x="6471" y="15965"/>
                      <a:pt x="6571" y="15965"/>
                    </a:cubicBezTo>
                    <a:cubicBezTo>
                      <a:pt x="6571" y="15998"/>
                      <a:pt x="6605" y="15998"/>
                      <a:pt x="6605" y="15998"/>
                    </a:cubicBezTo>
                    <a:cubicBezTo>
                      <a:pt x="6705" y="15998"/>
                      <a:pt x="6805" y="15898"/>
                      <a:pt x="6805" y="15831"/>
                    </a:cubicBezTo>
                    <a:cubicBezTo>
                      <a:pt x="6872" y="15531"/>
                      <a:pt x="6905" y="15231"/>
                      <a:pt x="6905" y="14964"/>
                    </a:cubicBezTo>
                    <a:cubicBezTo>
                      <a:pt x="6905" y="14831"/>
                      <a:pt x="6805" y="14731"/>
                      <a:pt x="6705" y="14731"/>
                    </a:cubicBezTo>
                    <a:close/>
                    <a:moveTo>
                      <a:pt x="6385" y="16356"/>
                    </a:moveTo>
                    <a:cubicBezTo>
                      <a:pt x="6303" y="16356"/>
                      <a:pt x="6226" y="16416"/>
                      <a:pt x="6171" y="16498"/>
                    </a:cubicBezTo>
                    <a:cubicBezTo>
                      <a:pt x="6071" y="16732"/>
                      <a:pt x="5971" y="16965"/>
                      <a:pt x="5804" y="17199"/>
                    </a:cubicBezTo>
                    <a:cubicBezTo>
                      <a:pt x="5737" y="17299"/>
                      <a:pt x="5771" y="17432"/>
                      <a:pt x="5871" y="17499"/>
                    </a:cubicBezTo>
                    <a:cubicBezTo>
                      <a:pt x="5904" y="17499"/>
                      <a:pt x="5938" y="17533"/>
                      <a:pt x="5971" y="17533"/>
                    </a:cubicBezTo>
                    <a:cubicBezTo>
                      <a:pt x="6038" y="17533"/>
                      <a:pt x="6104" y="17499"/>
                      <a:pt x="6171" y="17432"/>
                    </a:cubicBezTo>
                    <a:cubicBezTo>
                      <a:pt x="6305" y="17166"/>
                      <a:pt x="6471" y="16932"/>
                      <a:pt x="6571" y="16665"/>
                    </a:cubicBezTo>
                    <a:cubicBezTo>
                      <a:pt x="6605" y="16532"/>
                      <a:pt x="6571" y="16432"/>
                      <a:pt x="6438" y="16365"/>
                    </a:cubicBezTo>
                    <a:cubicBezTo>
                      <a:pt x="6420" y="16359"/>
                      <a:pt x="6402" y="16356"/>
                      <a:pt x="6385" y="16356"/>
                    </a:cubicBezTo>
                    <a:close/>
                    <a:moveTo>
                      <a:pt x="5054" y="17241"/>
                    </a:moveTo>
                    <a:cubicBezTo>
                      <a:pt x="4904" y="17241"/>
                      <a:pt x="4753" y="17249"/>
                      <a:pt x="4603" y="17266"/>
                    </a:cubicBezTo>
                    <a:cubicBezTo>
                      <a:pt x="4503" y="17299"/>
                      <a:pt x="4403" y="17399"/>
                      <a:pt x="4437" y="17533"/>
                    </a:cubicBezTo>
                    <a:cubicBezTo>
                      <a:pt x="4437" y="17633"/>
                      <a:pt x="4537" y="17699"/>
                      <a:pt x="4637" y="17699"/>
                    </a:cubicBezTo>
                    <a:lnTo>
                      <a:pt x="4670" y="17699"/>
                    </a:lnTo>
                    <a:cubicBezTo>
                      <a:pt x="4904" y="17666"/>
                      <a:pt x="5170" y="17666"/>
                      <a:pt x="5437" y="17666"/>
                    </a:cubicBezTo>
                    <a:cubicBezTo>
                      <a:pt x="5455" y="17670"/>
                      <a:pt x="5472" y="17672"/>
                      <a:pt x="5489" y="17672"/>
                    </a:cubicBezTo>
                    <a:cubicBezTo>
                      <a:pt x="5596" y="17672"/>
                      <a:pt x="5671" y="17586"/>
                      <a:pt x="5671" y="17499"/>
                    </a:cubicBezTo>
                    <a:cubicBezTo>
                      <a:pt x="5704" y="17366"/>
                      <a:pt x="5604" y="17266"/>
                      <a:pt x="5504" y="17266"/>
                    </a:cubicBezTo>
                    <a:cubicBezTo>
                      <a:pt x="5354" y="17249"/>
                      <a:pt x="5204" y="17241"/>
                      <a:pt x="5054" y="17241"/>
                    </a:cubicBezTo>
                    <a:close/>
                    <a:moveTo>
                      <a:pt x="6259" y="17440"/>
                    </a:moveTo>
                    <a:cubicBezTo>
                      <a:pt x="6189" y="17440"/>
                      <a:pt x="6129" y="17502"/>
                      <a:pt x="6104" y="17599"/>
                    </a:cubicBezTo>
                    <a:cubicBezTo>
                      <a:pt x="6038" y="17699"/>
                      <a:pt x="6104" y="17799"/>
                      <a:pt x="6238" y="17833"/>
                    </a:cubicBezTo>
                    <a:cubicBezTo>
                      <a:pt x="6471" y="17933"/>
                      <a:pt x="6705" y="18033"/>
                      <a:pt x="6938" y="18166"/>
                    </a:cubicBezTo>
                    <a:cubicBezTo>
                      <a:pt x="6972" y="18200"/>
                      <a:pt x="7005" y="18200"/>
                      <a:pt x="7038" y="18200"/>
                    </a:cubicBezTo>
                    <a:cubicBezTo>
                      <a:pt x="7105" y="18200"/>
                      <a:pt x="7205" y="18166"/>
                      <a:pt x="7239" y="18100"/>
                    </a:cubicBezTo>
                    <a:cubicBezTo>
                      <a:pt x="7272" y="18000"/>
                      <a:pt x="7239" y="17866"/>
                      <a:pt x="7138" y="17799"/>
                    </a:cubicBezTo>
                    <a:cubicBezTo>
                      <a:pt x="6905" y="17666"/>
                      <a:pt x="6638" y="17533"/>
                      <a:pt x="6338" y="17466"/>
                    </a:cubicBezTo>
                    <a:cubicBezTo>
                      <a:pt x="6311" y="17448"/>
                      <a:pt x="6284" y="17440"/>
                      <a:pt x="6259" y="17440"/>
                    </a:cubicBezTo>
                    <a:close/>
                    <a:moveTo>
                      <a:pt x="3852" y="17506"/>
                    </a:moveTo>
                    <a:cubicBezTo>
                      <a:pt x="3825" y="17506"/>
                      <a:pt x="3797" y="17514"/>
                      <a:pt x="3769" y="17533"/>
                    </a:cubicBezTo>
                    <a:cubicBezTo>
                      <a:pt x="3436" y="17699"/>
                      <a:pt x="3202" y="17899"/>
                      <a:pt x="3036" y="18133"/>
                    </a:cubicBezTo>
                    <a:cubicBezTo>
                      <a:pt x="2969" y="18233"/>
                      <a:pt x="3002" y="18366"/>
                      <a:pt x="3102" y="18433"/>
                    </a:cubicBezTo>
                    <a:cubicBezTo>
                      <a:pt x="3136" y="18433"/>
                      <a:pt x="3169" y="18467"/>
                      <a:pt x="3202" y="18467"/>
                    </a:cubicBezTo>
                    <a:cubicBezTo>
                      <a:pt x="3269" y="18467"/>
                      <a:pt x="3336" y="18433"/>
                      <a:pt x="3369" y="18366"/>
                    </a:cubicBezTo>
                    <a:cubicBezTo>
                      <a:pt x="3503" y="18166"/>
                      <a:pt x="3669" y="18033"/>
                      <a:pt x="3936" y="17899"/>
                    </a:cubicBezTo>
                    <a:cubicBezTo>
                      <a:pt x="4036" y="17866"/>
                      <a:pt x="4070" y="17733"/>
                      <a:pt x="4036" y="17633"/>
                    </a:cubicBezTo>
                    <a:cubicBezTo>
                      <a:pt x="3988" y="17560"/>
                      <a:pt x="3923" y="17506"/>
                      <a:pt x="3852" y="17506"/>
                    </a:cubicBezTo>
                    <a:close/>
                    <a:moveTo>
                      <a:pt x="5466" y="17749"/>
                    </a:moveTo>
                    <a:cubicBezTo>
                      <a:pt x="5412" y="17749"/>
                      <a:pt x="5354" y="17766"/>
                      <a:pt x="5304" y="17799"/>
                    </a:cubicBezTo>
                    <a:cubicBezTo>
                      <a:pt x="5137" y="18000"/>
                      <a:pt x="4937" y="18166"/>
                      <a:pt x="4703" y="18333"/>
                    </a:cubicBezTo>
                    <a:cubicBezTo>
                      <a:pt x="4603" y="18400"/>
                      <a:pt x="4570" y="18500"/>
                      <a:pt x="4637" y="18600"/>
                    </a:cubicBezTo>
                    <a:cubicBezTo>
                      <a:pt x="4703" y="18667"/>
                      <a:pt x="4770" y="18700"/>
                      <a:pt x="4837" y="18700"/>
                    </a:cubicBezTo>
                    <a:cubicBezTo>
                      <a:pt x="4870" y="18700"/>
                      <a:pt x="4904" y="18700"/>
                      <a:pt x="4937" y="18667"/>
                    </a:cubicBezTo>
                    <a:cubicBezTo>
                      <a:pt x="5170" y="18500"/>
                      <a:pt x="5404" y="18300"/>
                      <a:pt x="5604" y="18100"/>
                    </a:cubicBezTo>
                    <a:cubicBezTo>
                      <a:pt x="5704" y="18033"/>
                      <a:pt x="5704" y="17899"/>
                      <a:pt x="5604" y="17799"/>
                    </a:cubicBezTo>
                    <a:cubicBezTo>
                      <a:pt x="5571" y="17766"/>
                      <a:pt x="5521" y="17749"/>
                      <a:pt x="5466" y="17749"/>
                    </a:cubicBezTo>
                    <a:close/>
                    <a:moveTo>
                      <a:pt x="4070" y="18658"/>
                    </a:moveTo>
                    <a:cubicBezTo>
                      <a:pt x="4049" y="18658"/>
                      <a:pt x="4026" y="18661"/>
                      <a:pt x="4003" y="18667"/>
                    </a:cubicBezTo>
                    <a:cubicBezTo>
                      <a:pt x="3803" y="18742"/>
                      <a:pt x="3603" y="18779"/>
                      <a:pt x="3459" y="18779"/>
                    </a:cubicBezTo>
                    <a:cubicBezTo>
                      <a:pt x="3411" y="18779"/>
                      <a:pt x="3369" y="18775"/>
                      <a:pt x="3336" y="18767"/>
                    </a:cubicBezTo>
                    <a:cubicBezTo>
                      <a:pt x="3311" y="18758"/>
                      <a:pt x="3284" y="18754"/>
                      <a:pt x="3256" y="18754"/>
                    </a:cubicBezTo>
                    <a:cubicBezTo>
                      <a:pt x="3175" y="18754"/>
                      <a:pt x="3094" y="18792"/>
                      <a:pt x="3069" y="18867"/>
                    </a:cubicBezTo>
                    <a:cubicBezTo>
                      <a:pt x="3036" y="19000"/>
                      <a:pt x="3102" y="19100"/>
                      <a:pt x="3202" y="19167"/>
                    </a:cubicBezTo>
                    <a:cubicBezTo>
                      <a:pt x="3269" y="19200"/>
                      <a:pt x="3402" y="19200"/>
                      <a:pt x="3503" y="19200"/>
                    </a:cubicBezTo>
                    <a:cubicBezTo>
                      <a:pt x="3703" y="19200"/>
                      <a:pt x="3936" y="19167"/>
                      <a:pt x="4170" y="19067"/>
                    </a:cubicBezTo>
                    <a:cubicBezTo>
                      <a:pt x="4270" y="19034"/>
                      <a:pt x="4336" y="18900"/>
                      <a:pt x="4270" y="18800"/>
                    </a:cubicBezTo>
                    <a:cubicBezTo>
                      <a:pt x="4242" y="18718"/>
                      <a:pt x="4170" y="18658"/>
                      <a:pt x="4070" y="18658"/>
                    </a:cubicBezTo>
                    <a:close/>
                    <a:moveTo>
                      <a:pt x="7726" y="18253"/>
                    </a:moveTo>
                    <a:cubicBezTo>
                      <a:pt x="7666" y="18253"/>
                      <a:pt x="7609" y="18278"/>
                      <a:pt x="7572" y="18333"/>
                    </a:cubicBezTo>
                    <a:cubicBezTo>
                      <a:pt x="7505" y="18400"/>
                      <a:pt x="7505" y="18533"/>
                      <a:pt x="7605" y="18633"/>
                    </a:cubicBezTo>
                    <a:cubicBezTo>
                      <a:pt x="7806" y="18800"/>
                      <a:pt x="7972" y="18967"/>
                      <a:pt x="8173" y="19167"/>
                    </a:cubicBezTo>
                    <a:cubicBezTo>
                      <a:pt x="8206" y="19234"/>
                      <a:pt x="8273" y="19267"/>
                      <a:pt x="8339" y="19267"/>
                    </a:cubicBezTo>
                    <a:cubicBezTo>
                      <a:pt x="8373" y="19267"/>
                      <a:pt x="8406" y="19234"/>
                      <a:pt x="8473" y="19200"/>
                    </a:cubicBezTo>
                    <a:cubicBezTo>
                      <a:pt x="8539" y="19134"/>
                      <a:pt x="8573" y="19000"/>
                      <a:pt x="8473" y="18900"/>
                    </a:cubicBezTo>
                    <a:cubicBezTo>
                      <a:pt x="8306" y="18700"/>
                      <a:pt x="8072" y="18467"/>
                      <a:pt x="7872" y="18300"/>
                    </a:cubicBezTo>
                    <a:cubicBezTo>
                      <a:pt x="7827" y="18270"/>
                      <a:pt x="7776" y="18253"/>
                      <a:pt x="7726" y="18253"/>
                    </a:cubicBezTo>
                    <a:close/>
                    <a:moveTo>
                      <a:pt x="8821" y="19499"/>
                    </a:moveTo>
                    <a:cubicBezTo>
                      <a:pt x="8781" y="19499"/>
                      <a:pt x="8742" y="19510"/>
                      <a:pt x="8706" y="19534"/>
                    </a:cubicBezTo>
                    <a:cubicBezTo>
                      <a:pt x="8606" y="19601"/>
                      <a:pt x="8573" y="19734"/>
                      <a:pt x="8640" y="19834"/>
                    </a:cubicBezTo>
                    <a:cubicBezTo>
                      <a:pt x="8773" y="20034"/>
                      <a:pt x="8906" y="20234"/>
                      <a:pt x="9006" y="20468"/>
                    </a:cubicBezTo>
                    <a:lnTo>
                      <a:pt x="9040" y="20535"/>
                    </a:lnTo>
                    <a:cubicBezTo>
                      <a:pt x="9073" y="20601"/>
                      <a:pt x="9140" y="20635"/>
                      <a:pt x="9240" y="20635"/>
                    </a:cubicBezTo>
                    <a:lnTo>
                      <a:pt x="9307" y="20635"/>
                    </a:lnTo>
                    <a:cubicBezTo>
                      <a:pt x="9407" y="20568"/>
                      <a:pt x="9473" y="20468"/>
                      <a:pt x="9407" y="20335"/>
                    </a:cubicBezTo>
                    <a:lnTo>
                      <a:pt x="9373" y="20268"/>
                    </a:lnTo>
                    <a:cubicBezTo>
                      <a:pt x="9273" y="20034"/>
                      <a:pt x="9140" y="19801"/>
                      <a:pt x="9006" y="19601"/>
                    </a:cubicBezTo>
                    <a:cubicBezTo>
                      <a:pt x="8963" y="19536"/>
                      <a:pt x="8892" y="19499"/>
                      <a:pt x="8821" y="19499"/>
                    </a:cubicBezTo>
                    <a:close/>
                    <a:moveTo>
                      <a:pt x="9526" y="21026"/>
                    </a:moveTo>
                    <a:cubicBezTo>
                      <a:pt x="9509" y="21026"/>
                      <a:pt x="9491" y="21029"/>
                      <a:pt x="9473" y="21035"/>
                    </a:cubicBezTo>
                    <a:cubicBezTo>
                      <a:pt x="9340" y="21035"/>
                      <a:pt x="9273" y="21168"/>
                      <a:pt x="9307" y="21269"/>
                    </a:cubicBezTo>
                    <a:cubicBezTo>
                      <a:pt x="9373" y="21535"/>
                      <a:pt x="9440" y="21802"/>
                      <a:pt x="9473" y="22069"/>
                    </a:cubicBezTo>
                    <a:cubicBezTo>
                      <a:pt x="9473" y="22169"/>
                      <a:pt x="9574" y="22236"/>
                      <a:pt x="9674" y="22236"/>
                    </a:cubicBezTo>
                    <a:lnTo>
                      <a:pt x="9707" y="22236"/>
                    </a:lnTo>
                    <a:cubicBezTo>
                      <a:pt x="9807" y="22236"/>
                      <a:pt x="9907" y="22136"/>
                      <a:pt x="9874" y="22002"/>
                    </a:cubicBezTo>
                    <a:cubicBezTo>
                      <a:pt x="9840" y="21736"/>
                      <a:pt x="9807" y="21435"/>
                      <a:pt x="9707" y="21168"/>
                    </a:cubicBezTo>
                    <a:cubicBezTo>
                      <a:pt x="9679" y="21086"/>
                      <a:pt x="9607" y="21026"/>
                      <a:pt x="9526" y="21026"/>
                    </a:cubicBezTo>
                    <a:close/>
                    <a:moveTo>
                      <a:pt x="9658" y="22663"/>
                    </a:moveTo>
                    <a:cubicBezTo>
                      <a:pt x="9557" y="22663"/>
                      <a:pt x="9502" y="22754"/>
                      <a:pt x="9473" y="22870"/>
                    </a:cubicBezTo>
                    <a:cubicBezTo>
                      <a:pt x="9473" y="23137"/>
                      <a:pt x="9440" y="23403"/>
                      <a:pt x="9373" y="23670"/>
                    </a:cubicBezTo>
                    <a:cubicBezTo>
                      <a:pt x="9373" y="23770"/>
                      <a:pt x="9440" y="23870"/>
                      <a:pt x="9540" y="23904"/>
                    </a:cubicBezTo>
                    <a:lnTo>
                      <a:pt x="9607" y="23904"/>
                    </a:lnTo>
                    <a:cubicBezTo>
                      <a:pt x="9707" y="23904"/>
                      <a:pt x="9774" y="23837"/>
                      <a:pt x="9807" y="23737"/>
                    </a:cubicBezTo>
                    <a:cubicBezTo>
                      <a:pt x="9840" y="23470"/>
                      <a:pt x="9874" y="23170"/>
                      <a:pt x="9907" y="22870"/>
                    </a:cubicBezTo>
                    <a:cubicBezTo>
                      <a:pt x="9907" y="22770"/>
                      <a:pt x="9807" y="22670"/>
                      <a:pt x="9707" y="22670"/>
                    </a:cubicBezTo>
                    <a:cubicBezTo>
                      <a:pt x="9689" y="22665"/>
                      <a:pt x="9673" y="22663"/>
                      <a:pt x="9658" y="22663"/>
                    </a:cubicBezTo>
                    <a:close/>
                    <a:moveTo>
                      <a:pt x="9385" y="24295"/>
                    </a:moveTo>
                    <a:cubicBezTo>
                      <a:pt x="9296" y="24295"/>
                      <a:pt x="9201" y="24355"/>
                      <a:pt x="9173" y="24437"/>
                    </a:cubicBezTo>
                    <a:cubicBezTo>
                      <a:pt x="9107" y="24704"/>
                      <a:pt x="9006" y="24938"/>
                      <a:pt x="8873" y="25171"/>
                    </a:cubicBezTo>
                    <a:cubicBezTo>
                      <a:pt x="8840" y="25305"/>
                      <a:pt x="8873" y="25405"/>
                      <a:pt x="8973" y="25472"/>
                    </a:cubicBezTo>
                    <a:lnTo>
                      <a:pt x="9073" y="25472"/>
                    </a:lnTo>
                    <a:cubicBezTo>
                      <a:pt x="9140" y="25472"/>
                      <a:pt x="9207" y="25438"/>
                      <a:pt x="9273" y="25371"/>
                    </a:cubicBezTo>
                    <a:cubicBezTo>
                      <a:pt x="9373" y="25105"/>
                      <a:pt x="9473" y="24838"/>
                      <a:pt x="9574" y="24571"/>
                    </a:cubicBezTo>
                    <a:cubicBezTo>
                      <a:pt x="9607" y="24471"/>
                      <a:pt x="9574" y="24337"/>
                      <a:pt x="9440" y="24304"/>
                    </a:cubicBezTo>
                    <a:cubicBezTo>
                      <a:pt x="9422" y="24298"/>
                      <a:pt x="9404" y="24295"/>
                      <a:pt x="9385" y="24295"/>
                    </a:cubicBezTo>
                    <a:close/>
                    <a:moveTo>
                      <a:pt x="8658" y="25804"/>
                    </a:moveTo>
                    <a:cubicBezTo>
                      <a:pt x="8587" y="25804"/>
                      <a:pt x="8516" y="25841"/>
                      <a:pt x="8473" y="25905"/>
                    </a:cubicBezTo>
                    <a:cubicBezTo>
                      <a:pt x="8339" y="26105"/>
                      <a:pt x="8173" y="26339"/>
                      <a:pt x="8006" y="26539"/>
                    </a:cubicBezTo>
                    <a:cubicBezTo>
                      <a:pt x="7939" y="26606"/>
                      <a:pt x="7939" y="26739"/>
                      <a:pt x="8006" y="26839"/>
                    </a:cubicBezTo>
                    <a:cubicBezTo>
                      <a:pt x="8072" y="26873"/>
                      <a:pt x="8106" y="26873"/>
                      <a:pt x="8173" y="26873"/>
                    </a:cubicBezTo>
                    <a:cubicBezTo>
                      <a:pt x="8206" y="26873"/>
                      <a:pt x="8273" y="26839"/>
                      <a:pt x="8306" y="26806"/>
                    </a:cubicBezTo>
                    <a:cubicBezTo>
                      <a:pt x="8506" y="26606"/>
                      <a:pt x="8673" y="26372"/>
                      <a:pt x="8840" y="26105"/>
                    </a:cubicBezTo>
                    <a:cubicBezTo>
                      <a:pt x="8906" y="26005"/>
                      <a:pt x="8873" y="25905"/>
                      <a:pt x="8773" y="25838"/>
                    </a:cubicBezTo>
                    <a:cubicBezTo>
                      <a:pt x="8737" y="25815"/>
                      <a:pt x="8698" y="25804"/>
                      <a:pt x="8658" y="25804"/>
                    </a:cubicBezTo>
                    <a:close/>
                    <a:moveTo>
                      <a:pt x="7537" y="27036"/>
                    </a:moveTo>
                    <a:cubicBezTo>
                      <a:pt x="7499" y="27036"/>
                      <a:pt x="7464" y="27047"/>
                      <a:pt x="7439" y="27073"/>
                    </a:cubicBezTo>
                    <a:cubicBezTo>
                      <a:pt x="7205" y="27273"/>
                      <a:pt x="7005" y="27406"/>
                      <a:pt x="6772" y="27540"/>
                    </a:cubicBezTo>
                    <a:cubicBezTo>
                      <a:pt x="6671" y="27573"/>
                      <a:pt x="6638" y="27706"/>
                      <a:pt x="6671" y="27807"/>
                    </a:cubicBezTo>
                    <a:cubicBezTo>
                      <a:pt x="6705" y="27873"/>
                      <a:pt x="6805" y="27907"/>
                      <a:pt x="6872" y="27907"/>
                    </a:cubicBezTo>
                    <a:lnTo>
                      <a:pt x="6972" y="27907"/>
                    </a:lnTo>
                    <a:cubicBezTo>
                      <a:pt x="7205" y="27773"/>
                      <a:pt x="7472" y="27606"/>
                      <a:pt x="7706" y="27406"/>
                    </a:cubicBezTo>
                    <a:cubicBezTo>
                      <a:pt x="7772" y="27340"/>
                      <a:pt x="7806" y="27206"/>
                      <a:pt x="7706" y="27106"/>
                    </a:cubicBezTo>
                    <a:cubicBezTo>
                      <a:pt x="7664" y="27065"/>
                      <a:pt x="7598" y="27036"/>
                      <a:pt x="7537" y="27036"/>
                    </a:cubicBezTo>
                    <a:close/>
                    <a:moveTo>
                      <a:pt x="4189" y="27372"/>
                    </a:moveTo>
                    <a:cubicBezTo>
                      <a:pt x="4117" y="27372"/>
                      <a:pt x="4046" y="27408"/>
                      <a:pt x="4003" y="27473"/>
                    </a:cubicBezTo>
                    <a:cubicBezTo>
                      <a:pt x="3936" y="27573"/>
                      <a:pt x="3970" y="27706"/>
                      <a:pt x="4070" y="27773"/>
                    </a:cubicBezTo>
                    <a:cubicBezTo>
                      <a:pt x="4170" y="27840"/>
                      <a:pt x="4270" y="27907"/>
                      <a:pt x="4370" y="27940"/>
                    </a:cubicBezTo>
                    <a:cubicBezTo>
                      <a:pt x="4403" y="27973"/>
                      <a:pt x="4437" y="27973"/>
                      <a:pt x="4470" y="27973"/>
                    </a:cubicBezTo>
                    <a:cubicBezTo>
                      <a:pt x="4537" y="27973"/>
                      <a:pt x="4603" y="27940"/>
                      <a:pt x="4670" y="27873"/>
                    </a:cubicBezTo>
                    <a:cubicBezTo>
                      <a:pt x="4703" y="27773"/>
                      <a:pt x="4670" y="27640"/>
                      <a:pt x="4570" y="27573"/>
                    </a:cubicBezTo>
                    <a:cubicBezTo>
                      <a:pt x="4470" y="27540"/>
                      <a:pt x="4403" y="27473"/>
                      <a:pt x="4303" y="27406"/>
                    </a:cubicBezTo>
                    <a:cubicBezTo>
                      <a:pt x="4268" y="27383"/>
                      <a:pt x="4228" y="27372"/>
                      <a:pt x="4189" y="27372"/>
                    </a:cubicBezTo>
                    <a:close/>
                    <a:moveTo>
                      <a:pt x="6105" y="27798"/>
                    </a:moveTo>
                    <a:cubicBezTo>
                      <a:pt x="6084" y="27798"/>
                      <a:pt x="6061" y="27801"/>
                      <a:pt x="6038" y="27807"/>
                    </a:cubicBezTo>
                    <a:cubicBezTo>
                      <a:pt x="5873" y="27830"/>
                      <a:pt x="5691" y="27854"/>
                      <a:pt x="5516" y="27854"/>
                    </a:cubicBezTo>
                    <a:cubicBezTo>
                      <a:pt x="5443" y="27854"/>
                      <a:pt x="5372" y="27850"/>
                      <a:pt x="5304" y="27840"/>
                    </a:cubicBezTo>
                    <a:cubicBezTo>
                      <a:pt x="5281" y="27834"/>
                      <a:pt x="5259" y="27831"/>
                      <a:pt x="5238" y="27831"/>
                    </a:cubicBezTo>
                    <a:cubicBezTo>
                      <a:pt x="5138" y="27831"/>
                      <a:pt x="5065" y="27896"/>
                      <a:pt x="5037" y="28007"/>
                    </a:cubicBezTo>
                    <a:cubicBezTo>
                      <a:pt x="5037" y="28107"/>
                      <a:pt x="5104" y="28207"/>
                      <a:pt x="5237" y="28240"/>
                    </a:cubicBezTo>
                    <a:cubicBezTo>
                      <a:pt x="5337" y="28240"/>
                      <a:pt x="5471" y="28274"/>
                      <a:pt x="5571" y="28274"/>
                    </a:cubicBezTo>
                    <a:cubicBezTo>
                      <a:pt x="5771" y="28274"/>
                      <a:pt x="5938" y="28240"/>
                      <a:pt x="6138" y="28207"/>
                    </a:cubicBezTo>
                    <a:cubicBezTo>
                      <a:pt x="6238" y="28173"/>
                      <a:pt x="6305" y="28073"/>
                      <a:pt x="6305" y="27940"/>
                    </a:cubicBezTo>
                    <a:cubicBezTo>
                      <a:pt x="6277" y="27858"/>
                      <a:pt x="6204" y="27798"/>
                      <a:pt x="6105" y="2779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58" name="Google Shape;2958;p30"/>
          <p:cNvSpPr/>
          <p:nvPr/>
        </p:nvSpPr>
        <p:spPr>
          <a:xfrm>
            <a:off x="1166867" y="1758105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30"/>
          <p:cNvSpPr/>
          <p:nvPr/>
        </p:nvSpPr>
        <p:spPr>
          <a:xfrm flipH="1">
            <a:off x="8374147" y="1478802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30"/>
          <p:cNvSpPr/>
          <p:nvPr/>
        </p:nvSpPr>
        <p:spPr>
          <a:xfrm>
            <a:off x="9193079" y="3884486"/>
            <a:ext cx="1370645" cy="424389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18625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033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87317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62660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6489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21"/>
          <p:cNvSpPr/>
          <p:nvPr/>
        </p:nvSpPr>
        <p:spPr>
          <a:xfrm rot="10800000">
            <a:off x="-38620" y="-59990"/>
            <a:ext cx="12476499" cy="7025835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rgbClr val="ACA9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3" name="Google Shape;943;p21"/>
          <p:cNvSpPr/>
          <p:nvPr/>
        </p:nvSpPr>
        <p:spPr>
          <a:xfrm rot="10800000">
            <a:off x="-86631" y="-108213"/>
            <a:ext cx="3459632" cy="2014112"/>
          </a:xfrm>
          <a:custGeom>
            <a:avLst/>
            <a:gdLst/>
            <a:ahLst/>
            <a:cxnLst/>
            <a:rect l="l" t="t" r="r" b="b"/>
            <a:pathLst>
              <a:path w="179690" h="154417" extrusionOk="0">
                <a:moveTo>
                  <a:pt x="176173" y="1"/>
                </a:moveTo>
                <a:cubicBezTo>
                  <a:pt x="172534" y="1"/>
                  <a:pt x="168757" y="2481"/>
                  <a:pt x="166589" y="5630"/>
                </a:cubicBezTo>
                <a:cubicBezTo>
                  <a:pt x="163671" y="9825"/>
                  <a:pt x="162577" y="14992"/>
                  <a:pt x="160176" y="19521"/>
                </a:cubicBezTo>
                <a:cubicBezTo>
                  <a:pt x="156589" y="26238"/>
                  <a:pt x="150388" y="31101"/>
                  <a:pt x="145282" y="36725"/>
                </a:cubicBezTo>
                <a:cubicBezTo>
                  <a:pt x="140175" y="42348"/>
                  <a:pt x="135859" y="49795"/>
                  <a:pt x="137440" y="57242"/>
                </a:cubicBezTo>
                <a:cubicBezTo>
                  <a:pt x="138807" y="63807"/>
                  <a:pt x="144340" y="68549"/>
                  <a:pt x="149081" y="73291"/>
                </a:cubicBezTo>
                <a:cubicBezTo>
                  <a:pt x="153823" y="78063"/>
                  <a:pt x="158352" y="84355"/>
                  <a:pt x="156954" y="90920"/>
                </a:cubicBezTo>
                <a:cubicBezTo>
                  <a:pt x="155312" y="98823"/>
                  <a:pt x="146011" y="102592"/>
                  <a:pt x="137926" y="102896"/>
                </a:cubicBezTo>
                <a:cubicBezTo>
                  <a:pt x="137125" y="102929"/>
                  <a:pt x="136320" y="102942"/>
                  <a:pt x="135514" y="102942"/>
                </a:cubicBezTo>
                <a:cubicBezTo>
                  <a:pt x="132062" y="102942"/>
                  <a:pt x="128574" y="102696"/>
                  <a:pt x="125134" y="102696"/>
                </a:cubicBezTo>
                <a:cubicBezTo>
                  <a:pt x="121273" y="102696"/>
                  <a:pt x="117473" y="103007"/>
                  <a:pt x="113853" y="104324"/>
                </a:cubicBezTo>
                <a:cubicBezTo>
                  <a:pt x="99263" y="109613"/>
                  <a:pt x="93366" y="129006"/>
                  <a:pt x="78594" y="133778"/>
                </a:cubicBezTo>
                <a:cubicBezTo>
                  <a:pt x="76225" y="134541"/>
                  <a:pt x="73860" y="134867"/>
                  <a:pt x="71496" y="134867"/>
                </a:cubicBezTo>
                <a:cubicBezTo>
                  <a:pt x="58143" y="134867"/>
                  <a:pt x="44794" y="124490"/>
                  <a:pt x="30720" y="124051"/>
                </a:cubicBezTo>
                <a:cubicBezTo>
                  <a:pt x="30465" y="124043"/>
                  <a:pt x="30210" y="124040"/>
                  <a:pt x="29956" y="124040"/>
                </a:cubicBezTo>
                <a:cubicBezTo>
                  <a:pt x="14266" y="124040"/>
                  <a:pt x="0" y="138683"/>
                  <a:pt x="598" y="154416"/>
                </a:cubicBezTo>
                <a:lnTo>
                  <a:pt x="179690" y="154416"/>
                </a:lnTo>
                <a:lnTo>
                  <a:pt x="179690" y="888"/>
                </a:lnTo>
                <a:cubicBezTo>
                  <a:pt x="178576" y="274"/>
                  <a:pt x="177382" y="1"/>
                  <a:pt x="176173" y="1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4" name="Google Shape;944;p21"/>
          <p:cNvSpPr/>
          <p:nvPr/>
        </p:nvSpPr>
        <p:spPr>
          <a:xfrm rot="5400000" flipH="1">
            <a:off x="10236783" y="4832415"/>
            <a:ext cx="2401799" cy="2000372"/>
          </a:xfrm>
          <a:custGeom>
            <a:avLst/>
            <a:gdLst/>
            <a:ahLst/>
            <a:cxnLst/>
            <a:rect l="l" t="t" r="r" b="b"/>
            <a:pathLst>
              <a:path w="141310" h="117692" extrusionOk="0">
                <a:moveTo>
                  <a:pt x="0" y="0"/>
                </a:moveTo>
                <a:lnTo>
                  <a:pt x="0" y="117692"/>
                </a:lnTo>
                <a:cubicBezTo>
                  <a:pt x="1216" y="113254"/>
                  <a:pt x="6353" y="111035"/>
                  <a:pt x="10973" y="110731"/>
                </a:cubicBezTo>
                <a:cubicBezTo>
                  <a:pt x="11645" y="110687"/>
                  <a:pt x="12319" y="110670"/>
                  <a:pt x="12993" y="110670"/>
                </a:cubicBezTo>
                <a:cubicBezTo>
                  <a:pt x="15351" y="110670"/>
                  <a:pt x="17717" y="110880"/>
                  <a:pt x="20063" y="110880"/>
                </a:cubicBezTo>
                <a:cubicBezTo>
                  <a:pt x="21655" y="110880"/>
                  <a:pt x="23238" y="110783"/>
                  <a:pt x="24803" y="110458"/>
                </a:cubicBezTo>
                <a:cubicBezTo>
                  <a:pt x="29332" y="109515"/>
                  <a:pt x="33861" y="105625"/>
                  <a:pt x="33162" y="101065"/>
                </a:cubicBezTo>
                <a:cubicBezTo>
                  <a:pt x="32645" y="97661"/>
                  <a:pt x="29545" y="95351"/>
                  <a:pt x="26718" y="93345"/>
                </a:cubicBezTo>
                <a:cubicBezTo>
                  <a:pt x="21672" y="89728"/>
                  <a:pt x="16535" y="85594"/>
                  <a:pt x="14408" y="79758"/>
                </a:cubicBezTo>
                <a:cubicBezTo>
                  <a:pt x="12310" y="73892"/>
                  <a:pt x="14620" y="66080"/>
                  <a:pt x="20578" y="64317"/>
                </a:cubicBezTo>
                <a:cubicBezTo>
                  <a:pt x="21506" y="64047"/>
                  <a:pt x="22443" y="63936"/>
                  <a:pt x="23386" y="63936"/>
                </a:cubicBezTo>
                <a:cubicBezTo>
                  <a:pt x="26363" y="63936"/>
                  <a:pt x="29393" y="65038"/>
                  <a:pt x="32371" y="65685"/>
                </a:cubicBezTo>
                <a:cubicBezTo>
                  <a:pt x="33431" y="65907"/>
                  <a:pt x="34565" y="66035"/>
                  <a:pt x="35694" y="66035"/>
                </a:cubicBezTo>
                <a:cubicBezTo>
                  <a:pt x="38743" y="66035"/>
                  <a:pt x="41748" y="65097"/>
                  <a:pt x="43101" y="62524"/>
                </a:cubicBezTo>
                <a:cubicBezTo>
                  <a:pt x="44590" y="59636"/>
                  <a:pt x="43314" y="56201"/>
                  <a:pt x="42767" y="53010"/>
                </a:cubicBezTo>
                <a:cubicBezTo>
                  <a:pt x="41125" y="43223"/>
                  <a:pt x="47326" y="33891"/>
                  <a:pt x="55411" y="28876"/>
                </a:cubicBezTo>
                <a:cubicBezTo>
                  <a:pt x="61313" y="25233"/>
                  <a:pt x="68023" y="24013"/>
                  <a:pt x="74827" y="24013"/>
                </a:cubicBezTo>
                <a:cubicBezTo>
                  <a:pt x="79377" y="24013"/>
                  <a:pt x="83969" y="24558"/>
                  <a:pt x="88391" y="25289"/>
                </a:cubicBezTo>
                <a:cubicBezTo>
                  <a:pt x="98117" y="26870"/>
                  <a:pt x="107692" y="29484"/>
                  <a:pt x="117510" y="30000"/>
                </a:cubicBezTo>
                <a:cubicBezTo>
                  <a:pt x="118315" y="30043"/>
                  <a:pt x="119130" y="30068"/>
                  <a:pt x="119946" y="30068"/>
                </a:cubicBezTo>
                <a:cubicBezTo>
                  <a:pt x="124397" y="30068"/>
                  <a:pt x="128911" y="29328"/>
                  <a:pt x="132404" y="26657"/>
                </a:cubicBezTo>
                <a:cubicBezTo>
                  <a:pt x="141310" y="19818"/>
                  <a:pt x="128665" y="4255"/>
                  <a:pt x="141127" y="0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5" name="Google Shape;945;p21"/>
          <p:cNvSpPr txBox="1">
            <a:spLocks noGrp="1"/>
          </p:cNvSpPr>
          <p:nvPr>
            <p:ph type="ctrTitle"/>
          </p:nvPr>
        </p:nvSpPr>
        <p:spPr>
          <a:xfrm>
            <a:off x="1916044" y="1977567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1"/>
          </p:nvPr>
        </p:nvSpPr>
        <p:spPr>
          <a:xfrm>
            <a:off x="1916044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ctrTitle" idx="2"/>
          </p:nvPr>
        </p:nvSpPr>
        <p:spPr>
          <a:xfrm>
            <a:off x="1916044" y="3467245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3"/>
          </p:nvPr>
        </p:nvSpPr>
        <p:spPr>
          <a:xfrm>
            <a:off x="1916044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ctrTitle" idx="4"/>
          </p:nvPr>
        </p:nvSpPr>
        <p:spPr>
          <a:xfrm>
            <a:off x="1916044" y="4974083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subTitle" idx="5"/>
          </p:nvPr>
        </p:nvSpPr>
        <p:spPr>
          <a:xfrm>
            <a:off x="1916044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ctrTitle" idx="6"/>
          </p:nvPr>
        </p:nvSpPr>
        <p:spPr>
          <a:xfrm>
            <a:off x="7464011" y="1977567"/>
            <a:ext cx="34764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7"/>
          </p:nvPr>
        </p:nvSpPr>
        <p:spPr>
          <a:xfrm>
            <a:off x="7464011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3" name="Google Shape;953;p21"/>
          <p:cNvSpPr txBox="1">
            <a:spLocks noGrp="1"/>
          </p:cNvSpPr>
          <p:nvPr>
            <p:ph type="ctrTitle" idx="8"/>
          </p:nvPr>
        </p:nvSpPr>
        <p:spPr>
          <a:xfrm>
            <a:off x="7464011" y="3467244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1"/>
          <p:cNvSpPr txBox="1">
            <a:spLocks noGrp="1"/>
          </p:cNvSpPr>
          <p:nvPr>
            <p:ph type="subTitle" idx="9"/>
          </p:nvPr>
        </p:nvSpPr>
        <p:spPr>
          <a:xfrm>
            <a:off x="7464011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1"/>
          <p:cNvSpPr txBox="1">
            <a:spLocks noGrp="1"/>
          </p:cNvSpPr>
          <p:nvPr>
            <p:ph type="ctrTitle" idx="13"/>
          </p:nvPr>
        </p:nvSpPr>
        <p:spPr>
          <a:xfrm>
            <a:off x="7464011" y="4974080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1"/>
          <p:cNvSpPr txBox="1">
            <a:spLocks noGrp="1"/>
          </p:cNvSpPr>
          <p:nvPr>
            <p:ph type="subTitle" idx="14"/>
          </p:nvPr>
        </p:nvSpPr>
        <p:spPr>
          <a:xfrm>
            <a:off x="7464011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1"/>
          <p:cNvSpPr/>
          <p:nvPr/>
        </p:nvSpPr>
        <p:spPr>
          <a:xfrm flipH="1">
            <a:off x="8888344" y="-110906"/>
            <a:ext cx="209141" cy="212507"/>
          </a:xfrm>
          <a:custGeom>
            <a:avLst/>
            <a:gdLst/>
            <a:ahLst/>
            <a:cxnLst/>
            <a:rect l="l" t="t" r="r" b="b"/>
            <a:pathLst>
              <a:path w="5655" h="5746" fill="none" extrusionOk="0">
                <a:moveTo>
                  <a:pt x="4134" y="578"/>
                </a:moveTo>
                <a:lnTo>
                  <a:pt x="4165" y="1702"/>
                </a:lnTo>
                <a:cubicBezTo>
                  <a:pt x="4165" y="1854"/>
                  <a:pt x="4256" y="2006"/>
                  <a:pt x="4378" y="2098"/>
                </a:cubicBezTo>
                <a:lnTo>
                  <a:pt x="5350" y="2675"/>
                </a:lnTo>
                <a:cubicBezTo>
                  <a:pt x="5654" y="2888"/>
                  <a:pt x="5624" y="3374"/>
                  <a:pt x="5259" y="3496"/>
                </a:cubicBezTo>
                <a:lnTo>
                  <a:pt x="4195" y="3861"/>
                </a:lnTo>
                <a:cubicBezTo>
                  <a:pt x="4074" y="3921"/>
                  <a:pt x="3952" y="4043"/>
                  <a:pt x="3922" y="4195"/>
                </a:cubicBezTo>
                <a:lnTo>
                  <a:pt x="3648" y="5289"/>
                </a:lnTo>
                <a:cubicBezTo>
                  <a:pt x="3557" y="5654"/>
                  <a:pt x="3101" y="5745"/>
                  <a:pt x="2858" y="5441"/>
                </a:cubicBezTo>
                <a:lnTo>
                  <a:pt x="2159" y="4590"/>
                </a:lnTo>
                <a:cubicBezTo>
                  <a:pt x="2067" y="4468"/>
                  <a:pt x="1916" y="4408"/>
                  <a:pt x="1764" y="4408"/>
                </a:cubicBezTo>
                <a:lnTo>
                  <a:pt x="639" y="4468"/>
                </a:lnTo>
                <a:cubicBezTo>
                  <a:pt x="244" y="4499"/>
                  <a:pt x="1" y="4104"/>
                  <a:pt x="213" y="3769"/>
                </a:cubicBezTo>
                <a:lnTo>
                  <a:pt x="852" y="2827"/>
                </a:lnTo>
                <a:cubicBezTo>
                  <a:pt x="943" y="2706"/>
                  <a:pt x="943" y="2554"/>
                  <a:pt x="882" y="2432"/>
                </a:cubicBezTo>
                <a:lnTo>
                  <a:pt x="457" y="1368"/>
                </a:lnTo>
                <a:cubicBezTo>
                  <a:pt x="335" y="1034"/>
                  <a:pt x="639" y="669"/>
                  <a:pt x="1004" y="760"/>
                </a:cubicBezTo>
                <a:lnTo>
                  <a:pt x="2098" y="1064"/>
                </a:lnTo>
                <a:cubicBezTo>
                  <a:pt x="2250" y="1095"/>
                  <a:pt x="2402" y="1064"/>
                  <a:pt x="2493" y="973"/>
                </a:cubicBezTo>
                <a:lnTo>
                  <a:pt x="3375" y="244"/>
                </a:lnTo>
                <a:cubicBezTo>
                  <a:pt x="3648" y="0"/>
                  <a:pt x="4104" y="183"/>
                  <a:pt x="4134" y="578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8" name="Google Shape;958;p21"/>
          <p:cNvSpPr/>
          <p:nvPr/>
        </p:nvSpPr>
        <p:spPr>
          <a:xfrm flipH="1">
            <a:off x="11686094" y="3045902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9" name="Google Shape;959;p21"/>
          <p:cNvSpPr/>
          <p:nvPr/>
        </p:nvSpPr>
        <p:spPr>
          <a:xfrm flipH="1">
            <a:off x="8961020" y="6609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0" name="Google Shape;960;p21"/>
          <p:cNvSpPr/>
          <p:nvPr/>
        </p:nvSpPr>
        <p:spPr>
          <a:xfrm flipH="1">
            <a:off x="1264947" y="660970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1" name="Google Shape;961;p21"/>
          <p:cNvSpPr/>
          <p:nvPr/>
        </p:nvSpPr>
        <p:spPr>
          <a:xfrm flipH="1">
            <a:off x="156220" y="4762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2" name="Google Shape;962;p21"/>
          <p:cNvSpPr/>
          <p:nvPr/>
        </p:nvSpPr>
        <p:spPr>
          <a:xfrm flipH="1">
            <a:off x="11686094" y="6716369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3" name="Google Shape;963;p21"/>
          <p:cNvSpPr/>
          <p:nvPr/>
        </p:nvSpPr>
        <p:spPr>
          <a:xfrm flipH="1">
            <a:off x="1264947" y="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" name="Google Shape;964;p21"/>
          <p:cNvSpPr/>
          <p:nvPr/>
        </p:nvSpPr>
        <p:spPr>
          <a:xfrm flipH="1">
            <a:off x="-2" y="1488680"/>
            <a:ext cx="368740" cy="366769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5" name="Google Shape;965;p21"/>
          <p:cNvSpPr/>
          <p:nvPr/>
        </p:nvSpPr>
        <p:spPr>
          <a:xfrm flipH="1">
            <a:off x="9926285" y="762928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6" name="Google Shape;966;p21"/>
          <p:cNvGrpSpPr/>
          <p:nvPr/>
        </p:nvGrpSpPr>
        <p:grpSpPr>
          <a:xfrm rot="-1409023">
            <a:off x="-513086" y="5955658"/>
            <a:ext cx="1009748" cy="1152767"/>
            <a:chOff x="5585712" y="137416"/>
            <a:chExt cx="757289" cy="864550"/>
          </a:xfrm>
        </p:grpSpPr>
        <p:sp>
          <p:nvSpPr>
            <p:cNvPr id="967" name="Google Shape;967;p21"/>
            <p:cNvSpPr/>
            <p:nvPr/>
          </p:nvSpPr>
          <p:spPr>
            <a:xfrm>
              <a:off x="5606764" y="738904"/>
              <a:ext cx="129867" cy="146066"/>
            </a:xfrm>
            <a:custGeom>
              <a:avLst/>
              <a:gdLst/>
              <a:ahLst/>
              <a:cxnLst/>
              <a:rect l="l" t="t" r="r" b="b"/>
              <a:pathLst>
                <a:path w="4682" h="5266" extrusionOk="0">
                  <a:moveTo>
                    <a:pt x="2706" y="1"/>
                  </a:moveTo>
                  <a:cubicBezTo>
                    <a:pt x="2706" y="1"/>
                    <a:pt x="1" y="4712"/>
                    <a:pt x="913" y="5198"/>
                  </a:cubicBezTo>
                  <a:cubicBezTo>
                    <a:pt x="992" y="5245"/>
                    <a:pt x="1088" y="5266"/>
                    <a:pt x="1196" y="5266"/>
                  </a:cubicBezTo>
                  <a:cubicBezTo>
                    <a:pt x="2290" y="5266"/>
                    <a:pt x="4682" y="3101"/>
                    <a:pt x="4682" y="3101"/>
                  </a:cubicBezTo>
                  <a:lnTo>
                    <a:pt x="2706" y="1"/>
                  </a:ln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21"/>
            <p:cNvSpPr/>
            <p:nvPr/>
          </p:nvSpPr>
          <p:spPr>
            <a:xfrm>
              <a:off x="6009790" y="851879"/>
              <a:ext cx="91062" cy="150088"/>
            </a:xfrm>
            <a:custGeom>
              <a:avLst/>
              <a:gdLst/>
              <a:ahLst/>
              <a:cxnLst/>
              <a:rect l="l" t="t" r="r" b="b"/>
              <a:pathLst>
                <a:path w="3283" h="5411" extrusionOk="0">
                  <a:moveTo>
                    <a:pt x="3283" y="1"/>
                  </a:moveTo>
                  <a:lnTo>
                    <a:pt x="0" y="1703"/>
                  </a:lnTo>
                  <a:cubicBezTo>
                    <a:pt x="0" y="1703"/>
                    <a:pt x="1185" y="5381"/>
                    <a:pt x="2219" y="5411"/>
                  </a:cubicBezTo>
                  <a:cubicBezTo>
                    <a:pt x="3252" y="5411"/>
                    <a:pt x="3283" y="1"/>
                    <a:pt x="3283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21"/>
            <p:cNvSpPr/>
            <p:nvPr/>
          </p:nvSpPr>
          <p:spPr>
            <a:xfrm>
              <a:off x="5722402" y="155612"/>
              <a:ext cx="264643" cy="144401"/>
            </a:xfrm>
            <a:custGeom>
              <a:avLst/>
              <a:gdLst/>
              <a:ahLst/>
              <a:cxnLst/>
              <a:rect l="l" t="t" r="r" b="b"/>
              <a:pathLst>
                <a:path w="9541" h="5206" extrusionOk="0">
                  <a:moveTo>
                    <a:pt x="5166" y="1"/>
                  </a:moveTo>
                  <a:cubicBezTo>
                    <a:pt x="2660" y="1"/>
                    <a:pt x="194" y="1809"/>
                    <a:pt x="27" y="4829"/>
                  </a:cubicBezTo>
                  <a:cubicBezTo>
                    <a:pt x="0" y="5040"/>
                    <a:pt x="180" y="5205"/>
                    <a:pt x="387" y="5205"/>
                  </a:cubicBezTo>
                  <a:cubicBezTo>
                    <a:pt x="419" y="5205"/>
                    <a:pt x="450" y="5201"/>
                    <a:pt x="482" y="5193"/>
                  </a:cubicBezTo>
                  <a:lnTo>
                    <a:pt x="9145" y="2914"/>
                  </a:lnTo>
                  <a:cubicBezTo>
                    <a:pt x="9419" y="2853"/>
                    <a:pt x="9540" y="2549"/>
                    <a:pt x="9388" y="2306"/>
                  </a:cubicBezTo>
                  <a:cubicBezTo>
                    <a:pt x="8342" y="719"/>
                    <a:pt x="6746" y="1"/>
                    <a:pt x="516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21"/>
            <p:cNvSpPr/>
            <p:nvPr/>
          </p:nvSpPr>
          <p:spPr>
            <a:xfrm>
              <a:off x="5839482" y="242791"/>
              <a:ext cx="43853" cy="89287"/>
            </a:xfrm>
            <a:custGeom>
              <a:avLst/>
              <a:gdLst/>
              <a:ahLst/>
              <a:cxnLst/>
              <a:rect l="l" t="t" r="r" b="b"/>
              <a:pathLst>
                <a:path w="1581" h="3219" extrusionOk="0">
                  <a:moveTo>
                    <a:pt x="474" y="0"/>
                  </a:moveTo>
                  <a:cubicBezTo>
                    <a:pt x="438" y="0"/>
                    <a:pt x="402" y="5"/>
                    <a:pt x="365" y="14"/>
                  </a:cubicBezTo>
                  <a:cubicBezTo>
                    <a:pt x="122" y="75"/>
                    <a:pt x="0" y="318"/>
                    <a:pt x="61" y="561"/>
                  </a:cubicBezTo>
                  <a:lnTo>
                    <a:pt x="669" y="2871"/>
                  </a:lnTo>
                  <a:cubicBezTo>
                    <a:pt x="721" y="3078"/>
                    <a:pt x="904" y="3219"/>
                    <a:pt x="1108" y="3219"/>
                  </a:cubicBezTo>
                  <a:cubicBezTo>
                    <a:pt x="1143" y="3219"/>
                    <a:pt x="1180" y="3215"/>
                    <a:pt x="1216" y="3205"/>
                  </a:cubicBezTo>
                  <a:cubicBezTo>
                    <a:pt x="1429" y="3114"/>
                    <a:pt x="1581" y="2871"/>
                    <a:pt x="1520" y="2658"/>
                  </a:cubicBezTo>
                  <a:lnTo>
                    <a:pt x="912" y="318"/>
                  </a:lnTo>
                  <a:cubicBezTo>
                    <a:pt x="860" y="137"/>
                    <a:pt x="677" y="0"/>
                    <a:pt x="47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21"/>
            <p:cNvSpPr/>
            <p:nvPr/>
          </p:nvSpPr>
          <p:spPr>
            <a:xfrm>
              <a:off x="5810801" y="137416"/>
              <a:ext cx="44713" cy="89287"/>
            </a:xfrm>
            <a:custGeom>
              <a:avLst/>
              <a:gdLst/>
              <a:ahLst/>
              <a:cxnLst/>
              <a:rect l="l" t="t" r="r" b="b"/>
              <a:pathLst>
                <a:path w="1612" h="3219" extrusionOk="0">
                  <a:moveTo>
                    <a:pt x="504" y="0"/>
                  </a:moveTo>
                  <a:cubicBezTo>
                    <a:pt x="469" y="0"/>
                    <a:pt x="433" y="4"/>
                    <a:pt x="396" y="14"/>
                  </a:cubicBezTo>
                  <a:cubicBezTo>
                    <a:pt x="153" y="74"/>
                    <a:pt x="1" y="317"/>
                    <a:pt x="61" y="561"/>
                  </a:cubicBezTo>
                  <a:lnTo>
                    <a:pt x="700" y="2871"/>
                  </a:lnTo>
                  <a:cubicBezTo>
                    <a:pt x="751" y="3078"/>
                    <a:pt x="935" y="3218"/>
                    <a:pt x="1139" y="3218"/>
                  </a:cubicBezTo>
                  <a:cubicBezTo>
                    <a:pt x="1174" y="3218"/>
                    <a:pt x="1211" y="3214"/>
                    <a:pt x="1247" y="3205"/>
                  </a:cubicBezTo>
                  <a:cubicBezTo>
                    <a:pt x="1460" y="3114"/>
                    <a:pt x="1612" y="2871"/>
                    <a:pt x="1551" y="2658"/>
                  </a:cubicBezTo>
                  <a:lnTo>
                    <a:pt x="943" y="317"/>
                  </a:lnTo>
                  <a:cubicBezTo>
                    <a:pt x="866" y="137"/>
                    <a:pt x="700" y="0"/>
                    <a:pt x="5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21"/>
            <p:cNvSpPr/>
            <p:nvPr/>
          </p:nvSpPr>
          <p:spPr>
            <a:xfrm>
              <a:off x="5722458" y="155612"/>
              <a:ext cx="263728" cy="144901"/>
            </a:xfrm>
            <a:custGeom>
              <a:avLst/>
              <a:gdLst/>
              <a:ahLst/>
              <a:cxnLst/>
              <a:rect l="l" t="t" r="r" b="b"/>
              <a:pathLst>
                <a:path w="9508" h="5224" extrusionOk="0">
                  <a:moveTo>
                    <a:pt x="5164" y="1"/>
                  </a:moveTo>
                  <a:cubicBezTo>
                    <a:pt x="2658" y="1"/>
                    <a:pt x="192" y="1809"/>
                    <a:pt x="25" y="4829"/>
                  </a:cubicBezTo>
                  <a:cubicBezTo>
                    <a:pt x="1" y="4970"/>
                    <a:pt x="69" y="5112"/>
                    <a:pt x="200" y="5182"/>
                  </a:cubicBezTo>
                  <a:lnTo>
                    <a:pt x="200" y="5182"/>
                  </a:lnTo>
                  <a:cubicBezTo>
                    <a:pt x="191" y="5176"/>
                    <a:pt x="183" y="5170"/>
                    <a:pt x="177" y="5163"/>
                  </a:cubicBezTo>
                  <a:cubicBezTo>
                    <a:pt x="3125" y="3978"/>
                    <a:pt x="6256" y="3127"/>
                    <a:pt x="9417" y="2701"/>
                  </a:cubicBezTo>
                  <a:lnTo>
                    <a:pt x="9417" y="2701"/>
                  </a:lnTo>
                  <a:cubicBezTo>
                    <a:pt x="9386" y="2762"/>
                    <a:pt x="9356" y="2792"/>
                    <a:pt x="9326" y="2823"/>
                  </a:cubicBezTo>
                  <a:cubicBezTo>
                    <a:pt x="9478" y="2701"/>
                    <a:pt x="9508" y="2458"/>
                    <a:pt x="9386" y="2306"/>
                  </a:cubicBezTo>
                  <a:cubicBezTo>
                    <a:pt x="8340" y="719"/>
                    <a:pt x="6744" y="1"/>
                    <a:pt x="5164" y="1"/>
                  </a:cubicBezTo>
                  <a:close/>
                  <a:moveTo>
                    <a:pt x="200" y="5182"/>
                  </a:moveTo>
                  <a:cubicBezTo>
                    <a:pt x="233" y="5205"/>
                    <a:pt x="281" y="5224"/>
                    <a:pt x="328" y="5224"/>
                  </a:cubicBezTo>
                  <a:cubicBezTo>
                    <a:pt x="281" y="5217"/>
                    <a:pt x="238" y="5203"/>
                    <a:pt x="200" y="51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21"/>
            <p:cNvSpPr/>
            <p:nvPr/>
          </p:nvSpPr>
          <p:spPr>
            <a:xfrm>
              <a:off x="6094085" y="236162"/>
              <a:ext cx="248916" cy="212969"/>
            </a:xfrm>
            <a:custGeom>
              <a:avLst/>
              <a:gdLst/>
              <a:ahLst/>
              <a:cxnLst/>
              <a:rect l="l" t="t" r="r" b="b"/>
              <a:pathLst>
                <a:path w="8974" h="7678" extrusionOk="0">
                  <a:moveTo>
                    <a:pt x="2606" y="1"/>
                  </a:moveTo>
                  <a:cubicBezTo>
                    <a:pt x="1857" y="1"/>
                    <a:pt x="1077" y="173"/>
                    <a:pt x="305" y="557"/>
                  </a:cubicBezTo>
                  <a:cubicBezTo>
                    <a:pt x="61" y="678"/>
                    <a:pt x="1" y="1013"/>
                    <a:pt x="213" y="1195"/>
                  </a:cubicBezTo>
                  <a:lnTo>
                    <a:pt x="6505" y="7548"/>
                  </a:lnTo>
                  <a:cubicBezTo>
                    <a:pt x="6582" y="7637"/>
                    <a:pt x="6690" y="7678"/>
                    <a:pt x="6796" y="7678"/>
                  </a:cubicBezTo>
                  <a:cubicBezTo>
                    <a:pt x="6945" y="7678"/>
                    <a:pt x="7091" y="7598"/>
                    <a:pt x="7144" y="7457"/>
                  </a:cubicBezTo>
                  <a:cubicBezTo>
                    <a:pt x="8974" y="3822"/>
                    <a:pt x="6131" y="1"/>
                    <a:pt x="260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6136246" y="335490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178" y="0"/>
                  </a:moveTo>
                  <a:cubicBezTo>
                    <a:pt x="2067" y="0"/>
                    <a:pt x="1961" y="46"/>
                    <a:pt x="1885" y="137"/>
                  </a:cubicBezTo>
                  <a:lnTo>
                    <a:pt x="183" y="1839"/>
                  </a:lnTo>
                  <a:cubicBezTo>
                    <a:pt x="0" y="2022"/>
                    <a:pt x="0" y="2295"/>
                    <a:pt x="183" y="2447"/>
                  </a:cubicBezTo>
                  <a:cubicBezTo>
                    <a:pt x="259" y="2538"/>
                    <a:pt x="365" y="2584"/>
                    <a:pt x="475" y="2584"/>
                  </a:cubicBezTo>
                  <a:cubicBezTo>
                    <a:pt x="586" y="2584"/>
                    <a:pt x="700" y="2538"/>
                    <a:pt x="791" y="2447"/>
                  </a:cubicBezTo>
                  <a:lnTo>
                    <a:pt x="2493" y="775"/>
                  </a:lnTo>
                  <a:cubicBezTo>
                    <a:pt x="2675" y="593"/>
                    <a:pt x="2675" y="319"/>
                    <a:pt x="2493" y="137"/>
                  </a:cubicBezTo>
                  <a:cubicBezTo>
                    <a:pt x="2402" y="46"/>
                    <a:pt x="2288" y="0"/>
                    <a:pt x="2178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21"/>
            <p:cNvSpPr/>
            <p:nvPr/>
          </p:nvSpPr>
          <p:spPr>
            <a:xfrm>
              <a:off x="6212967" y="258768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204" y="0"/>
                  </a:moveTo>
                  <a:cubicBezTo>
                    <a:pt x="2090" y="0"/>
                    <a:pt x="1976" y="46"/>
                    <a:pt x="1885" y="137"/>
                  </a:cubicBezTo>
                  <a:lnTo>
                    <a:pt x="183" y="1839"/>
                  </a:lnTo>
                  <a:cubicBezTo>
                    <a:pt x="0" y="1991"/>
                    <a:pt x="0" y="2295"/>
                    <a:pt x="183" y="2447"/>
                  </a:cubicBezTo>
                  <a:cubicBezTo>
                    <a:pt x="274" y="2538"/>
                    <a:pt x="388" y="2584"/>
                    <a:pt x="502" y="2584"/>
                  </a:cubicBezTo>
                  <a:cubicBezTo>
                    <a:pt x="616" y="2584"/>
                    <a:pt x="730" y="2538"/>
                    <a:pt x="821" y="2447"/>
                  </a:cubicBezTo>
                  <a:lnTo>
                    <a:pt x="2523" y="775"/>
                  </a:lnTo>
                  <a:cubicBezTo>
                    <a:pt x="2675" y="593"/>
                    <a:pt x="2675" y="319"/>
                    <a:pt x="2523" y="137"/>
                  </a:cubicBezTo>
                  <a:cubicBezTo>
                    <a:pt x="2432" y="46"/>
                    <a:pt x="2318" y="0"/>
                    <a:pt x="22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21"/>
            <p:cNvSpPr/>
            <p:nvPr/>
          </p:nvSpPr>
          <p:spPr>
            <a:xfrm>
              <a:off x="6095832" y="236162"/>
              <a:ext cx="247169" cy="212442"/>
            </a:xfrm>
            <a:custGeom>
              <a:avLst/>
              <a:gdLst/>
              <a:ahLst/>
              <a:cxnLst/>
              <a:rect l="l" t="t" r="r" b="b"/>
              <a:pathLst>
                <a:path w="8911" h="7659" extrusionOk="0">
                  <a:moveTo>
                    <a:pt x="10" y="914"/>
                  </a:moveTo>
                  <a:lnTo>
                    <a:pt x="10" y="914"/>
                  </a:lnTo>
                  <a:cubicBezTo>
                    <a:pt x="1" y="957"/>
                    <a:pt x="7" y="1000"/>
                    <a:pt x="29" y="1043"/>
                  </a:cubicBezTo>
                  <a:cubicBezTo>
                    <a:pt x="16" y="999"/>
                    <a:pt x="10" y="955"/>
                    <a:pt x="10" y="914"/>
                  </a:cubicBezTo>
                  <a:close/>
                  <a:moveTo>
                    <a:pt x="2543" y="1"/>
                  </a:moveTo>
                  <a:cubicBezTo>
                    <a:pt x="1794" y="1"/>
                    <a:pt x="1014" y="173"/>
                    <a:pt x="242" y="557"/>
                  </a:cubicBezTo>
                  <a:cubicBezTo>
                    <a:pt x="98" y="629"/>
                    <a:pt x="10" y="758"/>
                    <a:pt x="10" y="914"/>
                  </a:cubicBezTo>
                  <a:lnTo>
                    <a:pt x="10" y="914"/>
                  </a:lnTo>
                  <a:cubicBezTo>
                    <a:pt x="14" y="896"/>
                    <a:pt x="20" y="878"/>
                    <a:pt x="29" y="861"/>
                  </a:cubicBezTo>
                  <a:cubicBezTo>
                    <a:pt x="1275" y="1834"/>
                    <a:pt x="2491" y="2897"/>
                    <a:pt x="3616" y="4052"/>
                  </a:cubicBezTo>
                  <a:cubicBezTo>
                    <a:pt x="4740" y="5177"/>
                    <a:pt x="5804" y="6362"/>
                    <a:pt x="6777" y="7639"/>
                  </a:cubicBezTo>
                  <a:lnTo>
                    <a:pt x="6594" y="7639"/>
                  </a:lnTo>
                  <a:cubicBezTo>
                    <a:pt x="6640" y="7652"/>
                    <a:pt x="6684" y="7658"/>
                    <a:pt x="6726" y="7658"/>
                  </a:cubicBezTo>
                  <a:cubicBezTo>
                    <a:pt x="6881" y="7658"/>
                    <a:pt x="7009" y="7576"/>
                    <a:pt x="7081" y="7457"/>
                  </a:cubicBezTo>
                  <a:cubicBezTo>
                    <a:pt x="8911" y="3822"/>
                    <a:pt x="6068" y="1"/>
                    <a:pt x="2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21"/>
            <p:cNvSpPr/>
            <p:nvPr/>
          </p:nvSpPr>
          <p:spPr>
            <a:xfrm>
              <a:off x="5585712" y="275438"/>
              <a:ext cx="719178" cy="639460"/>
            </a:xfrm>
            <a:custGeom>
              <a:avLst/>
              <a:gdLst/>
              <a:ahLst/>
              <a:cxnLst/>
              <a:rect l="l" t="t" r="r" b="b"/>
              <a:pathLst>
                <a:path w="25928" h="23054" extrusionOk="0">
                  <a:moveTo>
                    <a:pt x="12978" y="1"/>
                  </a:moveTo>
                  <a:cubicBezTo>
                    <a:pt x="9623" y="1"/>
                    <a:pt x="6293" y="1462"/>
                    <a:pt x="4012" y="4278"/>
                  </a:cubicBezTo>
                  <a:cubicBezTo>
                    <a:pt x="0" y="9202"/>
                    <a:pt x="760" y="16466"/>
                    <a:pt x="5714" y="20479"/>
                  </a:cubicBezTo>
                  <a:cubicBezTo>
                    <a:pt x="7853" y="22211"/>
                    <a:pt x="10422" y="23053"/>
                    <a:pt x="12972" y="23053"/>
                  </a:cubicBezTo>
                  <a:cubicBezTo>
                    <a:pt x="16329" y="23053"/>
                    <a:pt x="19652" y="21592"/>
                    <a:pt x="21915" y="18776"/>
                  </a:cubicBezTo>
                  <a:cubicBezTo>
                    <a:pt x="25928" y="13822"/>
                    <a:pt x="25168" y="6588"/>
                    <a:pt x="20213" y="2576"/>
                  </a:cubicBezTo>
                  <a:cubicBezTo>
                    <a:pt x="18088" y="844"/>
                    <a:pt x="15526" y="1"/>
                    <a:pt x="12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21"/>
            <p:cNvSpPr/>
            <p:nvPr/>
          </p:nvSpPr>
          <p:spPr>
            <a:xfrm>
              <a:off x="5658217" y="340455"/>
              <a:ext cx="574166" cy="510176"/>
            </a:xfrm>
            <a:custGeom>
              <a:avLst/>
              <a:gdLst/>
              <a:ahLst/>
              <a:cxnLst/>
              <a:rect l="l" t="t" r="r" b="b"/>
              <a:pathLst>
                <a:path w="20700" h="18393" extrusionOk="0">
                  <a:moveTo>
                    <a:pt x="10373" y="1"/>
                  </a:moveTo>
                  <a:cubicBezTo>
                    <a:pt x="9351" y="1"/>
                    <a:pt x="8312" y="173"/>
                    <a:pt x="7295" y="536"/>
                  </a:cubicBezTo>
                  <a:cubicBezTo>
                    <a:pt x="2493" y="2238"/>
                    <a:pt x="0" y="7496"/>
                    <a:pt x="1702" y="12268"/>
                  </a:cubicBezTo>
                  <a:cubicBezTo>
                    <a:pt x="3044" y="16029"/>
                    <a:pt x="6594" y="18393"/>
                    <a:pt x="10374" y="18393"/>
                  </a:cubicBezTo>
                  <a:cubicBezTo>
                    <a:pt x="11390" y="18393"/>
                    <a:pt x="12424" y="18222"/>
                    <a:pt x="13435" y="17861"/>
                  </a:cubicBezTo>
                  <a:cubicBezTo>
                    <a:pt x="18207" y="16159"/>
                    <a:pt x="20700" y="10900"/>
                    <a:pt x="19028" y="6128"/>
                  </a:cubicBezTo>
                  <a:cubicBezTo>
                    <a:pt x="17688" y="2349"/>
                    <a:pt x="14147" y="1"/>
                    <a:pt x="10373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21"/>
            <p:cNvSpPr/>
            <p:nvPr/>
          </p:nvSpPr>
          <p:spPr>
            <a:xfrm>
              <a:off x="5923000" y="578054"/>
              <a:ext cx="42133" cy="35282"/>
            </a:xfrm>
            <a:custGeom>
              <a:avLst/>
              <a:gdLst/>
              <a:ahLst/>
              <a:cxnLst/>
              <a:rect l="l" t="t" r="r" b="b"/>
              <a:pathLst>
                <a:path w="1519" h="1272" extrusionOk="0">
                  <a:moveTo>
                    <a:pt x="800" y="1"/>
                  </a:moveTo>
                  <a:cubicBezTo>
                    <a:pt x="335" y="1"/>
                    <a:pt x="0" y="532"/>
                    <a:pt x="272" y="967"/>
                  </a:cubicBezTo>
                  <a:cubicBezTo>
                    <a:pt x="389" y="1175"/>
                    <a:pt x="589" y="1271"/>
                    <a:pt x="792" y="1271"/>
                  </a:cubicBezTo>
                  <a:cubicBezTo>
                    <a:pt x="1064" y="1271"/>
                    <a:pt x="1340" y="1098"/>
                    <a:pt x="1427" y="784"/>
                  </a:cubicBezTo>
                  <a:cubicBezTo>
                    <a:pt x="1518" y="450"/>
                    <a:pt x="1305" y="116"/>
                    <a:pt x="971" y="24"/>
                  </a:cubicBezTo>
                  <a:cubicBezTo>
                    <a:pt x="913" y="8"/>
                    <a:pt x="855" y="1"/>
                    <a:pt x="800" y="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5938117" y="414320"/>
              <a:ext cx="56501" cy="182984"/>
            </a:xfrm>
            <a:custGeom>
              <a:avLst/>
              <a:gdLst/>
              <a:ahLst/>
              <a:cxnLst/>
              <a:rect l="l" t="t" r="r" b="b"/>
              <a:pathLst>
                <a:path w="2037" h="6597" extrusionOk="0">
                  <a:moveTo>
                    <a:pt x="2037" y="0"/>
                  </a:moveTo>
                  <a:lnTo>
                    <a:pt x="0" y="6444"/>
                  </a:lnTo>
                  <a:lnTo>
                    <a:pt x="517" y="659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5826834" y="588844"/>
              <a:ext cx="122267" cy="75058"/>
            </a:xfrm>
            <a:custGeom>
              <a:avLst/>
              <a:gdLst/>
              <a:ahLst/>
              <a:cxnLst/>
              <a:rect l="l" t="t" r="r" b="b"/>
              <a:pathLst>
                <a:path w="4408" h="2706" extrusionOk="0">
                  <a:moveTo>
                    <a:pt x="4134" y="0"/>
                  </a:moveTo>
                  <a:lnTo>
                    <a:pt x="0" y="2705"/>
                  </a:lnTo>
                  <a:lnTo>
                    <a:pt x="4408" y="456"/>
                  </a:lnTo>
                  <a:lnTo>
                    <a:pt x="4134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5772024" y="744812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0" y="669"/>
                  </a:moveTo>
                  <a:lnTo>
                    <a:pt x="669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6092393" y="425276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1" y="669"/>
                  </a:moveTo>
                  <a:lnTo>
                    <a:pt x="670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5710475" y="64870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3"/>
                  </a:moveTo>
                  <a:lnTo>
                    <a:pt x="912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6148034" y="532343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4"/>
                  </a:moveTo>
                  <a:lnTo>
                    <a:pt x="913" y="1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5710475" y="53151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0"/>
                  </a:moveTo>
                  <a:lnTo>
                    <a:pt x="912" y="243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21"/>
            <p:cNvSpPr/>
            <p:nvPr/>
          </p:nvSpPr>
          <p:spPr>
            <a:xfrm>
              <a:off x="6147202" y="649534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1"/>
                  </a:moveTo>
                  <a:lnTo>
                    <a:pt x="912" y="244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21"/>
            <p:cNvSpPr/>
            <p:nvPr/>
          </p:nvSpPr>
          <p:spPr>
            <a:xfrm>
              <a:off x="5772857" y="424444"/>
              <a:ext cx="18584" cy="18556"/>
            </a:xfrm>
            <a:custGeom>
              <a:avLst/>
              <a:gdLst/>
              <a:ahLst/>
              <a:cxnLst/>
              <a:rect l="l" t="t" r="r" b="b"/>
              <a:pathLst>
                <a:path w="670" h="669" fill="none" extrusionOk="0">
                  <a:moveTo>
                    <a:pt x="1" y="0"/>
                  </a:moveTo>
                  <a:lnTo>
                    <a:pt x="670" y="66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989;p21"/>
            <p:cNvSpPr/>
            <p:nvPr/>
          </p:nvSpPr>
          <p:spPr>
            <a:xfrm>
              <a:off x="6092393" y="744812"/>
              <a:ext cx="17752" cy="19416"/>
            </a:xfrm>
            <a:custGeom>
              <a:avLst/>
              <a:gdLst/>
              <a:ahLst/>
              <a:cxnLst/>
              <a:rect l="l" t="t" r="r" b="b"/>
              <a:pathLst>
                <a:path w="640" h="700" fill="none" extrusionOk="0">
                  <a:moveTo>
                    <a:pt x="1" y="0"/>
                  </a:moveTo>
                  <a:lnTo>
                    <a:pt x="639" y="69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21"/>
            <p:cNvSpPr/>
            <p:nvPr/>
          </p:nvSpPr>
          <p:spPr>
            <a:xfrm>
              <a:off x="5879951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0" y="0"/>
                  </a:moveTo>
                  <a:lnTo>
                    <a:pt x="243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21"/>
            <p:cNvSpPr/>
            <p:nvPr/>
          </p:nvSpPr>
          <p:spPr>
            <a:xfrm>
              <a:off x="5996282" y="800453"/>
              <a:ext cx="6768" cy="25324"/>
            </a:xfrm>
            <a:custGeom>
              <a:avLst/>
              <a:gdLst/>
              <a:ahLst/>
              <a:cxnLst/>
              <a:rect l="l" t="t" r="r" b="b"/>
              <a:pathLst>
                <a:path w="244" h="913" fill="none" extrusionOk="0">
                  <a:moveTo>
                    <a:pt x="1" y="0"/>
                  </a:moveTo>
                  <a:lnTo>
                    <a:pt x="244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21"/>
            <p:cNvSpPr/>
            <p:nvPr/>
          </p:nvSpPr>
          <p:spPr>
            <a:xfrm>
              <a:off x="5997142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243" y="0"/>
                  </a:moveTo>
                  <a:lnTo>
                    <a:pt x="0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21"/>
            <p:cNvSpPr/>
            <p:nvPr/>
          </p:nvSpPr>
          <p:spPr>
            <a:xfrm>
              <a:off x="5879091" y="800453"/>
              <a:ext cx="6768" cy="24464"/>
            </a:xfrm>
            <a:custGeom>
              <a:avLst/>
              <a:gdLst/>
              <a:ahLst/>
              <a:cxnLst/>
              <a:rect l="l" t="t" r="r" b="b"/>
              <a:pathLst>
                <a:path w="244" h="882" fill="none" extrusionOk="0">
                  <a:moveTo>
                    <a:pt x="244" y="0"/>
                  </a:moveTo>
                  <a:lnTo>
                    <a:pt x="1" y="88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21"/>
          <p:cNvGrpSpPr/>
          <p:nvPr/>
        </p:nvGrpSpPr>
        <p:grpSpPr>
          <a:xfrm>
            <a:off x="11184300" y="200467"/>
            <a:ext cx="703200" cy="980100"/>
            <a:chOff x="3553100" y="1256250"/>
            <a:chExt cx="527400" cy="735075"/>
          </a:xfrm>
        </p:grpSpPr>
        <p:sp>
          <p:nvSpPr>
            <p:cNvPr id="995" name="Google Shape;995;p21"/>
            <p:cNvSpPr/>
            <p:nvPr/>
          </p:nvSpPr>
          <p:spPr>
            <a:xfrm>
              <a:off x="3885925" y="1874350"/>
              <a:ext cx="148225" cy="116975"/>
            </a:xfrm>
            <a:custGeom>
              <a:avLst/>
              <a:gdLst/>
              <a:ahLst/>
              <a:cxnLst/>
              <a:rect l="l" t="t" r="r" b="b"/>
              <a:pathLst>
                <a:path w="5929" h="4679" extrusionOk="0">
                  <a:moveTo>
                    <a:pt x="5107" y="0"/>
                  </a:moveTo>
                  <a:lnTo>
                    <a:pt x="1" y="1489"/>
                  </a:lnTo>
                  <a:lnTo>
                    <a:pt x="487" y="3192"/>
                  </a:lnTo>
                  <a:cubicBezTo>
                    <a:pt x="761" y="4088"/>
                    <a:pt x="1566" y="4679"/>
                    <a:pt x="2450" y="4679"/>
                  </a:cubicBezTo>
                  <a:cubicBezTo>
                    <a:pt x="2644" y="4679"/>
                    <a:pt x="2843" y="4650"/>
                    <a:pt x="3040" y="4590"/>
                  </a:cubicBezTo>
                  <a:lnTo>
                    <a:pt x="4226" y="4255"/>
                  </a:lnTo>
                  <a:cubicBezTo>
                    <a:pt x="5290" y="3921"/>
                    <a:pt x="5928" y="2796"/>
                    <a:pt x="5624" y="1702"/>
                  </a:cubicBezTo>
                  <a:lnTo>
                    <a:pt x="5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841850" y="1837100"/>
              <a:ext cx="210525" cy="132525"/>
            </a:xfrm>
            <a:custGeom>
              <a:avLst/>
              <a:gdLst/>
              <a:ahLst/>
              <a:cxnLst/>
              <a:rect l="l" t="t" r="r" b="b"/>
              <a:pathLst>
                <a:path w="8421" h="5301" extrusionOk="0">
                  <a:moveTo>
                    <a:pt x="7661" y="1"/>
                  </a:moveTo>
                  <a:lnTo>
                    <a:pt x="1" y="2189"/>
                  </a:lnTo>
                  <a:lnTo>
                    <a:pt x="366" y="3496"/>
                  </a:lnTo>
                  <a:cubicBezTo>
                    <a:pt x="692" y="4574"/>
                    <a:pt x="1679" y="5300"/>
                    <a:pt x="2765" y="5300"/>
                  </a:cubicBezTo>
                  <a:cubicBezTo>
                    <a:pt x="2996" y="5300"/>
                    <a:pt x="3232" y="5268"/>
                    <a:pt x="3466" y="5198"/>
                  </a:cubicBezTo>
                  <a:lnTo>
                    <a:pt x="6323" y="4378"/>
                  </a:lnTo>
                  <a:cubicBezTo>
                    <a:pt x="7661" y="4013"/>
                    <a:pt x="8421" y="2615"/>
                    <a:pt x="8025" y="1277"/>
                  </a:cubicBezTo>
                  <a:lnTo>
                    <a:pt x="76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553100" y="1256250"/>
              <a:ext cx="527400" cy="606725"/>
            </a:xfrm>
            <a:custGeom>
              <a:avLst/>
              <a:gdLst/>
              <a:ahLst/>
              <a:cxnLst/>
              <a:rect l="l" t="t" r="r" b="b"/>
              <a:pathLst>
                <a:path w="21096" h="24269" extrusionOk="0">
                  <a:moveTo>
                    <a:pt x="11165" y="0"/>
                  </a:moveTo>
                  <a:cubicBezTo>
                    <a:pt x="9187" y="0"/>
                    <a:pt x="7173" y="611"/>
                    <a:pt x="5411" y="1927"/>
                  </a:cubicBezTo>
                  <a:cubicBezTo>
                    <a:pt x="1" y="5970"/>
                    <a:pt x="305" y="14177"/>
                    <a:pt x="5989" y="17824"/>
                  </a:cubicBezTo>
                  <a:cubicBezTo>
                    <a:pt x="8207" y="19222"/>
                    <a:pt x="9849" y="21411"/>
                    <a:pt x="10578" y="23964"/>
                  </a:cubicBezTo>
                  <a:lnTo>
                    <a:pt x="10669" y="24268"/>
                  </a:lnTo>
                  <a:lnTo>
                    <a:pt x="19332" y="21776"/>
                  </a:lnTo>
                  <a:lnTo>
                    <a:pt x="19241" y="21472"/>
                  </a:lnTo>
                  <a:cubicBezTo>
                    <a:pt x="18542" y="18888"/>
                    <a:pt x="18785" y="16122"/>
                    <a:pt x="19940" y="13721"/>
                  </a:cubicBezTo>
                  <a:cubicBezTo>
                    <a:pt x="20913" y="11624"/>
                    <a:pt x="21095" y="9222"/>
                    <a:pt x="20457" y="7003"/>
                  </a:cubicBezTo>
                  <a:cubicBezTo>
                    <a:pt x="19207" y="2617"/>
                    <a:pt x="15261" y="0"/>
                    <a:pt x="111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819825" y="1800625"/>
              <a:ext cx="229500" cy="121125"/>
            </a:xfrm>
            <a:custGeom>
              <a:avLst/>
              <a:gdLst/>
              <a:ahLst/>
              <a:cxnLst/>
              <a:rect l="l" t="t" r="r" b="b"/>
              <a:pathLst>
                <a:path w="9180" h="4845" extrusionOk="0">
                  <a:moveTo>
                    <a:pt x="8633" y="1"/>
                  </a:moveTo>
                  <a:lnTo>
                    <a:pt x="0" y="2493"/>
                  </a:lnTo>
                  <a:lnTo>
                    <a:pt x="122" y="2979"/>
                  </a:lnTo>
                  <a:cubicBezTo>
                    <a:pt x="448" y="4109"/>
                    <a:pt x="1479" y="4844"/>
                    <a:pt x="2598" y="4844"/>
                  </a:cubicBezTo>
                  <a:cubicBezTo>
                    <a:pt x="2834" y="4844"/>
                    <a:pt x="3075" y="4811"/>
                    <a:pt x="3314" y="4742"/>
                  </a:cubicBezTo>
                  <a:lnTo>
                    <a:pt x="7022" y="3679"/>
                  </a:lnTo>
                  <a:cubicBezTo>
                    <a:pt x="8390" y="3283"/>
                    <a:pt x="9180" y="1855"/>
                    <a:pt x="8785" y="487"/>
                  </a:cubicBezTo>
                  <a:lnTo>
                    <a:pt x="8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866925" y="1617500"/>
              <a:ext cx="61600" cy="214300"/>
            </a:xfrm>
            <a:custGeom>
              <a:avLst/>
              <a:gdLst/>
              <a:ahLst/>
              <a:cxnLst/>
              <a:rect l="l" t="t" r="r" b="b"/>
              <a:pathLst>
                <a:path w="2464" h="8572" fill="none" extrusionOk="0">
                  <a:moveTo>
                    <a:pt x="2463" y="8572"/>
                  </a:moveTo>
                  <a:lnTo>
                    <a:pt x="1" y="0"/>
                  </a:lnTo>
                </a:path>
              </a:pathLst>
            </a:custGeom>
            <a:noFill/>
            <a:ln w="28875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745350" y="1500475"/>
              <a:ext cx="191525" cy="123125"/>
            </a:xfrm>
            <a:custGeom>
              <a:avLst/>
              <a:gdLst/>
              <a:ahLst/>
              <a:cxnLst/>
              <a:rect l="l" t="t" r="r" b="b"/>
              <a:pathLst>
                <a:path w="7661" h="4925" fill="none" extrusionOk="0">
                  <a:moveTo>
                    <a:pt x="7660" y="0"/>
                  </a:moveTo>
                  <a:lnTo>
                    <a:pt x="4925" y="4925"/>
                  </a:lnTo>
                  <a:lnTo>
                    <a:pt x="1" y="2189"/>
                  </a:lnTo>
                </a:path>
              </a:pathLst>
            </a:custGeom>
            <a:noFill/>
            <a:ln w="288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1" name="Google Shape;1001;p21"/>
          <p:cNvSpPr txBox="1">
            <a:spLocks noGrp="1"/>
          </p:cNvSpPr>
          <p:nvPr>
            <p:ph type="title" idx="15"/>
          </p:nvPr>
        </p:nvSpPr>
        <p:spPr>
          <a:xfrm>
            <a:off x="762000" y="832416"/>
            <a:ext cx="9597600" cy="6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21"/>
          <p:cNvGrpSpPr/>
          <p:nvPr/>
        </p:nvGrpSpPr>
        <p:grpSpPr>
          <a:xfrm rot="2062403">
            <a:off x="11473998" y="4608483"/>
            <a:ext cx="1375055" cy="1217703"/>
            <a:chOff x="1343200" y="1432100"/>
            <a:chExt cx="1031261" cy="913250"/>
          </a:xfrm>
        </p:grpSpPr>
        <p:sp>
          <p:nvSpPr>
            <p:cNvPr id="1003" name="Google Shape;1003;p21"/>
            <p:cNvSpPr/>
            <p:nvPr/>
          </p:nvSpPr>
          <p:spPr>
            <a:xfrm>
              <a:off x="1343200" y="1432100"/>
              <a:ext cx="350600" cy="505025"/>
            </a:xfrm>
            <a:custGeom>
              <a:avLst/>
              <a:gdLst/>
              <a:ahLst/>
              <a:cxnLst/>
              <a:rect l="l" t="t" r="r" b="b"/>
              <a:pathLst>
                <a:path w="14024" h="20201" extrusionOk="0">
                  <a:moveTo>
                    <a:pt x="0" y="20201"/>
                  </a:moveTo>
                  <a:lnTo>
                    <a:pt x="10164" y="1400"/>
                  </a:lnTo>
                  <a:lnTo>
                    <a:pt x="14024" y="0"/>
                  </a:lnTo>
                  <a:lnTo>
                    <a:pt x="3810" y="1928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1004" name="Google Shape;1004;p21"/>
            <p:cNvSpPr/>
            <p:nvPr/>
          </p:nvSpPr>
          <p:spPr>
            <a:xfrm>
              <a:off x="1343200" y="1890700"/>
              <a:ext cx="777200" cy="454650"/>
            </a:xfrm>
            <a:custGeom>
              <a:avLst/>
              <a:gdLst/>
              <a:ahLst/>
              <a:cxnLst/>
              <a:rect l="l" t="t" r="r" b="b"/>
              <a:pathLst>
                <a:path w="31088" h="18186" extrusionOk="0">
                  <a:moveTo>
                    <a:pt x="0" y="1873"/>
                  </a:moveTo>
                  <a:lnTo>
                    <a:pt x="5688" y="0"/>
                  </a:lnTo>
                  <a:lnTo>
                    <a:pt x="31088" y="17065"/>
                  </a:lnTo>
                  <a:lnTo>
                    <a:pt x="27278" y="181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005" name="Google Shape;1005;p21"/>
            <p:cNvSpPr/>
            <p:nvPr/>
          </p:nvSpPr>
          <p:spPr>
            <a:xfrm>
              <a:off x="1436723" y="1432178"/>
              <a:ext cx="937737" cy="885480"/>
            </a:xfrm>
            <a:custGeom>
              <a:avLst/>
              <a:gdLst/>
              <a:ahLst/>
              <a:cxnLst/>
              <a:rect l="l" t="t" r="r" b="b"/>
              <a:pathLst>
                <a:path w="39819" h="37600" extrusionOk="0">
                  <a:moveTo>
                    <a:pt x="10882" y="1"/>
                  </a:moveTo>
                  <a:lnTo>
                    <a:pt x="0" y="20153"/>
                  </a:lnTo>
                  <a:lnTo>
                    <a:pt x="28937" y="37600"/>
                  </a:lnTo>
                  <a:lnTo>
                    <a:pt x="39819" y="17448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64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21"/>
            <p:cNvSpPr/>
            <p:nvPr/>
          </p:nvSpPr>
          <p:spPr>
            <a:xfrm>
              <a:off x="1580614" y="1566036"/>
              <a:ext cx="334292" cy="410194"/>
            </a:xfrm>
            <a:custGeom>
              <a:avLst/>
              <a:gdLst/>
              <a:ahLst/>
              <a:cxnLst/>
              <a:rect l="l" t="t" r="r" b="b"/>
              <a:pathLst>
                <a:path w="14195" h="17418" extrusionOk="0">
                  <a:moveTo>
                    <a:pt x="7386" y="1"/>
                  </a:moveTo>
                  <a:lnTo>
                    <a:pt x="0" y="13587"/>
                  </a:lnTo>
                  <a:lnTo>
                    <a:pt x="6809" y="17417"/>
                  </a:lnTo>
                  <a:lnTo>
                    <a:pt x="14195" y="3861"/>
                  </a:lnTo>
                  <a:lnTo>
                    <a:pt x="73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349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5/5/2025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917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441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451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7138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316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6403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7908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357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100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23388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379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776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086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147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3290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37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980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285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14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9958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3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04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972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3378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186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5/5/2025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3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456CB-57CE-4EAE-8186-F919719370B5}" type="datetimeFigureOut">
              <a:rPr lang="en-US" smtClean="0"/>
              <a:t>5/5/2025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45D3A6-C1D1-4451-9A9D-B69D111166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957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audio" Target="../media/audio1.wav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audio" Target="../media/audio1.wav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59769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5" r:id="rId2"/>
    <p:sldLayoutId id="2147483687" r:id="rId3"/>
    <p:sldLayoutId id="2147483688" r:id="rId4"/>
    <p:sldLayoutId id="2147483690" r:id="rId5"/>
    <p:sldLayoutId id="2147483692" r:id="rId6"/>
    <p:sldLayoutId id="2147483693" r:id="rId7"/>
    <p:sldLayoutId id="2147483694" r:id="rId8"/>
    <p:sldLayoutId id="2147483696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7" r:id="rId18"/>
    <p:sldLayoutId id="2147483708" r:id="rId19"/>
    <p:sldLayoutId id="2147483710" r:id="rId20"/>
    <p:sldLayoutId id="2147483795" r:id="rId21"/>
    <p:sldLayoutId id="2147483802" r:id="rId22"/>
    <p:sldLayoutId id="2147483803" r:id="rId23"/>
    <p:sldLayoutId id="2147483805" r:id="rId24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6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7797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30" r:id="rId12"/>
    <p:sldLayoutId id="2147483731" r:id="rId13"/>
    <p:sldLayoutId id="2147483732" r:id="rId14"/>
    <p:sldLayoutId id="2147483733" r:id="rId15"/>
    <p:sldLayoutId id="2147483734" r:id="rId16"/>
    <p:sldLayoutId id="2147483735" r:id="rId17"/>
    <p:sldLayoutId id="2147483736" r:id="rId18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0" name="chimes.wav"/>
          </p:stSnd>
        </p:sndAc>
      </p:transition>
    </mc:Choice>
    <mc:Fallback xmlns="">
      <p:transition spd="slow">
        <p:sndAc>
          <p:stSnd>
            <p:snd r:embed="rId26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5892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2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48959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75864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5" name="chimes.wav"/>
          </p:stSnd>
        </p:sndAc>
      </p:transition>
    </mc:Choice>
    <mc:Fallback xmlns="">
      <p:transition spd="slow">
        <p:sndAc>
          <p:stSnd>
            <p:snd r:embed="rId27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audio" Target="../media/audio2.wav"/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11" Type="http://schemas.openxmlformats.org/officeDocument/2006/relationships/image" Target="../media/image8.png"/><Relationship Id="rId5" Type="http://schemas.openxmlformats.org/officeDocument/2006/relationships/image" Target="../media/image3.png"/><Relationship Id="rId10" Type="http://schemas.openxmlformats.org/officeDocument/2006/relationships/image" Target="../media/image7.gif"/><Relationship Id="rId4" Type="http://schemas.openxmlformats.org/officeDocument/2006/relationships/image" Target="../media/image2.svg"/><Relationship Id="rId9" Type="http://schemas.openxmlformats.org/officeDocument/2006/relationships/image" Target="../media/image6.gif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gif"/><Relationship Id="rId5" Type="http://schemas.openxmlformats.org/officeDocument/2006/relationships/image" Target="../media/image38.gif"/><Relationship Id="rId4" Type="http://schemas.openxmlformats.org/officeDocument/2006/relationships/image" Target="../media/image12.png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audio" Target="../media/audio2.wav"/><Relationship Id="rId3" Type="http://schemas.openxmlformats.org/officeDocument/2006/relationships/audio" Target="../media/audio7.wav"/><Relationship Id="rId7" Type="http://schemas.openxmlformats.org/officeDocument/2006/relationships/image" Target="../media/image42.tif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1.tiff"/><Relationship Id="rId5" Type="http://schemas.microsoft.com/office/2007/relationships/hdphoto" Target="../media/hdphoto3.wdp"/><Relationship Id="rId10" Type="http://schemas.openxmlformats.org/officeDocument/2006/relationships/image" Target="../media/image44.jpe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audio" Target="../media/audio2.wav"/><Relationship Id="rId3" Type="http://schemas.openxmlformats.org/officeDocument/2006/relationships/audio" Target="../media/audio7.wav"/><Relationship Id="rId7" Type="http://schemas.openxmlformats.org/officeDocument/2006/relationships/image" Target="../media/image42.tif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1.tiff"/><Relationship Id="rId5" Type="http://schemas.microsoft.com/office/2007/relationships/hdphoto" Target="../media/hdphoto3.wdp"/><Relationship Id="rId10" Type="http://schemas.openxmlformats.org/officeDocument/2006/relationships/image" Target="../media/image45.jpe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audio" Target="../media/audio2.wav"/><Relationship Id="rId3" Type="http://schemas.openxmlformats.org/officeDocument/2006/relationships/audio" Target="../media/audio7.wav"/><Relationship Id="rId7" Type="http://schemas.openxmlformats.org/officeDocument/2006/relationships/image" Target="../media/image42.tif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1.tiff"/><Relationship Id="rId5" Type="http://schemas.microsoft.com/office/2007/relationships/hdphoto" Target="../media/hdphoto3.wdp"/><Relationship Id="rId10" Type="http://schemas.openxmlformats.org/officeDocument/2006/relationships/image" Target="../media/image46.jpe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tiff"/><Relationship Id="rId13" Type="http://schemas.openxmlformats.org/officeDocument/2006/relationships/audio" Target="../media/audio2.wav"/><Relationship Id="rId3" Type="http://schemas.openxmlformats.org/officeDocument/2006/relationships/audio" Target="../media/audio2.wav"/><Relationship Id="rId7" Type="http://schemas.openxmlformats.org/officeDocument/2006/relationships/image" Target="../media/image41.tif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6.xml"/><Relationship Id="rId6" Type="http://schemas.microsoft.com/office/2007/relationships/hdphoto" Target="../media/hdphoto3.wdp"/><Relationship Id="rId11" Type="http://schemas.openxmlformats.org/officeDocument/2006/relationships/image" Target="../media/image47.jpeg"/><Relationship Id="rId5" Type="http://schemas.openxmlformats.org/officeDocument/2006/relationships/image" Target="../media/image40.png"/><Relationship Id="rId10" Type="http://schemas.openxmlformats.org/officeDocument/2006/relationships/image" Target="../media/image43.png"/><Relationship Id="rId4" Type="http://schemas.openxmlformats.org/officeDocument/2006/relationships/audio" Target="../media/audio7.wav"/><Relationship Id="rId9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audio" Target="../media/audio7.wav"/><Relationship Id="rId7" Type="http://schemas.openxmlformats.org/officeDocument/2006/relationships/image" Target="../media/image42.tif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1.tiff"/><Relationship Id="rId5" Type="http://schemas.microsoft.com/office/2007/relationships/hdphoto" Target="../media/hdphoto3.wdp"/><Relationship Id="rId10" Type="http://schemas.openxmlformats.org/officeDocument/2006/relationships/image" Target="../media/image48.jpe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audio" Target="../media/audio9.wav"/><Relationship Id="rId7" Type="http://schemas.openxmlformats.org/officeDocument/2006/relationships/image" Target="../media/image51.svg"/><Relationship Id="rId12" Type="http://schemas.openxmlformats.org/officeDocument/2006/relationships/audio" Target="../media/audio8.wav"/><Relationship Id="rId2" Type="http://schemas.openxmlformats.org/officeDocument/2006/relationships/audio" Target="../media/audio8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0.png"/><Relationship Id="rId11" Type="http://schemas.openxmlformats.org/officeDocument/2006/relationships/image" Target="../media/image55.svg"/><Relationship Id="rId5" Type="http://schemas.openxmlformats.org/officeDocument/2006/relationships/image" Target="../media/image12.png"/><Relationship Id="rId10" Type="http://schemas.openxmlformats.org/officeDocument/2006/relationships/image" Target="../media/image54.png"/><Relationship Id="rId4" Type="http://schemas.openxmlformats.org/officeDocument/2006/relationships/image" Target="../media/image49.jpg"/><Relationship Id="rId9" Type="http://schemas.openxmlformats.org/officeDocument/2006/relationships/image" Target="../media/image53.sv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3" Type="http://schemas.openxmlformats.org/officeDocument/2006/relationships/slideLayout" Target="../slideLayouts/slideLayout83.xml"/><Relationship Id="rId7" Type="http://schemas.openxmlformats.org/officeDocument/2006/relationships/image" Target="../media/image12.png"/><Relationship Id="rId12" Type="http://schemas.openxmlformats.org/officeDocument/2006/relationships/image" Target="../media/image60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audio" Target="../media/audio8.wav"/><Relationship Id="rId11" Type="http://schemas.openxmlformats.org/officeDocument/2006/relationships/image" Target="../media/image59.png"/><Relationship Id="rId5" Type="http://schemas.openxmlformats.org/officeDocument/2006/relationships/audio" Target="../media/audio1.wav"/><Relationship Id="rId10" Type="http://schemas.openxmlformats.org/officeDocument/2006/relationships/image" Target="../media/image58.pn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57.png"/><Relationship Id="rId14" Type="http://schemas.openxmlformats.org/officeDocument/2006/relationships/audio" Target="../media/audio1.wav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gif"/><Relationship Id="rId5" Type="http://schemas.openxmlformats.org/officeDocument/2006/relationships/image" Target="../media/image38.gif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gif"/><Relationship Id="rId3" Type="http://schemas.openxmlformats.org/officeDocument/2006/relationships/audio" Target="../media/audio1.wav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11.png"/><Relationship Id="rId4" Type="http://schemas.openxmlformats.org/officeDocument/2006/relationships/image" Target="../media/image10.png"/><Relationship Id="rId9" Type="http://schemas.openxmlformats.org/officeDocument/2006/relationships/audio" Target="../media/audio1.wav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13" Type="http://schemas.openxmlformats.org/officeDocument/2006/relationships/image" Target="../media/image66.gif"/><Relationship Id="rId18" Type="http://schemas.openxmlformats.org/officeDocument/2006/relationships/image" Target="../media/image71.gif"/><Relationship Id="rId3" Type="http://schemas.openxmlformats.org/officeDocument/2006/relationships/audio" Target="../media/audio1.wav"/><Relationship Id="rId21" Type="http://schemas.openxmlformats.org/officeDocument/2006/relationships/audio" Target="../media/audio1.wav"/><Relationship Id="rId7" Type="http://schemas.openxmlformats.org/officeDocument/2006/relationships/image" Target="../media/image63.gif"/><Relationship Id="rId12" Type="http://schemas.openxmlformats.org/officeDocument/2006/relationships/slide" Target="slide22.xml"/><Relationship Id="rId17" Type="http://schemas.openxmlformats.org/officeDocument/2006/relationships/image" Target="../media/image70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69.png"/><Relationship Id="rId20" Type="http://schemas.openxmlformats.org/officeDocument/2006/relationships/slide" Target="slide26.xml"/><Relationship Id="rId1" Type="http://schemas.openxmlformats.org/officeDocument/2006/relationships/slideLayout" Target="../slideLayouts/slideLayout5.xml"/><Relationship Id="rId6" Type="http://schemas.openxmlformats.org/officeDocument/2006/relationships/slide" Target="slide24.xml"/><Relationship Id="rId11" Type="http://schemas.openxmlformats.org/officeDocument/2006/relationships/image" Target="../media/image65.gif"/><Relationship Id="rId5" Type="http://schemas.openxmlformats.org/officeDocument/2006/relationships/image" Target="../media/image62.gif"/><Relationship Id="rId15" Type="http://schemas.openxmlformats.org/officeDocument/2006/relationships/image" Target="../media/image68.png"/><Relationship Id="rId10" Type="http://schemas.openxmlformats.org/officeDocument/2006/relationships/slide" Target="slide21.xml"/><Relationship Id="rId19" Type="http://schemas.openxmlformats.org/officeDocument/2006/relationships/image" Target="../media/image12.png"/><Relationship Id="rId4" Type="http://schemas.openxmlformats.org/officeDocument/2006/relationships/slide" Target="slide25.xml"/><Relationship Id="rId9" Type="http://schemas.openxmlformats.org/officeDocument/2006/relationships/image" Target="../media/image64.gif"/><Relationship Id="rId14" Type="http://schemas.openxmlformats.org/officeDocument/2006/relationships/image" Target="../media/image67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audio" Target="../media/audio10.wav"/><Relationship Id="rId7" Type="http://schemas.openxmlformats.org/officeDocument/2006/relationships/slide" Target="slide2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65.gif"/><Relationship Id="rId11" Type="http://schemas.openxmlformats.org/officeDocument/2006/relationships/audio" Target="../media/audio1.wav"/><Relationship Id="rId5" Type="http://schemas.openxmlformats.org/officeDocument/2006/relationships/audio" Target="../media/audio12.wav"/><Relationship Id="rId10" Type="http://schemas.openxmlformats.org/officeDocument/2006/relationships/image" Target="../media/image12.png"/><Relationship Id="rId4" Type="http://schemas.openxmlformats.org/officeDocument/2006/relationships/audio" Target="../media/audio11.wav"/><Relationship Id="rId9" Type="http://schemas.openxmlformats.org/officeDocument/2006/relationships/image" Target="../media/image7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audio" Target="../media/audio10.wav"/><Relationship Id="rId7" Type="http://schemas.openxmlformats.org/officeDocument/2006/relationships/slide" Target="slide2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66.gif"/><Relationship Id="rId5" Type="http://schemas.openxmlformats.org/officeDocument/2006/relationships/audio" Target="../media/audio11.wav"/><Relationship Id="rId10" Type="http://schemas.openxmlformats.org/officeDocument/2006/relationships/audio" Target="../media/audio1.wav"/><Relationship Id="rId4" Type="http://schemas.openxmlformats.org/officeDocument/2006/relationships/audio" Target="../media/audio12.wav"/><Relationship Id="rId9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audio" Target="../media/audio10.wav"/><Relationship Id="rId7" Type="http://schemas.openxmlformats.org/officeDocument/2006/relationships/slide" Target="slide2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64.gif"/><Relationship Id="rId5" Type="http://schemas.openxmlformats.org/officeDocument/2006/relationships/audio" Target="../media/audio11.wav"/><Relationship Id="rId10" Type="http://schemas.openxmlformats.org/officeDocument/2006/relationships/audio" Target="../media/audio1.wav"/><Relationship Id="rId4" Type="http://schemas.openxmlformats.org/officeDocument/2006/relationships/audio" Target="../media/audio12.wav"/><Relationship Id="rId9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audio" Target="../media/audio10.wav"/><Relationship Id="rId7" Type="http://schemas.openxmlformats.org/officeDocument/2006/relationships/slide" Target="slide2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63.gif"/><Relationship Id="rId5" Type="http://schemas.openxmlformats.org/officeDocument/2006/relationships/audio" Target="../media/audio12.wav"/><Relationship Id="rId10" Type="http://schemas.openxmlformats.org/officeDocument/2006/relationships/audio" Target="../media/audio1.wav"/><Relationship Id="rId4" Type="http://schemas.openxmlformats.org/officeDocument/2006/relationships/audio" Target="../media/audio11.wav"/><Relationship Id="rId9" Type="http://schemas.openxmlformats.org/officeDocument/2006/relationships/image" Target="../media/image1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audio" Target="../media/audio10.wav"/><Relationship Id="rId7" Type="http://schemas.openxmlformats.org/officeDocument/2006/relationships/slide" Target="slide2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73.gif"/><Relationship Id="rId5" Type="http://schemas.openxmlformats.org/officeDocument/2006/relationships/audio" Target="../media/audio11.wav"/><Relationship Id="rId10" Type="http://schemas.openxmlformats.org/officeDocument/2006/relationships/audio" Target="../media/audio1.wav"/><Relationship Id="rId4" Type="http://schemas.openxmlformats.org/officeDocument/2006/relationships/audio" Target="../media/audio12.wav"/><Relationship Id="rId9" Type="http://schemas.openxmlformats.org/officeDocument/2006/relationships/image" Target="../media/image1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audio" Target="../media/audio11.wav"/><Relationship Id="rId7" Type="http://schemas.openxmlformats.org/officeDocument/2006/relationships/image" Target="../media/image75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74.png"/><Relationship Id="rId5" Type="http://schemas.openxmlformats.org/officeDocument/2006/relationships/audio" Target="../media/audio8.wav"/><Relationship Id="rId4" Type="http://schemas.openxmlformats.org/officeDocument/2006/relationships/audio" Target="../media/audio7.wav"/><Relationship Id="rId9" Type="http://schemas.openxmlformats.org/officeDocument/2006/relationships/audio" Target="../media/audio1.wav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gif"/><Relationship Id="rId5" Type="http://schemas.openxmlformats.org/officeDocument/2006/relationships/image" Target="../media/image38.gif"/><Relationship Id="rId4" Type="http://schemas.openxmlformats.org/officeDocument/2006/relationships/image" Target="../media/image12.png"/><Relationship Id="rId9" Type="http://schemas.openxmlformats.org/officeDocument/2006/relationships/audio" Target="../media/audio1.wav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microsoft.com/office/2007/relationships/hdphoto" Target="../media/hdphoto4.wdp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77.png"/><Relationship Id="rId5" Type="http://schemas.openxmlformats.org/officeDocument/2006/relationships/image" Target="../media/image12.png"/><Relationship Id="rId4" Type="http://schemas.openxmlformats.org/officeDocument/2006/relationships/image" Target="../media/image7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microsoft.com/office/2007/relationships/hdphoto" Target="../media/hdphoto4.wdp"/><Relationship Id="rId3" Type="http://schemas.openxmlformats.org/officeDocument/2006/relationships/audio" Target="../media/audio13.wav"/><Relationship Id="rId7" Type="http://schemas.openxmlformats.org/officeDocument/2006/relationships/image" Target="../media/image78.gif"/><Relationship Id="rId12" Type="http://schemas.openxmlformats.org/officeDocument/2006/relationships/image" Target="../media/image7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12.png"/><Relationship Id="rId11" Type="http://schemas.microsoft.com/office/2007/relationships/hdphoto" Target="../media/hdphoto5.wdp"/><Relationship Id="rId5" Type="http://schemas.openxmlformats.org/officeDocument/2006/relationships/audio" Target="../media/audio14.wav"/><Relationship Id="rId10" Type="http://schemas.openxmlformats.org/officeDocument/2006/relationships/image" Target="../media/image81.png"/><Relationship Id="rId4" Type="http://schemas.openxmlformats.org/officeDocument/2006/relationships/audio" Target="../media/audio11.wav"/><Relationship Id="rId9" Type="http://schemas.openxmlformats.org/officeDocument/2006/relationships/image" Target="../media/image80.png"/><Relationship Id="rId14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2.wav"/><Relationship Id="rId7" Type="http://schemas.openxmlformats.org/officeDocument/2006/relationships/image" Target="../media/image16.png"/><Relationship Id="rId12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2.png"/><Relationship Id="rId10" Type="http://schemas.openxmlformats.org/officeDocument/2006/relationships/image" Target="../media/image19.png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gif"/><Relationship Id="rId5" Type="http://schemas.openxmlformats.org/officeDocument/2006/relationships/image" Target="../media/image38.gif"/><Relationship Id="rId4" Type="http://schemas.openxmlformats.org/officeDocument/2006/relationships/image" Target="../media/image1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audio" Target="../media/audio15.wav"/><Relationship Id="rId7" Type="http://schemas.openxmlformats.org/officeDocument/2006/relationships/image" Target="../media/image8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57.png"/><Relationship Id="rId11" Type="http://schemas.openxmlformats.org/officeDocument/2006/relationships/audio" Target="../media/audio1.wav"/><Relationship Id="rId5" Type="http://schemas.openxmlformats.org/officeDocument/2006/relationships/image" Target="../media/image82.jpeg"/><Relationship Id="rId4" Type="http://schemas.openxmlformats.org/officeDocument/2006/relationships/image" Target="../media/image1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12.png"/><Relationship Id="rId5" Type="http://schemas.openxmlformats.org/officeDocument/2006/relationships/image" Target="../media/image85.jpeg"/><Relationship Id="rId4" Type="http://schemas.openxmlformats.org/officeDocument/2006/relationships/audio" Target="../media/audio14.wav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3" Type="http://schemas.openxmlformats.org/officeDocument/2006/relationships/audio" Target="../media/media2.mp3"/><Relationship Id="rId7" Type="http://schemas.openxmlformats.org/officeDocument/2006/relationships/image" Target="../media/image86.jpeg"/><Relationship Id="rId12" Type="http://schemas.openxmlformats.org/officeDocument/2006/relationships/audio" Target="../media/audio1.wav"/><Relationship Id="rId2" Type="http://schemas.microsoft.com/office/2007/relationships/media" Target="../media/media2.mp3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openxmlformats.org/officeDocument/2006/relationships/image" Target="../media/image61.png"/><Relationship Id="rId5" Type="http://schemas.openxmlformats.org/officeDocument/2006/relationships/notesSlide" Target="../notesSlides/notesSlide17.xml"/><Relationship Id="rId10" Type="http://schemas.openxmlformats.org/officeDocument/2006/relationships/image" Target="../media/image89.png"/><Relationship Id="rId4" Type="http://schemas.openxmlformats.org/officeDocument/2006/relationships/slideLayout" Target="../slideLayouts/slideLayout95.xml"/><Relationship Id="rId9" Type="http://schemas.openxmlformats.org/officeDocument/2006/relationships/image" Target="../media/image8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audio" Target="../media/audio2.wav"/><Relationship Id="rId7" Type="http://schemas.microsoft.com/office/2007/relationships/hdphoto" Target="../media/hdphoto2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2.png"/><Relationship Id="rId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audio" Target="../media/audio1.wav"/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12.png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12.png"/><Relationship Id="rId3" Type="http://schemas.openxmlformats.org/officeDocument/2006/relationships/audio" Target="../media/audio1.wav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5" Type="http://schemas.openxmlformats.org/officeDocument/2006/relationships/audio" Target="../media/audio5.wav"/><Relationship Id="rId15" Type="http://schemas.openxmlformats.org/officeDocument/2006/relationships/image" Target="../media/image32.png"/><Relationship Id="rId10" Type="http://schemas.openxmlformats.org/officeDocument/2006/relationships/image" Target="../media/image27.png"/><Relationship Id="rId19" Type="http://schemas.openxmlformats.org/officeDocument/2006/relationships/audio" Target="../media/audio1.wav"/><Relationship Id="rId4" Type="http://schemas.openxmlformats.org/officeDocument/2006/relationships/audio" Target="../media/audio4.wav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12.png"/><Relationship Id="rId3" Type="http://schemas.openxmlformats.org/officeDocument/2006/relationships/audio" Target="../media/audio1.wav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5.jp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5" Type="http://schemas.openxmlformats.org/officeDocument/2006/relationships/audio" Target="../media/audio5.wav"/><Relationship Id="rId15" Type="http://schemas.openxmlformats.org/officeDocument/2006/relationships/image" Target="../media/image32.png"/><Relationship Id="rId10" Type="http://schemas.openxmlformats.org/officeDocument/2006/relationships/image" Target="../media/image27.png"/><Relationship Id="rId19" Type="http://schemas.openxmlformats.org/officeDocument/2006/relationships/audio" Target="../media/audio1.wav"/><Relationship Id="rId4" Type="http://schemas.openxmlformats.org/officeDocument/2006/relationships/audio" Target="../media/audio4.wav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9.png"/><Relationship Id="rId18" Type="http://schemas.openxmlformats.org/officeDocument/2006/relationships/image" Target="../media/image36.png"/><Relationship Id="rId3" Type="http://schemas.openxmlformats.org/officeDocument/2006/relationships/audio" Target="../media/audio1.wav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17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2.png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61.xml"/><Relationship Id="rId6" Type="http://schemas.openxmlformats.org/officeDocument/2006/relationships/audio" Target="../media/audio5.wav"/><Relationship Id="rId11" Type="http://schemas.openxmlformats.org/officeDocument/2006/relationships/image" Target="../media/image27.png"/><Relationship Id="rId5" Type="http://schemas.openxmlformats.org/officeDocument/2006/relationships/audio" Target="../media/audio4.wav"/><Relationship Id="rId15" Type="http://schemas.openxmlformats.org/officeDocument/2006/relationships/image" Target="../media/image31.png"/><Relationship Id="rId10" Type="http://schemas.openxmlformats.org/officeDocument/2006/relationships/image" Target="../media/image26.png"/><Relationship Id="rId19" Type="http://schemas.openxmlformats.org/officeDocument/2006/relationships/image" Target="../media/image12.png"/><Relationship Id="rId4" Type="http://schemas.openxmlformats.org/officeDocument/2006/relationships/audio" Target="../media/audio6.wav"/><Relationship Id="rId9" Type="http://schemas.openxmlformats.org/officeDocument/2006/relationships/image" Target="../media/image25.png"/><Relationship Id="rId14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12.png"/><Relationship Id="rId3" Type="http://schemas.openxmlformats.org/officeDocument/2006/relationships/audio" Target="../media/audio1.wav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7.jp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5" Type="http://schemas.openxmlformats.org/officeDocument/2006/relationships/audio" Target="../media/audio5.wav"/><Relationship Id="rId15" Type="http://schemas.openxmlformats.org/officeDocument/2006/relationships/image" Target="../media/image32.png"/><Relationship Id="rId10" Type="http://schemas.openxmlformats.org/officeDocument/2006/relationships/image" Target="../media/image27.png"/><Relationship Id="rId19" Type="http://schemas.openxmlformats.org/officeDocument/2006/relationships/audio" Target="../media/audio1.wav"/><Relationship Id="rId4" Type="http://schemas.openxmlformats.org/officeDocument/2006/relationships/audio" Target="../media/audio4.wav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8B25A25F-4CE9-D3CA-AC04-7B08B336300C}"/>
              </a:ext>
            </a:extLst>
          </p:cNvPr>
          <p:cNvSpPr/>
          <p:nvPr/>
        </p:nvSpPr>
        <p:spPr>
          <a:xfrm>
            <a:off x="0" y="215194"/>
            <a:ext cx="12192000" cy="6642806"/>
          </a:xfrm>
          <a:custGeom>
            <a:avLst/>
            <a:gdLst/>
            <a:ahLst/>
            <a:cxnLst/>
            <a:rect l="l" t="t" r="r" b="b"/>
            <a:pathLst>
              <a:path w="19302093" h="14042273">
                <a:moveTo>
                  <a:pt x="0" y="0"/>
                </a:moveTo>
                <a:lnTo>
                  <a:pt x="19302094" y="0"/>
                </a:lnTo>
                <a:lnTo>
                  <a:pt x="19302094" y="14042273"/>
                </a:lnTo>
                <a:lnTo>
                  <a:pt x="0" y="1404227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5918" t="-18625" b="-21616"/>
            </a:stretch>
          </a:blipFill>
        </p:spPr>
        <p:txBody>
          <a:bodyPr/>
          <a:lstStyle/>
          <a:p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CE7B405-D64B-8B78-EAB0-0988FBA8490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74" b="76044" l="15511" r="84307">
                        <a14:foregroundMark x1="15693" y1="43516" x2="19343" y2="41758"/>
                        <a14:foregroundMark x1="24270" y1="37582" x2="38139" y2="32747"/>
                        <a14:foregroundMark x1="18248" y1="72747" x2="71533" y2="73407"/>
                        <a14:foregroundMark x1="71533" y1="73407" x2="82847" y2="72747"/>
                        <a14:foregroundMark x1="82847" y1="72747" x2="84307" y2="72747"/>
                        <a14:foregroundMark x1="49453" y1="6813" x2="53102" y2="7692"/>
                        <a14:foregroundMark x1="62956" y1="33407" x2="73358" y2="34945"/>
                        <a14:foregroundMark x1="73358" y1="34945" x2="77190" y2="33626"/>
                        <a14:foregroundMark x1="14416" y1="75385" x2="29380" y2="71209"/>
                        <a14:foregroundMark x1="29380" y1="71209" x2="38321" y2="74725"/>
                        <a14:foregroundMark x1="38321" y1="74725" x2="57482" y2="72747"/>
                        <a14:foregroundMark x1="57482" y1="72747" x2="66058" y2="74286"/>
                        <a14:foregroundMark x1="64781" y1="73846" x2="23175" y2="73626"/>
                        <a14:foregroundMark x1="23175" y1="73626" x2="20620" y2="74286"/>
                        <a14:foregroundMark x1="35949" y1="73846" x2="49088" y2="73187"/>
                        <a14:foregroundMark x1="49088" y1="73187" x2="64051" y2="760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391" r="15536" b="24592"/>
          <a:stretch/>
        </p:blipFill>
        <p:spPr>
          <a:xfrm>
            <a:off x="5044471" y="2318133"/>
            <a:ext cx="2604694" cy="232732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028D54E-5A14-9CC4-BDBB-946C0DBDB3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27827"/>
          <a:stretch/>
        </p:blipFill>
        <p:spPr>
          <a:xfrm rot="20889912" flipH="1">
            <a:off x="9892994" y="2722866"/>
            <a:ext cx="2287203" cy="141226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7132460-5926-58E2-59BE-BD99B0B69ED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213" b="55253"/>
          <a:stretch/>
        </p:blipFill>
        <p:spPr>
          <a:xfrm>
            <a:off x="3535011" y="3481794"/>
            <a:ext cx="1422389" cy="123359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8AF9741A-DB7F-4A50-EA92-B70519184B8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" t="43881" r="45185" b="7148"/>
          <a:stretch/>
        </p:blipFill>
        <p:spPr>
          <a:xfrm>
            <a:off x="1469349" y="4098590"/>
            <a:ext cx="2668430" cy="253262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244E463-AC7B-FC05-0652-2996CA3FC91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26" t="50328" r="-8877" b="8558"/>
          <a:stretch/>
        </p:blipFill>
        <p:spPr>
          <a:xfrm>
            <a:off x="9165793" y="4354667"/>
            <a:ext cx="2860070" cy="232732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721B71E-F40B-9211-C64A-74749F1EDB8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33" t="2087" r="-5620" b="48865"/>
          <a:stretch/>
        </p:blipFill>
        <p:spPr>
          <a:xfrm flipH="1">
            <a:off x="-358296" y="4196616"/>
            <a:ext cx="2503889" cy="2380303"/>
          </a:xfrm>
          <a:prstGeom prst="rect">
            <a:avLst/>
          </a:prstGeom>
        </p:spPr>
      </p:pic>
      <p:pic>
        <p:nvPicPr>
          <p:cNvPr id="6146" name="Picture 2" descr="Silhouette Design Store - Search Designs : sun | Silhouette design ...">
            <a:extLst>
              <a:ext uri="{FF2B5EF4-FFF2-40B4-BE49-F238E27FC236}">
                <a16:creationId xmlns:a16="http://schemas.microsoft.com/office/drawing/2014/main" id="{F485422C-1AF6-934F-5006-C8689EA2A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0150" y="406461"/>
            <a:ext cx="1364305" cy="1364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Image result for butterfly gif transparent background">
            <a:extLst>
              <a:ext uri="{FF2B5EF4-FFF2-40B4-BE49-F238E27FC236}">
                <a16:creationId xmlns:a16="http://schemas.microsoft.com/office/drawing/2014/main" id="{91C258ED-F800-931E-146D-FD4FC1789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201" y="1184055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4" descr="Image result for butterfly gif transparent background">
            <a:extLst>
              <a:ext uri="{FF2B5EF4-FFF2-40B4-BE49-F238E27FC236}">
                <a16:creationId xmlns:a16="http://schemas.microsoft.com/office/drawing/2014/main" id="{3AF52433-D5EC-1FBF-106C-7C04842468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1567" y="4098590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8CDE628-24D0-FBB6-70B9-5151556B780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743666" y="-283126"/>
            <a:ext cx="7206303" cy="31377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8AF0801-11BD-F1FA-5769-5F8F034AEA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56144">
            <a:off x="9212979" y="5033404"/>
            <a:ext cx="953887" cy="132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31569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>
        <p:sndAc>
          <p:stSnd>
            <p:snd r:embed="rId2" name="wind.wav"/>
          </p:stSnd>
        </p:sndAc>
      </p:transition>
    </mc:Choice>
    <mc:Fallback xmlns="">
      <p:transition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-0.01319 L 0.19544 0.21412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1136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9"/>
            <a:ext cx="2590392" cy="2399794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078912" y="3645624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68799" y="5188343"/>
            <a:ext cx="4156661" cy="609600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221478" y="5226845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Listen and read.</a:t>
            </a: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CFD7FE4E-48D9-E561-AFFD-0C193AFCBAC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6146" name="Picture 2" descr="Bay, Chim, Lông Vũ, Màu Vàng, Cánh">
            <a:extLst>
              <a:ext uri="{FF2B5EF4-FFF2-40B4-BE49-F238E27FC236}">
                <a16:creationId xmlns:a16="http://schemas.microsoft.com/office/drawing/2014/main" id="{DAA080C4-CD58-DF18-A920-93E3E1FCA4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Hoa, Kế Hoạch Nồi, Nhà Máy, Khiêu Vũ">
            <a:extLst>
              <a:ext uri="{FF2B5EF4-FFF2-40B4-BE49-F238E27FC236}">
                <a16:creationId xmlns:a16="http://schemas.microsoft.com/office/drawing/2014/main" id="{0057DC58-FDF5-7F59-3022-1C6E44D012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07276ED-80CB-EEB2-18A0-F126AD87FF0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23170" y="225742"/>
            <a:ext cx="4738455" cy="37568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B1E717D-A908-5948-A55B-27667522107E}"/>
              </a:ext>
            </a:extLst>
          </p:cNvPr>
          <p:cNvSpPr txBox="1"/>
          <p:nvPr/>
        </p:nvSpPr>
        <p:spPr>
          <a:xfrm>
            <a:off x="1049338" y="2488978"/>
            <a:ext cx="5478724" cy="1722651"/>
          </a:xfrm>
          <a:prstGeom prst="rect">
            <a:avLst/>
          </a:prstGeom>
          <a:noFill/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defTabSz="914377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Comic Sans MS" panose="030F0702030302020204" pitchFamily="66" charset="0"/>
              </a:rPr>
              <a:t>GOOD DELIVERY</a:t>
            </a:r>
            <a:endParaRPr lang="ru-RU" sz="54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7" name="Скругленный прямоугольник 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B2BA7A2-3C11-6F41-A811-4F30D9EC81A4}"/>
              </a:ext>
            </a:extLst>
          </p:cNvPr>
          <p:cNvSpPr/>
          <p:nvPr/>
        </p:nvSpPr>
        <p:spPr>
          <a:xfrm>
            <a:off x="1626452" y="4585641"/>
            <a:ext cx="4105836" cy="878541"/>
          </a:xfrm>
          <a:prstGeom prst="roundRect">
            <a:avLst/>
          </a:prstGeom>
          <a:solidFill>
            <a:srgbClr val="FFFF00"/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44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START</a:t>
            </a:r>
            <a:endParaRPr lang="ru-RU" sz="44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2BB993B-F1B9-B8F8-1431-B03D22DF53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-30035">
            <a:off x="967669" y="896731"/>
            <a:ext cx="5124564" cy="884898"/>
          </a:xfrm>
        </p:spPr>
        <p:txBody>
          <a:bodyPr/>
          <a:lstStyle/>
          <a:p>
            <a:r>
              <a:rPr lang="en-US" sz="5400" dirty="0">
                <a:latin typeface="Comic Sans MS" panose="030F0702030302020204" pitchFamily="66" charset="0"/>
              </a:rPr>
              <a:t>Game time!</a:t>
            </a:r>
            <a:endParaRPr lang="vi-VN" sz="54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1790836-F854-953E-ED04-98842EC1F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13314" name="Picture 2" descr="Đàn Ông, Vận Chuyển, Dịch Vụ, Xe Đạp">
            <a:extLst>
              <a:ext uri="{FF2B5EF4-FFF2-40B4-BE49-F238E27FC236}">
                <a16:creationId xmlns:a16="http://schemas.microsoft.com/office/drawing/2014/main" id="{0AB5AB39-8D7A-CE2E-FCA2-5F883FBB51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4618" y="36090"/>
            <a:ext cx="68421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4583242"/>
      </p:ext>
    </p:extLst>
  </p:cSld>
  <p:clrMapOvr>
    <a:masterClrMapping/>
  </p:clrMapOvr>
  <p:transition spd="slow" advClick="0">
    <p:randomBar dir="vert"/>
    <p:sndAc>
      <p:stSnd>
        <p:snd r:embed="rId2" name="wind.wav"/>
      </p:stSnd>
    </p:sndAc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Группа 25">
            <a:extLst>
              <a:ext uri="{FF2B5EF4-FFF2-40B4-BE49-F238E27FC236}">
                <a16:creationId xmlns:a16="http://schemas.microsoft.com/office/drawing/2014/main" id="{B4C985A2-DE6D-B243-A17A-B85E22C8A281}"/>
              </a:ext>
            </a:extLst>
          </p:cNvPr>
          <p:cNvGrpSpPr/>
          <p:nvPr/>
        </p:nvGrpSpPr>
        <p:grpSpPr>
          <a:xfrm>
            <a:off x="5491497" y="3002906"/>
            <a:ext cx="2746151" cy="2052685"/>
            <a:chOff x="4062981" y="3212002"/>
            <a:chExt cx="3405739" cy="2719777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1C6BA0B9-6BE3-EE4F-9622-01DC2421E221}"/>
                </a:ext>
              </a:extLst>
            </p:cNvPr>
            <p:cNvSpPr/>
            <p:nvPr/>
          </p:nvSpPr>
          <p:spPr>
            <a:xfrm>
              <a:off x="4062981" y="3212002"/>
              <a:ext cx="3405739" cy="2719777"/>
            </a:xfrm>
            <a:prstGeom prst="rect">
              <a:avLst/>
            </a:prstGeom>
            <a:solidFill>
              <a:srgbClr val="EFB98F"/>
            </a:solidFill>
            <a:ln w="28575"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 sz="4000" b="1" dirty="0">
                <a:solidFill>
                  <a:prstClr val="white"/>
                </a:solidFill>
                <a:latin typeface="Calibri" panose="020F0502020204030204"/>
                <a:cs typeface="Aharoni" panose="02010803020104030203" pitchFamily="2" charset="-79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3EF20416-141A-E945-8190-0A633E464B1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0000" b="90000" l="10000" r="90000">
                          <a14:foregroundMark x1="31400" y1="24600" x2="31400" y2="24600"/>
                          <a14:foregroundMark x1="50700" y1="84900" x2="50700" y2="84900"/>
                          <a14:foregroundMark x1="76600" y1="66600" x2="76600" y2="66600"/>
                          <a14:foregroundMark x1="77700" y1="12700" x2="77700" y2="127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062981" y="3428999"/>
              <a:ext cx="659489" cy="508930"/>
            </a:xfrm>
            <a:prstGeom prst="rect">
              <a:avLst/>
            </a:prstGeom>
          </p:spPr>
        </p:pic>
      </p:grp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6823530-7DFE-F14C-B9F5-BA63BB4868A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50000"/>
          <a:stretch/>
        </p:blipFill>
        <p:spPr>
          <a:xfrm>
            <a:off x="9320701" y="448734"/>
            <a:ext cx="2871299" cy="5960535"/>
          </a:xfrm>
          <a:prstGeom prst="rect">
            <a:avLst/>
          </a:prstGeom>
        </p:spPr>
      </p:pic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60B699D5-6412-F64A-B2CB-5EED58AA9CB5}"/>
              </a:ext>
            </a:extLst>
          </p:cNvPr>
          <p:cNvGrpSpPr/>
          <p:nvPr/>
        </p:nvGrpSpPr>
        <p:grpSpPr>
          <a:xfrm>
            <a:off x="183371" y="1758778"/>
            <a:ext cx="4240835" cy="4990570"/>
            <a:chOff x="-228600" y="1736701"/>
            <a:chExt cx="3180948" cy="4223833"/>
          </a:xfrm>
        </p:grpSpPr>
        <p:sp>
          <p:nvSpPr>
            <p:cNvPr id="10" name="Скругленный прямоугольник 9">
              <a:extLst>
                <a:ext uri="{FF2B5EF4-FFF2-40B4-BE49-F238E27FC236}">
                  <a16:creationId xmlns:a16="http://schemas.microsoft.com/office/drawing/2014/main" id="{C8508F88-A500-FB40-9412-13F0376CB5BA}"/>
                </a:ext>
              </a:extLst>
            </p:cNvPr>
            <p:cNvSpPr/>
            <p:nvPr/>
          </p:nvSpPr>
          <p:spPr>
            <a:xfrm>
              <a:off x="1878970" y="5088467"/>
              <a:ext cx="719666" cy="145026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Скругленный прямоугольник 8">
              <a:extLst>
                <a:ext uri="{FF2B5EF4-FFF2-40B4-BE49-F238E27FC236}">
                  <a16:creationId xmlns:a16="http://schemas.microsoft.com/office/drawing/2014/main" id="{A393C4D0-1CEC-B047-BE78-4F4B8F7156BF}"/>
                </a:ext>
              </a:extLst>
            </p:cNvPr>
            <p:cNvSpPr/>
            <p:nvPr/>
          </p:nvSpPr>
          <p:spPr>
            <a:xfrm>
              <a:off x="-228600" y="4258849"/>
              <a:ext cx="2232764" cy="1077239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" name="Прямоугольник 1">
              <a:extLst>
                <a:ext uri="{FF2B5EF4-FFF2-40B4-BE49-F238E27FC236}">
                  <a16:creationId xmlns:a16="http://schemas.microsoft.com/office/drawing/2014/main" id="{81F6F04D-D791-6548-9373-C3353CA1F311}"/>
                </a:ext>
              </a:extLst>
            </p:cNvPr>
            <p:cNvSpPr/>
            <p:nvPr/>
          </p:nvSpPr>
          <p:spPr>
            <a:xfrm>
              <a:off x="-228600" y="1736701"/>
              <a:ext cx="3180948" cy="3009470"/>
            </a:xfrm>
            <a:prstGeom prst="rect">
              <a:avLst/>
            </a:prstGeom>
            <a:solidFill>
              <a:srgbClr val="956A25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651CEAF8-4131-1247-89F6-76CA97757BC3}"/>
                </a:ext>
              </a:extLst>
            </p:cNvPr>
            <p:cNvSpPr/>
            <p:nvPr/>
          </p:nvSpPr>
          <p:spPr>
            <a:xfrm>
              <a:off x="-228600" y="4746171"/>
              <a:ext cx="3180948" cy="272143"/>
            </a:xfrm>
            <a:prstGeom prst="rect">
              <a:avLst/>
            </a:prstGeom>
            <a:solidFill>
              <a:srgbClr val="888888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B9FB9A8C-AFE2-E346-9261-7D59C182107F}"/>
                </a:ext>
              </a:extLst>
            </p:cNvPr>
            <p:cNvSpPr/>
            <p:nvPr/>
          </p:nvSpPr>
          <p:spPr>
            <a:xfrm>
              <a:off x="354946" y="4773387"/>
              <a:ext cx="1179940" cy="1187147"/>
            </a:xfrm>
            <a:prstGeom prst="ellipse">
              <a:avLst/>
            </a:prstGeom>
            <a:solidFill>
              <a:srgbClr val="555556"/>
            </a:solidFill>
            <a:ln w="38100">
              <a:solidFill>
                <a:srgbClr val="323232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659B7A71-EA5C-5649-B0EB-AF25B46AADCC}"/>
                </a:ext>
              </a:extLst>
            </p:cNvPr>
            <p:cNvSpPr/>
            <p:nvPr/>
          </p:nvSpPr>
          <p:spPr>
            <a:xfrm>
              <a:off x="557808" y="4979283"/>
              <a:ext cx="791489" cy="802623"/>
            </a:xfrm>
            <a:prstGeom prst="ellipse">
              <a:avLst/>
            </a:prstGeom>
            <a:solidFill>
              <a:srgbClr val="E5E5E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Скругленная прямоугольная выноска 15">
            <a:extLst>
              <a:ext uri="{FF2B5EF4-FFF2-40B4-BE49-F238E27FC236}">
                <a16:creationId xmlns:a16="http://schemas.microsoft.com/office/drawing/2014/main" id="{EC32B57E-B484-DB42-94D7-43F20FDFBE6E}"/>
              </a:ext>
            </a:extLst>
          </p:cNvPr>
          <p:cNvSpPr/>
          <p:nvPr/>
        </p:nvSpPr>
        <p:spPr>
          <a:xfrm>
            <a:off x="3158710" y="545716"/>
            <a:ext cx="6501431" cy="1038517"/>
          </a:xfrm>
          <a:prstGeom prst="wedgeRoundRectCallout">
            <a:avLst>
              <a:gd name="adj1" fmla="val 41907"/>
              <a:gd name="adj2" fmla="val 90833"/>
              <a:gd name="adj3" fmla="val 16667"/>
            </a:avLst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defTabSz="914377">
              <a:lnSpc>
                <a:spcPct val="150000"/>
              </a:lnSpc>
            </a:pPr>
            <a:r>
              <a:rPr lang="en-US" sz="3000" dirty="0">
                <a:solidFill>
                  <a:srgbClr val="323232"/>
                </a:solidFill>
                <a:latin typeface="Comic Sans MS" panose="030F0702030302020204" pitchFamily="66" charset="0"/>
              </a:rPr>
              <a:t>My daughter is really _________!</a:t>
            </a:r>
            <a:endParaRPr lang="ru-RU" sz="3000" dirty="0">
              <a:solidFill>
                <a:srgbClr val="323232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8ECBF45E-D93E-554F-8BAF-C420D7191EAA}"/>
              </a:ext>
            </a:extLst>
          </p:cNvPr>
          <p:cNvSpPr/>
          <p:nvPr/>
        </p:nvSpPr>
        <p:spPr>
          <a:xfrm>
            <a:off x="550772" y="313638"/>
            <a:ext cx="1895893" cy="811161"/>
          </a:xfrm>
          <a:prstGeom prst="round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CHECK</a:t>
            </a:r>
            <a:endParaRPr lang="ru-RU" sz="28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19" name="Рисунок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3753A8F-0E71-A24D-AF6E-3B16759C28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1152156" y="5565103"/>
            <a:ext cx="1194937" cy="122840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CE0B5BC2-D0C6-4E3A-862E-3FD186C01519}"/>
              </a:ext>
            </a:extLst>
          </p:cNvPr>
          <p:cNvSpPr txBox="1"/>
          <p:nvPr/>
        </p:nvSpPr>
        <p:spPr>
          <a:xfrm rot="18747353">
            <a:off x="6565435" y="3343494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b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9E1E92C-6E8E-4285-9553-8267CDEF05B5}"/>
              </a:ext>
            </a:extLst>
          </p:cNvPr>
          <p:cNvSpPr txBox="1"/>
          <p:nvPr/>
        </p:nvSpPr>
        <p:spPr>
          <a:xfrm rot="20203599">
            <a:off x="7344421" y="4290828"/>
            <a:ext cx="483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a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grpSp>
        <p:nvGrpSpPr>
          <p:cNvPr id="13" name="Google Shape;1207;p35">
            <a:extLst>
              <a:ext uri="{FF2B5EF4-FFF2-40B4-BE49-F238E27FC236}">
                <a16:creationId xmlns:a16="http://schemas.microsoft.com/office/drawing/2014/main" id="{C844C806-38F3-242E-1222-C5E49E6A1505}"/>
              </a:ext>
            </a:extLst>
          </p:cNvPr>
          <p:cNvGrpSpPr/>
          <p:nvPr/>
        </p:nvGrpSpPr>
        <p:grpSpPr>
          <a:xfrm>
            <a:off x="8237648" y="-3819"/>
            <a:ext cx="2553813" cy="1698139"/>
            <a:chOff x="1719600" y="414750"/>
            <a:chExt cx="370025" cy="246050"/>
          </a:xfrm>
        </p:grpSpPr>
        <p:sp>
          <p:nvSpPr>
            <p:cNvPr id="14" name="Google Shape;1208;p35">
              <a:extLst>
                <a:ext uri="{FF2B5EF4-FFF2-40B4-BE49-F238E27FC236}">
                  <a16:creationId xmlns:a16="http://schemas.microsoft.com/office/drawing/2014/main" id="{EBFB96F4-2460-220F-4B58-42A268461BDF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09;p35">
              <a:extLst>
                <a:ext uri="{FF2B5EF4-FFF2-40B4-BE49-F238E27FC236}">
                  <a16:creationId xmlns:a16="http://schemas.microsoft.com/office/drawing/2014/main" id="{5DEF5363-5386-BD45-AC74-FCE2A529C697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10;p35">
              <a:extLst>
                <a:ext uri="{FF2B5EF4-FFF2-40B4-BE49-F238E27FC236}">
                  <a16:creationId xmlns:a16="http://schemas.microsoft.com/office/drawing/2014/main" id="{60B517D3-B493-1AFA-3837-2874A70D7D7F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11;p35">
              <a:extLst>
                <a:ext uri="{FF2B5EF4-FFF2-40B4-BE49-F238E27FC236}">
                  <a16:creationId xmlns:a16="http://schemas.microsoft.com/office/drawing/2014/main" id="{3DEC03C6-F271-65F7-1292-064848216187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12;p35">
              <a:extLst>
                <a:ext uri="{FF2B5EF4-FFF2-40B4-BE49-F238E27FC236}">
                  <a16:creationId xmlns:a16="http://schemas.microsoft.com/office/drawing/2014/main" id="{28C33012-F18C-AF73-0B88-84DA1640D3F9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13;p35">
              <a:extLst>
                <a:ext uri="{FF2B5EF4-FFF2-40B4-BE49-F238E27FC236}">
                  <a16:creationId xmlns:a16="http://schemas.microsoft.com/office/drawing/2014/main" id="{4D84DD3A-547D-3BFF-DCFD-CA9D6B350B32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14;p35">
              <a:extLst>
                <a:ext uri="{FF2B5EF4-FFF2-40B4-BE49-F238E27FC236}">
                  <a16:creationId xmlns:a16="http://schemas.microsoft.com/office/drawing/2014/main" id="{B57C79F6-A379-2532-AF00-FF4DCF73C745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15;p35">
              <a:extLst>
                <a:ext uri="{FF2B5EF4-FFF2-40B4-BE49-F238E27FC236}">
                  <a16:creationId xmlns:a16="http://schemas.microsoft.com/office/drawing/2014/main" id="{858E6C80-ED01-7B94-3D9D-7F480C48139F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16;p35">
              <a:extLst>
                <a:ext uri="{FF2B5EF4-FFF2-40B4-BE49-F238E27FC236}">
                  <a16:creationId xmlns:a16="http://schemas.microsoft.com/office/drawing/2014/main" id="{B3151C78-D159-C3DD-3A94-12C4FA4A189F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17;p35">
              <a:extLst>
                <a:ext uri="{FF2B5EF4-FFF2-40B4-BE49-F238E27FC236}">
                  <a16:creationId xmlns:a16="http://schemas.microsoft.com/office/drawing/2014/main" id="{567B8119-6DA7-450F-FB63-BF459D3F34BA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18;p35">
              <a:extLst>
                <a:ext uri="{FF2B5EF4-FFF2-40B4-BE49-F238E27FC236}">
                  <a16:creationId xmlns:a16="http://schemas.microsoft.com/office/drawing/2014/main" id="{A68548B3-816F-C343-4735-B5D0251F8AAB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0" name="Picture 39">
            <a:extLst>
              <a:ext uri="{FF2B5EF4-FFF2-40B4-BE49-F238E27FC236}">
                <a16:creationId xmlns:a16="http://schemas.microsoft.com/office/drawing/2014/main" id="{33E59DB8-1EAD-7B6A-C994-645350A139D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7710" y="356483"/>
            <a:ext cx="1564144" cy="74997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3777491C-B56D-6995-D47C-4C6F10FD5E3E}"/>
              </a:ext>
            </a:extLst>
          </p:cNvPr>
          <p:cNvSpPr txBox="1"/>
          <p:nvPr/>
        </p:nvSpPr>
        <p:spPr>
          <a:xfrm rot="18747353">
            <a:off x="6033091" y="3975415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e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1026" name="Picture 2" descr="Đàn Bà, Con Gái, Sung Sướng, Viết">
            <a:extLst>
              <a:ext uri="{FF2B5EF4-FFF2-40B4-BE49-F238E27FC236}">
                <a16:creationId xmlns:a16="http://schemas.microsoft.com/office/drawing/2014/main" id="{BCCDA74C-DAB3-4524-8C22-26209187B5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9137" y="1997458"/>
            <a:ext cx="2537460" cy="50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AA4D51A-0C2A-C95F-D3B6-CC333938E6BB}"/>
              </a:ext>
            </a:extLst>
          </p:cNvPr>
          <p:cNvSpPr txBox="1"/>
          <p:nvPr/>
        </p:nvSpPr>
        <p:spPr>
          <a:xfrm rot="21379972">
            <a:off x="6638250" y="4386298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u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E929A44-48DD-B485-BB55-6439FD747AD3}"/>
              </a:ext>
            </a:extLst>
          </p:cNvPr>
          <p:cNvSpPr txBox="1"/>
          <p:nvPr/>
        </p:nvSpPr>
        <p:spPr>
          <a:xfrm rot="21379972">
            <a:off x="7206668" y="3212534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t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E8612B8-831C-64A6-140F-4BEAC6580A0C}"/>
              </a:ext>
            </a:extLst>
          </p:cNvPr>
          <p:cNvSpPr txBox="1"/>
          <p:nvPr/>
        </p:nvSpPr>
        <p:spPr>
          <a:xfrm rot="21379972">
            <a:off x="5598102" y="4386299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i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64FFD29-97CD-D5CC-4EE0-A81EF7183684}"/>
              </a:ext>
            </a:extLst>
          </p:cNvPr>
          <p:cNvSpPr txBox="1"/>
          <p:nvPr/>
        </p:nvSpPr>
        <p:spPr>
          <a:xfrm rot="20499998">
            <a:off x="6052526" y="3305289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f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A41AB42-B9E6-05D9-008F-FEE758DD64AA}"/>
              </a:ext>
            </a:extLst>
          </p:cNvPr>
          <p:cNvSpPr txBox="1"/>
          <p:nvPr/>
        </p:nvSpPr>
        <p:spPr>
          <a:xfrm rot="20168121">
            <a:off x="7534261" y="3712456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u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E097716-963B-5288-2314-64F857755B5A}"/>
              </a:ext>
            </a:extLst>
          </p:cNvPr>
          <p:cNvSpPr txBox="1"/>
          <p:nvPr/>
        </p:nvSpPr>
        <p:spPr>
          <a:xfrm rot="21379972">
            <a:off x="6941526" y="3883999"/>
            <a:ext cx="4526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l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1028" name="Picture 4" descr="Happy mothers day  celebration">
            <a:extLst>
              <a:ext uri="{FF2B5EF4-FFF2-40B4-BE49-F238E27FC236}">
                <a16:creationId xmlns:a16="http://schemas.microsoft.com/office/drawing/2014/main" id="{F9CC2E9F-BB2B-0DAA-2CE7-ECFC0B89C8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73" t="6297" r="13364" b="1520"/>
          <a:stretch/>
        </p:blipFill>
        <p:spPr bwMode="auto">
          <a:xfrm>
            <a:off x="99108" y="1667121"/>
            <a:ext cx="4416111" cy="366147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C550E220-FD9C-557C-7D04-4F7407441755}"/>
              </a:ext>
            </a:extLst>
          </p:cNvPr>
          <p:cNvSpPr txBox="1"/>
          <p:nvPr/>
        </p:nvSpPr>
        <p:spPr>
          <a:xfrm>
            <a:off x="7183472" y="725653"/>
            <a:ext cx="23302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beautiful</a:t>
            </a:r>
            <a:endParaRPr lang="ru-RU" sz="3200" b="1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2781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  <p:sndAc>
          <p:stSnd>
            <p:snd r:embed="rId2" name="wind.wav"/>
          </p:stSnd>
        </p:sndAc>
      </p:transition>
    </mc:Choice>
    <mc:Fallback xmlns="">
      <p:transition spd="slow">
        <p:fade/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/>
      <p:bldP spid="41" grpId="0"/>
      <p:bldP spid="4" grpId="0"/>
      <p:bldP spid="15" grpId="0"/>
      <p:bldP spid="30" grpId="0"/>
      <p:bldP spid="34" grpId="0"/>
      <p:bldP spid="35" grpId="0"/>
      <p:bldP spid="37" grpId="0"/>
      <p:bldP spid="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Группа 36">
            <a:extLst>
              <a:ext uri="{FF2B5EF4-FFF2-40B4-BE49-F238E27FC236}">
                <a16:creationId xmlns:a16="http://schemas.microsoft.com/office/drawing/2014/main" id="{7F02BD4E-2740-5240-9E26-F63AE2A83AAF}"/>
              </a:ext>
            </a:extLst>
          </p:cNvPr>
          <p:cNvGrpSpPr/>
          <p:nvPr/>
        </p:nvGrpSpPr>
        <p:grpSpPr>
          <a:xfrm>
            <a:off x="5387246" y="2822232"/>
            <a:ext cx="2746151" cy="2052685"/>
            <a:chOff x="4235178" y="3432896"/>
            <a:chExt cx="3405739" cy="2719777"/>
          </a:xfrm>
        </p:grpSpPr>
        <p:grpSp>
          <p:nvGrpSpPr>
            <p:cNvPr id="26" name="Группа 25">
              <a:extLst>
                <a:ext uri="{FF2B5EF4-FFF2-40B4-BE49-F238E27FC236}">
                  <a16:creationId xmlns:a16="http://schemas.microsoft.com/office/drawing/2014/main" id="{B4C985A2-DE6D-B243-A17A-B85E22C8A281}"/>
                </a:ext>
              </a:extLst>
            </p:cNvPr>
            <p:cNvGrpSpPr/>
            <p:nvPr/>
          </p:nvGrpSpPr>
          <p:grpSpPr>
            <a:xfrm>
              <a:off x="4235178" y="3432896"/>
              <a:ext cx="3405739" cy="2719777"/>
              <a:chOff x="4062981" y="3428999"/>
              <a:chExt cx="3405739" cy="2719777"/>
            </a:xfrm>
          </p:grpSpPr>
          <p:sp>
            <p:nvSpPr>
              <p:cNvPr id="22" name="Прямоугольник 21">
                <a:extLst>
                  <a:ext uri="{FF2B5EF4-FFF2-40B4-BE49-F238E27FC236}">
                    <a16:creationId xmlns:a16="http://schemas.microsoft.com/office/drawing/2014/main" id="{1C6BA0B9-6BE3-EE4F-9622-01DC2421E221}"/>
                  </a:ext>
                </a:extLst>
              </p:cNvPr>
              <p:cNvSpPr/>
              <p:nvPr/>
            </p:nvSpPr>
            <p:spPr>
              <a:xfrm>
                <a:off x="4062981" y="3428999"/>
                <a:ext cx="3405739" cy="2719777"/>
              </a:xfrm>
              <a:prstGeom prst="rect">
                <a:avLst/>
              </a:prstGeom>
              <a:solidFill>
                <a:srgbClr val="EFB98F"/>
              </a:solidFill>
              <a:ln w="28575"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ru-RU" sz="4000" b="1" dirty="0">
                  <a:solidFill>
                    <a:prstClr val="white"/>
                  </a:solidFill>
                  <a:latin typeface="Calibri" panose="020F0502020204030204"/>
                  <a:cs typeface="Aharoni" panose="02010803020104030203" pitchFamily="2" charset="-79"/>
                </a:endParaRPr>
              </a:p>
            </p:txBody>
          </p:sp>
          <p:pic>
            <p:nvPicPr>
              <p:cNvPr id="23" name="Рисунок 22">
                <a:extLst>
                  <a:ext uri="{FF2B5EF4-FFF2-40B4-BE49-F238E27FC236}">
                    <a16:creationId xmlns:a16="http://schemas.microsoft.com/office/drawing/2014/main" id="{3EF20416-141A-E945-8190-0A633E464B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31400" y1="24600" x2="31400" y2="24600"/>
                            <a14:foregroundMark x1="50700" y1="84900" x2="50700" y2="84900"/>
                            <a14:foregroundMark x1="76600" y1="66600" x2="76600" y2="66600"/>
                            <a14:foregroundMark x1="77700" y1="12700" x2="77700" y2="1270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62981" y="3428999"/>
                <a:ext cx="659489" cy="508930"/>
              </a:xfrm>
              <a:prstGeom prst="rect">
                <a:avLst/>
              </a:prstGeom>
            </p:spPr>
          </p:pic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AF42B21-90B1-5542-99F6-375FDB903527}"/>
                </a:ext>
              </a:extLst>
            </p:cNvPr>
            <p:cNvSpPr txBox="1"/>
            <p:nvPr/>
          </p:nvSpPr>
          <p:spPr>
            <a:xfrm rot="19998050">
              <a:off x="4862024" y="4629901"/>
              <a:ext cx="599744" cy="9379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d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AF91FF0-AB19-CD44-821C-5A7C03467A86}"/>
                </a:ext>
              </a:extLst>
            </p:cNvPr>
            <p:cNvSpPr txBox="1"/>
            <p:nvPr/>
          </p:nvSpPr>
          <p:spPr>
            <a:xfrm rot="18747353">
              <a:off x="4779474" y="3907742"/>
              <a:ext cx="599745" cy="8779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m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</p:grp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6823530-7DFE-F14C-B9F5-BA63BB4868A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50000"/>
          <a:stretch/>
        </p:blipFill>
        <p:spPr>
          <a:xfrm>
            <a:off x="9320701" y="448734"/>
            <a:ext cx="2871299" cy="5960535"/>
          </a:xfrm>
          <a:prstGeom prst="rect">
            <a:avLst/>
          </a:prstGeom>
        </p:spPr>
      </p:pic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60B699D5-6412-F64A-B2CB-5EED58AA9CB5}"/>
              </a:ext>
            </a:extLst>
          </p:cNvPr>
          <p:cNvGrpSpPr/>
          <p:nvPr/>
        </p:nvGrpSpPr>
        <p:grpSpPr>
          <a:xfrm>
            <a:off x="104636" y="1790699"/>
            <a:ext cx="4454289" cy="5067301"/>
            <a:chOff x="-228600" y="1736701"/>
            <a:chExt cx="3180948" cy="4223833"/>
          </a:xfrm>
        </p:grpSpPr>
        <p:sp>
          <p:nvSpPr>
            <p:cNvPr id="10" name="Скругленный прямоугольник 9">
              <a:extLst>
                <a:ext uri="{FF2B5EF4-FFF2-40B4-BE49-F238E27FC236}">
                  <a16:creationId xmlns:a16="http://schemas.microsoft.com/office/drawing/2014/main" id="{C8508F88-A500-FB40-9412-13F0376CB5BA}"/>
                </a:ext>
              </a:extLst>
            </p:cNvPr>
            <p:cNvSpPr/>
            <p:nvPr/>
          </p:nvSpPr>
          <p:spPr>
            <a:xfrm>
              <a:off x="1878970" y="5088467"/>
              <a:ext cx="719666" cy="145026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Скругленный прямоугольник 8">
              <a:extLst>
                <a:ext uri="{FF2B5EF4-FFF2-40B4-BE49-F238E27FC236}">
                  <a16:creationId xmlns:a16="http://schemas.microsoft.com/office/drawing/2014/main" id="{A393C4D0-1CEC-B047-BE78-4F4B8F7156BF}"/>
                </a:ext>
              </a:extLst>
            </p:cNvPr>
            <p:cNvSpPr/>
            <p:nvPr/>
          </p:nvSpPr>
          <p:spPr>
            <a:xfrm>
              <a:off x="-228600" y="4258849"/>
              <a:ext cx="2232764" cy="1077239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" name="Прямоугольник 1">
              <a:extLst>
                <a:ext uri="{FF2B5EF4-FFF2-40B4-BE49-F238E27FC236}">
                  <a16:creationId xmlns:a16="http://schemas.microsoft.com/office/drawing/2014/main" id="{81F6F04D-D791-6548-9373-C3353CA1F311}"/>
                </a:ext>
              </a:extLst>
            </p:cNvPr>
            <p:cNvSpPr/>
            <p:nvPr/>
          </p:nvSpPr>
          <p:spPr>
            <a:xfrm>
              <a:off x="-228600" y="1736701"/>
              <a:ext cx="3180948" cy="3009470"/>
            </a:xfrm>
            <a:prstGeom prst="rect">
              <a:avLst/>
            </a:prstGeom>
            <a:solidFill>
              <a:srgbClr val="956A25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651CEAF8-4131-1247-89F6-76CA97757BC3}"/>
                </a:ext>
              </a:extLst>
            </p:cNvPr>
            <p:cNvSpPr/>
            <p:nvPr/>
          </p:nvSpPr>
          <p:spPr>
            <a:xfrm>
              <a:off x="-228600" y="4746171"/>
              <a:ext cx="3180948" cy="272143"/>
            </a:xfrm>
            <a:prstGeom prst="rect">
              <a:avLst/>
            </a:prstGeom>
            <a:solidFill>
              <a:srgbClr val="888888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B9FB9A8C-AFE2-E346-9261-7D59C182107F}"/>
                </a:ext>
              </a:extLst>
            </p:cNvPr>
            <p:cNvSpPr/>
            <p:nvPr/>
          </p:nvSpPr>
          <p:spPr>
            <a:xfrm>
              <a:off x="354946" y="4773387"/>
              <a:ext cx="1179940" cy="1187147"/>
            </a:xfrm>
            <a:prstGeom prst="ellipse">
              <a:avLst/>
            </a:prstGeom>
            <a:solidFill>
              <a:srgbClr val="555556"/>
            </a:solidFill>
            <a:ln w="38100">
              <a:solidFill>
                <a:srgbClr val="323232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659B7A71-EA5C-5649-B0EB-AF25B46AADCC}"/>
                </a:ext>
              </a:extLst>
            </p:cNvPr>
            <p:cNvSpPr/>
            <p:nvPr/>
          </p:nvSpPr>
          <p:spPr>
            <a:xfrm>
              <a:off x="557808" y="4979283"/>
              <a:ext cx="791489" cy="802623"/>
            </a:xfrm>
            <a:prstGeom prst="ellipse">
              <a:avLst/>
            </a:prstGeom>
            <a:solidFill>
              <a:srgbClr val="E5E5E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Скругленная прямоугольная выноска 15">
            <a:extLst>
              <a:ext uri="{FF2B5EF4-FFF2-40B4-BE49-F238E27FC236}">
                <a16:creationId xmlns:a16="http://schemas.microsoft.com/office/drawing/2014/main" id="{EC32B57E-B484-DB42-94D7-43F20FDFBE6E}"/>
              </a:ext>
            </a:extLst>
          </p:cNvPr>
          <p:cNvSpPr/>
          <p:nvPr/>
        </p:nvSpPr>
        <p:spPr>
          <a:xfrm>
            <a:off x="3988211" y="556045"/>
            <a:ext cx="4794546" cy="995568"/>
          </a:xfrm>
          <a:prstGeom prst="wedgeRoundRectCallout">
            <a:avLst>
              <a:gd name="adj1" fmla="val 41907"/>
              <a:gd name="adj2" fmla="val 90833"/>
              <a:gd name="adj3" fmla="val 16667"/>
            </a:avLst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defTabSz="914377">
              <a:lnSpc>
                <a:spcPct val="150000"/>
              </a:lnSpc>
            </a:pPr>
            <a:r>
              <a:rPr lang="en-US" sz="2800" dirty="0">
                <a:solidFill>
                  <a:srgbClr val="323232"/>
                </a:solidFill>
                <a:latin typeface="Comic Sans MS" panose="030F0702030302020204" pitchFamily="66" charset="0"/>
              </a:rPr>
              <a:t>He looks really ________.</a:t>
            </a:r>
            <a:endParaRPr lang="ru-RU" sz="2800" dirty="0">
              <a:solidFill>
                <a:srgbClr val="323232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8ECBF45E-D93E-554F-8BAF-C420D7191EAA}"/>
              </a:ext>
            </a:extLst>
          </p:cNvPr>
          <p:cNvSpPr/>
          <p:nvPr/>
        </p:nvSpPr>
        <p:spPr>
          <a:xfrm>
            <a:off x="550773" y="313638"/>
            <a:ext cx="1886016" cy="811161"/>
          </a:xfrm>
          <a:prstGeom prst="round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CHECK</a:t>
            </a:r>
            <a:endParaRPr lang="ru-RU" sz="28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F31116-67DD-A44C-9B27-32D64F4DCEF7}"/>
              </a:ext>
            </a:extLst>
          </p:cNvPr>
          <p:cNvSpPr txBox="1"/>
          <p:nvPr/>
        </p:nvSpPr>
        <p:spPr>
          <a:xfrm>
            <a:off x="6865571" y="783338"/>
            <a:ext cx="23302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mad</a:t>
            </a:r>
            <a:endParaRPr lang="ru-RU" sz="3200" b="1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19" name="Рисунок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3753A8F-0E71-A24D-AF6E-3B16759C28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997063" y="5495310"/>
            <a:ext cx="1194937" cy="1228409"/>
          </a:xfrm>
          <a:prstGeom prst="rect">
            <a:avLst/>
          </a:prstGeom>
        </p:spPr>
      </p:pic>
      <p:grpSp>
        <p:nvGrpSpPr>
          <p:cNvPr id="4" name="Google Shape;1207;p35">
            <a:extLst>
              <a:ext uri="{FF2B5EF4-FFF2-40B4-BE49-F238E27FC236}">
                <a16:creationId xmlns:a16="http://schemas.microsoft.com/office/drawing/2014/main" id="{D1ACFA71-7E5C-9F26-EAF6-C4F2E17289C6}"/>
              </a:ext>
            </a:extLst>
          </p:cNvPr>
          <p:cNvGrpSpPr/>
          <p:nvPr/>
        </p:nvGrpSpPr>
        <p:grpSpPr>
          <a:xfrm>
            <a:off x="8513073" y="-169946"/>
            <a:ext cx="2553813" cy="1698139"/>
            <a:chOff x="1719600" y="414750"/>
            <a:chExt cx="370025" cy="246050"/>
          </a:xfrm>
        </p:grpSpPr>
        <p:sp>
          <p:nvSpPr>
            <p:cNvPr id="12" name="Google Shape;1208;p35">
              <a:extLst>
                <a:ext uri="{FF2B5EF4-FFF2-40B4-BE49-F238E27FC236}">
                  <a16:creationId xmlns:a16="http://schemas.microsoft.com/office/drawing/2014/main" id="{1F933EF3-B4F7-1053-CDA5-7276B9F2CB3E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209;p35">
              <a:extLst>
                <a:ext uri="{FF2B5EF4-FFF2-40B4-BE49-F238E27FC236}">
                  <a16:creationId xmlns:a16="http://schemas.microsoft.com/office/drawing/2014/main" id="{C02AD729-9EB4-666A-D5C7-67FD7D078048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10;p35">
              <a:extLst>
                <a:ext uri="{FF2B5EF4-FFF2-40B4-BE49-F238E27FC236}">
                  <a16:creationId xmlns:a16="http://schemas.microsoft.com/office/drawing/2014/main" id="{82913266-7B53-79F1-FE9E-087F1DA44ECC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11;p35">
              <a:extLst>
                <a:ext uri="{FF2B5EF4-FFF2-40B4-BE49-F238E27FC236}">
                  <a16:creationId xmlns:a16="http://schemas.microsoft.com/office/drawing/2014/main" id="{BF779345-90E5-2035-3E5E-FC3881274486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12;p35">
              <a:extLst>
                <a:ext uri="{FF2B5EF4-FFF2-40B4-BE49-F238E27FC236}">
                  <a16:creationId xmlns:a16="http://schemas.microsoft.com/office/drawing/2014/main" id="{6D0C1DCA-FBE3-1011-2F2F-CA346A702B79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13;p35">
              <a:extLst>
                <a:ext uri="{FF2B5EF4-FFF2-40B4-BE49-F238E27FC236}">
                  <a16:creationId xmlns:a16="http://schemas.microsoft.com/office/drawing/2014/main" id="{967DA7E8-0963-076E-005A-419F6E5627CA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14;p35">
              <a:extLst>
                <a:ext uri="{FF2B5EF4-FFF2-40B4-BE49-F238E27FC236}">
                  <a16:creationId xmlns:a16="http://schemas.microsoft.com/office/drawing/2014/main" id="{DDD9E902-9E38-90D1-874B-B955FF8A3E9E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15;p35">
              <a:extLst>
                <a:ext uri="{FF2B5EF4-FFF2-40B4-BE49-F238E27FC236}">
                  <a16:creationId xmlns:a16="http://schemas.microsoft.com/office/drawing/2014/main" id="{9CB31E18-2567-E1C1-16B5-51AE9B37C33E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16;p35">
              <a:extLst>
                <a:ext uri="{FF2B5EF4-FFF2-40B4-BE49-F238E27FC236}">
                  <a16:creationId xmlns:a16="http://schemas.microsoft.com/office/drawing/2014/main" id="{6B77FEAC-FD94-D28A-A583-6D6BC3F013C4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17;p35">
              <a:extLst>
                <a:ext uri="{FF2B5EF4-FFF2-40B4-BE49-F238E27FC236}">
                  <a16:creationId xmlns:a16="http://schemas.microsoft.com/office/drawing/2014/main" id="{5EE39C29-1F95-FFFC-6313-27EB3D0F1F54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18;p35">
              <a:extLst>
                <a:ext uri="{FF2B5EF4-FFF2-40B4-BE49-F238E27FC236}">
                  <a16:creationId xmlns:a16="http://schemas.microsoft.com/office/drawing/2014/main" id="{8558CFA0-BEF1-0D94-A02A-0127049CF8ED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1" name="Picture 40">
            <a:extLst>
              <a:ext uri="{FF2B5EF4-FFF2-40B4-BE49-F238E27FC236}">
                <a16:creationId xmlns:a16="http://schemas.microsoft.com/office/drawing/2014/main" id="{AD0FCF87-93A0-4970-2BF0-BCC4D08FBDB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7710" y="356483"/>
            <a:ext cx="1564144" cy="749977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A6D6B0DF-F63C-D853-CCCB-3DB743E5929C}"/>
              </a:ext>
            </a:extLst>
          </p:cNvPr>
          <p:cNvSpPr txBox="1"/>
          <p:nvPr/>
        </p:nvSpPr>
        <p:spPr>
          <a:xfrm rot="18747353">
            <a:off x="7511653" y="2758590"/>
            <a:ext cx="4843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a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46" name="Picture 2" descr="Đàn Bà, Con Gái, Sung Sướng, Viết">
            <a:extLst>
              <a:ext uri="{FF2B5EF4-FFF2-40B4-BE49-F238E27FC236}">
                <a16:creationId xmlns:a16="http://schemas.microsoft.com/office/drawing/2014/main" id="{E2253FFC-2012-8558-0C18-D272235A0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9137" y="1997458"/>
            <a:ext cx="2537460" cy="50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Young casual man shouting. Shout. Crying emotional man screaming on studio background. male half-length portrait. Human emotions, facial expression concept.">
            <a:extLst>
              <a:ext uri="{FF2B5EF4-FFF2-40B4-BE49-F238E27FC236}">
                <a16:creationId xmlns:a16="http://schemas.microsoft.com/office/drawing/2014/main" id="{409711B2-7314-39A5-E00F-513E63DE5F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99" r="17317"/>
          <a:stretch/>
        </p:blipFill>
        <p:spPr bwMode="auto">
          <a:xfrm>
            <a:off x="118483" y="1761907"/>
            <a:ext cx="4454290" cy="367188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19032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  <p:sndAc>
          <p:stSnd>
            <p:snd r:embed="rId2" name="wind.wav"/>
          </p:stSnd>
        </p:sndAc>
      </p:transition>
    </mc:Choice>
    <mc:Fallback xmlns="">
      <p:transition spd="slow">
        <p:fade/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8" grpId="0"/>
      <p:bldP spid="4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Группа 36">
            <a:extLst>
              <a:ext uri="{FF2B5EF4-FFF2-40B4-BE49-F238E27FC236}">
                <a16:creationId xmlns:a16="http://schemas.microsoft.com/office/drawing/2014/main" id="{7F02BD4E-2740-5240-9E26-F63AE2A83AAF}"/>
              </a:ext>
            </a:extLst>
          </p:cNvPr>
          <p:cNvGrpSpPr/>
          <p:nvPr/>
        </p:nvGrpSpPr>
        <p:grpSpPr>
          <a:xfrm>
            <a:off x="5387243" y="3051313"/>
            <a:ext cx="2746151" cy="2015689"/>
            <a:chOff x="4235178" y="3432896"/>
            <a:chExt cx="3405739" cy="2719777"/>
          </a:xfrm>
        </p:grpSpPr>
        <p:grpSp>
          <p:nvGrpSpPr>
            <p:cNvPr id="26" name="Группа 25">
              <a:extLst>
                <a:ext uri="{FF2B5EF4-FFF2-40B4-BE49-F238E27FC236}">
                  <a16:creationId xmlns:a16="http://schemas.microsoft.com/office/drawing/2014/main" id="{B4C985A2-DE6D-B243-A17A-B85E22C8A281}"/>
                </a:ext>
              </a:extLst>
            </p:cNvPr>
            <p:cNvGrpSpPr/>
            <p:nvPr/>
          </p:nvGrpSpPr>
          <p:grpSpPr>
            <a:xfrm>
              <a:off x="4235178" y="3432896"/>
              <a:ext cx="3405739" cy="2719777"/>
              <a:chOff x="4062981" y="3428999"/>
              <a:chExt cx="3405739" cy="2719777"/>
            </a:xfrm>
          </p:grpSpPr>
          <p:sp>
            <p:nvSpPr>
              <p:cNvPr id="22" name="Прямоугольник 21">
                <a:extLst>
                  <a:ext uri="{FF2B5EF4-FFF2-40B4-BE49-F238E27FC236}">
                    <a16:creationId xmlns:a16="http://schemas.microsoft.com/office/drawing/2014/main" id="{1C6BA0B9-6BE3-EE4F-9622-01DC2421E221}"/>
                  </a:ext>
                </a:extLst>
              </p:cNvPr>
              <p:cNvSpPr/>
              <p:nvPr/>
            </p:nvSpPr>
            <p:spPr>
              <a:xfrm>
                <a:off x="4062981" y="3428999"/>
                <a:ext cx="3405739" cy="2719777"/>
              </a:xfrm>
              <a:prstGeom prst="rect">
                <a:avLst/>
              </a:prstGeom>
              <a:solidFill>
                <a:srgbClr val="EFB98F"/>
              </a:solidFill>
              <a:ln w="28575"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ru-RU" sz="4000" b="1" dirty="0">
                  <a:solidFill>
                    <a:prstClr val="white"/>
                  </a:solidFill>
                  <a:latin typeface="Calibri" panose="020F0502020204030204"/>
                  <a:cs typeface="Aharoni" panose="02010803020104030203" pitchFamily="2" charset="-79"/>
                </a:endParaRPr>
              </a:p>
            </p:txBody>
          </p:sp>
          <p:pic>
            <p:nvPicPr>
              <p:cNvPr id="23" name="Рисунок 22">
                <a:extLst>
                  <a:ext uri="{FF2B5EF4-FFF2-40B4-BE49-F238E27FC236}">
                    <a16:creationId xmlns:a16="http://schemas.microsoft.com/office/drawing/2014/main" id="{3EF20416-141A-E945-8190-0A633E464B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31400" y1="24600" x2="31400" y2="24600"/>
                            <a14:foregroundMark x1="50700" y1="84900" x2="50700" y2="84900"/>
                            <a14:foregroundMark x1="76600" y1="66600" x2="76600" y2="66600"/>
                            <a14:foregroundMark x1="77700" y1="12700" x2="77700" y2="1270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62981" y="3428999"/>
                <a:ext cx="659489" cy="508930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338BC4D-2ACF-1441-BA63-526E2E69B34F}"/>
                </a:ext>
              </a:extLst>
            </p:cNvPr>
            <p:cNvSpPr txBox="1"/>
            <p:nvPr/>
          </p:nvSpPr>
          <p:spPr>
            <a:xfrm rot="19795006">
              <a:off x="6859392" y="5080517"/>
              <a:ext cx="599744" cy="955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o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5F5EDF4-0B7F-5F4A-8B74-D600CBCF4E0C}"/>
                </a:ext>
              </a:extLst>
            </p:cNvPr>
            <p:cNvSpPr txBox="1"/>
            <p:nvPr/>
          </p:nvSpPr>
          <p:spPr>
            <a:xfrm rot="2001528">
              <a:off x="4618998" y="4946553"/>
              <a:ext cx="849897" cy="955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d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AF91FF0-AB19-CD44-821C-5A7C03467A86}"/>
                </a:ext>
              </a:extLst>
            </p:cNvPr>
            <p:cNvSpPr txBox="1"/>
            <p:nvPr/>
          </p:nvSpPr>
          <p:spPr>
            <a:xfrm rot="18747353">
              <a:off x="5404254" y="3511041"/>
              <a:ext cx="599745" cy="8779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o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</p:grp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6823530-7DFE-F14C-B9F5-BA63BB4868A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50000"/>
          <a:stretch/>
        </p:blipFill>
        <p:spPr>
          <a:xfrm>
            <a:off x="9290811" y="443748"/>
            <a:ext cx="2871299" cy="5960535"/>
          </a:xfrm>
          <a:prstGeom prst="rect">
            <a:avLst/>
          </a:prstGeom>
        </p:spPr>
      </p:pic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60B699D5-6412-F64A-B2CB-5EED58AA9CB5}"/>
              </a:ext>
            </a:extLst>
          </p:cNvPr>
          <p:cNvGrpSpPr/>
          <p:nvPr/>
        </p:nvGrpSpPr>
        <p:grpSpPr>
          <a:xfrm>
            <a:off x="159025" y="1862480"/>
            <a:ext cx="4383332" cy="4981297"/>
            <a:chOff x="-228600" y="1736701"/>
            <a:chExt cx="3180948" cy="4223833"/>
          </a:xfrm>
        </p:grpSpPr>
        <p:sp>
          <p:nvSpPr>
            <p:cNvPr id="10" name="Скругленный прямоугольник 9">
              <a:extLst>
                <a:ext uri="{FF2B5EF4-FFF2-40B4-BE49-F238E27FC236}">
                  <a16:creationId xmlns:a16="http://schemas.microsoft.com/office/drawing/2014/main" id="{C8508F88-A500-FB40-9412-13F0376CB5BA}"/>
                </a:ext>
              </a:extLst>
            </p:cNvPr>
            <p:cNvSpPr/>
            <p:nvPr/>
          </p:nvSpPr>
          <p:spPr>
            <a:xfrm>
              <a:off x="1878970" y="5088467"/>
              <a:ext cx="719666" cy="145026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Скругленный прямоугольник 8">
              <a:extLst>
                <a:ext uri="{FF2B5EF4-FFF2-40B4-BE49-F238E27FC236}">
                  <a16:creationId xmlns:a16="http://schemas.microsoft.com/office/drawing/2014/main" id="{A393C4D0-1CEC-B047-BE78-4F4B8F7156BF}"/>
                </a:ext>
              </a:extLst>
            </p:cNvPr>
            <p:cNvSpPr/>
            <p:nvPr/>
          </p:nvSpPr>
          <p:spPr>
            <a:xfrm>
              <a:off x="-228600" y="4258849"/>
              <a:ext cx="2232764" cy="1077239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" name="Прямоугольник 1">
              <a:extLst>
                <a:ext uri="{FF2B5EF4-FFF2-40B4-BE49-F238E27FC236}">
                  <a16:creationId xmlns:a16="http://schemas.microsoft.com/office/drawing/2014/main" id="{81F6F04D-D791-6548-9373-C3353CA1F311}"/>
                </a:ext>
              </a:extLst>
            </p:cNvPr>
            <p:cNvSpPr/>
            <p:nvPr/>
          </p:nvSpPr>
          <p:spPr>
            <a:xfrm>
              <a:off x="-228600" y="1736701"/>
              <a:ext cx="3180948" cy="3009470"/>
            </a:xfrm>
            <a:prstGeom prst="rect">
              <a:avLst/>
            </a:prstGeom>
            <a:solidFill>
              <a:srgbClr val="956A25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651CEAF8-4131-1247-89F6-76CA97757BC3}"/>
                </a:ext>
              </a:extLst>
            </p:cNvPr>
            <p:cNvSpPr/>
            <p:nvPr/>
          </p:nvSpPr>
          <p:spPr>
            <a:xfrm>
              <a:off x="-228600" y="4746171"/>
              <a:ext cx="3180948" cy="272143"/>
            </a:xfrm>
            <a:prstGeom prst="rect">
              <a:avLst/>
            </a:prstGeom>
            <a:solidFill>
              <a:srgbClr val="888888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B9FB9A8C-AFE2-E346-9261-7D59C182107F}"/>
                </a:ext>
              </a:extLst>
            </p:cNvPr>
            <p:cNvSpPr/>
            <p:nvPr/>
          </p:nvSpPr>
          <p:spPr>
            <a:xfrm>
              <a:off x="354946" y="4773387"/>
              <a:ext cx="1179940" cy="1187147"/>
            </a:xfrm>
            <a:prstGeom prst="ellipse">
              <a:avLst/>
            </a:prstGeom>
            <a:solidFill>
              <a:srgbClr val="555556"/>
            </a:solidFill>
            <a:ln w="38100">
              <a:solidFill>
                <a:srgbClr val="323232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659B7A71-EA5C-5649-B0EB-AF25B46AADCC}"/>
                </a:ext>
              </a:extLst>
            </p:cNvPr>
            <p:cNvSpPr/>
            <p:nvPr/>
          </p:nvSpPr>
          <p:spPr>
            <a:xfrm>
              <a:off x="557808" y="4979283"/>
              <a:ext cx="791489" cy="802623"/>
            </a:xfrm>
            <a:prstGeom prst="ellipse">
              <a:avLst/>
            </a:prstGeom>
            <a:solidFill>
              <a:srgbClr val="E5E5E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Скругленная прямоугольная выноска 15">
            <a:extLst>
              <a:ext uri="{FF2B5EF4-FFF2-40B4-BE49-F238E27FC236}">
                <a16:creationId xmlns:a16="http://schemas.microsoft.com/office/drawing/2014/main" id="{EC32B57E-B484-DB42-94D7-43F20FDFBE6E}"/>
              </a:ext>
            </a:extLst>
          </p:cNvPr>
          <p:cNvSpPr/>
          <p:nvPr/>
        </p:nvSpPr>
        <p:spPr>
          <a:xfrm>
            <a:off x="2576678" y="241281"/>
            <a:ext cx="6710068" cy="1496095"/>
          </a:xfrm>
          <a:prstGeom prst="wedgeRoundRectCallout">
            <a:avLst>
              <a:gd name="adj1" fmla="val 41907"/>
              <a:gd name="adj2" fmla="val 90833"/>
              <a:gd name="adj3" fmla="val 16667"/>
            </a:avLst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defTabSz="914377">
              <a:lnSpc>
                <a:spcPct val="150000"/>
              </a:lnSpc>
            </a:pPr>
            <a:r>
              <a:rPr lang="en-US" sz="2800" dirty="0">
                <a:solidFill>
                  <a:srgbClr val="323232"/>
                </a:solidFill>
                <a:latin typeface="Comic Sans MS" panose="030F0902030302020204" pitchFamily="66" charset="0"/>
              </a:rPr>
              <a:t>Eating lots of vegetables and fruits is really ____ for your health. </a:t>
            </a:r>
            <a:endParaRPr lang="ru-RU" sz="2800" dirty="0">
              <a:solidFill>
                <a:srgbClr val="323232"/>
              </a:solidFill>
              <a:latin typeface="Calibri" panose="020F0502020204030204"/>
            </a:endParaRPr>
          </a:p>
        </p:txBody>
      </p: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8ECBF45E-D93E-554F-8BAF-C420D7191EAA}"/>
              </a:ext>
            </a:extLst>
          </p:cNvPr>
          <p:cNvSpPr/>
          <p:nvPr/>
        </p:nvSpPr>
        <p:spPr>
          <a:xfrm>
            <a:off x="550772" y="313638"/>
            <a:ext cx="1794538" cy="811161"/>
          </a:xfrm>
          <a:prstGeom prst="round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CHECK</a:t>
            </a:r>
            <a:endParaRPr lang="ru-RU" sz="28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F31116-67DD-A44C-9B27-32D64F4DCEF7}"/>
              </a:ext>
            </a:extLst>
          </p:cNvPr>
          <p:cNvSpPr txBox="1"/>
          <p:nvPr/>
        </p:nvSpPr>
        <p:spPr>
          <a:xfrm>
            <a:off x="3765755" y="1083347"/>
            <a:ext cx="2330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800" b="1" dirty="0">
                <a:solidFill>
                  <a:srgbClr val="ED7D31">
                    <a:lumMod val="50000"/>
                  </a:srgbClr>
                </a:solidFill>
                <a:latin typeface="Comic Sans MS" panose="030F0902030302020204" pitchFamily="66" charset="0"/>
              </a:rPr>
              <a:t>good</a:t>
            </a:r>
            <a:endParaRPr lang="ru-RU" sz="2800" b="1" dirty="0">
              <a:solidFill>
                <a:srgbClr val="ED7D31">
                  <a:lumMod val="50000"/>
                </a:srgbClr>
              </a:solidFill>
              <a:latin typeface="Calibri" panose="020F0502020204030204"/>
            </a:endParaRPr>
          </a:p>
        </p:txBody>
      </p:sp>
      <p:pic>
        <p:nvPicPr>
          <p:cNvPr id="19" name="Рисунок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3753A8F-0E71-A24D-AF6E-3B16759C28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997063" y="5615369"/>
            <a:ext cx="1194937" cy="1228409"/>
          </a:xfrm>
          <a:prstGeom prst="rect">
            <a:avLst/>
          </a:prstGeom>
        </p:spPr>
      </p:pic>
      <p:grpSp>
        <p:nvGrpSpPr>
          <p:cNvPr id="4" name="Google Shape;1207;p35">
            <a:extLst>
              <a:ext uri="{FF2B5EF4-FFF2-40B4-BE49-F238E27FC236}">
                <a16:creationId xmlns:a16="http://schemas.microsoft.com/office/drawing/2014/main" id="{8FDEBCF5-8FF3-5754-0F25-38083207C6C9}"/>
              </a:ext>
            </a:extLst>
          </p:cNvPr>
          <p:cNvGrpSpPr/>
          <p:nvPr/>
        </p:nvGrpSpPr>
        <p:grpSpPr>
          <a:xfrm>
            <a:off x="8379919" y="-224347"/>
            <a:ext cx="2553813" cy="1698139"/>
            <a:chOff x="1719600" y="414750"/>
            <a:chExt cx="370025" cy="246050"/>
          </a:xfrm>
        </p:grpSpPr>
        <p:sp>
          <p:nvSpPr>
            <p:cNvPr id="12" name="Google Shape;1208;p35">
              <a:extLst>
                <a:ext uri="{FF2B5EF4-FFF2-40B4-BE49-F238E27FC236}">
                  <a16:creationId xmlns:a16="http://schemas.microsoft.com/office/drawing/2014/main" id="{21F07531-6731-AED3-258C-F723ECE97684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209;p35">
              <a:extLst>
                <a:ext uri="{FF2B5EF4-FFF2-40B4-BE49-F238E27FC236}">
                  <a16:creationId xmlns:a16="http://schemas.microsoft.com/office/drawing/2014/main" id="{9AC9F510-ACA6-7052-A98D-5961EC265542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10;p35">
              <a:extLst>
                <a:ext uri="{FF2B5EF4-FFF2-40B4-BE49-F238E27FC236}">
                  <a16:creationId xmlns:a16="http://schemas.microsoft.com/office/drawing/2014/main" id="{66748A81-6941-7BD1-4D61-B3AC4A1ACB63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11;p35">
              <a:extLst>
                <a:ext uri="{FF2B5EF4-FFF2-40B4-BE49-F238E27FC236}">
                  <a16:creationId xmlns:a16="http://schemas.microsoft.com/office/drawing/2014/main" id="{F642D648-193A-7A36-56DF-DB37CC5EEE96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12;p35">
              <a:extLst>
                <a:ext uri="{FF2B5EF4-FFF2-40B4-BE49-F238E27FC236}">
                  <a16:creationId xmlns:a16="http://schemas.microsoft.com/office/drawing/2014/main" id="{DEAD99BE-FB70-00B1-D3B3-FB7CDD73D9FF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13;p35">
              <a:extLst>
                <a:ext uri="{FF2B5EF4-FFF2-40B4-BE49-F238E27FC236}">
                  <a16:creationId xmlns:a16="http://schemas.microsoft.com/office/drawing/2014/main" id="{05C8FE88-D88A-671B-D4A8-B1E57378B001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4;p35">
              <a:extLst>
                <a:ext uri="{FF2B5EF4-FFF2-40B4-BE49-F238E27FC236}">
                  <a16:creationId xmlns:a16="http://schemas.microsoft.com/office/drawing/2014/main" id="{40A8C1AF-6527-63D7-B5BE-E5605E43FD45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15;p35">
              <a:extLst>
                <a:ext uri="{FF2B5EF4-FFF2-40B4-BE49-F238E27FC236}">
                  <a16:creationId xmlns:a16="http://schemas.microsoft.com/office/drawing/2014/main" id="{30BC9165-A777-D0A5-9FDF-12E80F15D311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16;p35">
              <a:extLst>
                <a:ext uri="{FF2B5EF4-FFF2-40B4-BE49-F238E27FC236}">
                  <a16:creationId xmlns:a16="http://schemas.microsoft.com/office/drawing/2014/main" id="{6723F8D7-0AE0-1CBB-8E21-DF8AF77827F8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17;p35">
              <a:extLst>
                <a:ext uri="{FF2B5EF4-FFF2-40B4-BE49-F238E27FC236}">
                  <a16:creationId xmlns:a16="http://schemas.microsoft.com/office/drawing/2014/main" id="{22C30CF6-77B6-AC12-EE2F-D582DC3ADDF4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18;p35">
              <a:extLst>
                <a:ext uri="{FF2B5EF4-FFF2-40B4-BE49-F238E27FC236}">
                  <a16:creationId xmlns:a16="http://schemas.microsoft.com/office/drawing/2014/main" id="{5C7C1CF6-4A72-1515-E60A-D3B17F63FDC1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0" name="Picture 39">
            <a:extLst>
              <a:ext uri="{FF2B5EF4-FFF2-40B4-BE49-F238E27FC236}">
                <a16:creationId xmlns:a16="http://schemas.microsoft.com/office/drawing/2014/main" id="{0B236480-D7D9-D213-4338-1327801E6EC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7710" y="356483"/>
            <a:ext cx="1564144" cy="749977"/>
          </a:xfrm>
          <a:prstGeom prst="rect">
            <a:avLst/>
          </a:prstGeom>
        </p:spPr>
      </p:pic>
      <p:pic>
        <p:nvPicPr>
          <p:cNvPr id="41" name="Picture 2" descr="Đàn Bà, Con Gái, Sung Sướng, Viết">
            <a:extLst>
              <a:ext uri="{FF2B5EF4-FFF2-40B4-BE49-F238E27FC236}">
                <a16:creationId xmlns:a16="http://schemas.microsoft.com/office/drawing/2014/main" id="{A6C531A3-0917-507E-68BA-C355610C2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9137" y="1997458"/>
            <a:ext cx="2537460" cy="50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33853529-8B3C-0700-223A-21EC6A417D81}"/>
              </a:ext>
            </a:extLst>
          </p:cNvPr>
          <p:cNvSpPr txBox="1"/>
          <p:nvPr/>
        </p:nvSpPr>
        <p:spPr>
          <a:xfrm rot="18747353">
            <a:off x="6591264" y="3886385"/>
            <a:ext cx="4444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g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3078" name="Picture 6" descr="Multiple fruits and vegetables wallpaper">
            <a:extLst>
              <a:ext uri="{FF2B5EF4-FFF2-40B4-BE49-F238E27FC236}">
                <a16:creationId xmlns:a16="http://schemas.microsoft.com/office/drawing/2014/main" id="{76285DDB-F585-C5AA-12FB-F9A56206EB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11" r="5437"/>
          <a:stretch/>
        </p:blipFill>
        <p:spPr bwMode="auto">
          <a:xfrm>
            <a:off x="63177" y="1794616"/>
            <a:ext cx="4558598" cy="369926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05613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  <p:sndAc>
          <p:stSnd>
            <p:snd r:embed="rId2" name="wind.wav"/>
          </p:stSnd>
        </p:sndAc>
      </p:transition>
    </mc:Choice>
    <mc:Fallback xmlns="">
      <p:transition spd="slow">
        <p:fade/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8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Группа 36">
            <a:extLst>
              <a:ext uri="{FF2B5EF4-FFF2-40B4-BE49-F238E27FC236}">
                <a16:creationId xmlns:a16="http://schemas.microsoft.com/office/drawing/2014/main" id="{7F02BD4E-2740-5240-9E26-F63AE2A83AAF}"/>
              </a:ext>
            </a:extLst>
          </p:cNvPr>
          <p:cNvGrpSpPr/>
          <p:nvPr/>
        </p:nvGrpSpPr>
        <p:grpSpPr>
          <a:xfrm>
            <a:off x="5307722" y="3011072"/>
            <a:ext cx="2746151" cy="2052685"/>
            <a:chOff x="4235178" y="3432896"/>
            <a:chExt cx="3405739" cy="2719777"/>
          </a:xfrm>
        </p:grpSpPr>
        <p:grpSp>
          <p:nvGrpSpPr>
            <p:cNvPr id="26" name="Группа 25">
              <a:extLst>
                <a:ext uri="{FF2B5EF4-FFF2-40B4-BE49-F238E27FC236}">
                  <a16:creationId xmlns:a16="http://schemas.microsoft.com/office/drawing/2014/main" id="{B4C985A2-DE6D-B243-A17A-B85E22C8A281}"/>
                </a:ext>
              </a:extLst>
            </p:cNvPr>
            <p:cNvGrpSpPr/>
            <p:nvPr/>
          </p:nvGrpSpPr>
          <p:grpSpPr>
            <a:xfrm>
              <a:off x="4235178" y="3432896"/>
              <a:ext cx="3405739" cy="2719777"/>
              <a:chOff x="4062981" y="3428999"/>
              <a:chExt cx="3405739" cy="2719777"/>
            </a:xfrm>
          </p:grpSpPr>
          <p:sp>
            <p:nvSpPr>
              <p:cNvPr id="22" name="Прямоугольник 21">
                <a:extLst>
                  <a:ext uri="{FF2B5EF4-FFF2-40B4-BE49-F238E27FC236}">
                    <a16:creationId xmlns:a16="http://schemas.microsoft.com/office/drawing/2014/main" id="{1C6BA0B9-6BE3-EE4F-9622-01DC2421E221}"/>
                  </a:ext>
                </a:extLst>
              </p:cNvPr>
              <p:cNvSpPr/>
              <p:nvPr/>
            </p:nvSpPr>
            <p:spPr>
              <a:xfrm>
                <a:off x="4062981" y="3428999"/>
                <a:ext cx="3405739" cy="2719777"/>
              </a:xfrm>
              <a:prstGeom prst="rect">
                <a:avLst/>
              </a:prstGeom>
              <a:solidFill>
                <a:srgbClr val="EFB98F"/>
              </a:solidFill>
              <a:ln w="28575"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ru-RU" sz="4000" b="1" dirty="0">
                  <a:solidFill>
                    <a:prstClr val="white"/>
                  </a:solidFill>
                  <a:latin typeface="Calibri" panose="020F0502020204030204"/>
                  <a:cs typeface="Aharoni" panose="02010803020104030203" pitchFamily="2" charset="-79"/>
                </a:endParaRPr>
              </a:p>
            </p:txBody>
          </p:sp>
          <p:pic>
            <p:nvPicPr>
              <p:cNvPr id="23" name="Рисунок 22">
                <a:extLst>
                  <a:ext uri="{FF2B5EF4-FFF2-40B4-BE49-F238E27FC236}">
                    <a16:creationId xmlns:a16="http://schemas.microsoft.com/office/drawing/2014/main" id="{3EF20416-141A-E945-8190-0A633E464B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0000" l="10000" r="90000">
                            <a14:foregroundMark x1="31400" y1="24600" x2="31400" y2="24600"/>
                            <a14:foregroundMark x1="50700" y1="84900" x2="50700" y2="84900"/>
                            <a14:foregroundMark x1="76600" y1="66600" x2="76600" y2="66600"/>
                            <a14:foregroundMark x1="77700" y1="12700" x2="77700" y2="1270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62981" y="3428999"/>
                <a:ext cx="659489" cy="508930"/>
              </a:xfrm>
              <a:prstGeom prst="rect">
                <a:avLst/>
              </a:prstGeom>
            </p:spPr>
          </p:pic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AF42B21-90B1-5542-99F6-375FDB903527}"/>
                </a:ext>
              </a:extLst>
            </p:cNvPr>
            <p:cNvSpPr txBox="1"/>
            <p:nvPr/>
          </p:nvSpPr>
          <p:spPr>
            <a:xfrm rot="19998050">
              <a:off x="5638174" y="3973050"/>
              <a:ext cx="599744" cy="9379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y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8CE046E-F1DA-4C4B-804C-9DAEA5A2326A}"/>
                </a:ext>
              </a:extLst>
            </p:cNvPr>
            <p:cNvSpPr txBox="1"/>
            <p:nvPr/>
          </p:nvSpPr>
          <p:spPr>
            <a:xfrm rot="20203599">
              <a:off x="6137884" y="4705755"/>
              <a:ext cx="1181060" cy="9379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b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</p:grp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6823530-7DFE-F14C-B9F5-BA63BB4868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50000"/>
          <a:stretch/>
        </p:blipFill>
        <p:spPr>
          <a:xfrm>
            <a:off x="9320701" y="448734"/>
            <a:ext cx="2871299" cy="5960535"/>
          </a:xfrm>
          <a:prstGeom prst="rect">
            <a:avLst/>
          </a:prstGeom>
        </p:spPr>
      </p:pic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60B699D5-6412-F64A-B2CB-5EED58AA9CB5}"/>
              </a:ext>
            </a:extLst>
          </p:cNvPr>
          <p:cNvGrpSpPr/>
          <p:nvPr/>
        </p:nvGrpSpPr>
        <p:grpSpPr>
          <a:xfrm>
            <a:off x="77697" y="1783080"/>
            <a:ext cx="4231992" cy="5074919"/>
            <a:chOff x="-228600" y="1736701"/>
            <a:chExt cx="3180948" cy="4223833"/>
          </a:xfrm>
        </p:grpSpPr>
        <p:sp>
          <p:nvSpPr>
            <p:cNvPr id="10" name="Скругленный прямоугольник 9">
              <a:extLst>
                <a:ext uri="{FF2B5EF4-FFF2-40B4-BE49-F238E27FC236}">
                  <a16:creationId xmlns:a16="http://schemas.microsoft.com/office/drawing/2014/main" id="{C8508F88-A500-FB40-9412-13F0376CB5BA}"/>
                </a:ext>
              </a:extLst>
            </p:cNvPr>
            <p:cNvSpPr/>
            <p:nvPr/>
          </p:nvSpPr>
          <p:spPr>
            <a:xfrm>
              <a:off x="1878970" y="5088467"/>
              <a:ext cx="719666" cy="145026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Скругленный прямоугольник 8">
              <a:extLst>
                <a:ext uri="{FF2B5EF4-FFF2-40B4-BE49-F238E27FC236}">
                  <a16:creationId xmlns:a16="http://schemas.microsoft.com/office/drawing/2014/main" id="{A393C4D0-1CEC-B047-BE78-4F4B8F7156BF}"/>
                </a:ext>
              </a:extLst>
            </p:cNvPr>
            <p:cNvSpPr/>
            <p:nvPr/>
          </p:nvSpPr>
          <p:spPr>
            <a:xfrm>
              <a:off x="-228600" y="4258849"/>
              <a:ext cx="2232764" cy="1077239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" name="Прямоугольник 1">
              <a:extLst>
                <a:ext uri="{FF2B5EF4-FFF2-40B4-BE49-F238E27FC236}">
                  <a16:creationId xmlns:a16="http://schemas.microsoft.com/office/drawing/2014/main" id="{81F6F04D-D791-6548-9373-C3353CA1F311}"/>
                </a:ext>
              </a:extLst>
            </p:cNvPr>
            <p:cNvSpPr/>
            <p:nvPr/>
          </p:nvSpPr>
          <p:spPr>
            <a:xfrm>
              <a:off x="-228600" y="1736701"/>
              <a:ext cx="3180948" cy="3009470"/>
            </a:xfrm>
            <a:prstGeom prst="rect">
              <a:avLst/>
            </a:prstGeom>
            <a:solidFill>
              <a:srgbClr val="956A25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651CEAF8-4131-1247-89F6-76CA97757BC3}"/>
                </a:ext>
              </a:extLst>
            </p:cNvPr>
            <p:cNvSpPr/>
            <p:nvPr/>
          </p:nvSpPr>
          <p:spPr>
            <a:xfrm>
              <a:off x="-228600" y="4746171"/>
              <a:ext cx="3180948" cy="272143"/>
            </a:xfrm>
            <a:prstGeom prst="rect">
              <a:avLst/>
            </a:prstGeom>
            <a:solidFill>
              <a:srgbClr val="888888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B9FB9A8C-AFE2-E346-9261-7D59C182107F}"/>
                </a:ext>
              </a:extLst>
            </p:cNvPr>
            <p:cNvSpPr/>
            <p:nvPr/>
          </p:nvSpPr>
          <p:spPr>
            <a:xfrm>
              <a:off x="354946" y="4773387"/>
              <a:ext cx="1179940" cy="1187147"/>
            </a:xfrm>
            <a:prstGeom prst="ellipse">
              <a:avLst/>
            </a:prstGeom>
            <a:solidFill>
              <a:srgbClr val="555556"/>
            </a:solidFill>
            <a:ln w="38100">
              <a:solidFill>
                <a:srgbClr val="323232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659B7A71-EA5C-5649-B0EB-AF25B46AADCC}"/>
                </a:ext>
              </a:extLst>
            </p:cNvPr>
            <p:cNvSpPr/>
            <p:nvPr/>
          </p:nvSpPr>
          <p:spPr>
            <a:xfrm>
              <a:off x="557808" y="4979283"/>
              <a:ext cx="791489" cy="802623"/>
            </a:xfrm>
            <a:prstGeom prst="ellipse">
              <a:avLst/>
            </a:prstGeom>
            <a:solidFill>
              <a:srgbClr val="E5E5E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Скругленная прямоугольная выноска 15">
            <a:extLst>
              <a:ext uri="{FF2B5EF4-FFF2-40B4-BE49-F238E27FC236}">
                <a16:creationId xmlns:a16="http://schemas.microsoft.com/office/drawing/2014/main" id="{EC32B57E-B484-DB42-94D7-43F20FDFBE6E}"/>
              </a:ext>
            </a:extLst>
          </p:cNvPr>
          <p:cNvSpPr/>
          <p:nvPr/>
        </p:nvSpPr>
        <p:spPr>
          <a:xfrm>
            <a:off x="2750842" y="701407"/>
            <a:ext cx="7876855" cy="928168"/>
          </a:xfrm>
          <a:prstGeom prst="wedgeRoundRectCallout">
            <a:avLst>
              <a:gd name="adj1" fmla="val 35657"/>
              <a:gd name="adj2" fmla="val 92975"/>
              <a:gd name="adj3" fmla="val 16667"/>
            </a:avLst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defTabSz="914377">
              <a:lnSpc>
                <a:spcPct val="150000"/>
              </a:lnSpc>
            </a:pPr>
            <a:r>
              <a:rPr lang="en-US" sz="2800" dirty="0">
                <a:solidFill>
                  <a:srgbClr val="323232"/>
                </a:solidFill>
                <a:latin typeface="Comic Sans MS" panose="030F0902030302020204" pitchFamily="66" charset="0"/>
              </a:rPr>
              <a:t>Aiden is usually really _____ at the weekend. </a:t>
            </a:r>
            <a:endParaRPr lang="ru-RU" sz="2800" dirty="0">
              <a:solidFill>
                <a:srgbClr val="323232"/>
              </a:solidFill>
              <a:latin typeface="Calibri" panose="020F0502020204030204"/>
            </a:endParaRPr>
          </a:p>
        </p:txBody>
      </p: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8ECBF45E-D93E-554F-8BAF-C420D7191EAA}"/>
              </a:ext>
            </a:extLst>
          </p:cNvPr>
          <p:cNvSpPr/>
          <p:nvPr/>
        </p:nvSpPr>
        <p:spPr>
          <a:xfrm>
            <a:off x="550772" y="313638"/>
            <a:ext cx="2052687" cy="811161"/>
          </a:xfrm>
          <a:prstGeom prst="round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CHECK</a:t>
            </a:r>
            <a:endParaRPr lang="ru-RU" sz="28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F31116-67DD-A44C-9B27-32D64F4DCEF7}"/>
              </a:ext>
            </a:extLst>
          </p:cNvPr>
          <p:cNvSpPr txBox="1"/>
          <p:nvPr/>
        </p:nvSpPr>
        <p:spPr>
          <a:xfrm>
            <a:off x="6604414" y="845254"/>
            <a:ext cx="15241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ED7D31">
                    <a:lumMod val="50000"/>
                  </a:srgbClr>
                </a:solidFill>
                <a:latin typeface="Comic Sans MS" panose="030F0902030302020204" pitchFamily="66" charset="0"/>
              </a:rPr>
              <a:t>busy</a:t>
            </a:r>
            <a:endParaRPr lang="ru-RU" sz="3200" b="1" dirty="0">
              <a:solidFill>
                <a:srgbClr val="ED7D31">
                  <a:lumMod val="50000"/>
                </a:srgbClr>
              </a:solidFill>
              <a:latin typeface="Calibri" panose="020F0502020204030204"/>
            </a:endParaRPr>
          </a:p>
        </p:txBody>
      </p:sp>
      <p:pic>
        <p:nvPicPr>
          <p:cNvPr id="19" name="Рисунок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3753A8F-0E71-A24D-AF6E-3B16759C28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10997063" y="5495310"/>
            <a:ext cx="1194937" cy="1228409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AD0FCF87-93A0-4970-2BF0-BCC4D08FBDB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7710" y="356483"/>
            <a:ext cx="1564144" cy="749977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0FCA1208-7829-67DB-E761-885B95B88A80}"/>
              </a:ext>
            </a:extLst>
          </p:cNvPr>
          <p:cNvSpPr txBox="1"/>
          <p:nvPr/>
        </p:nvSpPr>
        <p:spPr>
          <a:xfrm rot="20203599">
            <a:off x="5345217" y="4321287"/>
            <a:ext cx="4966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u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6D6B0DF-F63C-D853-CCCB-3DB743E5929C}"/>
              </a:ext>
            </a:extLst>
          </p:cNvPr>
          <p:cNvSpPr txBox="1"/>
          <p:nvPr/>
        </p:nvSpPr>
        <p:spPr>
          <a:xfrm rot="18747353">
            <a:off x="7432129" y="2947430"/>
            <a:ext cx="4843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s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46" name="Picture 2" descr="Đàn Bà, Con Gái, Sung Sướng, Viết">
            <a:extLst>
              <a:ext uri="{FF2B5EF4-FFF2-40B4-BE49-F238E27FC236}">
                <a16:creationId xmlns:a16="http://schemas.microsoft.com/office/drawing/2014/main" id="{E986330C-B0FD-E7A2-8A7E-B8B4CB05D7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9137" y="1997458"/>
            <a:ext cx="2537460" cy="50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Office man multitasking concept">
            <a:extLst>
              <a:ext uri="{FF2B5EF4-FFF2-40B4-BE49-F238E27FC236}">
                <a16:creationId xmlns:a16="http://schemas.microsoft.com/office/drawing/2014/main" id="{D8C0179A-1FA1-86B1-A5CD-0A1F994B432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91"/>
          <a:stretch/>
        </p:blipFill>
        <p:spPr bwMode="auto">
          <a:xfrm>
            <a:off x="130206" y="1728019"/>
            <a:ext cx="4093509" cy="383441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68792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  <p:sndAc>
          <p:stSnd>
            <p:snd r:embed="rId3" name="wind.wav"/>
          </p:stSnd>
        </p:sndAc>
      </p:transition>
    </mc:Choice>
    <mc:Fallback xmlns="">
      <p:transition spd="slow">
        <p:fade/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8" grpId="0"/>
      <p:bldP spid="42" grpId="0"/>
      <p:bldP spid="4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Группа 36">
            <a:extLst>
              <a:ext uri="{FF2B5EF4-FFF2-40B4-BE49-F238E27FC236}">
                <a16:creationId xmlns:a16="http://schemas.microsoft.com/office/drawing/2014/main" id="{7F02BD4E-2740-5240-9E26-F63AE2A83AAF}"/>
              </a:ext>
            </a:extLst>
          </p:cNvPr>
          <p:cNvGrpSpPr/>
          <p:nvPr/>
        </p:nvGrpSpPr>
        <p:grpSpPr>
          <a:xfrm>
            <a:off x="5220030" y="3142312"/>
            <a:ext cx="2657495" cy="2032001"/>
            <a:chOff x="4235178" y="3432896"/>
            <a:chExt cx="3405739" cy="2719777"/>
          </a:xfrm>
        </p:grpSpPr>
        <p:grpSp>
          <p:nvGrpSpPr>
            <p:cNvPr id="26" name="Группа 25">
              <a:extLst>
                <a:ext uri="{FF2B5EF4-FFF2-40B4-BE49-F238E27FC236}">
                  <a16:creationId xmlns:a16="http://schemas.microsoft.com/office/drawing/2014/main" id="{B4C985A2-DE6D-B243-A17A-B85E22C8A281}"/>
                </a:ext>
              </a:extLst>
            </p:cNvPr>
            <p:cNvGrpSpPr/>
            <p:nvPr/>
          </p:nvGrpSpPr>
          <p:grpSpPr>
            <a:xfrm>
              <a:off x="4235178" y="3432896"/>
              <a:ext cx="3405739" cy="2719777"/>
              <a:chOff x="4062981" y="3428999"/>
              <a:chExt cx="3405739" cy="2719777"/>
            </a:xfrm>
          </p:grpSpPr>
          <p:sp>
            <p:nvSpPr>
              <p:cNvPr id="22" name="Прямоугольник 21">
                <a:extLst>
                  <a:ext uri="{FF2B5EF4-FFF2-40B4-BE49-F238E27FC236}">
                    <a16:creationId xmlns:a16="http://schemas.microsoft.com/office/drawing/2014/main" id="{1C6BA0B9-6BE3-EE4F-9622-01DC2421E221}"/>
                  </a:ext>
                </a:extLst>
              </p:cNvPr>
              <p:cNvSpPr/>
              <p:nvPr/>
            </p:nvSpPr>
            <p:spPr>
              <a:xfrm>
                <a:off x="4062981" y="3428999"/>
                <a:ext cx="3405739" cy="2719777"/>
              </a:xfrm>
              <a:prstGeom prst="rect">
                <a:avLst/>
              </a:prstGeom>
              <a:solidFill>
                <a:srgbClr val="EFB98F"/>
              </a:solidFill>
              <a:ln w="28575"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ru-RU" sz="4000" b="1" dirty="0">
                  <a:solidFill>
                    <a:prstClr val="white"/>
                  </a:solidFill>
                  <a:latin typeface="Calibri" panose="020F0502020204030204"/>
                  <a:cs typeface="Aharoni" panose="02010803020104030203" pitchFamily="2" charset="-79"/>
                </a:endParaRPr>
              </a:p>
            </p:txBody>
          </p:sp>
          <p:pic>
            <p:nvPicPr>
              <p:cNvPr id="23" name="Рисунок 22">
                <a:extLst>
                  <a:ext uri="{FF2B5EF4-FFF2-40B4-BE49-F238E27FC236}">
                    <a16:creationId xmlns:a16="http://schemas.microsoft.com/office/drawing/2014/main" id="{3EF20416-141A-E945-8190-0A633E464B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31400" y1="24600" x2="31400" y2="24600"/>
                            <a14:foregroundMark x1="50700" y1="84900" x2="50700" y2="84900"/>
                            <a14:foregroundMark x1="76600" y1="66600" x2="76600" y2="66600"/>
                            <a14:foregroundMark x1="77700" y1="12700" x2="77700" y2="1270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62981" y="3428999"/>
                <a:ext cx="659489" cy="508930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338BC4D-2ACF-1441-BA63-526E2E69B34F}"/>
                </a:ext>
              </a:extLst>
            </p:cNvPr>
            <p:cNvSpPr txBox="1"/>
            <p:nvPr/>
          </p:nvSpPr>
          <p:spPr>
            <a:xfrm rot="19795006">
              <a:off x="6859392" y="5084353"/>
              <a:ext cx="599744" cy="9474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n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5F5EDF4-0B7F-5F4A-8B74-D600CBCF4E0C}"/>
                </a:ext>
              </a:extLst>
            </p:cNvPr>
            <p:cNvSpPr txBox="1"/>
            <p:nvPr/>
          </p:nvSpPr>
          <p:spPr>
            <a:xfrm rot="2001528">
              <a:off x="4618997" y="4950388"/>
              <a:ext cx="849897" cy="9474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n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AF91FF0-AB19-CD44-821C-5A7C03467A86}"/>
                </a:ext>
              </a:extLst>
            </p:cNvPr>
            <p:cNvSpPr txBox="1"/>
            <p:nvPr/>
          </p:nvSpPr>
          <p:spPr>
            <a:xfrm rot="18747353">
              <a:off x="5404254" y="3496398"/>
              <a:ext cx="599745" cy="9071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sz="4000" b="1" dirty="0">
                  <a:solidFill>
                    <a:prstClr val="black"/>
                  </a:solidFill>
                  <a:latin typeface="Comic Sans MS" panose="030F0702030302020204" pitchFamily="66" charset="0"/>
                  <a:cs typeface="Aharoni" panose="02010803020104030203" pitchFamily="2" charset="-79"/>
                </a:rPr>
                <a:t>y</a:t>
              </a:r>
              <a:endParaRPr lang="ru-RU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endParaRPr>
            </a:p>
          </p:txBody>
        </p:sp>
      </p:grp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6823530-7DFE-F14C-B9F5-BA63BB4868A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50000"/>
          <a:stretch/>
        </p:blipFill>
        <p:spPr>
          <a:xfrm>
            <a:off x="9320701" y="448734"/>
            <a:ext cx="2871299" cy="5960535"/>
          </a:xfrm>
          <a:prstGeom prst="rect">
            <a:avLst/>
          </a:prstGeom>
        </p:spPr>
      </p:pic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60B699D5-6412-F64A-B2CB-5EED58AA9CB5}"/>
              </a:ext>
            </a:extLst>
          </p:cNvPr>
          <p:cNvGrpSpPr/>
          <p:nvPr/>
        </p:nvGrpSpPr>
        <p:grpSpPr>
          <a:xfrm>
            <a:off x="80841" y="1851470"/>
            <a:ext cx="4335146" cy="4992307"/>
            <a:chOff x="-228600" y="1736701"/>
            <a:chExt cx="3180948" cy="4223833"/>
          </a:xfrm>
        </p:grpSpPr>
        <p:sp>
          <p:nvSpPr>
            <p:cNvPr id="10" name="Скругленный прямоугольник 9">
              <a:extLst>
                <a:ext uri="{FF2B5EF4-FFF2-40B4-BE49-F238E27FC236}">
                  <a16:creationId xmlns:a16="http://schemas.microsoft.com/office/drawing/2014/main" id="{C8508F88-A500-FB40-9412-13F0376CB5BA}"/>
                </a:ext>
              </a:extLst>
            </p:cNvPr>
            <p:cNvSpPr/>
            <p:nvPr/>
          </p:nvSpPr>
          <p:spPr>
            <a:xfrm>
              <a:off x="1878970" y="5088467"/>
              <a:ext cx="719666" cy="145026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Скругленный прямоугольник 8">
              <a:extLst>
                <a:ext uri="{FF2B5EF4-FFF2-40B4-BE49-F238E27FC236}">
                  <a16:creationId xmlns:a16="http://schemas.microsoft.com/office/drawing/2014/main" id="{A393C4D0-1CEC-B047-BE78-4F4B8F7156BF}"/>
                </a:ext>
              </a:extLst>
            </p:cNvPr>
            <p:cNvSpPr/>
            <p:nvPr/>
          </p:nvSpPr>
          <p:spPr>
            <a:xfrm>
              <a:off x="-228600" y="4258849"/>
              <a:ext cx="2232764" cy="1077239"/>
            </a:xfrm>
            <a:prstGeom prst="roundRect">
              <a:avLst/>
            </a:prstGeom>
            <a:solidFill>
              <a:srgbClr val="323232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" name="Прямоугольник 1">
              <a:extLst>
                <a:ext uri="{FF2B5EF4-FFF2-40B4-BE49-F238E27FC236}">
                  <a16:creationId xmlns:a16="http://schemas.microsoft.com/office/drawing/2014/main" id="{81F6F04D-D791-6548-9373-C3353CA1F311}"/>
                </a:ext>
              </a:extLst>
            </p:cNvPr>
            <p:cNvSpPr/>
            <p:nvPr/>
          </p:nvSpPr>
          <p:spPr>
            <a:xfrm>
              <a:off x="-228600" y="1736701"/>
              <a:ext cx="3180948" cy="3009470"/>
            </a:xfrm>
            <a:prstGeom prst="rect">
              <a:avLst/>
            </a:prstGeom>
            <a:solidFill>
              <a:srgbClr val="956A25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651CEAF8-4131-1247-89F6-76CA97757BC3}"/>
                </a:ext>
              </a:extLst>
            </p:cNvPr>
            <p:cNvSpPr/>
            <p:nvPr/>
          </p:nvSpPr>
          <p:spPr>
            <a:xfrm>
              <a:off x="-228600" y="4746171"/>
              <a:ext cx="3180948" cy="272143"/>
            </a:xfrm>
            <a:prstGeom prst="rect">
              <a:avLst/>
            </a:prstGeom>
            <a:solidFill>
              <a:srgbClr val="888888"/>
            </a:solidFill>
            <a:ln w="28575">
              <a:solidFill>
                <a:srgbClr val="555454"/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B9FB9A8C-AFE2-E346-9261-7D59C182107F}"/>
                </a:ext>
              </a:extLst>
            </p:cNvPr>
            <p:cNvSpPr/>
            <p:nvPr/>
          </p:nvSpPr>
          <p:spPr>
            <a:xfrm>
              <a:off x="354946" y="4773387"/>
              <a:ext cx="1179940" cy="1187147"/>
            </a:xfrm>
            <a:prstGeom prst="ellipse">
              <a:avLst/>
            </a:prstGeom>
            <a:solidFill>
              <a:srgbClr val="555556"/>
            </a:solidFill>
            <a:ln w="38100">
              <a:solidFill>
                <a:srgbClr val="323232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659B7A71-EA5C-5649-B0EB-AF25B46AADCC}"/>
                </a:ext>
              </a:extLst>
            </p:cNvPr>
            <p:cNvSpPr/>
            <p:nvPr/>
          </p:nvSpPr>
          <p:spPr>
            <a:xfrm>
              <a:off x="557808" y="4979283"/>
              <a:ext cx="791489" cy="802623"/>
            </a:xfrm>
            <a:prstGeom prst="ellipse">
              <a:avLst/>
            </a:prstGeom>
            <a:solidFill>
              <a:srgbClr val="E5E5E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ru-RU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Скругленная прямоугольная выноска 15">
            <a:extLst>
              <a:ext uri="{FF2B5EF4-FFF2-40B4-BE49-F238E27FC236}">
                <a16:creationId xmlns:a16="http://schemas.microsoft.com/office/drawing/2014/main" id="{EC32B57E-B484-DB42-94D7-43F20FDFBE6E}"/>
              </a:ext>
            </a:extLst>
          </p:cNvPr>
          <p:cNvSpPr/>
          <p:nvPr/>
        </p:nvSpPr>
        <p:spPr>
          <a:xfrm>
            <a:off x="4492486" y="579811"/>
            <a:ext cx="5993297" cy="1038518"/>
          </a:xfrm>
          <a:prstGeom prst="wedgeRoundRectCallout">
            <a:avLst>
              <a:gd name="adj1" fmla="val 29428"/>
              <a:gd name="adj2" fmla="val 104231"/>
              <a:gd name="adj3" fmla="val 16667"/>
            </a:avLst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defTabSz="914377">
              <a:lnSpc>
                <a:spcPct val="150000"/>
              </a:lnSpc>
            </a:pPr>
            <a:r>
              <a:rPr lang="en-US" sz="2800" dirty="0">
                <a:solidFill>
                  <a:srgbClr val="323232"/>
                </a:solidFill>
                <a:latin typeface="Comic Sans MS" panose="030F0702030302020204" pitchFamily="66" charset="0"/>
              </a:rPr>
              <a:t>It was really ______ yesterday. </a:t>
            </a:r>
            <a:endParaRPr lang="ru-RU" sz="2800" dirty="0">
              <a:solidFill>
                <a:srgbClr val="323232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8ECBF45E-D93E-554F-8BAF-C420D7191EAA}"/>
              </a:ext>
            </a:extLst>
          </p:cNvPr>
          <p:cNvSpPr/>
          <p:nvPr/>
        </p:nvSpPr>
        <p:spPr>
          <a:xfrm>
            <a:off x="550772" y="313638"/>
            <a:ext cx="2052687" cy="811161"/>
          </a:xfrm>
          <a:prstGeom prst="round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>
                <a:solidFill>
                  <a:srgbClr val="ED7D31">
                    <a:lumMod val="50000"/>
                  </a:srgbClr>
                </a:solidFill>
                <a:latin typeface="Comic Sans MS" panose="030F0702030302020204" pitchFamily="66" charset="0"/>
              </a:rPr>
              <a:t>CHECK</a:t>
            </a:r>
            <a:endParaRPr lang="ru-RU" sz="2800" dirty="0">
              <a:solidFill>
                <a:srgbClr val="ED7D31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F31116-67DD-A44C-9B27-32D64F4DCEF7}"/>
              </a:ext>
            </a:extLst>
          </p:cNvPr>
          <p:cNvSpPr txBox="1"/>
          <p:nvPr/>
        </p:nvSpPr>
        <p:spPr>
          <a:xfrm>
            <a:off x="6899492" y="704380"/>
            <a:ext cx="23302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ED7D31">
                    <a:lumMod val="50000"/>
                  </a:srgbClr>
                </a:solidFill>
                <a:latin typeface="Comic Sans MS" panose="030F0902030302020204" pitchFamily="66" charset="0"/>
              </a:rPr>
              <a:t>sunny</a:t>
            </a:r>
            <a:endParaRPr lang="ru-RU" sz="3200" b="1" dirty="0">
              <a:solidFill>
                <a:srgbClr val="ED7D31">
                  <a:lumMod val="50000"/>
                </a:srgbClr>
              </a:solidFill>
              <a:latin typeface="Calibri" panose="020F0502020204030204"/>
            </a:endParaRPr>
          </a:p>
        </p:txBody>
      </p:sp>
      <p:pic>
        <p:nvPicPr>
          <p:cNvPr id="19" name="Рисунок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3753A8F-0E71-A24D-AF6E-3B16759C28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997063" y="5615369"/>
            <a:ext cx="1194937" cy="1228409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0B236480-D7D9-D213-4338-1327801E6EC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7710" y="356483"/>
            <a:ext cx="1564144" cy="749977"/>
          </a:xfrm>
          <a:prstGeom prst="rect">
            <a:avLst/>
          </a:prstGeom>
        </p:spPr>
      </p:pic>
      <p:pic>
        <p:nvPicPr>
          <p:cNvPr id="29" name="Picture 2" descr="Đàn Bà, Con Gái, Sung Sướng, Viết">
            <a:extLst>
              <a:ext uri="{FF2B5EF4-FFF2-40B4-BE49-F238E27FC236}">
                <a16:creationId xmlns:a16="http://schemas.microsoft.com/office/drawing/2014/main" id="{C07A1CF9-4455-7595-FF3B-BDA133B46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9137" y="1997458"/>
            <a:ext cx="2537460" cy="50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6670051C-04B3-DE94-3090-F1E1B6F462DD}"/>
              </a:ext>
            </a:extLst>
          </p:cNvPr>
          <p:cNvSpPr txBox="1"/>
          <p:nvPr/>
        </p:nvSpPr>
        <p:spPr>
          <a:xfrm rot="18747353">
            <a:off x="6275611" y="3983139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s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B69D458-25E9-CD9C-A7BC-ACC4122F0FD6}"/>
              </a:ext>
            </a:extLst>
          </p:cNvPr>
          <p:cNvSpPr txBox="1"/>
          <p:nvPr/>
        </p:nvSpPr>
        <p:spPr>
          <a:xfrm rot="19795006">
            <a:off x="6893051" y="3688511"/>
            <a:ext cx="4679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u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5122" name="Picture 2" descr="Spring farm landscape background">
            <a:extLst>
              <a:ext uri="{FF2B5EF4-FFF2-40B4-BE49-F238E27FC236}">
                <a16:creationId xmlns:a16="http://schemas.microsoft.com/office/drawing/2014/main" id="{19A7B485-66F1-E62A-AE4E-911721A162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20" t="7142" r="9028" b="16262"/>
          <a:stretch/>
        </p:blipFill>
        <p:spPr bwMode="auto">
          <a:xfrm>
            <a:off x="-5042" y="1822984"/>
            <a:ext cx="4414934" cy="369427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4928114"/>
      </p:ext>
    </p:extLst>
  </p:cSld>
  <p:clrMapOvr>
    <a:masterClrMapping/>
  </p:clrMapOvr>
  <p:transition spd="slow">
    <p:wipe/>
    <p:sndAc>
      <p:stSnd>
        <p:snd r:embed="rId2" name="wind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8" grpId="0"/>
      <p:bldP spid="30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60000" y="4218237"/>
            <a:ext cx="10272000" cy="609600"/>
          </a:xfrm>
        </p:spPr>
        <p:txBody>
          <a:bodyPr/>
          <a:lstStyle/>
          <a:p>
            <a:endParaRPr lang="en-US" sz="200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9" t="23127" r="3572" b="8391"/>
          <a:stretch/>
        </p:blipFill>
        <p:spPr>
          <a:xfrm>
            <a:off x="168345" y="1193254"/>
            <a:ext cx="11855302" cy="5492437"/>
          </a:xfrm>
          <a:prstGeom prst="rect">
            <a:avLst/>
          </a:prstGeom>
        </p:spPr>
      </p:pic>
      <p:cxnSp>
        <p:nvCxnSpPr>
          <p:cNvPr id="8" name="Elbow Connector 7"/>
          <p:cNvCxnSpPr>
            <a:cxnSpLocks/>
          </p:cNvCxnSpPr>
          <p:nvPr/>
        </p:nvCxnSpPr>
        <p:spPr>
          <a:xfrm rot="16200000" flipH="1">
            <a:off x="1415380" y="1304378"/>
            <a:ext cx="772581" cy="489689"/>
          </a:xfrm>
          <a:prstGeom prst="bentConnector3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ounded Rectangle 12"/>
          <p:cNvSpPr/>
          <p:nvPr/>
        </p:nvSpPr>
        <p:spPr>
          <a:xfrm>
            <a:off x="1367690" y="1638781"/>
            <a:ext cx="945661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Comic Sans MS" panose="030F0702030302020204" pitchFamily="66" charset="0"/>
              </a:rPr>
              <a:t>‘</a:t>
            </a:r>
            <a:r>
              <a:rPr lang="en-US" sz="5400" b="1" i="1" dirty="0">
                <a:solidFill>
                  <a:srgbClr val="FF0000"/>
                </a:solidFill>
                <a:latin typeface="Comic Sans MS" panose="030F0702030302020204" pitchFamily="66" charset="0"/>
              </a:rPr>
              <a:t>really</a:t>
            </a:r>
            <a:r>
              <a:rPr lang="en-US" sz="5400" b="1" dirty="0">
                <a:solidFill>
                  <a:srgbClr val="FF0000"/>
                </a:solidFill>
                <a:latin typeface="Comic Sans MS" panose="030F0702030302020204" pitchFamily="66" charset="0"/>
              </a:rPr>
              <a:t>’</a:t>
            </a:r>
            <a:endParaRPr lang="en-US" sz="7200" b="1" dirty="0">
              <a:solidFill>
                <a:srgbClr val="FF0000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US" sz="3600" dirty="0">
                <a:solidFill>
                  <a:srgbClr val="002060"/>
                </a:solidFill>
                <a:latin typeface="Comic Sans MS" panose="030F0702030302020204" pitchFamily="66" charset="0"/>
              </a:rPr>
              <a:t>is used to emphasize something.</a:t>
            </a:r>
            <a:endParaRPr lang="en-US" sz="7200" b="1" dirty="0">
              <a:solidFill>
                <a:srgbClr val="002060"/>
              </a:solidFill>
              <a:latin typeface="Comic Sans MS" pitchFamily="66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5C279B8-BA0F-D463-5806-46A89EB6BC5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27856" y="1"/>
            <a:ext cx="1564144" cy="7499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24F6FDE-863E-05F5-E678-C5F67AE4BCE2}"/>
              </a:ext>
            </a:extLst>
          </p:cNvPr>
          <p:cNvSpPr txBox="1"/>
          <p:nvPr/>
        </p:nvSpPr>
        <p:spPr>
          <a:xfrm>
            <a:off x="960000" y="269924"/>
            <a:ext cx="48892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i="1" dirty="0">
                <a:latin typeface="Comic Sans MS" pitchFamily="66" charset="0"/>
                <a:ea typeface="Cambria" pitchFamily="18" charset="0"/>
              </a:rPr>
              <a:t>Remember!!</a:t>
            </a:r>
          </a:p>
        </p:txBody>
      </p:sp>
      <p:sp>
        <p:nvSpPr>
          <p:cNvPr id="14" name="Rounded Rectangle 12">
            <a:extLst>
              <a:ext uri="{FF2B5EF4-FFF2-40B4-BE49-F238E27FC236}">
                <a16:creationId xmlns:a16="http://schemas.microsoft.com/office/drawing/2014/main" id="{291FFD59-4D54-820F-849C-F174009A1DAE}"/>
              </a:ext>
            </a:extLst>
          </p:cNvPr>
          <p:cNvSpPr/>
          <p:nvPr/>
        </p:nvSpPr>
        <p:spPr>
          <a:xfrm>
            <a:off x="1171240" y="3610113"/>
            <a:ext cx="945661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u="sng" dirty="0" err="1">
                <a:solidFill>
                  <a:schemeClr val="tx1"/>
                </a:solidFill>
                <a:latin typeface="Comic Sans MS" pitchFamily="66" charset="0"/>
              </a:rPr>
              <a:t>Eg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: My dog is </a:t>
            </a:r>
            <a:r>
              <a:rPr lang="en-US" sz="2800" b="1" u="sng" dirty="0">
                <a:solidFill>
                  <a:schemeClr val="tx1"/>
                </a:solidFill>
                <a:latin typeface="Comic Sans MS" pitchFamily="66" charset="0"/>
              </a:rPr>
              <a:t>really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 smart.</a:t>
            </a:r>
          </a:p>
        </p:txBody>
      </p:sp>
      <p:sp>
        <p:nvSpPr>
          <p:cNvPr id="5" name="Rounded Rectangle 12">
            <a:extLst>
              <a:ext uri="{FF2B5EF4-FFF2-40B4-BE49-F238E27FC236}">
                <a16:creationId xmlns:a16="http://schemas.microsoft.com/office/drawing/2014/main" id="{0DE81185-4072-ADE9-0699-8CEAFB24B021}"/>
              </a:ext>
            </a:extLst>
          </p:cNvPr>
          <p:cNvSpPr/>
          <p:nvPr/>
        </p:nvSpPr>
        <p:spPr>
          <a:xfrm>
            <a:off x="2046705" y="4547523"/>
            <a:ext cx="945661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500" i="1" dirty="0">
                <a:solidFill>
                  <a:srgbClr val="FF0000"/>
                </a:solidFill>
                <a:latin typeface="Comic Sans MS" pitchFamily="66" charset="0"/>
              </a:rPr>
              <a:t>really</a:t>
            </a:r>
            <a:r>
              <a:rPr lang="en-US" sz="3500" i="1" dirty="0">
                <a:solidFill>
                  <a:schemeClr val="tx1"/>
                </a:solidFill>
                <a:latin typeface="Comic Sans MS" pitchFamily="66" charset="0"/>
              </a:rPr>
              <a:t> </a:t>
            </a:r>
            <a:r>
              <a:rPr lang="en-US" sz="3500" dirty="0">
                <a:solidFill>
                  <a:schemeClr val="tx1"/>
                </a:solidFill>
                <a:latin typeface="Comic Sans MS" pitchFamily="66" charset="0"/>
              </a:rPr>
              <a:t>+ adv</a:t>
            </a:r>
          </a:p>
        </p:txBody>
      </p:sp>
      <p:sp>
        <p:nvSpPr>
          <p:cNvPr id="12" name="Rounded Rectangle 12">
            <a:extLst>
              <a:ext uri="{FF2B5EF4-FFF2-40B4-BE49-F238E27FC236}">
                <a16:creationId xmlns:a16="http://schemas.microsoft.com/office/drawing/2014/main" id="{4589836A-E4DE-D79D-10C6-3B6C2944EC7C}"/>
              </a:ext>
            </a:extLst>
          </p:cNvPr>
          <p:cNvSpPr/>
          <p:nvPr/>
        </p:nvSpPr>
        <p:spPr>
          <a:xfrm>
            <a:off x="2046704" y="2858309"/>
            <a:ext cx="945661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500" i="1" dirty="0">
                <a:solidFill>
                  <a:srgbClr val="FF0000"/>
                </a:solidFill>
                <a:latin typeface="Comic Sans MS" pitchFamily="66" charset="0"/>
              </a:rPr>
              <a:t>really</a:t>
            </a:r>
            <a:r>
              <a:rPr lang="en-US" sz="3500" dirty="0">
                <a:solidFill>
                  <a:schemeClr val="tx1"/>
                </a:solidFill>
                <a:latin typeface="Comic Sans MS" pitchFamily="66" charset="0"/>
              </a:rPr>
              <a:t> + adj</a:t>
            </a:r>
          </a:p>
        </p:txBody>
      </p:sp>
      <p:sp>
        <p:nvSpPr>
          <p:cNvPr id="16" name="Rounded Rectangle 12">
            <a:extLst>
              <a:ext uri="{FF2B5EF4-FFF2-40B4-BE49-F238E27FC236}">
                <a16:creationId xmlns:a16="http://schemas.microsoft.com/office/drawing/2014/main" id="{057C1A77-7D39-C0E8-DC98-186C157FAE9F}"/>
              </a:ext>
            </a:extLst>
          </p:cNvPr>
          <p:cNvSpPr/>
          <p:nvPr/>
        </p:nvSpPr>
        <p:spPr>
          <a:xfrm>
            <a:off x="1171239" y="5271030"/>
            <a:ext cx="945661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u="sng" dirty="0" err="1">
                <a:solidFill>
                  <a:schemeClr val="tx1"/>
                </a:solidFill>
                <a:latin typeface="Comic Sans MS" pitchFamily="66" charset="0"/>
              </a:rPr>
              <a:t>Eg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: She drives her car </a:t>
            </a:r>
            <a:r>
              <a:rPr lang="en-US" sz="2800" b="1" u="sng" dirty="0">
                <a:solidFill>
                  <a:schemeClr val="tx1"/>
                </a:solidFill>
                <a:latin typeface="Comic Sans MS" pitchFamily="66" charset="0"/>
              </a:rPr>
              <a:t>really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 fast.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ED75011-4678-79FB-2DAA-B0131BD9ED8B}"/>
              </a:ext>
            </a:extLst>
          </p:cNvPr>
          <p:cNvSpPr/>
          <p:nvPr/>
        </p:nvSpPr>
        <p:spPr>
          <a:xfrm>
            <a:off x="2046704" y="3019746"/>
            <a:ext cx="2727234" cy="77614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D07B2AB-186F-68A8-1A0B-ABCF3653B0FA}"/>
              </a:ext>
            </a:extLst>
          </p:cNvPr>
          <p:cNvSpPr/>
          <p:nvPr/>
        </p:nvSpPr>
        <p:spPr>
          <a:xfrm>
            <a:off x="2046704" y="4684645"/>
            <a:ext cx="2727234" cy="77614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Graphic 19" descr="Badge 1 outline">
            <a:extLst>
              <a:ext uri="{FF2B5EF4-FFF2-40B4-BE49-F238E27FC236}">
                <a16:creationId xmlns:a16="http://schemas.microsoft.com/office/drawing/2014/main" id="{E48785DA-F722-BBA4-1E43-86693645DEE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50081" y="2971800"/>
            <a:ext cx="914400" cy="914400"/>
          </a:xfrm>
          <a:prstGeom prst="rect">
            <a:avLst/>
          </a:prstGeom>
        </p:spPr>
      </p:pic>
      <p:pic>
        <p:nvPicPr>
          <p:cNvPr id="22" name="Graphic 21" descr="Badge outline">
            <a:extLst>
              <a:ext uri="{FF2B5EF4-FFF2-40B4-BE49-F238E27FC236}">
                <a16:creationId xmlns:a16="http://schemas.microsoft.com/office/drawing/2014/main" id="{81A8475D-8F60-6AA4-5D09-3A834657DBB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50081" y="4611756"/>
            <a:ext cx="914400" cy="914400"/>
          </a:xfrm>
          <a:prstGeom prst="rect">
            <a:avLst/>
          </a:prstGeom>
        </p:spPr>
      </p:pic>
      <p:pic>
        <p:nvPicPr>
          <p:cNvPr id="23" name="Graphic 22" descr="Badge 3 outline">
            <a:extLst>
              <a:ext uri="{FF2B5EF4-FFF2-40B4-BE49-F238E27FC236}">
                <a16:creationId xmlns:a16="http://schemas.microsoft.com/office/drawing/2014/main" id="{05825D6D-F437-5568-7AD9-71A0A02BE53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648380" y="3513607"/>
            <a:ext cx="914400" cy="91440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418937FD-CDAC-31FE-7694-938487F53294}"/>
              </a:ext>
            </a:extLst>
          </p:cNvPr>
          <p:cNvSpPr/>
          <p:nvPr/>
        </p:nvSpPr>
        <p:spPr>
          <a:xfrm>
            <a:off x="7686428" y="3583508"/>
            <a:ext cx="2316578" cy="77614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12">
            <a:extLst>
              <a:ext uri="{FF2B5EF4-FFF2-40B4-BE49-F238E27FC236}">
                <a16:creationId xmlns:a16="http://schemas.microsoft.com/office/drawing/2014/main" id="{DA8F59AB-A632-A37B-6F11-CBE50C2334BD}"/>
              </a:ext>
            </a:extLst>
          </p:cNvPr>
          <p:cNvSpPr/>
          <p:nvPr/>
        </p:nvSpPr>
        <p:spPr>
          <a:xfrm>
            <a:off x="7730454" y="3409649"/>
            <a:ext cx="3439513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500" i="1" dirty="0">
                <a:solidFill>
                  <a:srgbClr val="FF0000"/>
                </a:solidFill>
                <a:latin typeface="Comic Sans MS" pitchFamily="66" charset="0"/>
              </a:rPr>
              <a:t>really</a:t>
            </a:r>
            <a:r>
              <a:rPr lang="en-US" sz="3500" dirty="0">
                <a:solidFill>
                  <a:schemeClr val="tx1"/>
                </a:solidFill>
                <a:latin typeface="Comic Sans MS" pitchFamily="66" charset="0"/>
              </a:rPr>
              <a:t> + v</a:t>
            </a:r>
          </a:p>
        </p:txBody>
      </p:sp>
      <p:sp>
        <p:nvSpPr>
          <p:cNvPr id="26" name="Rounded Rectangle 12">
            <a:extLst>
              <a:ext uri="{FF2B5EF4-FFF2-40B4-BE49-F238E27FC236}">
                <a16:creationId xmlns:a16="http://schemas.microsoft.com/office/drawing/2014/main" id="{43D193B3-AB77-BE38-F00A-35F4749FEE87}"/>
              </a:ext>
            </a:extLst>
          </p:cNvPr>
          <p:cNvSpPr/>
          <p:nvPr/>
        </p:nvSpPr>
        <p:spPr>
          <a:xfrm>
            <a:off x="6799248" y="4176899"/>
            <a:ext cx="5149067" cy="105038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u="sng" dirty="0" err="1">
                <a:solidFill>
                  <a:schemeClr val="tx1"/>
                </a:solidFill>
                <a:latin typeface="Comic Sans MS" pitchFamily="66" charset="0"/>
              </a:rPr>
              <a:t>Eg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: Joe </a:t>
            </a:r>
            <a:r>
              <a:rPr lang="en-US" sz="2800" b="1" u="sng" dirty="0">
                <a:solidFill>
                  <a:schemeClr val="tx1"/>
                </a:solidFill>
                <a:latin typeface="Comic Sans MS" pitchFamily="66" charset="0"/>
              </a:rPr>
              <a:t>really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 want</a:t>
            </a:r>
            <a:r>
              <a:rPr lang="en-US" sz="2800" u="sng" dirty="0">
                <a:solidFill>
                  <a:schemeClr val="tx2">
                    <a:lumMod val="50000"/>
                  </a:schemeClr>
                </a:solidFill>
                <a:latin typeface="Comic Sans MS" pitchFamily="66" charset="0"/>
              </a:rPr>
              <a:t>s</a:t>
            </a:r>
            <a:r>
              <a:rPr lang="en-US" sz="2800" dirty="0">
                <a:solidFill>
                  <a:schemeClr val="tx1"/>
                </a:solidFill>
                <a:latin typeface="Comic Sans MS" pitchFamily="66" charset="0"/>
              </a:rPr>
              <a:t> a pet.</a:t>
            </a:r>
          </a:p>
        </p:txBody>
      </p:sp>
    </p:spTree>
    <p:extLst>
      <p:ext uri="{BB962C8B-B14F-4D97-AF65-F5344CB8AC3E}">
        <p14:creationId xmlns:p14="http://schemas.microsoft.com/office/powerpoint/2010/main" val="7388376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  <p:sndAc>
          <p:stSnd>
            <p:snd r:embed="rId2" name="cashreg.wav"/>
          </p:stSnd>
        </p:sndAc>
      </p:transition>
    </mc:Choice>
    <mc:Fallback xmlns="">
      <p:transition spd="slow">
        <p:fade/>
        <p:sndAc>
          <p:stSnd>
            <p:snd r:embed="rId12" name="cashreg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ound 18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5" grpId="0"/>
      <p:bldP spid="12" grpId="0"/>
      <p:bldP spid="16" grpId="0"/>
      <p:bldP spid="17" grpId="0" animBg="1"/>
      <p:bldP spid="18" grpId="0" animBg="1"/>
      <p:bldP spid="24" grpId="0" animBg="1"/>
      <p:bldP spid="25" grpId="0"/>
      <p:bldP spid="2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28"/>
          <p:cNvSpPr/>
          <p:nvPr/>
        </p:nvSpPr>
        <p:spPr>
          <a:xfrm>
            <a:off x="4074705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07046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7937602" y="4103684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3903550" y="6603005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6100630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/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47155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0" y="212478"/>
            <a:ext cx="434339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048" name="TextBox 2047">
            <a:extLst>
              <a:ext uri="{FF2B5EF4-FFF2-40B4-BE49-F238E27FC236}">
                <a16:creationId xmlns:a16="http://schemas.microsoft.com/office/drawing/2014/main" id="{76925E63-247A-006D-14DB-48F859DD445C}"/>
              </a:ext>
            </a:extLst>
          </p:cNvPr>
          <p:cNvSpPr txBox="1"/>
          <p:nvPr/>
        </p:nvSpPr>
        <p:spPr>
          <a:xfrm>
            <a:off x="15820" y="315760"/>
            <a:ext cx="37898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4 </a:t>
            </a:r>
            <a:r>
              <a:rPr lang="en-US" sz="2800" dirty="0">
                <a:latin typeface="Comic Sans MS" panose="030F0702030302020204" pitchFamily="66" charset="0"/>
              </a:rPr>
              <a:t>	</a:t>
            </a:r>
            <a:r>
              <a:rPr lang="vi-VN" sz="2800" dirty="0">
                <a:latin typeface="Comic Sans MS" panose="030F0702030302020204" pitchFamily="66" charset="0"/>
              </a:rPr>
              <a:t>Listen and read.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1012230" y="1370230"/>
            <a:ext cx="74572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1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 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My dog is </a:t>
            </a:r>
            <a:r>
              <a:rPr lang="vi-VN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really smart</a:t>
            </a:r>
            <a:r>
              <a:rPr lang="vi-VN" sz="3200" dirty="0">
                <a:latin typeface="Comic Sans MS" panose="030F0702030302020204" pitchFamily="66" charset="0"/>
              </a:rPr>
              <a:t>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pic>
        <p:nvPicPr>
          <p:cNvPr id="2050" name="Picture 2049">
            <a:extLst>
              <a:ext uri="{FF2B5EF4-FFF2-40B4-BE49-F238E27FC236}">
                <a16:creationId xmlns:a16="http://schemas.microsoft.com/office/drawing/2014/main" id="{053E128B-27BF-CF77-5BCD-178E51259B2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64859" y="-382095"/>
            <a:ext cx="457910" cy="219559"/>
          </a:xfrm>
          <a:prstGeom prst="rect">
            <a:avLst/>
          </a:prstGeom>
        </p:spPr>
      </p:pic>
      <p:sp>
        <p:nvSpPr>
          <p:cNvPr id="2057" name="TextBox 2056">
            <a:extLst>
              <a:ext uri="{FF2B5EF4-FFF2-40B4-BE49-F238E27FC236}">
                <a16:creationId xmlns:a16="http://schemas.microsoft.com/office/drawing/2014/main" id="{83670CE5-3229-5E92-68BD-521258AD1BC3}"/>
              </a:ext>
            </a:extLst>
          </p:cNvPr>
          <p:cNvSpPr txBox="1"/>
          <p:nvPr/>
        </p:nvSpPr>
        <p:spPr>
          <a:xfrm>
            <a:off x="1012230" y="2464550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2 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This park is a </a:t>
            </a:r>
            <a:r>
              <a:rPr lang="vi-VN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really interesting </a:t>
            </a:r>
            <a:r>
              <a:rPr lang="vi-VN" sz="3200" dirty="0">
                <a:latin typeface="Comic Sans MS" panose="030F0702030302020204" pitchFamily="66" charset="0"/>
              </a:rPr>
              <a:t>place to visit.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pic>
        <p:nvPicPr>
          <p:cNvPr id="2059" name="Picture 2058">
            <a:extLst>
              <a:ext uri="{FF2B5EF4-FFF2-40B4-BE49-F238E27FC236}">
                <a16:creationId xmlns:a16="http://schemas.microsoft.com/office/drawing/2014/main" id="{CAF85CDC-8876-C654-C425-8428E931A9B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2053" name="TextBox 2052">
            <a:extLst>
              <a:ext uri="{FF2B5EF4-FFF2-40B4-BE49-F238E27FC236}">
                <a16:creationId xmlns:a16="http://schemas.microsoft.com/office/drawing/2014/main" id="{AF9A667E-6AF7-79C5-1191-F7CBA3DABCEB}"/>
              </a:ext>
            </a:extLst>
          </p:cNvPr>
          <p:cNvSpPr txBox="1"/>
          <p:nvPr/>
        </p:nvSpPr>
        <p:spPr>
          <a:xfrm>
            <a:off x="1012229" y="3607611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3 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She </a:t>
            </a:r>
            <a:r>
              <a:rPr lang="vi-VN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really loves </a:t>
            </a:r>
            <a:r>
              <a:rPr lang="vi-VN" sz="3200" dirty="0">
                <a:latin typeface="Comic Sans MS" panose="030F0702030302020204" pitchFamily="66" charset="0"/>
              </a:rPr>
              <a:t>her cat.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4" name="TextBox 2053">
            <a:extLst>
              <a:ext uri="{FF2B5EF4-FFF2-40B4-BE49-F238E27FC236}">
                <a16:creationId xmlns:a16="http://schemas.microsoft.com/office/drawing/2014/main" id="{C8487EE3-4637-F3A7-811C-F1808C358C7C}"/>
              </a:ext>
            </a:extLst>
          </p:cNvPr>
          <p:cNvSpPr txBox="1"/>
          <p:nvPr/>
        </p:nvSpPr>
        <p:spPr>
          <a:xfrm>
            <a:off x="1027965" y="4750579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4 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I don’t </a:t>
            </a:r>
            <a:r>
              <a:rPr lang="vi-VN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really want </a:t>
            </a:r>
            <a:r>
              <a:rPr lang="vi-VN" sz="3200" dirty="0">
                <a:latin typeface="Comic Sans MS" panose="030F0702030302020204" pitchFamily="66" charset="0"/>
              </a:rPr>
              <a:t>to have a pet.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5" name="TextBox 2054">
            <a:extLst>
              <a:ext uri="{FF2B5EF4-FFF2-40B4-BE49-F238E27FC236}">
                <a16:creationId xmlns:a16="http://schemas.microsoft.com/office/drawing/2014/main" id="{ECED7E8F-9F6F-85AB-9E14-10A23580B577}"/>
              </a:ext>
            </a:extLst>
          </p:cNvPr>
          <p:cNvSpPr txBox="1"/>
          <p:nvPr/>
        </p:nvSpPr>
        <p:spPr>
          <a:xfrm>
            <a:off x="1027965" y="5858837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5 </a:t>
            </a:r>
            <a:r>
              <a:rPr lang="en-US" sz="3200" dirty="0">
                <a:latin typeface="Comic Sans MS" panose="030F0702030302020204" pitchFamily="66" charset="0"/>
              </a:rPr>
              <a:t> </a:t>
            </a:r>
            <a:r>
              <a:rPr lang="vi-VN" sz="3200" dirty="0">
                <a:latin typeface="Comic Sans MS" panose="030F0702030302020204" pitchFamily="66" charset="0"/>
              </a:rPr>
              <a:t>She’s driving </a:t>
            </a:r>
            <a:r>
              <a:rPr lang="vi-VN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really fast</a:t>
            </a:r>
            <a:r>
              <a:rPr lang="vi-VN" sz="3200" dirty="0">
                <a:latin typeface="Comic Sans MS" panose="030F0702030302020204" pitchFamily="66" charset="0"/>
              </a:rPr>
              <a:t>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pic>
        <p:nvPicPr>
          <p:cNvPr id="2056" name="Picture 2055">
            <a:extLst>
              <a:ext uri="{FF2B5EF4-FFF2-40B4-BE49-F238E27FC236}">
                <a16:creationId xmlns:a16="http://schemas.microsoft.com/office/drawing/2014/main" id="{9BEE433D-4193-37C7-735A-7DD85BE51D1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02634" y="843613"/>
            <a:ext cx="1456432" cy="128621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58" name="Picture 2057">
            <a:extLst>
              <a:ext uri="{FF2B5EF4-FFF2-40B4-BE49-F238E27FC236}">
                <a16:creationId xmlns:a16="http://schemas.microsoft.com/office/drawing/2014/main" id="{3EC6FF9B-CB29-CDE5-AD67-F6BAB8A53DA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02634" y="2091890"/>
            <a:ext cx="1453098" cy="116347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64" name="Picture 2063">
            <a:extLst>
              <a:ext uri="{FF2B5EF4-FFF2-40B4-BE49-F238E27FC236}">
                <a16:creationId xmlns:a16="http://schemas.microsoft.com/office/drawing/2014/main" id="{4FF51717-34C2-AC54-F08F-74299B73E12C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8"/>
          <a:stretch/>
        </p:blipFill>
        <p:spPr>
          <a:xfrm>
            <a:off x="10193823" y="3212948"/>
            <a:ext cx="1461909" cy="11777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67" name="Picture 2066">
            <a:extLst>
              <a:ext uri="{FF2B5EF4-FFF2-40B4-BE49-F238E27FC236}">
                <a16:creationId xmlns:a16="http://schemas.microsoft.com/office/drawing/2014/main" id="{0B9EC110-273F-342E-1BCF-ED0766EDB8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22292" y="5513114"/>
            <a:ext cx="1503127" cy="131651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68" name="Picture 2067">
            <a:extLst>
              <a:ext uri="{FF2B5EF4-FFF2-40B4-BE49-F238E27FC236}">
                <a16:creationId xmlns:a16="http://schemas.microsoft.com/office/drawing/2014/main" id="{C76CDBC7-133C-BA30-EF7D-7D8813BE3D6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02632" y="4345843"/>
            <a:ext cx="1503127" cy="118919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49" name="Track 11.8">
            <a:hlinkClick r:id="" action="ppaction://media"/>
            <a:extLst>
              <a:ext uri="{FF2B5EF4-FFF2-40B4-BE49-F238E27FC236}">
                <a16:creationId xmlns:a16="http://schemas.microsoft.com/office/drawing/2014/main" id="{C494095A-5508-7676-B702-4158230545E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735" end="2359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82525" y="1472970"/>
            <a:ext cx="406400" cy="406400"/>
          </a:xfrm>
          <a:prstGeom prst="rect">
            <a:avLst/>
          </a:prstGeom>
        </p:spPr>
      </p:pic>
      <p:pic>
        <p:nvPicPr>
          <p:cNvPr id="2051" name="Track 11.8">
            <a:hlinkClick r:id="" action="ppaction://media"/>
            <a:extLst>
              <a:ext uri="{FF2B5EF4-FFF2-40B4-BE49-F238E27FC236}">
                <a16:creationId xmlns:a16="http://schemas.microsoft.com/office/drawing/2014/main" id="{7FF6F12C-7903-62D3-DED3-A0215784586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855" end="16453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82525" y="2614460"/>
            <a:ext cx="406400" cy="406400"/>
          </a:xfrm>
          <a:prstGeom prst="rect">
            <a:avLst/>
          </a:prstGeom>
        </p:spPr>
      </p:pic>
      <p:pic>
        <p:nvPicPr>
          <p:cNvPr id="2052" name="Track 11.8">
            <a:hlinkClick r:id="" action="ppaction://media"/>
            <a:extLst>
              <a:ext uri="{FF2B5EF4-FFF2-40B4-BE49-F238E27FC236}">
                <a16:creationId xmlns:a16="http://schemas.microsoft.com/office/drawing/2014/main" id="{1FC75DB6-75B4-C6BF-B0D9-1F00A87B1A4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578" end="10725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76297" y="3613361"/>
            <a:ext cx="406400" cy="406400"/>
          </a:xfrm>
          <a:prstGeom prst="rect">
            <a:avLst/>
          </a:prstGeom>
        </p:spPr>
      </p:pic>
      <p:pic>
        <p:nvPicPr>
          <p:cNvPr id="2060" name="Track 11.8">
            <a:hlinkClick r:id="" action="ppaction://media"/>
            <a:extLst>
              <a:ext uri="{FF2B5EF4-FFF2-40B4-BE49-F238E27FC236}">
                <a16:creationId xmlns:a16="http://schemas.microsoft.com/office/drawing/2014/main" id="{6B6AA473-C08E-0866-5BB4-E9EF90525E8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925" end="535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85106" y="4794538"/>
            <a:ext cx="406400" cy="406400"/>
          </a:xfrm>
          <a:prstGeom prst="rect">
            <a:avLst/>
          </a:prstGeom>
        </p:spPr>
      </p:pic>
      <p:pic>
        <p:nvPicPr>
          <p:cNvPr id="2061" name="Track 11.8">
            <a:hlinkClick r:id="" action="ppaction://media"/>
            <a:extLst>
              <a:ext uri="{FF2B5EF4-FFF2-40B4-BE49-F238E27FC236}">
                <a16:creationId xmlns:a16="http://schemas.microsoft.com/office/drawing/2014/main" id="{3CDEE5EE-7051-71E8-FF17-E1A6AFFF94C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9252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90913" y="5948024"/>
            <a:ext cx="406400" cy="406400"/>
          </a:xfrm>
          <a:prstGeom prst="rect">
            <a:avLst/>
          </a:prstGeom>
        </p:spPr>
      </p:pic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3991970" y="32773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101" fill="hold"/>
                                        <p:tgtEl>
                                          <p:spTgt spid="20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6124" fill="hold"/>
                                        <p:tgtEl>
                                          <p:spTgt spid="20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4129" fill="hold"/>
                                        <p:tgtEl>
                                          <p:spTgt spid="20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4151" fill="hold"/>
                                        <p:tgtEl>
                                          <p:spTgt spid="20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4180" fill="hold"/>
                                        <p:tgtEl>
                                          <p:spTgt spid="20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"/>
                </p:tgtEl>
              </p:cMediaNode>
            </p:audio>
            <p:audio>
              <p:cMediaNode vol="8000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51"/>
                </p:tgtEl>
              </p:cMediaNode>
            </p:audio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52"/>
                </p:tgtEl>
              </p:cMediaNode>
            </p:audio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0"/>
                </p:tgtEl>
              </p:cMediaNode>
            </p:audio>
            <p:audio>
              <p:cMediaNode vol="80000">
                <p:cTn id="5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1"/>
                </p:tgtEl>
              </p:cMediaNode>
            </p:audio>
          </p:childTnLst>
        </p:cTn>
      </p:par>
    </p:tnLst>
    <p:bldLst>
      <p:bldP spid="515" grpId="0"/>
      <p:bldP spid="2057" grpId="0"/>
      <p:bldP spid="2053" grpId="0"/>
      <p:bldP spid="2054" grpId="0"/>
      <p:bldP spid="205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735186" y="3619518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EBC936CC-2D9A-B33B-27B6-455D9E728D8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2" name="Picture 2" descr="Bay, Chim, Lông Vũ, Màu Vàng, Cánh">
            <a:extLst>
              <a:ext uri="{FF2B5EF4-FFF2-40B4-BE49-F238E27FC236}">
                <a16:creationId xmlns:a16="http://schemas.microsoft.com/office/drawing/2014/main" id="{D1EFC4A9-4083-0FCC-E7DB-819434D7F9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 descr="Hoa, Kế Hoạch Nồi, Nhà Máy, Khiêu Vũ">
            <a:extLst>
              <a:ext uri="{FF2B5EF4-FFF2-40B4-BE49-F238E27FC236}">
                <a16:creationId xmlns:a16="http://schemas.microsoft.com/office/drawing/2014/main" id="{AA1FCA6C-CE61-7FB1-8F62-7E3F23DD83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04491D9-4151-6805-840C-2CF7B6F109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  <p:sp>
        <p:nvSpPr>
          <p:cNvPr id="9" name="Google Shape;8552;p56">
            <a:extLst>
              <a:ext uri="{FF2B5EF4-FFF2-40B4-BE49-F238E27FC236}">
                <a16:creationId xmlns:a16="http://schemas.microsoft.com/office/drawing/2014/main" id="{6B163E06-8124-AABD-2B7F-3C6693F8EFE6}"/>
              </a:ext>
            </a:extLst>
          </p:cNvPr>
          <p:cNvSpPr/>
          <p:nvPr/>
        </p:nvSpPr>
        <p:spPr>
          <a:xfrm rot="10800000" flipH="1">
            <a:off x="3266872" y="5093557"/>
            <a:ext cx="5652539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47DA66FE-D05A-B207-F4F3-694072475DA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045658" y="5194117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Find and correct a mistake</a:t>
            </a:r>
            <a:r>
              <a:rPr lang="en-US" sz="2800" dirty="0">
                <a:latin typeface="Comic Sans MS" panose="030F0702030302020204" pitchFamily="66" charset="0"/>
              </a:rPr>
              <a:t>.</a:t>
            </a:r>
            <a:endParaRPr sz="28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p:transition spd="slow">
    <p:cover/>
    <p:sndAc>
      <p:stSnd>
        <p:snd r:embed="rId3" name="chimes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" descr="Flower, Branch, Corolla, Wreath, Lease">
            <a:extLst>
              <a:ext uri="{FF2B5EF4-FFF2-40B4-BE49-F238E27FC236}">
                <a16:creationId xmlns:a16="http://schemas.microsoft.com/office/drawing/2014/main" id="{42AC5EED-4F63-7599-FB6B-AA3DFD73A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7" y="-50977"/>
            <a:ext cx="12287693" cy="72699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E116A27D-5E36-DDAD-669A-254645338259}"/>
              </a:ext>
            </a:extLst>
          </p:cNvPr>
          <p:cNvSpPr/>
          <p:nvPr/>
        </p:nvSpPr>
        <p:spPr>
          <a:xfrm>
            <a:off x="-1594304" y="-818148"/>
            <a:ext cx="8697432" cy="512836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E398403-1E5F-A0BB-B731-1620D6940882}"/>
              </a:ext>
            </a:extLst>
          </p:cNvPr>
          <p:cNvSpPr/>
          <p:nvPr/>
        </p:nvSpPr>
        <p:spPr>
          <a:xfrm>
            <a:off x="4324485" y="2807367"/>
            <a:ext cx="9380881" cy="5475463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A0CA1EA-B629-5896-6EC7-E7371134FA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9835" y="225742"/>
            <a:ext cx="10744256" cy="6858000"/>
          </a:xfrm>
          <a:prstGeom prst="rect">
            <a:avLst/>
          </a:prstGeom>
        </p:spPr>
      </p:pic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10663239" y="1317570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1608372" y="1139748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2129845" y="1875205"/>
            <a:ext cx="760347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5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latin typeface="Comic Sans MS" panose="030F0702030302020204" pitchFamily="66" charset="0"/>
              </a:rPr>
              <a:t>Unit 11:</a:t>
            </a:r>
          </a:p>
          <a:p>
            <a:pPr algn="ctr"/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ANIMALS</a:t>
            </a:r>
            <a:endParaRPr lang="en-US" sz="6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3715530" y="3692612"/>
            <a:ext cx="5417838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3715530" y="3789539"/>
            <a:ext cx="51413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latin typeface="Comic Sans MS" panose="030F0702030302020204" pitchFamily="66" charset="0"/>
              </a:rPr>
              <a:t>Lesson 3 – Part 4,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5,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6</a:t>
            </a:r>
            <a:endParaRPr lang="en-US" sz="3600" dirty="0">
              <a:latin typeface="Comic Sans MS" panose="030F0702030302020204" pitchFamily="66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37C808-6EA7-31C4-ECFF-1C7F6C0FBF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1048" name="Picture 24" descr="Hoa, Kế Hoạch Nồi, Nhà Máy, Khiêu Vũ">
            <a:extLst>
              <a:ext uri="{FF2B5EF4-FFF2-40B4-BE49-F238E27FC236}">
                <a16:creationId xmlns:a16="http://schemas.microsoft.com/office/drawing/2014/main" id="{B78227CC-9D01-1593-5968-DBAB853A01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6" y="5192893"/>
            <a:ext cx="2177692" cy="2280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Oval 63">
            <a:hlinkClick r:id="rId4" action="ppaction://hlinksldjump"/>
            <a:extLst>
              <a:ext uri="{FF2B5EF4-FFF2-40B4-BE49-F238E27FC236}">
                <a16:creationId xmlns:a16="http://schemas.microsoft.com/office/drawing/2014/main" id="{61852BE2-B519-4B78-BA71-C363745633C6}"/>
              </a:ext>
            </a:extLst>
          </p:cNvPr>
          <p:cNvSpPr/>
          <p:nvPr/>
        </p:nvSpPr>
        <p:spPr>
          <a:xfrm>
            <a:off x="6400800" y="1568247"/>
            <a:ext cx="601701" cy="536999"/>
          </a:xfrm>
          <a:prstGeom prst="ellipse">
            <a:avLst/>
          </a:prstGeom>
          <a:solidFill>
            <a:srgbClr val="9F79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5</a:t>
            </a:r>
          </a:p>
        </p:txBody>
      </p:sp>
      <p:pic>
        <p:nvPicPr>
          <p:cNvPr id="5" name="5">
            <a:hlinkClick r:id="rId4" action="ppaction://hlinksldjump"/>
            <a:extLst>
              <a:ext uri="{FF2B5EF4-FFF2-40B4-BE49-F238E27FC236}">
                <a16:creationId xmlns:a16="http://schemas.microsoft.com/office/drawing/2014/main" id="{B3B67745-CAA1-4450-A9CB-61847E3166A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2195" y="292523"/>
            <a:ext cx="1820463" cy="1751285"/>
          </a:xfrm>
          <a:prstGeom prst="rect">
            <a:avLst/>
          </a:prstGeom>
        </p:spPr>
      </p:pic>
      <p:sp>
        <p:nvSpPr>
          <p:cNvPr id="63" name="Oval 62">
            <a:hlinkClick r:id="rId6" action="ppaction://hlinksldjump"/>
            <a:extLst>
              <a:ext uri="{FF2B5EF4-FFF2-40B4-BE49-F238E27FC236}">
                <a16:creationId xmlns:a16="http://schemas.microsoft.com/office/drawing/2014/main" id="{A9D48011-2F4F-407F-BC95-04A9F8CF1D22}"/>
              </a:ext>
            </a:extLst>
          </p:cNvPr>
          <p:cNvSpPr/>
          <p:nvPr/>
        </p:nvSpPr>
        <p:spPr>
          <a:xfrm>
            <a:off x="3463457" y="2861197"/>
            <a:ext cx="670646" cy="567803"/>
          </a:xfrm>
          <a:prstGeom prst="ellipse">
            <a:avLst/>
          </a:prstGeom>
          <a:solidFill>
            <a:srgbClr val="E9AA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4</a:t>
            </a:r>
          </a:p>
        </p:txBody>
      </p:sp>
      <p:pic>
        <p:nvPicPr>
          <p:cNvPr id="9" name="4">
            <a:hlinkClick r:id="rId6" action="ppaction://hlinksldjump"/>
            <a:extLst>
              <a:ext uri="{FF2B5EF4-FFF2-40B4-BE49-F238E27FC236}">
                <a16:creationId xmlns:a16="http://schemas.microsoft.com/office/drawing/2014/main" id="{31E8C7EC-5ADF-4B52-81DA-19A71DD7904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1540" y="1900044"/>
            <a:ext cx="1749437" cy="1545336"/>
          </a:xfrm>
          <a:prstGeom prst="rect">
            <a:avLst/>
          </a:prstGeom>
        </p:spPr>
      </p:pic>
      <p:sp>
        <p:nvSpPr>
          <p:cNvPr id="62" name="Oval 61">
            <a:hlinkClick r:id="rId8" action="ppaction://hlinksldjump"/>
            <a:extLst>
              <a:ext uri="{FF2B5EF4-FFF2-40B4-BE49-F238E27FC236}">
                <a16:creationId xmlns:a16="http://schemas.microsoft.com/office/drawing/2014/main" id="{2D68B3E5-9131-42F1-9A38-93B49429375E}"/>
              </a:ext>
            </a:extLst>
          </p:cNvPr>
          <p:cNvSpPr/>
          <p:nvPr/>
        </p:nvSpPr>
        <p:spPr>
          <a:xfrm>
            <a:off x="10241907" y="2296175"/>
            <a:ext cx="603302" cy="565021"/>
          </a:xfrm>
          <a:prstGeom prst="ellipse">
            <a:avLst/>
          </a:prstGeom>
          <a:solidFill>
            <a:srgbClr val="668B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3</a:t>
            </a:r>
          </a:p>
        </p:txBody>
      </p:sp>
      <p:pic>
        <p:nvPicPr>
          <p:cNvPr id="17" name="3">
            <a:hlinkClick r:id="rId8" action="ppaction://hlinksldjump"/>
            <a:extLst>
              <a:ext uri="{FF2B5EF4-FFF2-40B4-BE49-F238E27FC236}">
                <a16:creationId xmlns:a16="http://schemas.microsoft.com/office/drawing/2014/main" id="{0AC88D0D-C6ED-4427-9F04-EFE3D66FDFD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6907" y="840609"/>
            <a:ext cx="1564105" cy="1545336"/>
          </a:xfrm>
          <a:prstGeom prst="rect">
            <a:avLst/>
          </a:prstGeom>
        </p:spPr>
      </p:pic>
      <p:sp>
        <p:nvSpPr>
          <p:cNvPr id="60" name="Oval 59">
            <a:hlinkClick r:id="rId10" action="ppaction://hlinksldjump"/>
            <a:extLst>
              <a:ext uri="{FF2B5EF4-FFF2-40B4-BE49-F238E27FC236}">
                <a16:creationId xmlns:a16="http://schemas.microsoft.com/office/drawing/2014/main" id="{2ADECC48-64C5-4065-A7FB-C2E1698BDBE4}"/>
              </a:ext>
            </a:extLst>
          </p:cNvPr>
          <p:cNvSpPr/>
          <p:nvPr/>
        </p:nvSpPr>
        <p:spPr>
          <a:xfrm>
            <a:off x="7331245" y="3611308"/>
            <a:ext cx="457200" cy="457200"/>
          </a:xfrm>
          <a:prstGeom prst="ellipse">
            <a:avLst/>
          </a:prstGeom>
          <a:solidFill>
            <a:srgbClr val="1BA3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1</a:t>
            </a:r>
          </a:p>
        </p:txBody>
      </p:sp>
      <p:pic>
        <p:nvPicPr>
          <p:cNvPr id="21" name="1">
            <a:hlinkClick r:id="rId10" action="ppaction://hlinksldjump"/>
            <a:extLst>
              <a:ext uri="{FF2B5EF4-FFF2-40B4-BE49-F238E27FC236}">
                <a16:creationId xmlns:a16="http://schemas.microsoft.com/office/drawing/2014/main" id="{A26CB5BD-9EBD-43C1-B03E-28EFF15618F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4148" y="2427731"/>
            <a:ext cx="1989880" cy="1934163"/>
          </a:xfrm>
          <a:prstGeom prst="rect">
            <a:avLst/>
          </a:prstGeom>
        </p:spPr>
      </p:pic>
      <p:sp>
        <p:nvSpPr>
          <p:cNvPr id="61" name="Oval 60">
            <a:hlinkClick r:id="rId12" action="ppaction://hlinksldjump"/>
            <a:extLst>
              <a:ext uri="{FF2B5EF4-FFF2-40B4-BE49-F238E27FC236}">
                <a16:creationId xmlns:a16="http://schemas.microsoft.com/office/drawing/2014/main" id="{62918738-F451-477C-8FD2-39EB360D393C}"/>
              </a:ext>
            </a:extLst>
          </p:cNvPr>
          <p:cNvSpPr/>
          <p:nvPr/>
        </p:nvSpPr>
        <p:spPr>
          <a:xfrm>
            <a:off x="1455866" y="2594344"/>
            <a:ext cx="670646" cy="724053"/>
          </a:xfrm>
          <a:prstGeom prst="ellipse">
            <a:avLst/>
          </a:prstGeom>
          <a:solidFill>
            <a:srgbClr val="3E61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2</a:t>
            </a:r>
          </a:p>
        </p:txBody>
      </p:sp>
      <p:pic>
        <p:nvPicPr>
          <p:cNvPr id="25" name="2">
            <a:hlinkClick r:id="rId12" action="ppaction://hlinksldjump"/>
            <a:extLst>
              <a:ext uri="{FF2B5EF4-FFF2-40B4-BE49-F238E27FC236}">
                <a16:creationId xmlns:a16="http://schemas.microsoft.com/office/drawing/2014/main" id="{A34AD667-5D16-44A7-BF26-41E72565265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478" y="1109912"/>
            <a:ext cx="2370005" cy="1751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E547C58-E03C-454C-8EB6-B1D4AB3122E2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627678" y="4332628"/>
            <a:ext cx="1030385" cy="1030385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AF431C90-0AEC-4B64-8486-EDE1AE305C5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80939" y="5357165"/>
            <a:ext cx="654716" cy="65471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871DB58-6C4D-B1EB-C7D2-BB855D16A3C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3481" y="3033926"/>
            <a:ext cx="2644197" cy="346779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F2555AF-F8F0-5186-61CB-085B670F93A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5655" y="4659360"/>
            <a:ext cx="3905263" cy="1952631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28F6A32-F0CA-0365-B444-450EB3F029C1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8445" y="-41442"/>
            <a:ext cx="4602977" cy="200954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C7B7E1E-8EE7-1806-892D-9C2337E40C78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9321" y="5241881"/>
            <a:ext cx="993358" cy="78759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A27F0351-32EF-C47A-5E6C-39CCDF6A7827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3986" y="5684523"/>
            <a:ext cx="993358" cy="7875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99A30D1E-A401-113F-DF38-99DDEAD01DD7}"/>
              </a:ext>
            </a:extLst>
          </p:cNvPr>
          <p:cNvSpPr/>
          <p:nvPr/>
        </p:nvSpPr>
        <p:spPr>
          <a:xfrm>
            <a:off x="2059435" y="4029563"/>
            <a:ext cx="855073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377"/>
            <a:r>
              <a:rPr lang="en-US" sz="7200" b="1" dirty="0">
                <a:solidFill>
                  <a:srgbClr val="7030A0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Catch a Butterfly 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EA96379D-20E4-C3D6-D926-00A46449C992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41" name="Google Shape;5943;p39">
            <a:extLst>
              <a:ext uri="{FF2B5EF4-FFF2-40B4-BE49-F238E27FC236}">
                <a16:creationId xmlns:a16="http://schemas.microsoft.com/office/drawing/2014/main" id="{646E8C55-6948-9F55-5B17-402FF351A641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0490280" y="5715509"/>
            <a:ext cx="1216409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highlight>
                  <a:srgbClr val="FFFF00"/>
                </a:highlight>
                <a:latin typeface="Comic Sans MS" panose="030F0702030302020204" pitchFamily="66" charset="0"/>
                <a:hlinkClick r:id="rId20" action="ppaction://hlinksldjump"/>
              </a:rPr>
              <a:t>Next</a:t>
            </a:r>
            <a:endParaRPr sz="2800" dirty="0">
              <a:highlight>
                <a:srgbClr val="FFFF00"/>
              </a:highlight>
              <a:latin typeface="Comic Sans MS" panose="030F0702030302020204" pitchFamily="66" charset="0"/>
              <a:hlinkClick r:id="rId20" action="ppaction://hlinksldjump"/>
            </a:endParaRPr>
          </a:p>
        </p:txBody>
      </p:sp>
    </p:spTree>
    <p:extLst>
      <p:ext uri="{BB962C8B-B14F-4D97-AF65-F5344CB8AC3E}">
        <p14:creationId xmlns:p14="http://schemas.microsoft.com/office/powerpoint/2010/main" val="4281345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2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0" presetClass="exit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  <p:bldLst>
      <p:bldP spid="64" grpId="0" animBg="1"/>
      <p:bldP spid="63" grpId="0" animBg="1"/>
      <p:bldP spid="62" grpId="0" animBg="1"/>
      <p:bldP spid="60" grpId="0" animBg="1"/>
      <p:bldP spid="61" grpId="0" animBg="1"/>
      <p:bldP spid="24" grpId="0"/>
      <p:bldP spid="24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689114" y="2497522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A. really smart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8" y="304801"/>
            <a:ext cx="11502887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endParaRPr lang="en-US" sz="44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  <a:p>
            <a:pPr defTabSz="914377"/>
            <a:r>
              <a:rPr lang="en-US" sz="44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Question 1: </a:t>
            </a:r>
            <a:r>
              <a:rPr lang="en-US" sz="4400" dirty="0">
                <a:solidFill>
                  <a:schemeClr val="tx1"/>
                </a:solidFill>
                <a:latin typeface="Comic Sans MS" panose="030F0702030302020204" pitchFamily="66" charset="0"/>
              </a:rPr>
              <a:t>My dog is ________.</a:t>
            </a:r>
          </a:p>
          <a:p>
            <a:pPr defTabSz="914377"/>
            <a:endParaRPr lang="en-US" sz="44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689114" y="3567638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B. </a:t>
            </a:r>
            <a:r>
              <a:rPr lang="en-US" sz="4800" b="1" dirty="0" err="1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smatr</a:t>
            </a:r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 really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689114" y="4637753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C. really </a:t>
            </a:r>
            <a:r>
              <a:rPr lang="en-US" sz="4800" b="1" dirty="0" err="1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smat</a:t>
            </a:r>
            <a:endParaRPr lang="en-US" sz="4800" b="1" dirty="0">
              <a:solidFill>
                <a:schemeClr val="bg1"/>
              </a:solidFill>
              <a:latin typeface="Patrick Hand" panose="020B0604020202020204" charset="0"/>
              <a:cs typeface="Times New Roman" panose="02020603050405020304" pitchFamily="18" charset="0"/>
            </a:endParaRP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689114" y="5707867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D. smart really</a:t>
            </a:r>
          </a:p>
        </p:txBody>
      </p:sp>
      <p:grpSp>
        <p:nvGrpSpPr>
          <p:cNvPr id="12" name="Google Shape;1207;p35">
            <a:extLst>
              <a:ext uri="{FF2B5EF4-FFF2-40B4-BE49-F238E27FC236}">
                <a16:creationId xmlns:a16="http://schemas.microsoft.com/office/drawing/2014/main" id="{01F46C14-59D0-1744-FD8A-99747919F10F}"/>
              </a:ext>
            </a:extLst>
          </p:cNvPr>
          <p:cNvGrpSpPr/>
          <p:nvPr/>
        </p:nvGrpSpPr>
        <p:grpSpPr>
          <a:xfrm rot="19587804">
            <a:off x="9236721" y="4139657"/>
            <a:ext cx="2591024" cy="2010168"/>
            <a:chOff x="1719600" y="414750"/>
            <a:chExt cx="370025" cy="246050"/>
          </a:xfrm>
        </p:grpSpPr>
        <p:sp>
          <p:nvSpPr>
            <p:cNvPr id="13" name="Google Shape;1208;p35">
              <a:extLst>
                <a:ext uri="{FF2B5EF4-FFF2-40B4-BE49-F238E27FC236}">
                  <a16:creationId xmlns:a16="http://schemas.microsoft.com/office/drawing/2014/main" id="{03A1DDF1-FD16-ADCC-0C16-77F594D5E0B9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09;p35">
              <a:extLst>
                <a:ext uri="{FF2B5EF4-FFF2-40B4-BE49-F238E27FC236}">
                  <a16:creationId xmlns:a16="http://schemas.microsoft.com/office/drawing/2014/main" id="{FF8A0C00-6838-ED20-8A89-31B657338EE2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0;p35">
              <a:extLst>
                <a:ext uri="{FF2B5EF4-FFF2-40B4-BE49-F238E27FC236}">
                  <a16:creationId xmlns:a16="http://schemas.microsoft.com/office/drawing/2014/main" id="{1B2CF760-563E-F91E-455D-9C5F34EFBF0E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211;p35">
              <a:extLst>
                <a:ext uri="{FF2B5EF4-FFF2-40B4-BE49-F238E27FC236}">
                  <a16:creationId xmlns:a16="http://schemas.microsoft.com/office/drawing/2014/main" id="{C9348B34-1097-0722-3194-1FB3B24881AA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212;p35">
              <a:extLst>
                <a:ext uri="{FF2B5EF4-FFF2-40B4-BE49-F238E27FC236}">
                  <a16:creationId xmlns:a16="http://schemas.microsoft.com/office/drawing/2014/main" id="{9ED4EB11-1647-E531-2B1F-08C52FEA8D64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13;p35">
              <a:extLst>
                <a:ext uri="{FF2B5EF4-FFF2-40B4-BE49-F238E27FC236}">
                  <a16:creationId xmlns:a16="http://schemas.microsoft.com/office/drawing/2014/main" id="{C5EA4E3F-E854-C8EB-B82B-2F57B9632A9E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14;p35">
              <a:extLst>
                <a:ext uri="{FF2B5EF4-FFF2-40B4-BE49-F238E27FC236}">
                  <a16:creationId xmlns:a16="http://schemas.microsoft.com/office/drawing/2014/main" id="{ABEBED73-F256-823C-7E6B-7D234F4C896C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15;p35">
              <a:extLst>
                <a:ext uri="{FF2B5EF4-FFF2-40B4-BE49-F238E27FC236}">
                  <a16:creationId xmlns:a16="http://schemas.microsoft.com/office/drawing/2014/main" id="{420F0E39-EE99-B337-AA8A-E47E41201CE1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1216;p35">
              <a:extLst>
                <a:ext uri="{FF2B5EF4-FFF2-40B4-BE49-F238E27FC236}">
                  <a16:creationId xmlns:a16="http://schemas.microsoft.com/office/drawing/2014/main" id="{DCC42760-8C5B-B2C0-BE71-FF0FF6F82C69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17;p35">
              <a:extLst>
                <a:ext uri="{FF2B5EF4-FFF2-40B4-BE49-F238E27FC236}">
                  <a16:creationId xmlns:a16="http://schemas.microsoft.com/office/drawing/2014/main" id="{F462ACCC-161D-369A-4298-D1C1B2659992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18;p35">
              <a:extLst>
                <a:ext uri="{FF2B5EF4-FFF2-40B4-BE49-F238E27FC236}">
                  <a16:creationId xmlns:a16="http://schemas.microsoft.com/office/drawing/2014/main" id="{25589819-8E02-15E2-35B6-F91A2195DF81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290159" y="1724854"/>
            <a:ext cx="1589852" cy="1545336"/>
          </a:xfrm>
          <a:prstGeom prst="rect">
            <a:avLst/>
          </a:prstGeom>
        </p:spPr>
      </p:pic>
      <p:sp>
        <p:nvSpPr>
          <p:cNvPr id="11" name="Arrow: Pentagon 10">
            <a:hlinkClick r:id="rId7" action="ppaction://hlinksldjump"/>
            <a:extLst>
              <a:ext uri="{FF2B5EF4-FFF2-40B4-BE49-F238E27FC236}">
                <a16:creationId xmlns:a16="http://schemas.microsoft.com/office/drawing/2014/main" id="{3F5E0018-06D1-4CC3-8E0E-A698D17C90D4}"/>
              </a:ext>
            </a:extLst>
          </p:cNvPr>
          <p:cNvSpPr/>
          <p:nvPr/>
        </p:nvSpPr>
        <p:spPr>
          <a:xfrm flipH="1">
            <a:off x="8732875" y="5643585"/>
            <a:ext cx="3114568" cy="918223"/>
          </a:xfrm>
          <a:prstGeom prst="homePlate">
            <a:avLst/>
          </a:prstGeom>
          <a:solidFill>
            <a:srgbClr val="FF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4800" b="1">
                <a:solidFill>
                  <a:schemeClr val="tx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GO HOME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17664E9-F63D-FDD5-26D1-FF53D96137B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940612" y="692818"/>
            <a:ext cx="1906830" cy="168397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148" name="Picture 4" descr="Ngôi Sao, Màu Vàng, Sao Giáng Sinh">
            <a:extLst>
              <a:ext uri="{FF2B5EF4-FFF2-40B4-BE49-F238E27FC236}">
                <a16:creationId xmlns:a16="http://schemas.microsoft.com/office/drawing/2014/main" id="{08519821-1455-1392-CD70-9A5599A0B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35" y="2869134"/>
            <a:ext cx="1458123" cy="138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3B7B53EF-CB55-B6EE-A84A-E71B5E3298EF}"/>
              </a:ext>
            </a:extLst>
          </p:cNvPr>
          <p:cNvSpPr txBox="1"/>
          <p:nvPr/>
        </p:nvSpPr>
        <p:spPr>
          <a:xfrm rot="21159812">
            <a:off x="10136988" y="3300612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5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62724640-A774-289F-86A7-E5FBCC28F56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7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63 -0.09444 L -0.4638 0.07523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708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689113" y="2497522"/>
            <a:ext cx="8311451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A. Cheetahs not need friends.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8" y="304801"/>
            <a:ext cx="11502887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0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Question 2: </a:t>
            </a:r>
            <a:r>
              <a:rPr lang="en-US" sz="4000" dirty="0">
                <a:solidFill>
                  <a:schemeClr val="tx1"/>
                </a:solidFill>
                <a:latin typeface="Comic Sans MS" panose="030F0702030302020204" pitchFamily="66" charset="0"/>
              </a:rPr>
              <a:t>Find the correct sentence.</a:t>
            </a:r>
            <a:endParaRPr lang="en-US" sz="40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689114" y="3567638"/>
            <a:ext cx="8303676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B. Cheetahs very needs friends.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689114" y="4637753"/>
            <a:ext cx="8303676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C. Cheetahs needs friends.</a:t>
            </a: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689113" y="5707867"/>
            <a:ext cx="8487251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800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D. Cheetahs really need friends.</a:t>
            </a:r>
          </a:p>
        </p:txBody>
      </p:sp>
      <p:grpSp>
        <p:nvGrpSpPr>
          <p:cNvPr id="2" name="Google Shape;1207;p35">
            <a:extLst>
              <a:ext uri="{FF2B5EF4-FFF2-40B4-BE49-F238E27FC236}">
                <a16:creationId xmlns:a16="http://schemas.microsoft.com/office/drawing/2014/main" id="{A8678DB2-BF24-6537-A7BA-D83BC187188A}"/>
              </a:ext>
            </a:extLst>
          </p:cNvPr>
          <p:cNvGrpSpPr/>
          <p:nvPr/>
        </p:nvGrpSpPr>
        <p:grpSpPr>
          <a:xfrm rot="19587804">
            <a:off x="9388215" y="4240251"/>
            <a:ext cx="2769330" cy="2010168"/>
            <a:chOff x="1719600" y="414750"/>
            <a:chExt cx="370025" cy="246050"/>
          </a:xfrm>
        </p:grpSpPr>
        <p:sp>
          <p:nvSpPr>
            <p:cNvPr id="3" name="Google Shape;1208;p35">
              <a:extLst>
                <a:ext uri="{FF2B5EF4-FFF2-40B4-BE49-F238E27FC236}">
                  <a16:creationId xmlns:a16="http://schemas.microsoft.com/office/drawing/2014/main" id="{847935A7-E9FC-1EA4-7645-28510E20DA72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" name="Google Shape;1209;p35">
              <a:extLst>
                <a:ext uri="{FF2B5EF4-FFF2-40B4-BE49-F238E27FC236}">
                  <a16:creationId xmlns:a16="http://schemas.microsoft.com/office/drawing/2014/main" id="{EF1EDFD6-243E-ADA4-FD59-A5B3A698D6BA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0;p35">
              <a:extLst>
                <a:ext uri="{FF2B5EF4-FFF2-40B4-BE49-F238E27FC236}">
                  <a16:creationId xmlns:a16="http://schemas.microsoft.com/office/drawing/2014/main" id="{4AAE197B-44C6-B604-55E8-CFCE97112800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1;p35">
              <a:extLst>
                <a:ext uri="{FF2B5EF4-FFF2-40B4-BE49-F238E27FC236}">
                  <a16:creationId xmlns:a16="http://schemas.microsoft.com/office/drawing/2014/main" id="{1469A62D-0987-4431-E21A-F506D0003272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2;p35">
              <a:extLst>
                <a:ext uri="{FF2B5EF4-FFF2-40B4-BE49-F238E27FC236}">
                  <a16:creationId xmlns:a16="http://schemas.microsoft.com/office/drawing/2014/main" id="{042B3E84-99A8-BDAB-B541-C8FD9A727722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3;p35">
              <a:extLst>
                <a:ext uri="{FF2B5EF4-FFF2-40B4-BE49-F238E27FC236}">
                  <a16:creationId xmlns:a16="http://schemas.microsoft.com/office/drawing/2014/main" id="{FAC1BDF8-A699-4627-278B-7ED64ADB4327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214;p35">
              <a:extLst>
                <a:ext uri="{FF2B5EF4-FFF2-40B4-BE49-F238E27FC236}">
                  <a16:creationId xmlns:a16="http://schemas.microsoft.com/office/drawing/2014/main" id="{261852F8-4C84-3B9D-D344-A8A239ED2ABD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215;p35">
              <a:extLst>
                <a:ext uri="{FF2B5EF4-FFF2-40B4-BE49-F238E27FC236}">
                  <a16:creationId xmlns:a16="http://schemas.microsoft.com/office/drawing/2014/main" id="{5E9A3A75-E3A5-6982-C29B-41FBB8B578A1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16;p35">
              <a:extLst>
                <a:ext uri="{FF2B5EF4-FFF2-40B4-BE49-F238E27FC236}">
                  <a16:creationId xmlns:a16="http://schemas.microsoft.com/office/drawing/2014/main" id="{FF318F70-FD89-2935-32A2-5734519A89E3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17;p35">
              <a:extLst>
                <a:ext uri="{FF2B5EF4-FFF2-40B4-BE49-F238E27FC236}">
                  <a16:creationId xmlns:a16="http://schemas.microsoft.com/office/drawing/2014/main" id="{DC035721-A95A-D0E4-7534-090259CEA84C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18;p35">
              <a:extLst>
                <a:ext uri="{FF2B5EF4-FFF2-40B4-BE49-F238E27FC236}">
                  <a16:creationId xmlns:a16="http://schemas.microsoft.com/office/drawing/2014/main" id="{300AE13C-28EA-BCB9-4AF2-6205BC1FAB67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464556" flipH="1">
            <a:off x="10257591" y="992712"/>
            <a:ext cx="1589852" cy="1174803"/>
          </a:xfrm>
          <a:prstGeom prst="rect">
            <a:avLst/>
          </a:prstGeom>
        </p:spPr>
      </p:pic>
      <p:sp>
        <p:nvSpPr>
          <p:cNvPr id="11" name="Arrow: Pentagon 10">
            <a:hlinkClick r:id="rId7" action="ppaction://hlinksldjump"/>
            <a:extLst>
              <a:ext uri="{FF2B5EF4-FFF2-40B4-BE49-F238E27FC236}">
                <a16:creationId xmlns:a16="http://schemas.microsoft.com/office/drawing/2014/main" id="{3F5E0018-06D1-4CC3-8E0E-A698D17C90D4}"/>
              </a:ext>
            </a:extLst>
          </p:cNvPr>
          <p:cNvSpPr/>
          <p:nvPr/>
        </p:nvSpPr>
        <p:spPr>
          <a:xfrm flipH="1">
            <a:off x="9257414" y="5643585"/>
            <a:ext cx="2590029" cy="918223"/>
          </a:xfrm>
          <a:prstGeom prst="homePlate">
            <a:avLst/>
          </a:prstGeom>
          <a:solidFill>
            <a:srgbClr val="FF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4800" b="1">
                <a:solidFill>
                  <a:schemeClr val="tx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GO HOME</a:t>
            </a:r>
          </a:p>
        </p:txBody>
      </p:sp>
      <p:pic>
        <p:nvPicPr>
          <p:cNvPr id="21" name="Picture 4" descr="Ngôi Sao, Màu Vàng, Sao Giáng Sinh">
            <a:extLst>
              <a:ext uri="{FF2B5EF4-FFF2-40B4-BE49-F238E27FC236}">
                <a16:creationId xmlns:a16="http://schemas.microsoft.com/office/drawing/2014/main" id="{3C6756D6-BC08-77DB-3A46-E04FC5A84F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35" y="2869134"/>
            <a:ext cx="1458123" cy="138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CAA0B196-A69D-855D-37D2-775C621871CF}"/>
              </a:ext>
            </a:extLst>
          </p:cNvPr>
          <p:cNvSpPr txBox="1"/>
          <p:nvPr/>
        </p:nvSpPr>
        <p:spPr>
          <a:xfrm rot="21159812">
            <a:off x="10136988" y="3300612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6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54155627-5C65-9883-8982-8DFB8141D20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33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39792 0.6530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896" y="326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2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689114" y="2497522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A. with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8" y="304801"/>
            <a:ext cx="11502887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0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Question 3: </a:t>
            </a:r>
          </a:p>
          <a:p>
            <a:pPr algn="ctr"/>
            <a:r>
              <a:rPr lang="en-US" sz="4000" dirty="0">
                <a:solidFill>
                  <a:schemeClr val="tx1"/>
                </a:solidFill>
                <a:latin typeface="Comic Sans MS" panose="030F0702030302020204" pitchFamily="66" charset="0"/>
              </a:rPr>
              <a:t>I’m really interested _____ playing puzzles.</a:t>
            </a:r>
          </a:p>
          <a:p>
            <a:pPr defTabSz="914377">
              <a:defRPr/>
            </a:pPr>
            <a:endParaRPr lang="en-US" sz="40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689114" y="3567638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B. in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689114" y="4637753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C. at</a:t>
            </a: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689114" y="5707867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D. on</a:t>
            </a:r>
          </a:p>
        </p:txBody>
      </p:sp>
      <p:grpSp>
        <p:nvGrpSpPr>
          <p:cNvPr id="2" name="Google Shape;1207;p35">
            <a:extLst>
              <a:ext uri="{FF2B5EF4-FFF2-40B4-BE49-F238E27FC236}">
                <a16:creationId xmlns:a16="http://schemas.microsoft.com/office/drawing/2014/main" id="{EE7AC687-8A0E-E6D1-0062-164E9D24E00D}"/>
              </a:ext>
            </a:extLst>
          </p:cNvPr>
          <p:cNvGrpSpPr/>
          <p:nvPr/>
        </p:nvGrpSpPr>
        <p:grpSpPr>
          <a:xfrm rot="19355294">
            <a:off x="9256848" y="4267515"/>
            <a:ext cx="2591024" cy="2010168"/>
            <a:chOff x="1719600" y="414750"/>
            <a:chExt cx="370025" cy="246050"/>
          </a:xfrm>
        </p:grpSpPr>
        <p:sp>
          <p:nvSpPr>
            <p:cNvPr id="3" name="Google Shape;1208;p35">
              <a:extLst>
                <a:ext uri="{FF2B5EF4-FFF2-40B4-BE49-F238E27FC236}">
                  <a16:creationId xmlns:a16="http://schemas.microsoft.com/office/drawing/2014/main" id="{294844A4-BB6F-5567-3B7F-1785F97B5138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" name="Google Shape;1209;p35">
              <a:extLst>
                <a:ext uri="{FF2B5EF4-FFF2-40B4-BE49-F238E27FC236}">
                  <a16:creationId xmlns:a16="http://schemas.microsoft.com/office/drawing/2014/main" id="{344A4874-30CC-3D0E-B1B9-CD5F54D0DCB1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0;p35">
              <a:extLst>
                <a:ext uri="{FF2B5EF4-FFF2-40B4-BE49-F238E27FC236}">
                  <a16:creationId xmlns:a16="http://schemas.microsoft.com/office/drawing/2014/main" id="{A6083556-E0F7-5BF8-2635-DB4A2008881A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1;p35">
              <a:extLst>
                <a:ext uri="{FF2B5EF4-FFF2-40B4-BE49-F238E27FC236}">
                  <a16:creationId xmlns:a16="http://schemas.microsoft.com/office/drawing/2014/main" id="{B126A093-E2DB-3A86-2C24-C5A87655C884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2;p35">
              <a:extLst>
                <a:ext uri="{FF2B5EF4-FFF2-40B4-BE49-F238E27FC236}">
                  <a16:creationId xmlns:a16="http://schemas.microsoft.com/office/drawing/2014/main" id="{F9A31643-4F9A-6404-B2DF-0F63D7049517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3;p35">
              <a:extLst>
                <a:ext uri="{FF2B5EF4-FFF2-40B4-BE49-F238E27FC236}">
                  <a16:creationId xmlns:a16="http://schemas.microsoft.com/office/drawing/2014/main" id="{C1410E05-DA21-8BD8-2FBB-62DEFAEED9B8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214;p35">
              <a:extLst>
                <a:ext uri="{FF2B5EF4-FFF2-40B4-BE49-F238E27FC236}">
                  <a16:creationId xmlns:a16="http://schemas.microsoft.com/office/drawing/2014/main" id="{8E9983B7-9EF4-57A1-2FC8-2946E68B1647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215;p35">
              <a:extLst>
                <a:ext uri="{FF2B5EF4-FFF2-40B4-BE49-F238E27FC236}">
                  <a16:creationId xmlns:a16="http://schemas.microsoft.com/office/drawing/2014/main" id="{05BEF6EE-DE04-6D48-9CBA-2863463D15FD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16;p35">
              <a:extLst>
                <a:ext uri="{FF2B5EF4-FFF2-40B4-BE49-F238E27FC236}">
                  <a16:creationId xmlns:a16="http://schemas.microsoft.com/office/drawing/2014/main" id="{FF29A88E-14EC-A7B5-2D0A-6899593D06CD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17;p35">
              <a:extLst>
                <a:ext uri="{FF2B5EF4-FFF2-40B4-BE49-F238E27FC236}">
                  <a16:creationId xmlns:a16="http://schemas.microsoft.com/office/drawing/2014/main" id="{1D161F11-EFF6-3623-1B94-B981ABF0E571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18;p35">
              <a:extLst>
                <a:ext uri="{FF2B5EF4-FFF2-40B4-BE49-F238E27FC236}">
                  <a16:creationId xmlns:a16="http://schemas.microsoft.com/office/drawing/2014/main" id="{CF43EC92-C2DE-21BF-6498-67CC9EB43A9C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270465" y="807445"/>
            <a:ext cx="1564105" cy="1545336"/>
          </a:xfrm>
          <a:prstGeom prst="rect">
            <a:avLst/>
          </a:prstGeom>
        </p:spPr>
      </p:pic>
      <p:sp>
        <p:nvSpPr>
          <p:cNvPr id="11" name="Arrow: Pentagon 10">
            <a:hlinkClick r:id="rId7" action="ppaction://hlinksldjump"/>
            <a:extLst>
              <a:ext uri="{FF2B5EF4-FFF2-40B4-BE49-F238E27FC236}">
                <a16:creationId xmlns:a16="http://schemas.microsoft.com/office/drawing/2014/main" id="{3F5E0018-06D1-4CC3-8E0E-A698D17C90D4}"/>
              </a:ext>
            </a:extLst>
          </p:cNvPr>
          <p:cNvSpPr/>
          <p:nvPr/>
        </p:nvSpPr>
        <p:spPr>
          <a:xfrm flipH="1">
            <a:off x="9447143" y="5643585"/>
            <a:ext cx="2400300" cy="918223"/>
          </a:xfrm>
          <a:prstGeom prst="homePlate">
            <a:avLst/>
          </a:prstGeom>
          <a:solidFill>
            <a:srgbClr val="FF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4267" b="1">
                <a:solidFill>
                  <a:schemeClr val="tx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GO HOME</a:t>
            </a:r>
          </a:p>
        </p:txBody>
      </p:sp>
      <p:pic>
        <p:nvPicPr>
          <p:cNvPr id="21" name="Picture 4" descr="Ngôi Sao, Màu Vàng, Sao Giáng Sinh">
            <a:extLst>
              <a:ext uri="{FF2B5EF4-FFF2-40B4-BE49-F238E27FC236}">
                <a16:creationId xmlns:a16="http://schemas.microsoft.com/office/drawing/2014/main" id="{5B96E2ED-39D7-6F29-2602-C1E36250AD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35" y="2869134"/>
            <a:ext cx="1458123" cy="138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DD44821C-1424-FF99-B94F-05D9838F9F40}"/>
              </a:ext>
            </a:extLst>
          </p:cNvPr>
          <p:cNvSpPr txBox="1"/>
          <p:nvPr/>
        </p:nvSpPr>
        <p:spPr>
          <a:xfrm rot="21159812">
            <a:off x="10136988" y="3300612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4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00DBD5EB-F2BA-8864-6D7C-4B145913620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1869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40651 0.3243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26" y="1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2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689114" y="2497522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3733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A. There are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8" y="304801"/>
            <a:ext cx="11502887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40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  <a:p>
            <a:r>
              <a:rPr lang="en-US" sz="40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Question 4:</a:t>
            </a:r>
          </a:p>
          <a:p>
            <a:r>
              <a:rPr lang="en-US" sz="40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   </a:t>
            </a:r>
            <a:r>
              <a:rPr lang="en-US" sz="4000" dirty="0">
                <a:solidFill>
                  <a:schemeClr val="tx1"/>
                </a:solidFill>
                <a:latin typeface="Comic Sans MS" panose="030F0702030302020204" pitchFamily="66" charset="0"/>
              </a:rPr>
              <a:t>_____ some really nice places in this town.</a:t>
            </a:r>
          </a:p>
          <a:p>
            <a:pPr defTabSz="914377">
              <a:defRPr/>
            </a:pPr>
            <a:endParaRPr lang="en-US" sz="40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689114" y="3567638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3733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B. There is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689114" y="4637753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3733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C. This is</a:t>
            </a:r>
          </a:p>
        </p:txBody>
      </p:sp>
      <p:grpSp>
        <p:nvGrpSpPr>
          <p:cNvPr id="2" name="Google Shape;1207;p35">
            <a:extLst>
              <a:ext uri="{FF2B5EF4-FFF2-40B4-BE49-F238E27FC236}">
                <a16:creationId xmlns:a16="http://schemas.microsoft.com/office/drawing/2014/main" id="{673DEF5C-C3B4-C4CB-188F-3F078A141C6E}"/>
              </a:ext>
            </a:extLst>
          </p:cNvPr>
          <p:cNvGrpSpPr/>
          <p:nvPr/>
        </p:nvGrpSpPr>
        <p:grpSpPr>
          <a:xfrm rot="19049106">
            <a:off x="9351780" y="4261550"/>
            <a:ext cx="2591024" cy="2010168"/>
            <a:chOff x="1719600" y="414750"/>
            <a:chExt cx="370025" cy="246050"/>
          </a:xfrm>
        </p:grpSpPr>
        <p:sp>
          <p:nvSpPr>
            <p:cNvPr id="3" name="Google Shape;1208;p35">
              <a:extLst>
                <a:ext uri="{FF2B5EF4-FFF2-40B4-BE49-F238E27FC236}">
                  <a16:creationId xmlns:a16="http://schemas.microsoft.com/office/drawing/2014/main" id="{8D65E9BD-05A8-55D2-1F8D-D72D283317F8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" name="Google Shape;1209;p35">
              <a:extLst>
                <a:ext uri="{FF2B5EF4-FFF2-40B4-BE49-F238E27FC236}">
                  <a16:creationId xmlns:a16="http://schemas.microsoft.com/office/drawing/2014/main" id="{53400550-9E64-7E29-9CC9-21C5ACAAB016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0;p35">
              <a:extLst>
                <a:ext uri="{FF2B5EF4-FFF2-40B4-BE49-F238E27FC236}">
                  <a16:creationId xmlns:a16="http://schemas.microsoft.com/office/drawing/2014/main" id="{FC7BEA5E-1B72-3519-8C05-1BD30EBC44E2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1;p35">
              <a:extLst>
                <a:ext uri="{FF2B5EF4-FFF2-40B4-BE49-F238E27FC236}">
                  <a16:creationId xmlns:a16="http://schemas.microsoft.com/office/drawing/2014/main" id="{CAA176F2-7225-8E59-36F8-7C7207EC40F4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2;p35">
              <a:extLst>
                <a:ext uri="{FF2B5EF4-FFF2-40B4-BE49-F238E27FC236}">
                  <a16:creationId xmlns:a16="http://schemas.microsoft.com/office/drawing/2014/main" id="{A6D1C81E-B4AC-8EAC-076D-1708B139E879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3;p35">
              <a:extLst>
                <a:ext uri="{FF2B5EF4-FFF2-40B4-BE49-F238E27FC236}">
                  <a16:creationId xmlns:a16="http://schemas.microsoft.com/office/drawing/2014/main" id="{8320F398-FB60-0B62-A7DD-9D661EBDA780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214;p35">
              <a:extLst>
                <a:ext uri="{FF2B5EF4-FFF2-40B4-BE49-F238E27FC236}">
                  <a16:creationId xmlns:a16="http://schemas.microsoft.com/office/drawing/2014/main" id="{0C18CE91-346E-21B2-304B-18074D9C710B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215;p35">
              <a:extLst>
                <a:ext uri="{FF2B5EF4-FFF2-40B4-BE49-F238E27FC236}">
                  <a16:creationId xmlns:a16="http://schemas.microsoft.com/office/drawing/2014/main" id="{4B00B1AF-ACF1-61CC-74FA-A7D21B9F7D06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16;p35">
              <a:extLst>
                <a:ext uri="{FF2B5EF4-FFF2-40B4-BE49-F238E27FC236}">
                  <a16:creationId xmlns:a16="http://schemas.microsoft.com/office/drawing/2014/main" id="{633895B1-30BC-1A43-079D-5200EE977218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17;p35">
              <a:extLst>
                <a:ext uri="{FF2B5EF4-FFF2-40B4-BE49-F238E27FC236}">
                  <a16:creationId xmlns:a16="http://schemas.microsoft.com/office/drawing/2014/main" id="{14DED17C-93B0-1193-BFE8-C4B1E3FE5097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18;p35">
              <a:extLst>
                <a:ext uri="{FF2B5EF4-FFF2-40B4-BE49-F238E27FC236}">
                  <a16:creationId xmlns:a16="http://schemas.microsoft.com/office/drawing/2014/main" id="{316708E1-8206-0E25-29F7-21F4A4C35794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689114" y="5707867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3733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D. They are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167" y="153707"/>
            <a:ext cx="1589852" cy="1404369"/>
          </a:xfrm>
          <a:prstGeom prst="rect">
            <a:avLst/>
          </a:prstGeom>
        </p:spPr>
      </p:pic>
      <p:sp>
        <p:nvSpPr>
          <p:cNvPr id="11" name="Arrow: Pentagon 10">
            <a:hlinkClick r:id="rId7" action="ppaction://hlinksldjump"/>
            <a:extLst>
              <a:ext uri="{FF2B5EF4-FFF2-40B4-BE49-F238E27FC236}">
                <a16:creationId xmlns:a16="http://schemas.microsoft.com/office/drawing/2014/main" id="{3F5E0018-06D1-4CC3-8E0E-A698D17C90D4}"/>
              </a:ext>
            </a:extLst>
          </p:cNvPr>
          <p:cNvSpPr/>
          <p:nvPr/>
        </p:nvSpPr>
        <p:spPr>
          <a:xfrm flipH="1">
            <a:off x="9447143" y="5643585"/>
            <a:ext cx="2400300" cy="918223"/>
          </a:xfrm>
          <a:prstGeom prst="homePlate">
            <a:avLst/>
          </a:prstGeom>
          <a:solidFill>
            <a:srgbClr val="FF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733" b="1">
                <a:solidFill>
                  <a:schemeClr val="tx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GO HOME</a:t>
            </a:r>
          </a:p>
        </p:txBody>
      </p:sp>
      <p:pic>
        <p:nvPicPr>
          <p:cNvPr id="21" name="Picture 4" descr="Ngôi Sao, Màu Vàng, Sao Giáng Sinh">
            <a:extLst>
              <a:ext uri="{FF2B5EF4-FFF2-40B4-BE49-F238E27FC236}">
                <a16:creationId xmlns:a16="http://schemas.microsoft.com/office/drawing/2014/main" id="{62F492EF-4A84-4E07-C32D-2238B4EBF0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35" y="2869134"/>
            <a:ext cx="1458123" cy="138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FAF1F38-F297-22EB-73C5-D0BBE650DF7C}"/>
              </a:ext>
            </a:extLst>
          </p:cNvPr>
          <p:cNvSpPr txBox="1"/>
          <p:nvPr/>
        </p:nvSpPr>
        <p:spPr>
          <a:xfrm rot="21159812">
            <a:off x="10136988" y="3300612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5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065BCB81-B5B6-373F-1FFE-6460FF7F79C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2197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-0.45417 0.16967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708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2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689114" y="2497522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A. Snail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8" y="304801"/>
            <a:ext cx="11502887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000" b="1" dirty="0">
                <a:solidFill>
                  <a:schemeClr val="tx1"/>
                </a:solidFill>
                <a:latin typeface="Comic Sans MS" panose="030F0702030302020204" pitchFamily="66" charset="0"/>
                <a:cs typeface="Times New Roman" panose="02020603050405020304" pitchFamily="18" charset="0"/>
              </a:rPr>
              <a:t>Question 5: </a:t>
            </a:r>
            <a:r>
              <a:rPr lang="en-US" sz="4000" dirty="0">
                <a:solidFill>
                  <a:schemeClr val="tx1"/>
                </a:solidFill>
                <a:latin typeface="Comic Sans MS" panose="030F0702030302020204" pitchFamily="66" charset="0"/>
              </a:rPr>
              <a:t>What animal can run really fast?</a:t>
            </a:r>
            <a:endParaRPr lang="en-US" sz="4000" b="1" dirty="0">
              <a:solidFill>
                <a:schemeClr val="tx1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689114" y="3567638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B. Rabbit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689114" y="4637753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/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C. Cheetah</a:t>
            </a: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689114" y="5707867"/>
            <a:ext cx="7354957" cy="918223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377">
              <a:defRPr/>
            </a:pPr>
            <a:r>
              <a:rPr lang="en-US" sz="4267" b="1" dirty="0">
                <a:solidFill>
                  <a:schemeClr val="bg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D. Dog</a:t>
            </a:r>
          </a:p>
        </p:txBody>
      </p:sp>
      <p:grpSp>
        <p:nvGrpSpPr>
          <p:cNvPr id="2" name="Google Shape;1207;p35">
            <a:extLst>
              <a:ext uri="{FF2B5EF4-FFF2-40B4-BE49-F238E27FC236}">
                <a16:creationId xmlns:a16="http://schemas.microsoft.com/office/drawing/2014/main" id="{0E237557-727F-36B5-538C-CC283F755A25}"/>
              </a:ext>
            </a:extLst>
          </p:cNvPr>
          <p:cNvGrpSpPr/>
          <p:nvPr/>
        </p:nvGrpSpPr>
        <p:grpSpPr>
          <a:xfrm rot="19229734">
            <a:off x="9351780" y="4299415"/>
            <a:ext cx="2591024" cy="2010168"/>
            <a:chOff x="1719600" y="414750"/>
            <a:chExt cx="370025" cy="246050"/>
          </a:xfrm>
        </p:grpSpPr>
        <p:sp>
          <p:nvSpPr>
            <p:cNvPr id="3" name="Google Shape;1208;p35">
              <a:extLst>
                <a:ext uri="{FF2B5EF4-FFF2-40B4-BE49-F238E27FC236}">
                  <a16:creationId xmlns:a16="http://schemas.microsoft.com/office/drawing/2014/main" id="{BFCE41BE-C3F1-6545-22B5-40A42532C514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" name="Google Shape;1209;p35">
              <a:extLst>
                <a:ext uri="{FF2B5EF4-FFF2-40B4-BE49-F238E27FC236}">
                  <a16:creationId xmlns:a16="http://schemas.microsoft.com/office/drawing/2014/main" id="{8F17E76C-1B11-7AC6-8BFB-909E2B948A61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0;p35">
              <a:extLst>
                <a:ext uri="{FF2B5EF4-FFF2-40B4-BE49-F238E27FC236}">
                  <a16:creationId xmlns:a16="http://schemas.microsoft.com/office/drawing/2014/main" id="{11A02E6D-A836-7285-ABF8-5878C834F69E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1;p35">
              <a:extLst>
                <a:ext uri="{FF2B5EF4-FFF2-40B4-BE49-F238E27FC236}">
                  <a16:creationId xmlns:a16="http://schemas.microsoft.com/office/drawing/2014/main" id="{E2ACCADE-4B06-F152-8979-0C8E7F53E99B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2;p35">
              <a:extLst>
                <a:ext uri="{FF2B5EF4-FFF2-40B4-BE49-F238E27FC236}">
                  <a16:creationId xmlns:a16="http://schemas.microsoft.com/office/drawing/2014/main" id="{558BAD55-5A8E-C5EA-F323-0D371D0052DA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3;p35">
              <a:extLst>
                <a:ext uri="{FF2B5EF4-FFF2-40B4-BE49-F238E27FC236}">
                  <a16:creationId xmlns:a16="http://schemas.microsoft.com/office/drawing/2014/main" id="{9C060EE9-63B1-6179-C2A5-B1756D4AB44B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214;p35">
              <a:extLst>
                <a:ext uri="{FF2B5EF4-FFF2-40B4-BE49-F238E27FC236}">
                  <a16:creationId xmlns:a16="http://schemas.microsoft.com/office/drawing/2014/main" id="{4B3131BA-C838-D899-8BE5-E06889356882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215;p35">
              <a:extLst>
                <a:ext uri="{FF2B5EF4-FFF2-40B4-BE49-F238E27FC236}">
                  <a16:creationId xmlns:a16="http://schemas.microsoft.com/office/drawing/2014/main" id="{63C307CB-77FC-27CE-B009-83D530EF0C76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16;p35">
              <a:extLst>
                <a:ext uri="{FF2B5EF4-FFF2-40B4-BE49-F238E27FC236}">
                  <a16:creationId xmlns:a16="http://schemas.microsoft.com/office/drawing/2014/main" id="{3CEB92AB-4B52-FE1A-88DD-B302568D6D12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17;p35">
              <a:extLst>
                <a:ext uri="{FF2B5EF4-FFF2-40B4-BE49-F238E27FC236}">
                  <a16:creationId xmlns:a16="http://schemas.microsoft.com/office/drawing/2014/main" id="{2058F81E-17E0-258D-542E-D5D2519B8001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18;p35">
              <a:extLst>
                <a:ext uri="{FF2B5EF4-FFF2-40B4-BE49-F238E27FC236}">
                  <a16:creationId xmlns:a16="http://schemas.microsoft.com/office/drawing/2014/main" id="{86655CD0-9DF9-34B3-8874-10D78C2FA7A9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439364" y="992712"/>
            <a:ext cx="1226307" cy="1174803"/>
          </a:xfrm>
          <a:prstGeom prst="rect">
            <a:avLst/>
          </a:prstGeom>
        </p:spPr>
      </p:pic>
      <p:sp>
        <p:nvSpPr>
          <p:cNvPr id="11" name="Arrow: Pentagon 10">
            <a:hlinkClick r:id="rId7" action="ppaction://hlinksldjump"/>
            <a:extLst>
              <a:ext uri="{FF2B5EF4-FFF2-40B4-BE49-F238E27FC236}">
                <a16:creationId xmlns:a16="http://schemas.microsoft.com/office/drawing/2014/main" id="{3F5E0018-06D1-4CC3-8E0E-A698D17C90D4}"/>
              </a:ext>
            </a:extLst>
          </p:cNvPr>
          <p:cNvSpPr/>
          <p:nvPr/>
        </p:nvSpPr>
        <p:spPr>
          <a:xfrm flipH="1">
            <a:off x="9447143" y="5643585"/>
            <a:ext cx="2400300" cy="918223"/>
          </a:xfrm>
          <a:prstGeom prst="homePlate">
            <a:avLst/>
          </a:prstGeom>
          <a:solidFill>
            <a:srgbClr val="FF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4267" b="1">
                <a:solidFill>
                  <a:schemeClr val="tx1"/>
                </a:solidFill>
                <a:latin typeface="Patrick Hand" panose="020B0604020202020204" charset="0"/>
                <a:cs typeface="Times New Roman" panose="02020603050405020304" pitchFamily="18" charset="0"/>
              </a:rPr>
              <a:t>GO HOME</a:t>
            </a:r>
          </a:p>
        </p:txBody>
      </p:sp>
      <p:pic>
        <p:nvPicPr>
          <p:cNvPr id="21" name="Picture 4" descr="Ngôi Sao, Màu Vàng, Sao Giáng Sinh">
            <a:extLst>
              <a:ext uri="{FF2B5EF4-FFF2-40B4-BE49-F238E27FC236}">
                <a16:creationId xmlns:a16="http://schemas.microsoft.com/office/drawing/2014/main" id="{AC99E169-F594-B8A4-0175-EF5B5C2CA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35" y="2869134"/>
            <a:ext cx="1458123" cy="138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C51268D4-50D4-0D0D-A14C-2CCFFEDC7C33}"/>
              </a:ext>
            </a:extLst>
          </p:cNvPr>
          <p:cNvSpPr txBox="1"/>
          <p:nvPr/>
        </p:nvSpPr>
        <p:spPr>
          <a:xfrm rot="21159812">
            <a:off x="10136988" y="3300612"/>
            <a:ext cx="4480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4000" b="1" dirty="0">
                <a:solidFill>
                  <a:prstClr val="black"/>
                </a:solidFill>
                <a:latin typeface="Comic Sans MS" panose="030F0702030302020204" pitchFamily="66" charset="0"/>
                <a:cs typeface="Aharoni" panose="02010803020104030203" pitchFamily="2" charset="-79"/>
              </a:rPr>
              <a:t>3</a:t>
            </a:r>
            <a:endParaRPr lang="ru-RU" sz="4000" b="1" dirty="0">
              <a:solidFill>
                <a:prstClr val="black"/>
              </a:solidFill>
              <a:latin typeface="Comic Sans MS" panose="030F0702030302020204" pitchFamily="66" charset="0"/>
              <a:cs typeface="Aharoni" panose="02010803020104030203" pitchFamily="2" charset="-79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D7813DA9-D115-BD9B-3808-13C8FDFCA69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224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40651 0.5092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26" y="25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2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6FBF9596-124E-6A5C-EEC4-B7221E3869C1}"/>
              </a:ext>
            </a:extLst>
          </p:cNvPr>
          <p:cNvSpPr/>
          <p:nvPr/>
        </p:nvSpPr>
        <p:spPr>
          <a:xfrm rot="10800000" flipH="1">
            <a:off x="264160" y="209829"/>
            <a:ext cx="9356918" cy="619080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C1F1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" name="Google Shape;5943;p39">
            <a:extLst>
              <a:ext uri="{FF2B5EF4-FFF2-40B4-BE49-F238E27FC236}">
                <a16:creationId xmlns:a16="http://schemas.microsoft.com/office/drawing/2014/main" id="{A7459F4B-93C4-C6C0-D974-2249D3175C43}"/>
              </a:ext>
            </a:extLst>
          </p:cNvPr>
          <p:cNvSpPr txBox="1">
            <a:spLocks/>
          </p:cNvSpPr>
          <p:nvPr/>
        </p:nvSpPr>
        <p:spPr>
          <a:xfrm>
            <a:off x="712306" y="209832"/>
            <a:ext cx="8735438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5    Find and correct a mistake in each sentence.</a:t>
            </a:r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440F420-932D-45F2-7954-6A99FE0D79AE}"/>
              </a:ext>
            </a:extLst>
          </p:cNvPr>
          <p:cNvSpPr txBox="1">
            <a:spLocks/>
          </p:cNvSpPr>
          <p:nvPr/>
        </p:nvSpPr>
        <p:spPr>
          <a:xfrm>
            <a:off x="726897" y="1083592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1 My dog is smart really.</a:t>
            </a:r>
          </a:p>
        </p:txBody>
      </p:sp>
      <p:sp>
        <p:nvSpPr>
          <p:cNvPr id="6" name="Google Shape;5943;p39">
            <a:extLst>
              <a:ext uri="{FF2B5EF4-FFF2-40B4-BE49-F238E27FC236}">
                <a16:creationId xmlns:a16="http://schemas.microsoft.com/office/drawing/2014/main" id="{0BA2796B-71FF-B929-3447-7156B6497828}"/>
              </a:ext>
            </a:extLst>
          </p:cNvPr>
          <p:cNvSpPr txBox="1">
            <a:spLocks/>
          </p:cNvSpPr>
          <p:nvPr/>
        </p:nvSpPr>
        <p:spPr>
          <a:xfrm>
            <a:off x="712305" y="1805043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2 Cheetahs need really friends to play with.</a:t>
            </a:r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83265020-2A69-C3EB-354A-D506A4382DD6}"/>
              </a:ext>
            </a:extLst>
          </p:cNvPr>
          <p:cNvSpPr txBox="1">
            <a:spLocks/>
          </p:cNvSpPr>
          <p:nvPr/>
        </p:nvSpPr>
        <p:spPr>
          <a:xfrm>
            <a:off x="712304" y="2526494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3 I’m interested really in playing puzzles.</a:t>
            </a:r>
          </a:p>
        </p:txBody>
      </p:sp>
      <p:sp>
        <p:nvSpPr>
          <p:cNvPr id="8" name="Google Shape;5943;p39">
            <a:extLst>
              <a:ext uri="{FF2B5EF4-FFF2-40B4-BE49-F238E27FC236}">
                <a16:creationId xmlns:a16="http://schemas.microsoft.com/office/drawing/2014/main" id="{5950AE4C-2EDF-4E62-112E-501208D3A747}"/>
              </a:ext>
            </a:extLst>
          </p:cNvPr>
          <p:cNvSpPr txBox="1">
            <a:spLocks/>
          </p:cNvSpPr>
          <p:nvPr/>
        </p:nvSpPr>
        <p:spPr>
          <a:xfrm>
            <a:off x="712304" y="3247945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4 It is a interesting  really film to watch.</a:t>
            </a:r>
          </a:p>
        </p:txBody>
      </p:sp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94DAD9DE-7118-581C-A52A-591F0455DB8C}"/>
              </a:ext>
            </a:extLst>
          </p:cNvPr>
          <p:cNvSpPr txBox="1">
            <a:spLocks/>
          </p:cNvSpPr>
          <p:nvPr/>
        </p:nvSpPr>
        <p:spPr>
          <a:xfrm>
            <a:off x="716958" y="3969396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5 There are some nice places really in town.</a:t>
            </a:r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082DB2FA-4910-6F79-645F-0F11211CD861}"/>
              </a:ext>
            </a:extLst>
          </p:cNvPr>
          <p:cNvSpPr txBox="1">
            <a:spLocks/>
          </p:cNvSpPr>
          <p:nvPr/>
        </p:nvSpPr>
        <p:spPr>
          <a:xfrm>
            <a:off x="726897" y="4690847"/>
            <a:ext cx="7974493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6 Cheetahs can run fast really.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4E8265-8855-BD0E-F917-3FA97BE39CAB}"/>
              </a:ext>
            </a:extLst>
          </p:cNvPr>
          <p:cNvCxnSpPr>
            <a:cxnSpLocks/>
          </p:cNvCxnSpPr>
          <p:nvPr/>
        </p:nvCxnSpPr>
        <p:spPr>
          <a:xfrm>
            <a:off x="2722880" y="1676336"/>
            <a:ext cx="2153920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12290" name="Picture 2" descr="Cảnh Quan Thành Phố, Đường Chân Trời">
            <a:extLst>
              <a:ext uri="{FF2B5EF4-FFF2-40B4-BE49-F238E27FC236}">
                <a16:creationId xmlns:a16="http://schemas.microsoft.com/office/drawing/2014/main" id="{817EBAC9-133D-D0C6-4545-A0C2F4B6E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7924" y="1216661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5943;p39">
            <a:extLst>
              <a:ext uri="{FF2B5EF4-FFF2-40B4-BE49-F238E27FC236}">
                <a16:creationId xmlns:a16="http://schemas.microsoft.com/office/drawing/2014/main" id="{CD4723AD-89AC-DDAF-19B2-3C3911F574C5}"/>
              </a:ext>
            </a:extLst>
          </p:cNvPr>
          <p:cNvSpPr txBox="1">
            <a:spLocks/>
          </p:cNvSpPr>
          <p:nvPr/>
        </p:nvSpPr>
        <p:spPr>
          <a:xfrm>
            <a:off x="9289789" y="1087447"/>
            <a:ext cx="2536452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smart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EC0EF0B-15DF-DE4E-DB60-676788986661}"/>
              </a:ext>
            </a:extLst>
          </p:cNvPr>
          <p:cNvCxnSpPr>
            <a:cxnSpLocks/>
          </p:cNvCxnSpPr>
          <p:nvPr/>
        </p:nvCxnSpPr>
        <p:spPr>
          <a:xfrm>
            <a:off x="2649674" y="2377403"/>
            <a:ext cx="2153920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17" name="Picture 2" descr="Cảnh Quan Thành Phố, Đường Chân Trời">
            <a:extLst>
              <a:ext uri="{FF2B5EF4-FFF2-40B4-BE49-F238E27FC236}">
                <a16:creationId xmlns:a16="http://schemas.microsoft.com/office/drawing/2014/main" id="{AA9256F4-1044-1067-99F2-46650C1E11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4107" y="1903129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Google Shape;5943;p39">
            <a:extLst>
              <a:ext uri="{FF2B5EF4-FFF2-40B4-BE49-F238E27FC236}">
                <a16:creationId xmlns:a16="http://schemas.microsoft.com/office/drawing/2014/main" id="{F06BFA39-1966-E62F-D688-5F2FB6334FD3}"/>
              </a:ext>
            </a:extLst>
          </p:cNvPr>
          <p:cNvSpPr txBox="1">
            <a:spLocks/>
          </p:cNvSpPr>
          <p:nvPr/>
        </p:nvSpPr>
        <p:spPr>
          <a:xfrm>
            <a:off x="9289789" y="1801827"/>
            <a:ext cx="2536452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need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0D9E13D-41E3-B56F-ED8B-F9CD3600866B}"/>
              </a:ext>
            </a:extLst>
          </p:cNvPr>
          <p:cNvCxnSpPr>
            <a:cxnSpLocks/>
          </p:cNvCxnSpPr>
          <p:nvPr/>
        </p:nvCxnSpPr>
        <p:spPr>
          <a:xfrm>
            <a:off x="1769165" y="3089305"/>
            <a:ext cx="2799520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20" name="Picture 2" descr="Cảnh Quan Thành Phố, Đường Chân Trời">
            <a:extLst>
              <a:ext uri="{FF2B5EF4-FFF2-40B4-BE49-F238E27FC236}">
                <a16:creationId xmlns:a16="http://schemas.microsoft.com/office/drawing/2014/main" id="{6A7EA04B-862F-B096-8CCA-8702C2F41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4108" y="2668399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Google Shape;5943;p39">
            <a:extLst>
              <a:ext uri="{FF2B5EF4-FFF2-40B4-BE49-F238E27FC236}">
                <a16:creationId xmlns:a16="http://schemas.microsoft.com/office/drawing/2014/main" id="{BE9C28E1-E7CF-5D69-4E14-A64BE3B04E57}"/>
              </a:ext>
            </a:extLst>
          </p:cNvPr>
          <p:cNvSpPr txBox="1">
            <a:spLocks/>
          </p:cNvSpPr>
          <p:nvPr/>
        </p:nvSpPr>
        <p:spPr>
          <a:xfrm>
            <a:off x="8953655" y="2526494"/>
            <a:ext cx="3238345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interested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DB6C1E8-16EF-9809-2AA9-43B9919289D4}"/>
              </a:ext>
            </a:extLst>
          </p:cNvPr>
          <p:cNvCxnSpPr>
            <a:cxnSpLocks/>
          </p:cNvCxnSpPr>
          <p:nvPr/>
        </p:nvCxnSpPr>
        <p:spPr>
          <a:xfrm>
            <a:off x="2313328" y="3840689"/>
            <a:ext cx="3052197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25" name="Picture 2" descr="Cảnh Quan Thành Phố, Đường Chân Trời">
            <a:extLst>
              <a:ext uri="{FF2B5EF4-FFF2-40B4-BE49-F238E27FC236}">
                <a16:creationId xmlns:a16="http://schemas.microsoft.com/office/drawing/2014/main" id="{9F6D6CCD-DE7D-052A-F65D-B806874B2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4108" y="3382562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Google Shape;5943;p39">
            <a:extLst>
              <a:ext uri="{FF2B5EF4-FFF2-40B4-BE49-F238E27FC236}">
                <a16:creationId xmlns:a16="http://schemas.microsoft.com/office/drawing/2014/main" id="{A964AD91-CE2F-A441-F9EB-BC11E76922F9}"/>
              </a:ext>
            </a:extLst>
          </p:cNvPr>
          <p:cNvSpPr txBox="1">
            <a:spLocks/>
          </p:cNvSpPr>
          <p:nvPr/>
        </p:nvSpPr>
        <p:spPr>
          <a:xfrm>
            <a:off x="8953655" y="3240657"/>
            <a:ext cx="3238345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interesting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95B056F-5835-A204-580F-14793E9F6FC9}"/>
              </a:ext>
            </a:extLst>
          </p:cNvPr>
          <p:cNvCxnSpPr>
            <a:cxnSpLocks/>
          </p:cNvCxnSpPr>
          <p:nvPr/>
        </p:nvCxnSpPr>
        <p:spPr>
          <a:xfrm>
            <a:off x="3839427" y="4562140"/>
            <a:ext cx="2824480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30" name="Picture 2" descr="Cảnh Quan Thành Phố, Đường Chân Trời">
            <a:extLst>
              <a:ext uri="{FF2B5EF4-FFF2-40B4-BE49-F238E27FC236}">
                <a16:creationId xmlns:a16="http://schemas.microsoft.com/office/drawing/2014/main" id="{E69EEC6F-582E-7AD5-87A9-A4A3D6BCD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7924" y="4162134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Google Shape;5943;p39">
            <a:extLst>
              <a:ext uri="{FF2B5EF4-FFF2-40B4-BE49-F238E27FC236}">
                <a16:creationId xmlns:a16="http://schemas.microsoft.com/office/drawing/2014/main" id="{629A4139-FB19-DC2D-CBB1-3CBDBF71A287}"/>
              </a:ext>
            </a:extLst>
          </p:cNvPr>
          <p:cNvSpPr txBox="1">
            <a:spLocks/>
          </p:cNvSpPr>
          <p:nvPr/>
        </p:nvSpPr>
        <p:spPr>
          <a:xfrm>
            <a:off x="8938842" y="3969396"/>
            <a:ext cx="3238345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nice places</a:t>
            </a:r>
          </a:p>
        </p:txBody>
      </p:sp>
      <p:cxnSp>
        <p:nvCxnSpPr>
          <p:cNvPr id="12288" name="Straight Connector 12287">
            <a:extLst>
              <a:ext uri="{FF2B5EF4-FFF2-40B4-BE49-F238E27FC236}">
                <a16:creationId xmlns:a16="http://schemas.microsoft.com/office/drawing/2014/main" id="{C3E33B5B-3786-4780-B55E-8F981CC3933A}"/>
              </a:ext>
            </a:extLst>
          </p:cNvPr>
          <p:cNvCxnSpPr>
            <a:cxnSpLocks/>
          </p:cNvCxnSpPr>
          <p:nvPr/>
        </p:nvCxnSpPr>
        <p:spPr>
          <a:xfrm>
            <a:off x="4118777" y="5283591"/>
            <a:ext cx="1784183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12289" name="Picture 2" descr="Cảnh Quan Thành Phố, Đường Chân Trời">
            <a:extLst>
              <a:ext uri="{FF2B5EF4-FFF2-40B4-BE49-F238E27FC236}">
                <a16:creationId xmlns:a16="http://schemas.microsoft.com/office/drawing/2014/main" id="{F27CF953-A5E6-EE1B-F7D8-0AD5DE074C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7924" y="4942314"/>
            <a:ext cx="736917" cy="450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1" name="Google Shape;5943;p39">
            <a:extLst>
              <a:ext uri="{FF2B5EF4-FFF2-40B4-BE49-F238E27FC236}">
                <a16:creationId xmlns:a16="http://schemas.microsoft.com/office/drawing/2014/main" id="{4BF64C17-85A0-AA2F-48FD-5CD8BE9094A3}"/>
              </a:ext>
            </a:extLst>
          </p:cNvPr>
          <p:cNvSpPr txBox="1">
            <a:spLocks/>
          </p:cNvSpPr>
          <p:nvPr/>
        </p:nvSpPr>
        <p:spPr>
          <a:xfrm>
            <a:off x="9283606" y="4754878"/>
            <a:ext cx="2536452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really fast</a:t>
            </a:r>
          </a:p>
        </p:txBody>
      </p:sp>
      <p:pic>
        <p:nvPicPr>
          <p:cNvPr id="12293" name="Picture 2" descr="5 Bee Gifs - Gif Abyss">
            <a:extLst>
              <a:ext uri="{FF2B5EF4-FFF2-40B4-BE49-F238E27FC236}">
                <a16:creationId xmlns:a16="http://schemas.microsoft.com/office/drawing/2014/main" id="{89ADDDBE-7526-B2E3-D5CB-31F85AB99A3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532" y="5508891"/>
            <a:ext cx="1521895" cy="152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4" name="Picture 2" descr="5 Bee Gifs - Gif Abyss">
            <a:extLst>
              <a:ext uri="{FF2B5EF4-FFF2-40B4-BE49-F238E27FC236}">
                <a16:creationId xmlns:a16="http://schemas.microsoft.com/office/drawing/2014/main" id="{8BA49C8A-027B-6901-2D02-D26CA636E6B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2012" y="5508891"/>
            <a:ext cx="1521895" cy="152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5" name="Picture 2" descr="5 Bee Gifs - Gif Abyss">
            <a:extLst>
              <a:ext uri="{FF2B5EF4-FFF2-40B4-BE49-F238E27FC236}">
                <a16:creationId xmlns:a16="http://schemas.microsoft.com/office/drawing/2014/main" id="{ABE7638C-6E0B-B7C2-88AF-03A0F4050B1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5849" y="5535058"/>
            <a:ext cx="1521895" cy="152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6" name="Picture 12295">
            <a:extLst>
              <a:ext uri="{FF2B5EF4-FFF2-40B4-BE49-F238E27FC236}">
                <a16:creationId xmlns:a16="http://schemas.microsoft.com/office/drawing/2014/main" id="{C6EBB905-2C93-FF79-06F3-2C6BC52AF1E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7109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4" dur="500"/>
                                        <p:tgtEl>
                                          <p:spTgt spid="12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500"/>
                                        <p:tgtEl>
                                          <p:spTgt spid="1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/>
      <p:bldP spid="18" grpId="0"/>
      <p:bldP spid="21" grpId="0"/>
      <p:bldP spid="26" grpId="0"/>
      <p:bldP spid="31" grpId="0"/>
      <p:bldP spid="1229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504760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03402" y="3658172"/>
            <a:ext cx="8693652" cy="142845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5086632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Let’s play!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15AB0F96-326C-DC03-5744-05A21A57D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110116"/>
            <a:ext cx="1564144" cy="658379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3FF60501-AD1B-2143-4B82-6B1AC698C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6" descr="Hoa, Kế Hoạch Nồi, Nhà Máy, Khiêu Vũ">
            <a:extLst>
              <a:ext uri="{FF2B5EF4-FFF2-40B4-BE49-F238E27FC236}">
                <a16:creationId xmlns:a16="http://schemas.microsoft.com/office/drawing/2014/main" id="{E204383E-9AF0-EFEC-90E1-8CB098C3CC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B0DC001-07EB-4D85-68C8-647944A428D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1052473" y="181688"/>
            <a:ext cx="7746476" cy="54082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1426331" y="170812"/>
            <a:ext cx="6783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Talk about these animal using </a:t>
            </a:r>
            <a:r>
              <a:rPr lang="en-US" sz="2800" dirty="0">
                <a:latin typeface="Comic Sans MS" panose="030F0702030302020204" pitchFamily="66" charset="0"/>
              </a:rPr>
              <a:t>‘</a:t>
            </a:r>
            <a:r>
              <a:rPr lang="vi-VN" sz="2800" i="1" dirty="0">
                <a:latin typeface="Comic Sans MS" panose="030F0702030302020204" pitchFamily="66" charset="0"/>
              </a:rPr>
              <a:t>really</a:t>
            </a:r>
            <a:r>
              <a:rPr lang="en-US" sz="2800" i="1" dirty="0">
                <a:latin typeface="Comic Sans MS" panose="030F0702030302020204" pitchFamily="66" charset="0"/>
              </a:rPr>
              <a:t>’</a:t>
            </a:r>
            <a:r>
              <a:rPr lang="vi-VN" sz="2800" dirty="0">
                <a:latin typeface="Comic Sans MS" panose="030F0702030302020204" pitchFamily="66" charset="0"/>
              </a:rPr>
              <a:t>.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pic>
        <p:nvPicPr>
          <p:cNvPr id="8194" name="Picture 2" descr="Girl, Officer, Write">
            <a:extLst>
              <a:ext uri="{FF2B5EF4-FFF2-40B4-BE49-F238E27FC236}">
                <a16:creationId xmlns:a16="http://schemas.microsoft.com/office/drawing/2014/main" id="{76E18E6C-F02D-0A76-9CF6-8609D87B8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54" y="4154181"/>
            <a:ext cx="1776592" cy="2752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7389814-E8C9-4488-DDA7-44EDCE616B9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436DB8A-2C66-9AD2-7A94-CAC96516F6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8732" y="793902"/>
            <a:ext cx="5630061" cy="5544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8" name="chimes.wav"/>
          </p:stSnd>
        </p:sndAc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07;p35">
            <a:extLst>
              <a:ext uri="{FF2B5EF4-FFF2-40B4-BE49-F238E27FC236}">
                <a16:creationId xmlns:a16="http://schemas.microsoft.com/office/drawing/2014/main" id="{44C0716B-1E27-E2B3-A3AF-6210E12D209F}"/>
              </a:ext>
            </a:extLst>
          </p:cNvPr>
          <p:cNvGrpSpPr/>
          <p:nvPr/>
        </p:nvGrpSpPr>
        <p:grpSpPr>
          <a:xfrm>
            <a:off x="9638187" y="272530"/>
            <a:ext cx="2553813" cy="1698139"/>
            <a:chOff x="1719600" y="414750"/>
            <a:chExt cx="370025" cy="246050"/>
          </a:xfrm>
        </p:grpSpPr>
        <p:sp>
          <p:nvSpPr>
            <p:cNvPr id="5" name="Google Shape;1208;p35">
              <a:extLst>
                <a:ext uri="{FF2B5EF4-FFF2-40B4-BE49-F238E27FC236}">
                  <a16:creationId xmlns:a16="http://schemas.microsoft.com/office/drawing/2014/main" id="{9CD5A344-F6A7-5F90-FCEA-D50817434662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1209;p35">
              <a:extLst>
                <a:ext uri="{FF2B5EF4-FFF2-40B4-BE49-F238E27FC236}">
                  <a16:creationId xmlns:a16="http://schemas.microsoft.com/office/drawing/2014/main" id="{9DD97897-F4B5-D873-5690-6CF36690348D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1210;p35">
              <a:extLst>
                <a:ext uri="{FF2B5EF4-FFF2-40B4-BE49-F238E27FC236}">
                  <a16:creationId xmlns:a16="http://schemas.microsoft.com/office/drawing/2014/main" id="{E13D44FF-1CE3-28BF-C498-058C7AC37E1E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1211;p35">
              <a:extLst>
                <a:ext uri="{FF2B5EF4-FFF2-40B4-BE49-F238E27FC236}">
                  <a16:creationId xmlns:a16="http://schemas.microsoft.com/office/drawing/2014/main" id="{E5FCDA00-FD5E-E68C-EA5A-513827C467BE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1212;p35">
              <a:extLst>
                <a:ext uri="{FF2B5EF4-FFF2-40B4-BE49-F238E27FC236}">
                  <a16:creationId xmlns:a16="http://schemas.microsoft.com/office/drawing/2014/main" id="{3B4A4073-E7AD-EADA-D893-B4E88F96B03F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1213;p35">
              <a:extLst>
                <a:ext uri="{FF2B5EF4-FFF2-40B4-BE49-F238E27FC236}">
                  <a16:creationId xmlns:a16="http://schemas.microsoft.com/office/drawing/2014/main" id="{4BD47C0C-AF31-38AD-2D8E-7AC6601A42AF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214;p35">
              <a:extLst>
                <a:ext uri="{FF2B5EF4-FFF2-40B4-BE49-F238E27FC236}">
                  <a16:creationId xmlns:a16="http://schemas.microsoft.com/office/drawing/2014/main" id="{D27EEB3E-1E6C-54F1-0EE9-AA82CACE5E3B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5;p35">
              <a:extLst>
                <a:ext uri="{FF2B5EF4-FFF2-40B4-BE49-F238E27FC236}">
                  <a16:creationId xmlns:a16="http://schemas.microsoft.com/office/drawing/2014/main" id="{7732E6C2-AD46-C5DA-990D-D8DF15A8842E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6;p35">
              <a:extLst>
                <a:ext uri="{FF2B5EF4-FFF2-40B4-BE49-F238E27FC236}">
                  <a16:creationId xmlns:a16="http://schemas.microsoft.com/office/drawing/2014/main" id="{7ACABB9E-9E8A-9460-0D99-A5B776EF3C95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7;p35">
              <a:extLst>
                <a:ext uri="{FF2B5EF4-FFF2-40B4-BE49-F238E27FC236}">
                  <a16:creationId xmlns:a16="http://schemas.microsoft.com/office/drawing/2014/main" id="{768588E4-5D70-06B5-A963-1754A7158FE2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8;p35">
              <a:extLst>
                <a:ext uri="{FF2B5EF4-FFF2-40B4-BE49-F238E27FC236}">
                  <a16:creationId xmlns:a16="http://schemas.microsoft.com/office/drawing/2014/main" id="{D7E18E16-3BE0-2F7F-21AE-C191D9CF610B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B5235B76-A4DA-65D5-2498-54A11D393C3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14340" name="Picture 4" descr="rock scissors paper play Sticker">
            <a:extLst>
              <a:ext uri="{FF2B5EF4-FFF2-40B4-BE49-F238E27FC236}">
                <a16:creationId xmlns:a16="http://schemas.microsoft.com/office/drawing/2014/main" id="{77D37466-C1F2-1995-6178-060A2A3383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6559" y="1874202"/>
            <a:ext cx="5528169" cy="3109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2" name="Picture 6" descr="Cậu Bé, Đen, Trẻ Em, Sung Sướng">
            <a:extLst>
              <a:ext uri="{FF2B5EF4-FFF2-40B4-BE49-F238E27FC236}">
                <a16:creationId xmlns:a16="http://schemas.microsoft.com/office/drawing/2014/main" id="{3C8311CD-5CEC-02CB-23F9-E749F9E457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9523" y="2753138"/>
            <a:ext cx="1997180" cy="4181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4" name="Picture 8" descr="Hoạt Hình, Trẻ Em, Hài Hước">
            <a:extLst>
              <a:ext uri="{FF2B5EF4-FFF2-40B4-BE49-F238E27FC236}">
                <a16:creationId xmlns:a16="http://schemas.microsoft.com/office/drawing/2014/main" id="{A5B2660A-4678-F628-0A75-2DF7D5574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6759" y="2396377"/>
            <a:ext cx="2400652" cy="4801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itle 17">
            <a:extLst>
              <a:ext uri="{FF2B5EF4-FFF2-40B4-BE49-F238E27FC236}">
                <a16:creationId xmlns:a16="http://schemas.microsoft.com/office/drawing/2014/main" id="{0C85CF33-A255-ACD1-80A7-C8A0AB0DA7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3160" y="129905"/>
            <a:ext cx="6221164" cy="451207"/>
          </a:xfrm>
          <a:custGeom>
            <a:avLst/>
            <a:gdLst>
              <a:gd name="connsiteX0" fmla="*/ 0 w 6221164"/>
              <a:gd name="connsiteY0" fmla="*/ 0 h 430887"/>
              <a:gd name="connsiteX1" fmla="*/ 6221164 w 6221164"/>
              <a:gd name="connsiteY1" fmla="*/ 0 h 430887"/>
              <a:gd name="connsiteX2" fmla="*/ 6221164 w 6221164"/>
              <a:gd name="connsiteY2" fmla="*/ 430887 h 430887"/>
              <a:gd name="connsiteX3" fmla="*/ 0 w 6221164"/>
              <a:gd name="connsiteY3" fmla="*/ 430887 h 430887"/>
              <a:gd name="connsiteX4" fmla="*/ 0 w 6221164"/>
              <a:gd name="connsiteY4" fmla="*/ 0 h 430887"/>
              <a:gd name="connsiteX0" fmla="*/ 233680 w 6221164"/>
              <a:gd name="connsiteY0" fmla="*/ 0 h 451207"/>
              <a:gd name="connsiteX1" fmla="*/ 6221164 w 6221164"/>
              <a:gd name="connsiteY1" fmla="*/ 20320 h 451207"/>
              <a:gd name="connsiteX2" fmla="*/ 6221164 w 6221164"/>
              <a:gd name="connsiteY2" fmla="*/ 451207 h 451207"/>
              <a:gd name="connsiteX3" fmla="*/ 0 w 6221164"/>
              <a:gd name="connsiteY3" fmla="*/ 451207 h 451207"/>
              <a:gd name="connsiteX4" fmla="*/ 233680 w 6221164"/>
              <a:gd name="connsiteY4" fmla="*/ 0 h 451207"/>
              <a:gd name="connsiteX0" fmla="*/ 233680 w 6221164"/>
              <a:gd name="connsiteY0" fmla="*/ 0 h 481687"/>
              <a:gd name="connsiteX1" fmla="*/ 6221164 w 6221164"/>
              <a:gd name="connsiteY1" fmla="*/ 20320 h 481687"/>
              <a:gd name="connsiteX2" fmla="*/ 5753804 w 6221164"/>
              <a:gd name="connsiteY2" fmla="*/ 481687 h 481687"/>
              <a:gd name="connsiteX3" fmla="*/ 0 w 6221164"/>
              <a:gd name="connsiteY3" fmla="*/ 451207 h 481687"/>
              <a:gd name="connsiteX4" fmla="*/ 233680 w 6221164"/>
              <a:gd name="connsiteY4" fmla="*/ 0 h 481687"/>
              <a:gd name="connsiteX0" fmla="*/ 233680 w 6221164"/>
              <a:gd name="connsiteY0" fmla="*/ 0 h 451207"/>
              <a:gd name="connsiteX1" fmla="*/ 6221164 w 6221164"/>
              <a:gd name="connsiteY1" fmla="*/ 20320 h 451207"/>
              <a:gd name="connsiteX2" fmla="*/ 5916364 w 6221164"/>
              <a:gd name="connsiteY2" fmla="*/ 410567 h 451207"/>
              <a:gd name="connsiteX3" fmla="*/ 0 w 6221164"/>
              <a:gd name="connsiteY3" fmla="*/ 451207 h 451207"/>
              <a:gd name="connsiteX4" fmla="*/ 233680 w 6221164"/>
              <a:gd name="connsiteY4" fmla="*/ 0 h 451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21164" h="451207">
                <a:moveTo>
                  <a:pt x="233680" y="0"/>
                </a:moveTo>
                <a:lnTo>
                  <a:pt x="6221164" y="20320"/>
                </a:lnTo>
                <a:lnTo>
                  <a:pt x="5916364" y="410567"/>
                </a:lnTo>
                <a:lnTo>
                  <a:pt x="0" y="451207"/>
                </a:lnTo>
                <a:lnTo>
                  <a:pt x="233680" y="0"/>
                </a:lnTo>
                <a:close/>
              </a:path>
            </a:pathLst>
          </a:custGeom>
          <a:solidFill>
            <a:srgbClr val="EEEBD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Rock, paper, scissors. Then talk.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9" name="Thought Bubble: Cloud 18">
            <a:extLst>
              <a:ext uri="{FF2B5EF4-FFF2-40B4-BE49-F238E27FC236}">
                <a16:creationId xmlns:a16="http://schemas.microsoft.com/office/drawing/2014/main" id="{00B4F085-124E-5B10-B5CB-3734CD824C87}"/>
              </a:ext>
            </a:extLst>
          </p:cNvPr>
          <p:cNvSpPr/>
          <p:nvPr/>
        </p:nvSpPr>
        <p:spPr>
          <a:xfrm>
            <a:off x="1653420" y="882056"/>
            <a:ext cx="5858341" cy="2828270"/>
          </a:xfrm>
          <a:prstGeom prst="cloudCallout">
            <a:avLst/>
          </a:prstGeom>
          <a:solidFill>
            <a:srgbClr val="EEEBD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4E63D0D3-AF75-470E-6C2C-A8DFD56E5FC6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67294" t="-248" b="66308"/>
          <a:stretch/>
        </p:blipFill>
        <p:spPr>
          <a:xfrm>
            <a:off x="6474324" y="3653457"/>
            <a:ext cx="2311052" cy="2361750"/>
          </a:xfrm>
          <a:prstGeom prst="rect">
            <a:avLst/>
          </a:prstGeom>
        </p:spPr>
      </p:pic>
      <p:sp>
        <p:nvSpPr>
          <p:cNvPr id="24" name="Google Shape;5943;p39">
            <a:extLst>
              <a:ext uri="{FF2B5EF4-FFF2-40B4-BE49-F238E27FC236}">
                <a16:creationId xmlns:a16="http://schemas.microsoft.com/office/drawing/2014/main" id="{E5956E06-5AF5-4FC0-4261-8FF8A81138FF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488272" y="1483944"/>
            <a:ext cx="4945365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I like peacocks because they have really colourful feathers.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E7518CB4-2D91-6708-E0E7-24D9B37A255E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t="68876" r="67968"/>
          <a:stretch/>
        </p:blipFill>
        <p:spPr>
          <a:xfrm>
            <a:off x="3013423" y="3822440"/>
            <a:ext cx="2037107" cy="1949179"/>
          </a:xfrm>
          <a:prstGeom prst="rect">
            <a:avLst/>
          </a:prstGeom>
        </p:spPr>
      </p:pic>
      <p:sp>
        <p:nvSpPr>
          <p:cNvPr id="26" name="Speech Bubble: Rectangle with Corners Rounded 25">
            <a:extLst>
              <a:ext uri="{FF2B5EF4-FFF2-40B4-BE49-F238E27FC236}">
                <a16:creationId xmlns:a16="http://schemas.microsoft.com/office/drawing/2014/main" id="{BF6D0FE6-8CC8-62FE-E5D0-3789BC25C4C0}"/>
              </a:ext>
            </a:extLst>
          </p:cNvPr>
          <p:cNvSpPr/>
          <p:nvPr/>
        </p:nvSpPr>
        <p:spPr>
          <a:xfrm>
            <a:off x="4215274" y="1048096"/>
            <a:ext cx="4716861" cy="2156445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8" name="Google Shape;5943;p39">
            <a:extLst>
              <a:ext uri="{FF2B5EF4-FFF2-40B4-BE49-F238E27FC236}">
                <a16:creationId xmlns:a16="http://schemas.microsoft.com/office/drawing/2014/main" id="{69CF0FF9-445F-CB3C-46F4-1AE7170E7E16}"/>
              </a:ext>
            </a:extLst>
          </p:cNvPr>
          <p:cNvSpPr txBox="1">
            <a:spLocks/>
          </p:cNvSpPr>
          <p:nvPr/>
        </p:nvSpPr>
        <p:spPr>
          <a:xfrm>
            <a:off x="4318800" y="1333703"/>
            <a:ext cx="4945365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I really like dogs because they are really smart and adorable.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17A4D2-0AE4-059E-5EEE-2ED5C727C8B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8732" y="793902"/>
            <a:ext cx="5630061" cy="554432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9FB4452-DB1A-7F09-F367-C7E803D66968}"/>
              </a:ext>
            </a:extLst>
          </p:cNvPr>
          <p:cNvCxnSpPr>
            <a:cxnSpLocks/>
          </p:cNvCxnSpPr>
          <p:nvPr/>
        </p:nvCxnSpPr>
        <p:spPr>
          <a:xfrm>
            <a:off x="6726897" y="967307"/>
            <a:ext cx="1490916" cy="1545339"/>
          </a:xfrm>
          <a:prstGeom prst="line">
            <a:avLst/>
          </a:prstGeom>
          <a:ln w="7620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3" name="Picture 22">
            <a:extLst>
              <a:ext uri="{FF2B5EF4-FFF2-40B4-BE49-F238E27FC236}">
                <a16:creationId xmlns:a16="http://schemas.microsoft.com/office/drawing/2014/main" id="{403A297D-0E84-AD18-D8DF-48AEE0AA47C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47404" y="780143"/>
            <a:ext cx="5630061" cy="5544324"/>
          </a:xfrm>
          <a:prstGeom prst="rect">
            <a:avLst/>
          </a:prstGeom>
        </p:spPr>
      </p:pic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FCE7B10-EE65-3F69-6A74-6A572ADB30AB}"/>
              </a:ext>
            </a:extLst>
          </p:cNvPr>
          <p:cNvCxnSpPr>
            <a:cxnSpLocks/>
          </p:cNvCxnSpPr>
          <p:nvPr/>
        </p:nvCxnSpPr>
        <p:spPr>
          <a:xfrm>
            <a:off x="6695569" y="953548"/>
            <a:ext cx="1490916" cy="1545339"/>
          </a:xfrm>
          <a:prstGeom prst="line">
            <a:avLst/>
          </a:prstGeom>
          <a:ln w="7620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089BABF-16FA-A16B-A1A2-17FA6D4FCCD8}"/>
              </a:ext>
            </a:extLst>
          </p:cNvPr>
          <p:cNvCxnSpPr>
            <a:cxnSpLocks/>
          </p:cNvCxnSpPr>
          <p:nvPr/>
        </p:nvCxnSpPr>
        <p:spPr>
          <a:xfrm>
            <a:off x="2874749" y="4660491"/>
            <a:ext cx="1490916" cy="1545339"/>
          </a:xfrm>
          <a:prstGeom prst="line">
            <a:avLst/>
          </a:prstGeom>
          <a:ln w="7620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18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09 Who's Was Correct_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1" dur="5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3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24" grpId="0" build="p"/>
      <p:bldP spid="24" grpId="1" build="p"/>
      <p:bldP spid="26" grpId="0" animBg="1"/>
      <p:bldP spid="28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8" name="Picture 5817">
            <a:extLst>
              <a:ext uri="{FF2B5EF4-FFF2-40B4-BE49-F238E27FC236}">
                <a16:creationId xmlns:a16="http://schemas.microsoft.com/office/drawing/2014/main" id="{EA569AFB-73C9-885F-8B91-2474AF048E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368095">
            <a:off x="9403796" y="5091034"/>
            <a:ext cx="3015347" cy="1681045"/>
          </a:xfrm>
          <a:prstGeom prst="rect">
            <a:avLst/>
          </a:prstGeom>
        </p:spPr>
      </p:pic>
      <p:grpSp>
        <p:nvGrpSpPr>
          <p:cNvPr id="5671" name="Google Shape;9001;p134">
            <a:extLst>
              <a:ext uri="{FF2B5EF4-FFF2-40B4-BE49-F238E27FC236}">
                <a16:creationId xmlns:a16="http://schemas.microsoft.com/office/drawing/2014/main" id="{4BD18960-535C-6904-FB19-AF67898D026E}"/>
              </a:ext>
            </a:extLst>
          </p:cNvPr>
          <p:cNvGrpSpPr/>
          <p:nvPr/>
        </p:nvGrpSpPr>
        <p:grpSpPr>
          <a:xfrm rot="16200000">
            <a:off x="4832443" y="-944308"/>
            <a:ext cx="3458051" cy="8719146"/>
            <a:chOff x="1454807" y="1810421"/>
            <a:chExt cx="1031766" cy="2789030"/>
          </a:xfrm>
        </p:grpSpPr>
        <p:sp>
          <p:nvSpPr>
            <p:cNvPr id="5672" name="Google Shape;9002;p134">
              <a:extLst>
                <a:ext uri="{FF2B5EF4-FFF2-40B4-BE49-F238E27FC236}">
                  <a16:creationId xmlns:a16="http://schemas.microsoft.com/office/drawing/2014/main" id="{064A087D-EC7B-405D-3EC8-870D67B2C124}"/>
                </a:ext>
              </a:extLst>
            </p:cNvPr>
            <p:cNvSpPr/>
            <p:nvPr/>
          </p:nvSpPr>
          <p:spPr>
            <a:xfrm>
              <a:off x="1861866" y="2137628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3" name="Google Shape;9003;p134">
              <a:extLst>
                <a:ext uri="{FF2B5EF4-FFF2-40B4-BE49-F238E27FC236}">
                  <a16:creationId xmlns:a16="http://schemas.microsoft.com/office/drawing/2014/main" id="{68F66AD5-BD77-53E1-49DE-F66BFBCA9067}"/>
                </a:ext>
              </a:extLst>
            </p:cNvPr>
            <p:cNvSpPr/>
            <p:nvPr/>
          </p:nvSpPr>
          <p:spPr>
            <a:xfrm>
              <a:off x="1861866" y="2661289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5" name="Google Shape;9004;p134">
              <a:extLst>
                <a:ext uri="{FF2B5EF4-FFF2-40B4-BE49-F238E27FC236}">
                  <a16:creationId xmlns:a16="http://schemas.microsoft.com/office/drawing/2014/main" id="{F0F82A34-BF6E-4EC0-1B51-256FE75D2864}"/>
                </a:ext>
              </a:extLst>
            </p:cNvPr>
            <p:cNvSpPr/>
            <p:nvPr/>
          </p:nvSpPr>
          <p:spPr>
            <a:xfrm>
              <a:off x="1861866" y="3185740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6" name="Google Shape;9005;p134">
              <a:extLst>
                <a:ext uri="{FF2B5EF4-FFF2-40B4-BE49-F238E27FC236}">
                  <a16:creationId xmlns:a16="http://schemas.microsoft.com/office/drawing/2014/main" id="{4650083A-7226-6A40-35DF-BBE9BC20D561}"/>
                </a:ext>
              </a:extLst>
            </p:cNvPr>
            <p:cNvSpPr/>
            <p:nvPr/>
          </p:nvSpPr>
          <p:spPr>
            <a:xfrm>
              <a:off x="1861866" y="3709426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8" name="Google Shape;9006;p134">
              <a:extLst>
                <a:ext uri="{FF2B5EF4-FFF2-40B4-BE49-F238E27FC236}">
                  <a16:creationId xmlns:a16="http://schemas.microsoft.com/office/drawing/2014/main" id="{27633C3F-69CC-8415-7DF8-2A056076806A}"/>
                </a:ext>
              </a:extLst>
            </p:cNvPr>
            <p:cNvSpPr/>
            <p:nvPr/>
          </p:nvSpPr>
          <p:spPr>
            <a:xfrm>
              <a:off x="1861866" y="4233086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1" name="Google Shape;9007;p134">
              <a:extLst>
                <a:ext uri="{FF2B5EF4-FFF2-40B4-BE49-F238E27FC236}">
                  <a16:creationId xmlns:a16="http://schemas.microsoft.com/office/drawing/2014/main" id="{B420A775-5784-569C-1C94-5A2CE6016992}"/>
                </a:ext>
              </a:extLst>
            </p:cNvPr>
            <p:cNvSpPr/>
            <p:nvPr/>
          </p:nvSpPr>
          <p:spPr>
            <a:xfrm>
              <a:off x="1792979" y="1810421"/>
              <a:ext cx="347577" cy="558146"/>
            </a:xfrm>
            <a:custGeom>
              <a:avLst/>
              <a:gdLst/>
              <a:ahLst/>
              <a:cxnLst/>
              <a:rect l="l" t="t" r="r" b="b"/>
              <a:pathLst>
                <a:path w="14062" h="22581" extrusionOk="0">
                  <a:moveTo>
                    <a:pt x="1" y="1"/>
                  </a:moveTo>
                  <a:lnTo>
                    <a:pt x="1" y="1584"/>
                  </a:lnTo>
                  <a:cubicBezTo>
                    <a:pt x="6905" y="1584"/>
                    <a:pt x="12478" y="7158"/>
                    <a:pt x="12478" y="14030"/>
                  </a:cubicBezTo>
                  <a:cubicBezTo>
                    <a:pt x="12478" y="17260"/>
                    <a:pt x="11275" y="20269"/>
                    <a:pt x="9090" y="22581"/>
                  </a:cubicBezTo>
                  <a:lnTo>
                    <a:pt x="11148" y="22581"/>
                  </a:lnTo>
                  <a:cubicBezTo>
                    <a:pt x="13017" y="20142"/>
                    <a:pt x="14062" y="17165"/>
                    <a:pt x="14062" y="14030"/>
                  </a:cubicBezTo>
                  <a:cubicBezTo>
                    <a:pt x="14062" y="6303"/>
                    <a:pt x="7760" y="1"/>
                    <a:pt x="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3" name="Google Shape;9008;p134">
              <a:extLst>
                <a:ext uri="{FF2B5EF4-FFF2-40B4-BE49-F238E27FC236}">
                  <a16:creationId xmlns:a16="http://schemas.microsoft.com/office/drawing/2014/main" id="{19585387-A46D-8CC9-90A3-DF34F580976E}"/>
                </a:ext>
              </a:extLst>
            </p:cNvPr>
            <p:cNvSpPr/>
            <p:nvPr/>
          </p:nvSpPr>
          <p:spPr>
            <a:xfrm>
              <a:off x="1838385" y="2368537"/>
              <a:ext cx="230169" cy="557355"/>
            </a:xfrm>
            <a:custGeom>
              <a:avLst/>
              <a:gdLst/>
              <a:ahLst/>
              <a:cxnLst/>
              <a:rect l="l" t="t" r="r" b="b"/>
              <a:pathLst>
                <a:path w="9312" h="22549" extrusionOk="0">
                  <a:moveTo>
                    <a:pt x="7253" y="1"/>
                  </a:moveTo>
                  <a:cubicBezTo>
                    <a:pt x="6841" y="444"/>
                    <a:pt x="6398" y="824"/>
                    <a:pt x="5923" y="1236"/>
                  </a:cubicBezTo>
                  <a:lnTo>
                    <a:pt x="5353" y="1647"/>
                  </a:lnTo>
                  <a:cubicBezTo>
                    <a:pt x="1964" y="4339"/>
                    <a:pt x="1" y="8361"/>
                    <a:pt x="1" y="12668"/>
                  </a:cubicBezTo>
                  <a:cubicBezTo>
                    <a:pt x="1" y="16405"/>
                    <a:pt x="1489" y="19920"/>
                    <a:pt x="4118" y="22549"/>
                  </a:cubicBezTo>
                  <a:lnTo>
                    <a:pt x="6493" y="22549"/>
                  </a:lnTo>
                  <a:lnTo>
                    <a:pt x="6334" y="22422"/>
                  </a:lnTo>
                  <a:cubicBezTo>
                    <a:pt x="3294" y="20047"/>
                    <a:pt x="1584" y="16468"/>
                    <a:pt x="1584" y="12668"/>
                  </a:cubicBezTo>
                  <a:cubicBezTo>
                    <a:pt x="1584" y="8836"/>
                    <a:pt x="3326" y="5258"/>
                    <a:pt x="6303" y="2883"/>
                  </a:cubicBezTo>
                  <a:lnTo>
                    <a:pt x="6873" y="2471"/>
                  </a:lnTo>
                  <a:cubicBezTo>
                    <a:pt x="7791" y="1742"/>
                    <a:pt x="8615" y="887"/>
                    <a:pt x="9311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8" name="Google Shape;9009;p134">
              <a:extLst>
                <a:ext uri="{FF2B5EF4-FFF2-40B4-BE49-F238E27FC236}">
                  <a16:creationId xmlns:a16="http://schemas.microsoft.com/office/drawing/2014/main" id="{C998538D-C4D0-230B-2487-B64CFEF626AE}"/>
                </a:ext>
              </a:extLst>
            </p:cNvPr>
            <p:cNvSpPr/>
            <p:nvPr/>
          </p:nvSpPr>
          <p:spPr>
            <a:xfrm>
              <a:off x="1940145" y="2925863"/>
              <a:ext cx="200409" cy="558146"/>
            </a:xfrm>
            <a:custGeom>
              <a:avLst/>
              <a:gdLst/>
              <a:ahLst/>
              <a:cxnLst/>
              <a:rect l="l" t="t" r="r" b="b"/>
              <a:pathLst>
                <a:path w="8108" h="22581" extrusionOk="0">
                  <a:moveTo>
                    <a:pt x="1" y="1"/>
                  </a:moveTo>
                  <a:cubicBezTo>
                    <a:pt x="412" y="413"/>
                    <a:pt x="824" y="761"/>
                    <a:pt x="1236" y="1109"/>
                  </a:cubicBezTo>
                  <a:lnTo>
                    <a:pt x="1806" y="1521"/>
                  </a:lnTo>
                  <a:cubicBezTo>
                    <a:pt x="4814" y="3928"/>
                    <a:pt x="6524" y="7475"/>
                    <a:pt x="6524" y="11307"/>
                  </a:cubicBezTo>
                  <a:cubicBezTo>
                    <a:pt x="6524" y="15139"/>
                    <a:pt x="4783" y="18717"/>
                    <a:pt x="1774" y="21092"/>
                  </a:cubicBezTo>
                  <a:lnTo>
                    <a:pt x="1267" y="21472"/>
                  </a:lnTo>
                  <a:cubicBezTo>
                    <a:pt x="824" y="21821"/>
                    <a:pt x="412" y="22201"/>
                    <a:pt x="1" y="22581"/>
                  </a:cubicBezTo>
                  <a:lnTo>
                    <a:pt x="2408" y="22581"/>
                  </a:lnTo>
                  <a:lnTo>
                    <a:pt x="2724" y="22327"/>
                  </a:lnTo>
                  <a:cubicBezTo>
                    <a:pt x="6144" y="19636"/>
                    <a:pt x="8108" y="15614"/>
                    <a:pt x="8108" y="11307"/>
                  </a:cubicBezTo>
                  <a:cubicBezTo>
                    <a:pt x="8108" y="7000"/>
                    <a:pt x="6144" y="2978"/>
                    <a:pt x="2756" y="286"/>
                  </a:cubicBezTo>
                  <a:lnTo>
                    <a:pt x="2408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9" name="Google Shape;9010;p134">
              <a:extLst>
                <a:ext uri="{FF2B5EF4-FFF2-40B4-BE49-F238E27FC236}">
                  <a16:creationId xmlns:a16="http://schemas.microsoft.com/office/drawing/2014/main" id="{809C4E0C-FBC1-DF08-D307-6FE3F5D6950A}"/>
                </a:ext>
              </a:extLst>
            </p:cNvPr>
            <p:cNvSpPr/>
            <p:nvPr/>
          </p:nvSpPr>
          <p:spPr>
            <a:xfrm>
              <a:off x="1839176" y="3483979"/>
              <a:ext cx="229378" cy="558146"/>
            </a:xfrm>
            <a:custGeom>
              <a:avLst/>
              <a:gdLst/>
              <a:ahLst/>
              <a:cxnLst/>
              <a:rect l="l" t="t" r="r" b="b"/>
              <a:pathLst>
                <a:path w="9280" h="22581" extrusionOk="0">
                  <a:moveTo>
                    <a:pt x="4086" y="1"/>
                  </a:moveTo>
                  <a:cubicBezTo>
                    <a:pt x="1457" y="2629"/>
                    <a:pt x="0" y="6145"/>
                    <a:pt x="0" y="9913"/>
                  </a:cubicBezTo>
                  <a:cubicBezTo>
                    <a:pt x="0" y="14220"/>
                    <a:pt x="1932" y="18210"/>
                    <a:pt x="5352" y="20934"/>
                  </a:cubicBezTo>
                  <a:lnTo>
                    <a:pt x="5859" y="21314"/>
                  </a:lnTo>
                  <a:cubicBezTo>
                    <a:pt x="6366" y="21694"/>
                    <a:pt x="6809" y="22137"/>
                    <a:pt x="7221" y="22581"/>
                  </a:cubicBezTo>
                  <a:lnTo>
                    <a:pt x="9279" y="22581"/>
                  </a:lnTo>
                  <a:cubicBezTo>
                    <a:pt x="8583" y="21662"/>
                    <a:pt x="7759" y="20807"/>
                    <a:pt x="6841" y="20079"/>
                  </a:cubicBezTo>
                  <a:lnTo>
                    <a:pt x="6302" y="19667"/>
                  </a:lnTo>
                  <a:cubicBezTo>
                    <a:pt x="3294" y="17292"/>
                    <a:pt x="1552" y="13713"/>
                    <a:pt x="1552" y="9913"/>
                  </a:cubicBezTo>
                  <a:cubicBezTo>
                    <a:pt x="1552" y="6081"/>
                    <a:pt x="3294" y="2503"/>
                    <a:pt x="6334" y="128"/>
                  </a:cubicBezTo>
                  <a:lnTo>
                    <a:pt x="6461" y="1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0" name="Google Shape;9011;p134">
              <a:extLst>
                <a:ext uri="{FF2B5EF4-FFF2-40B4-BE49-F238E27FC236}">
                  <a16:creationId xmlns:a16="http://schemas.microsoft.com/office/drawing/2014/main" id="{E7F5230B-5BAA-EA77-FAF2-CA27A459AF1E}"/>
                </a:ext>
              </a:extLst>
            </p:cNvPr>
            <p:cNvSpPr/>
            <p:nvPr/>
          </p:nvSpPr>
          <p:spPr>
            <a:xfrm>
              <a:off x="1793770" y="4042096"/>
              <a:ext cx="346787" cy="557355"/>
            </a:xfrm>
            <a:custGeom>
              <a:avLst/>
              <a:gdLst/>
              <a:ahLst/>
              <a:cxnLst/>
              <a:rect l="l" t="t" r="r" b="b"/>
              <a:pathLst>
                <a:path w="14030" h="22549" extrusionOk="0">
                  <a:moveTo>
                    <a:pt x="9058" y="1"/>
                  </a:moveTo>
                  <a:cubicBezTo>
                    <a:pt x="11243" y="2281"/>
                    <a:pt x="12446" y="5321"/>
                    <a:pt x="12446" y="8520"/>
                  </a:cubicBezTo>
                  <a:cubicBezTo>
                    <a:pt x="12446" y="15392"/>
                    <a:pt x="6873" y="20997"/>
                    <a:pt x="1" y="20997"/>
                  </a:cubicBezTo>
                  <a:lnTo>
                    <a:pt x="1" y="22549"/>
                  </a:lnTo>
                  <a:cubicBezTo>
                    <a:pt x="7728" y="22549"/>
                    <a:pt x="14030" y="16279"/>
                    <a:pt x="14030" y="8520"/>
                  </a:cubicBezTo>
                  <a:cubicBezTo>
                    <a:pt x="14030" y="5384"/>
                    <a:pt x="12985" y="2408"/>
                    <a:pt x="11116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1" name="Google Shape;9012;p134">
              <a:extLst>
                <a:ext uri="{FF2B5EF4-FFF2-40B4-BE49-F238E27FC236}">
                  <a16:creationId xmlns:a16="http://schemas.microsoft.com/office/drawing/2014/main" id="{7EE5A67A-E34C-A8FB-FD1A-70123138A70F}"/>
                </a:ext>
              </a:extLst>
            </p:cNvPr>
            <p:cNvSpPr/>
            <p:nvPr/>
          </p:nvSpPr>
          <p:spPr>
            <a:xfrm>
              <a:off x="1454807" y="1914730"/>
              <a:ext cx="485400" cy="485400"/>
            </a:xfrm>
            <a:prstGeom prst="ellipse">
              <a:avLst/>
            </a:pr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2" name="Google Shape;9013;p134">
              <a:extLst>
                <a:ext uri="{FF2B5EF4-FFF2-40B4-BE49-F238E27FC236}">
                  <a16:creationId xmlns:a16="http://schemas.microsoft.com/office/drawing/2014/main" id="{2158CC56-4370-88DC-1787-28EB997C3F2B}"/>
                </a:ext>
              </a:extLst>
            </p:cNvPr>
            <p:cNvSpPr/>
            <p:nvPr/>
          </p:nvSpPr>
          <p:spPr>
            <a:xfrm>
              <a:off x="2001173" y="2438578"/>
              <a:ext cx="485400" cy="485400"/>
            </a:xfrm>
            <a:prstGeom prst="ellipse">
              <a:avLst/>
            </a:pr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3" name="Google Shape;9014;p134">
              <a:extLst>
                <a:ext uri="{FF2B5EF4-FFF2-40B4-BE49-F238E27FC236}">
                  <a16:creationId xmlns:a16="http://schemas.microsoft.com/office/drawing/2014/main" id="{3CC3FC8B-7398-C5BA-9DB9-5D024593E796}"/>
                </a:ext>
              </a:extLst>
            </p:cNvPr>
            <p:cNvSpPr/>
            <p:nvPr/>
          </p:nvSpPr>
          <p:spPr>
            <a:xfrm>
              <a:off x="1454807" y="2962448"/>
              <a:ext cx="485400" cy="485400"/>
            </a:xfrm>
            <a:prstGeom prst="ellipse">
              <a:avLst/>
            </a:pr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4" name="Google Shape;9015;p134">
              <a:extLst>
                <a:ext uri="{FF2B5EF4-FFF2-40B4-BE49-F238E27FC236}">
                  <a16:creationId xmlns:a16="http://schemas.microsoft.com/office/drawing/2014/main" id="{BF8E6C74-6E2F-C9C3-BFA2-EFCF1A0971B6}"/>
                </a:ext>
              </a:extLst>
            </p:cNvPr>
            <p:cNvSpPr/>
            <p:nvPr/>
          </p:nvSpPr>
          <p:spPr>
            <a:xfrm>
              <a:off x="1454807" y="4010578"/>
              <a:ext cx="485400" cy="485400"/>
            </a:xfrm>
            <a:prstGeom prst="ellipse">
              <a:avLst/>
            </a:prstGeom>
            <a:solidFill>
              <a:srgbClr val="98D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5" name="Google Shape;9016;p134">
              <a:extLst>
                <a:ext uri="{FF2B5EF4-FFF2-40B4-BE49-F238E27FC236}">
                  <a16:creationId xmlns:a16="http://schemas.microsoft.com/office/drawing/2014/main" id="{3E7618BB-8E14-03B1-EA30-2C26BEB4ADF6}"/>
                </a:ext>
              </a:extLst>
            </p:cNvPr>
            <p:cNvSpPr/>
            <p:nvPr/>
          </p:nvSpPr>
          <p:spPr>
            <a:xfrm>
              <a:off x="2001173" y="3486330"/>
              <a:ext cx="485400" cy="485400"/>
            </a:xfrm>
            <a:prstGeom prst="ellipse">
              <a:avLst/>
            </a:pr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grpSp>
          <p:nvGrpSpPr>
            <p:cNvPr id="5696" name="Google Shape;9017;p134">
              <a:extLst>
                <a:ext uri="{FF2B5EF4-FFF2-40B4-BE49-F238E27FC236}">
                  <a16:creationId xmlns:a16="http://schemas.microsoft.com/office/drawing/2014/main" id="{FB07E81B-5320-F87A-F689-F8FF52225F4F}"/>
                </a:ext>
              </a:extLst>
            </p:cNvPr>
            <p:cNvGrpSpPr/>
            <p:nvPr/>
          </p:nvGrpSpPr>
          <p:grpSpPr>
            <a:xfrm>
              <a:off x="1558294" y="3084505"/>
              <a:ext cx="276885" cy="275517"/>
              <a:chOff x="5292128" y="2299891"/>
              <a:chExt cx="367027" cy="365214"/>
            </a:xfrm>
          </p:grpSpPr>
          <p:sp>
            <p:nvSpPr>
              <p:cNvPr id="5726" name="Google Shape;9018;p134">
                <a:extLst>
                  <a:ext uri="{FF2B5EF4-FFF2-40B4-BE49-F238E27FC236}">
                    <a16:creationId xmlns:a16="http://schemas.microsoft.com/office/drawing/2014/main" id="{17283B14-74C4-F709-9F0D-8274B0426AEF}"/>
                  </a:ext>
                </a:extLst>
              </p:cNvPr>
              <p:cNvSpPr/>
              <p:nvPr/>
            </p:nvSpPr>
            <p:spPr>
              <a:xfrm>
                <a:off x="5470361" y="2467772"/>
                <a:ext cx="11323" cy="1242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729" extrusionOk="0">
                    <a:moveTo>
                      <a:pt x="215" y="0"/>
                    </a:moveTo>
                    <a:cubicBezTo>
                      <a:pt x="108" y="0"/>
                      <a:pt x="0" y="71"/>
                      <a:pt x="0" y="213"/>
                    </a:cubicBezTo>
                    <a:lnTo>
                      <a:pt x="0" y="4514"/>
                    </a:lnTo>
                    <a:cubicBezTo>
                      <a:pt x="0" y="4632"/>
                      <a:pt x="97" y="4729"/>
                      <a:pt x="215" y="4729"/>
                    </a:cubicBezTo>
                    <a:cubicBezTo>
                      <a:pt x="333" y="4729"/>
                      <a:pt x="430" y="4632"/>
                      <a:pt x="430" y="4514"/>
                    </a:cubicBezTo>
                    <a:lnTo>
                      <a:pt x="430" y="213"/>
                    </a:lnTo>
                    <a:cubicBezTo>
                      <a:pt x="430" y="71"/>
                      <a:pt x="323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7" name="Google Shape;9019;p134">
                <a:extLst>
                  <a:ext uri="{FF2B5EF4-FFF2-40B4-BE49-F238E27FC236}">
                    <a16:creationId xmlns:a16="http://schemas.microsoft.com/office/drawing/2014/main" id="{E206038F-9E38-A36B-E9F4-31A347A90C3C}"/>
                  </a:ext>
                </a:extLst>
              </p:cNvPr>
              <p:cNvSpPr/>
              <p:nvPr/>
            </p:nvSpPr>
            <p:spPr>
              <a:xfrm>
                <a:off x="5464870" y="2299891"/>
                <a:ext cx="22279" cy="408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1554" extrusionOk="0">
                    <a:moveTo>
                      <a:pt x="424" y="0"/>
                    </a:moveTo>
                    <a:cubicBezTo>
                      <a:pt x="188" y="0"/>
                      <a:pt x="1" y="194"/>
                      <a:pt x="8" y="430"/>
                    </a:cubicBezTo>
                    <a:lnTo>
                      <a:pt x="8" y="1554"/>
                    </a:lnTo>
                    <a:lnTo>
                      <a:pt x="840" y="1554"/>
                    </a:lnTo>
                    <a:lnTo>
                      <a:pt x="840" y="430"/>
                    </a:lnTo>
                    <a:cubicBezTo>
                      <a:pt x="847" y="194"/>
                      <a:pt x="660" y="0"/>
                      <a:pt x="424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8" name="Google Shape;9020;p134">
                <a:extLst>
                  <a:ext uri="{FF2B5EF4-FFF2-40B4-BE49-F238E27FC236}">
                    <a16:creationId xmlns:a16="http://schemas.microsoft.com/office/drawing/2014/main" id="{DF00FC36-158B-2A48-F777-DE6CD9AE7587}"/>
                  </a:ext>
                </a:extLst>
              </p:cNvPr>
              <p:cNvSpPr/>
              <p:nvPr/>
            </p:nvSpPr>
            <p:spPr>
              <a:xfrm>
                <a:off x="5292128" y="2316837"/>
                <a:ext cx="367027" cy="184433"/>
              </a:xfrm>
              <a:custGeom>
                <a:avLst/>
                <a:gdLst/>
                <a:ahLst/>
                <a:cxnLst/>
                <a:rect l="l" t="t" r="r" b="b"/>
                <a:pathLst>
                  <a:path w="13970" h="7020" extrusionOk="0">
                    <a:moveTo>
                      <a:pt x="6985" y="0"/>
                    </a:moveTo>
                    <a:cubicBezTo>
                      <a:pt x="3122" y="0"/>
                      <a:pt x="0" y="3156"/>
                      <a:pt x="49" y="7020"/>
                    </a:cubicBezTo>
                    <a:lnTo>
                      <a:pt x="56" y="7020"/>
                    </a:lnTo>
                    <a:cubicBezTo>
                      <a:pt x="507" y="6479"/>
                      <a:pt x="1148" y="6208"/>
                      <a:pt x="1790" y="6208"/>
                    </a:cubicBezTo>
                    <a:cubicBezTo>
                      <a:pt x="2432" y="6208"/>
                      <a:pt x="3073" y="6479"/>
                      <a:pt x="3524" y="7020"/>
                    </a:cubicBezTo>
                    <a:cubicBezTo>
                      <a:pt x="3975" y="6479"/>
                      <a:pt x="4616" y="6208"/>
                      <a:pt x="5258" y="6208"/>
                    </a:cubicBezTo>
                    <a:cubicBezTo>
                      <a:pt x="5900" y="6208"/>
                      <a:pt x="6541" y="6479"/>
                      <a:pt x="6992" y="7020"/>
                    </a:cubicBezTo>
                    <a:cubicBezTo>
                      <a:pt x="7443" y="6479"/>
                      <a:pt x="8085" y="6208"/>
                      <a:pt x="8726" y="6208"/>
                    </a:cubicBezTo>
                    <a:cubicBezTo>
                      <a:pt x="9368" y="6208"/>
                      <a:pt x="10009" y="6479"/>
                      <a:pt x="10460" y="7020"/>
                    </a:cubicBezTo>
                    <a:cubicBezTo>
                      <a:pt x="10911" y="6479"/>
                      <a:pt x="11553" y="6208"/>
                      <a:pt x="12194" y="6208"/>
                    </a:cubicBezTo>
                    <a:cubicBezTo>
                      <a:pt x="12836" y="6208"/>
                      <a:pt x="13477" y="6479"/>
                      <a:pt x="13928" y="7020"/>
                    </a:cubicBezTo>
                    <a:cubicBezTo>
                      <a:pt x="13970" y="3156"/>
                      <a:pt x="10849" y="0"/>
                      <a:pt x="6985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9" name="Google Shape;9021;p134">
                <a:extLst>
                  <a:ext uri="{FF2B5EF4-FFF2-40B4-BE49-F238E27FC236}">
                    <a16:creationId xmlns:a16="http://schemas.microsoft.com/office/drawing/2014/main" id="{335F99B7-F588-B79D-3CD7-A86567794793}"/>
                  </a:ext>
                </a:extLst>
              </p:cNvPr>
              <p:cNvSpPr/>
              <p:nvPr/>
            </p:nvSpPr>
            <p:spPr>
              <a:xfrm>
                <a:off x="5293757" y="2319017"/>
                <a:ext cx="182279" cy="182436"/>
              </a:xfrm>
              <a:custGeom>
                <a:avLst/>
                <a:gdLst/>
                <a:ahLst/>
                <a:cxnLst/>
                <a:rect l="l" t="t" r="r" b="b"/>
                <a:pathLst>
                  <a:path w="6938" h="6944" extrusionOk="0">
                    <a:moveTo>
                      <a:pt x="6937" y="0"/>
                    </a:moveTo>
                    <a:cubicBezTo>
                      <a:pt x="3108" y="0"/>
                      <a:pt x="1" y="3108"/>
                      <a:pt x="1" y="6944"/>
                    </a:cubicBezTo>
                    <a:cubicBezTo>
                      <a:pt x="452" y="6399"/>
                      <a:pt x="1093" y="6127"/>
                      <a:pt x="1735" y="6127"/>
                    </a:cubicBezTo>
                    <a:cubicBezTo>
                      <a:pt x="2377" y="6127"/>
                      <a:pt x="3018" y="6399"/>
                      <a:pt x="3469" y="6944"/>
                    </a:cubicBezTo>
                    <a:cubicBezTo>
                      <a:pt x="3469" y="3108"/>
                      <a:pt x="5023" y="0"/>
                      <a:pt x="6937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0" name="Google Shape;9022;p134">
                <a:extLst>
                  <a:ext uri="{FF2B5EF4-FFF2-40B4-BE49-F238E27FC236}">
                    <a16:creationId xmlns:a16="http://schemas.microsoft.com/office/drawing/2014/main" id="{CEB90849-13FA-712B-B2AF-FE850C727222}"/>
                  </a:ext>
                </a:extLst>
              </p:cNvPr>
              <p:cNvSpPr/>
              <p:nvPr/>
            </p:nvSpPr>
            <p:spPr>
              <a:xfrm>
                <a:off x="5476009" y="2319017"/>
                <a:ext cx="91139" cy="182252"/>
              </a:xfrm>
              <a:custGeom>
                <a:avLst/>
                <a:gdLst/>
                <a:ahLst/>
                <a:cxnLst/>
                <a:rect l="l" t="t" r="r" b="b"/>
                <a:pathLst>
                  <a:path w="3469" h="6937" extrusionOk="0">
                    <a:moveTo>
                      <a:pt x="0" y="0"/>
                    </a:moveTo>
                    <a:lnTo>
                      <a:pt x="0" y="6937"/>
                    </a:lnTo>
                    <a:cubicBezTo>
                      <a:pt x="451" y="6396"/>
                      <a:pt x="1093" y="6125"/>
                      <a:pt x="1734" y="6125"/>
                    </a:cubicBezTo>
                    <a:cubicBezTo>
                      <a:pt x="2376" y="6125"/>
                      <a:pt x="3017" y="6396"/>
                      <a:pt x="3468" y="6937"/>
                    </a:cubicBezTo>
                    <a:cubicBezTo>
                      <a:pt x="3468" y="3108"/>
                      <a:pt x="1914" y="0"/>
                      <a:pt x="0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1" name="Google Shape;9023;p134">
                <a:extLst>
                  <a:ext uri="{FF2B5EF4-FFF2-40B4-BE49-F238E27FC236}">
                    <a16:creationId xmlns:a16="http://schemas.microsoft.com/office/drawing/2014/main" id="{7AE0D1F9-6BCA-CC48-0670-ECF8B67544CB}"/>
                  </a:ext>
                </a:extLst>
              </p:cNvPr>
              <p:cNvSpPr/>
              <p:nvPr/>
            </p:nvSpPr>
            <p:spPr>
              <a:xfrm>
                <a:off x="5404574" y="2564035"/>
                <a:ext cx="82758" cy="10107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3847" extrusionOk="0">
                    <a:moveTo>
                      <a:pt x="2719" y="0"/>
                    </a:moveTo>
                    <a:cubicBezTo>
                      <a:pt x="2508" y="0"/>
                      <a:pt x="2296" y="142"/>
                      <a:pt x="2296" y="427"/>
                    </a:cubicBezTo>
                    <a:lnTo>
                      <a:pt x="2296" y="2258"/>
                    </a:lnTo>
                    <a:cubicBezTo>
                      <a:pt x="2296" y="2663"/>
                      <a:pt x="1970" y="2993"/>
                      <a:pt x="1573" y="2993"/>
                    </a:cubicBezTo>
                    <a:cubicBezTo>
                      <a:pt x="1569" y="2993"/>
                      <a:pt x="1565" y="2993"/>
                      <a:pt x="1561" y="2993"/>
                    </a:cubicBezTo>
                    <a:cubicBezTo>
                      <a:pt x="1262" y="2993"/>
                      <a:pt x="1006" y="2806"/>
                      <a:pt x="895" y="2535"/>
                    </a:cubicBezTo>
                    <a:cubicBezTo>
                      <a:pt x="832" y="2376"/>
                      <a:pt x="673" y="2272"/>
                      <a:pt x="506" y="2272"/>
                    </a:cubicBezTo>
                    <a:cubicBezTo>
                      <a:pt x="208" y="2272"/>
                      <a:pt x="0" y="2577"/>
                      <a:pt x="111" y="2854"/>
                    </a:cubicBezTo>
                    <a:cubicBezTo>
                      <a:pt x="345" y="3453"/>
                      <a:pt x="933" y="3846"/>
                      <a:pt x="1579" y="3846"/>
                    </a:cubicBezTo>
                    <a:cubicBezTo>
                      <a:pt x="1584" y="3846"/>
                      <a:pt x="1590" y="3846"/>
                      <a:pt x="1595" y="3846"/>
                    </a:cubicBezTo>
                    <a:cubicBezTo>
                      <a:pt x="2462" y="3825"/>
                      <a:pt x="3149" y="3111"/>
                      <a:pt x="3142" y="2244"/>
                    </a:cubicBezTo>
                    <a:lnTo>
                      <a:pt x="3142" y="427"/>
                    </a:lnTo>
                    <a:cubicBezTo>
                      <a:pt x="3142" y="142"/>
                      <a:pt x="2931" y="0"/>
                      <a:pt x="2719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7" name="Google Shape;9024;p134">
              <a:extLst>
                <a:ext uri="{FF2B5EF4-FFF2-40B4-BE49-F238E27FC236}">
                  <a16:creationId xmlns:a16="http://schemas.microsoft.com/office/drawing/2014/main" id="{DC7F0191-5366-E6B3-612F-5424F9E1677D}"/>
                </a:ext>
              </a:extLst>
            </p:cNvPr>
            <p:cNvGrpSpPr/>
            <p:nvPr/>
          </p:nvGrpSpPr>
          <p:grpSpPr>
            <a:xfrm>
              <a:off x="1588519" y="4131884"/>
              <a:ext cx="217921" cy="241586"/>
              <a:chOff x="3082217" y="2788586"/>
              <a:chExt cx="288866" cy="320236"/>
            </a:xfrm>
          </p:grpSpPr>
          <p:sp>
            <p:nvSpPr>
              <p:cNvPr id="5719" name="Google Shape;9025;p134">
                <a:extLst>
                  <a:ext uri="{FF2B5EF4-FFF2-40B4-BE49-F238E27FC236}">
                    <a16:creationId xmlns:a16="http://schemas.microsoft.com/office/drawing/2014/main" id="{ABB344B9-BA43-2A8E-FA56-EA2F9D518771}"/>
                  </a:ext>
                </a:extLst>
              </p:cNvPr>
              <p:cNvSpPr/>
              <p:nvPr/>
            </p:nvSpPr>
            <p:spPr>
              <a:xfrm>
                <a:off x="3082401" y="2867508"/>
                <a:ext cx="275178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10474" h="9185" extrusionOk="0">
                    <a:moveTo>
                      <a:pt x="3096" y="0"/>
                    </a:moveTo>
                    <a:cubicBezTo>
                      <a:pt x="2877" y="0"/>
                      <a:pt x="2660" y="23"/>
                      <a:pt x="2456" y="78"/>
                    </a:cubicBezTo>
                    <a:cubicBezTo>
                      <a:pt x="1263" y="383"/>
                      <a:pt x="0" y="1666"/>
                      <a:pt x="0" y="3782"/>
                    </a:cubicBezTo>
                    <a:cubicBezTo>
                      <a:pt x="0" y="5217"/>
                      <a:pt x="909" y="7194"/>
                      <a:pt x="2033" y="8311"/>
                    </a:cubicBezTo>
                    <a:cubicBezTo>
                      <a:pt x="2567" y="8845"/>
                      <a:pt x="3142" y="9185"/>
                      <a:pt x="3690" y="9185"/>
                    </a:cubicBezTo>
                    <a:cubicBezTo>
                      <a:pt x="4016" y="9185"/>
                      <a:pt x="4335" y="9136"/>
                      <a:pt x="4641" y="9046"/>
                    </a:cubicBezTo>
                    <a:cubicBezTo>
                      <a:pt x="4835" y="8987"/>
                      <a:pt x="5036" y="8958"/>
                      <a:pt x="5237" y="8958"/>
                    </a:cubicBezTo>
                    <a:cubicBezTo>
                      <a:pt x="5438" y="8958"/>
                      <a:pt x="5639" y="8987"/>
                      <a:pt x="5834" y="9046"/>
                    </a:cubicBezTo>
                    <a:cubicBezTo>
                      <a:pt x="6139" y="9136"/>
                      <a:pt x="6458" y="9185"/>
                      <a:pt x="6784" y="9185"/>
                    </a:cubicBezTo>
                    <a:cubicBezTo>
                      <a:pt x="7304" y="9185"/>
                      <a:pt x="7852" y="8873"/>
                      <a:pt x="8365" y="8387"/>
                    </a:cubicBezTo>
                    <a:cubicBezTo>
                      <a:pt x="9524" y="7277"/>
                      <a:pt x="10474" y="5252"/>
                      <a:pt x="10474" y="3782"/>
                    </a:cubicBezTo>
                    <a:cubicBezTo>
                      <a:pt x="10474" y="1666"/>
                      <a:pt x="9205" y="383"/>
                      <a:pt x="8018" y="78"/>
                    </a:cubicBezTo>
                    <a:cubicBezTo>
                      <a:pt x="7812" y="23"/>
                      <a:pt x="7594" y="0"/>
                      <a:pt x="7375" y="0"/>
                    </a:cubicBezTo>
                    <a:cubicBezTo>
                      <a:pt x="6985" y="0"/>
                      <a:pt x="6592" y="72"/>
                      <a:pt x="6250" y="161"/>
                    </a:cubicBezTo>
                    <a:cubicBezTo>
                      <a:pt x="6139" y="189"/>
                      <a:pt x="6028" y="216"/>
                      <a:pt x="5910" y="237"/>
                    </a:cubicBezTo>
                    <a:cubicBezTo>
                      <a:pt x="5687" y="273"/>
                      <a:pt x="5462" y="291"/>
                      <a:pt x="5238" y="291"/>
                    </a:cubicBezTo>
                    <a:cubicBezTo>
                      <a:pt x="4896" y="291"/>
                      <a:pt x="4555" y="249"/>
                      <a:pt x="4224" y="161"/>
                    </a:cubicBezTo>
                    <a:cubicBezTo>
                      <a:pt x="3882" y="72"/>
                      <a:pt x="3486" y="0"/>
                      <a:pt x="3096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0" name="Google Shape;9026;p134">
                <a:extLst>
                  <a:ext uri="{FF2B5EF4-FFF2-40B4-BE49-F238E27FC236}">
                    <a16:creationId xmlns:a16="http://schemas.microsoft.com/office/drawing/2014/main" id="{D04F08C4-9AFA-D7D0-16EC-E21D2015B777}"/>
                  </a:ext>
                </a:extLst>
              </p:cNvPr>
              <p:cNvSpPr/>
              <p:nvPr/>
            </p:nvSpPr>
            <p:spPr>
              <a:xfrm>
                <a:off x="3082217" y="2867508"/>
                <a:ext cx="219980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8373" h="9185" extrusionOk="0">
                    <a:moveTo>
                      <a:pt x="8372" y="8380"/>
                    </a:moveTo>
                    <a:cubicBezTo>
                      <a:pt x="8369" y="8383"/>
                      <a:pt x="8366" y="8386"/>
                      <a:pt x="8364" y="8389"/>
                    </a:cubicBezTo>
                    <a:lnTo>
                      <a:pt x="8364" y="8389"/>
                    </a:lnTo>
                    <a:cubicBezTo>
                      <a:pt x="8366" y="8388"/>
                      <a:pt x="8369" y="8388"/>
                      <a:pt x="8372" y="8387"/>
                    </a:cubicBezTo>
                    <a:lnTo>
                      <a:pt x="8372" y="8380"/>
                    </a:lnTo>
                    <a:close/>
                    <a:moveTo>
                      <a:pt x="3101" y="0"/>
                    </a:moveTo>
                    <a:cubicBezTo>
                      <a:pt x="2883" y="0"/>
                      <a:pt x="2667" y="23"/>
                      <a:pt x="2463" y="78"/>
                    </a:cubicBezTo>
                    <a:cubicBezTo>
                      <a:pt x="1270" y="383"/>
                      <a:pt x="0" y="1666"/>
                      <a:pt x="0" y="3782"/>
                    </a:cubicBezTo>
                    <a:cubicBezTo>
                      <a:pt x="0" y="5897"/>
                      <a:pt x="1991" y="9185"/>
                      <a:pt x="3697" y="9185"/>
                    </a:cubicBezTo>
                    <a:cubicBezTo>
                      <a:pt x="4023" y="9185"/>
                      <a:pt x="4342" y="9136"/>
                      <a:pt x="4648" y="9046"/>
                    </a:cubicBezTo>
                    <a:cubicBezTo>
                      <a:pt x="4842" y="8987"/>
                      <a:pt x="5043" y="8958"/>
                      <a:pt x="5244" y="8958"/>
                    </a:cubicBezTo>
                    <a:cubicBezTo>
                      <a:pt x="5445" y="8958"/>
                      <a:pt x="5646" y="8987"/>
                      <a:pt x="5841" y="9046"/>
                    </a:cubicBezTo>
                    <a:cubicBezTo>
                      <a:pt x="6146" y="9136"/>
                      <a:pt x="6465" y="9185"/>
                      <a:pt x="6791" y="9185"/>
                    </a:cubicBezTo>
                    <a:cubicBezTo>
                      <a:pt x="7308" y="9185"/>
                      <a:pt x="7860" y="8876"/>
                      <a:pt x="8364" y="8389"/>
                    </a:cubicBezTo>
                    <a:lnTo>
                      <a:pt x="8364" y="8389"/>
                    </a:lnTo>
                    <a:cubicBezTo>
                      <a:pt x="7729" y="8500"/>
                      <a:pt x="7160" y="8547"/>
                      <a:pt x="6651" y="8547"/>
                    </a:cubicBezTo>
                    <a:cubicBezTo>
                      <a:pt x="6029" y="8547"/>
                      <a:pt x="5496" y="8477"/>
                      <a:pt x="5043" y="8366"/>
                    </a:cubicBezTo>
                    <a:cubicBezTo>
                      <a:pt x="3704" y="8033"/>
                      <a:pt x="2705" y="6910"/>
                      <a:pt x="2539" y="5536"/>
                    </a:cubicBezTo>
                    <a:cubicBezTo>
                      <a:pt x="2123" y="2110"/>
                      <a:pt x="4363" y="1111"/>
                      <a:pt x="4363" y="1111"/>
                    </a:cubicBezTo>
                    <a:cubicBezTo>
                      <a:pt x="4682" y="1255"/>
                      <a:pt x="5018" y="1292"/>
                      <a:pt x="5280" y="1292"/>
                    </a:cubicBezTo>
                    <a:cubicBezTo>
                      <a:pt x="5561" y="1292"/>
                      <a:pt x="5757" y="1250"/>
                      <a:pt x="5757" y="1250"/>
                    </a:cubicBezTo>
                    <a:cubicBezTo>
                      <a:pt x="5286" y="778"/>
                      <a:pt x="5917" y="237"/>
                      <a:pt x="5917" y="237"/>
                    </a:cubicBezTo>
                    <a:lnTo>
                      <a:pt x="5917" y="237"/>
                    </a:lnTo>
                    <a:cubicBezTo>
                      <a:pt x="5694" y="273"/>
                      <a:pt x="5469" y="291"/>
                      <a:pt x="5245" y="291"/>
                    </a:cubicBezTo>
                    <a:cubicBezTo>
                      <a:pt x="4903" y="291"/>
                      <a:pt x="4562" y="249"/>
                      <a:pt x="4231" y="161"/>
                    </a:cubicBezTo>
                    <a:cubicBezTo>
                      <a:pt x="3885" y="72"/>
                      <a:pt x="3490" y="0"/>
                      <a:pt x="3101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1" name="Google Shape;9027;p134">
                <a:extLst>
                  <a:ext uri="{FF2B5EF4-FFF2-40B4-BE49-F238E27FC236}">
                    <a16:creationId xmlns:a16="http://schemas.microsoft.com/office/drawing/2014/main" id="{AB085F8D-4EEF-154D-3077-4BE3D78AC13F}"/>
                  </a:ext>
                </a:extLst>
              </p:cNvPr>
              <p:cNvSpPr/>
              <p:nvPr/>
            </p:nvSpPr>
            <p:spPr>
              <a:xfrm>
                <a:off x="3233100" y="2788586"/>
                <a:ext cx="137983" cy="76269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2903" extrusionOk="0">
                    <a:moveTo>
                      <a:pt x="2510" y="1"/>
                    </a:moveTo>
                    <a:cubicBezTo>
                      <a:pt x="2390" y="1"/>
                      <a:pt x="2266" y="5"/>
                      <a:pt x="2137" y="16"/>
                    </a:cubicBezTo>
                    <a:cubicBezTo>
                      <a:pt x="611" y="134"/>
                      <a:pt x="14" y="1896"/>
                      <a:pt x="0" y="1951"/>
                    </a:cubicBezTo>
                    <a:cubicBezTo>
                      <a:pt x="21" y="1944"/>
                      <a:pt x="42" y="1930"/>
                      <a:pt x="63" y="1930"/>
                    </a:cubicBezTo>
                    <a:cubicBezTo>
                      <a:pt x="84" y="1925"/>
                      <a:pt x="107" y="1923"/>
                      <a:pt x="131" y="1923"/>
                    </a:cubicBezTo>
                    <a:cubicBezTo>
                      <a:pt x="619" y="1923"/>
                      <a:pt x="1590" y="2903"/>
                      <a:pt x="2725" y="2903"/>
                    </a:cubicBezTo>
                    <a:cubicBezTo>
                      <a:pt x="2946" y="2903"/>
                      <a:pt x="3174" y="2866"/>
                      <a:pt x="3406" y="2776"/>
                    </a:cubicBezTo>
                    <a:cubicBezTo>
                      <a:pt x="4960" y="2180"/>
                      <a:pt x="5251" y="127"/>
                      <a:pt x="5251" y="127"/>
                    </a:cubicBezTo>
                    <a:lnTo>
                      <a:pt x="5251" y="127"/>
                    </a:lnTo>
                    <a:cubicBezTo>
                      <a:pt x="5067" y="247"/>
                      <a:pt x="4874" y="291"/>
                      <a:pt x="4663" y="291"/>
                    </a:cubicBezTo>
                    <a:cubicBezTo>
                      <a:pt x="4120" y="291"/>
                      <a:pt x="3457" y="1"/>
                      <a:pt x="2510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2" name="Google Shape;9028;p134">
                <a:extLst>
                  <a:ext uri="{FF2B5EF4-FFF2-40B4-BE49-F238E27FC236}">
                    <a16:creationId xmlns:a16="http://schemas.microsoft.com/office/drawing/2014/main" id="{746F5986-5CFC-8789-01E4-0A4378079A6D}"/>
                  </a:ext>
                </a:extLst>
              </p:cNvPr>
              <p:cNvSpPr/>
              <p:nvPr/>
            </p:nvSpPr>
            <p:spPr>
              <a:xfrm>
                <a:off x="3232916" y="2788586"/>
                <a:ext cx="138167" cy="51258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1951" extrusionOk="0">
                    <a:moveTo>
                      <a:pt x="2517" y="1"/>
                    </a:moveTo>
                    <a:cubicBezTo>
                      <a:pt x="2397" y="1"/>
                      <a:pt x="2273" y="5"/>
                      <a:pt x="2144" y="16"/>
                    </a:cubicBezTo>
                    <a:cubicBezTo>
                      <a:pt x="618" y="134"/>
                      <a:pt x="21" y="1896"/>
                      <a:pt x="1" y="1951"/>
                    </a:cubicBezTo>
                    <a:lnTo>
                      <a:pt x="70" y="1923"/>
                    </a:lnTo>
                    <a:cubicBezTo>
                      <a:pt x="403" y="1798"/>
                      <a:pt x="1832" y="1278"/>
                      <a:pt x="2990" y="1278"/>
                    </a:cubicBezTo>
                    <a:cubicBezTo>
                      <a:pt x="4315" y="1278"/>
                      <a:pt x="5258" y="127"/>
                      <a:pt x="5258" y="127"/>
                    </a:cubicBezTo>
                    <a:lnTo>
                      <a:pt x="5258" y="127"/>
                    </a:lnTo>
                    <a:cubicBezTo>
                      <a:pt x="5074" y="247"/>
                      <a:pt x="4881" y="291"/>
                      <a:pt x="4670" y="291"/>
                    </a:cubicBezTo>
                    <a:cubicBezTo>
                      <a:pt x="4127" y="291"/>
                      <a:pt x="3464" y="1"/>
                      <a:pt x="2517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3" name="Google Shape;9029;p134">
                <a:extLst>
                  <a:ext uri="{FF2B5EF4-FFF2-40B4-BE49-F238E27FC236}">
                    <a16:creationId xmlns:a16="http://schemas.microsoft.com/office/drawing/2014/main" id="{C85C0FC9-47FC-32D3-E33A-1FE600402D59}"/>
                  </a:ext>
                </a:extLst>
              </p:cNvPr>
              <p:cNvSpPr/>
              <p:nvPr/>
            </p:nvSpPr>
            <p:spPr>
              <a:xfrm>
                <a:off x="3293605" y="2915403"/>
                <a:ext cx="38831" cy="5554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2114" extrusionOk="0">
                    <a:moveTo>
                      <a:pt x="674" y="1"/>
                    </a:moveTo>
                    <a:cubicBezTo>
                      <a:pt x="660" y="1"/>
                      <a:pt x="646" y="1"/>
                      <a:pt x="631" y="3"/>
                    </a:cubicBezTo>
                    <a:cubicBezTo>
                      <a:pt x="257" y="44"/>
                      <a:pt x="0" y="544"/>
                      <a:pt x="56" y="1126"/>
                    </a:cubicBezTo>
                    <a:cubicBezTo>
                      <a:pt x="116" y="1687"/>
                      <a:pt x="440" y="2113"/>
                      <a:pt x="804" y="2113"/>
                    </a:cubicBezTo>
                    <a:cubicBezTo>
                      <a:pt x="818" y="2113"/>
                      <a:pt x="832" y="2112"/>
                      <a:pt x="847" y="2111"/>
                    </a:cubicBezTo>
                    <a:cubicBezTo>
                      <a:pt x="1221" y="2076"/>
                      <a:pt x="1478" y="1570"/>
                      <a:pt x="1422" y="987"/>
                    </a:cubicBezTo>
                    <a:cubicBezTo>
                      <a:pt x="1362" y="427"/>
                      <a:pt x="1038" y="1"/>
                      <a:pt x="6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4" name="Google Shape;9030;p134">
                <a:extLst>
                  <a:ext uri="{FF2B5EF4-FFF2-40B4-BE49-F238E27FC236}">
                    <a16:creationId xmlns:a16="http://schemas.microsoft.com/office/drawing/2014/main" id="{DEA51EF3-D8C7-1A6E-3D97-C2D3649CF9D3}"/>
                  </a:ext>
                </a:extLst>
              </p:cNvPr>
              <p:cNvSpPr/>
              <p:nvPr/>
            </p:nvSpPr>
            <p:spPr>
              <a:xfrm>
                <a:off x="3191379" y="2892677"/>
                <a:ext cx="57405" cy="13136"/>
              </a:xfrm>
              <a:custGeom>
                <a:avLst/>
                <a:gdLst/>
                <a:ahLst/>
                <a:cxnLst/>
                <a:rect l="l" t="t" r="r" b="b"/>
                <a:pathLst>
                  <a:path w="2185" h="500" extrusionOk="0">
                    <a:moveTo>
                      <a:pt x="0" y="0"/>
                    </a:moveTo>
                    <a:cubicBezTo>
                      <a:pt x="0" y="236"/>
                      <a:pt x="368" y="437"/>
                      <a:pt x="867" y="486"/>
                    </a:cubicBezTo>
                    <a:cubicBezTo>
                      <a:pt x="936" y="500"/>
                      <a:pt x="1013" y="500"/>
                      <a:pt x="1089" y="500"/>
                    </a:cubicBezTo>
                    <a:cubicBezTo>
                      <a:pt x="1165" y="500"/>
                      <a:pt x="1235" y="493"/>
                      <a:pt x="1304" y="486"/>
                    </a:cubicBezTo>
                    <a:cubicBezTo>
                      <a:pt x="1810" y="444"/>
                      <a:pt x="2185" y="243"/>
                      <a:pt x="2185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5" name="Google Shape;9031;p134">
                <a:extLst>
                  <a:ext uri="{FF2B5EF4-FFF2-40B4-BE49-F238E27FC236}">
                    <a16:creationId xmlns:a16="http://schemas.microsoft.com/office/drawing/2014/main" id="{57DB3C13-1A14-A863-B569-B25096DCDD88}"/>
                  </a:ext>
                </a:extLst>
              </p:cNvPr>
              <p:cNvSpPr/>
              <p:nvPr/>
            </p:nvSpPr>
            <p:spPr>
              <a:xfrm>
                <a:off x="3195320" y="2830070"/>
                <a:ext cx="49708" cy="7556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2876" extrusionOk="0">
                    <a:moveTo>
                      <a:pt x="1586" y="1"/>
                    </a:moveTo>
                    <a:cubicBezTo>
                      <a:pt x="1522" y="1"/>
                      <a:pt x="1457" y="30"/>
                      <a:pt x="1411" y="101"/>
                    </a:cubicBezTo>
                    <a:lnTo>
                      <a:pt x="814" y="1010"/>
                    </a:lnTo>
                    <a:cubicBezTo>
                      <a:pt x="717" y="726"/>
                      <a:pt x="606" y="448"/>
                      <a:pt x="474" y="178"/>
                    </a:cubicBezTo>
                    <a:cubicBezTo>
                      <a:pt x="428" y="100"/>
                      <a:pt x="359" y="68"/>
                      <a:pt x="291" y="68"/>
                    </a:cubicBezTo>
                    <a:cubicBezTo>
                      <a:pt x="144" y="68"/>
                      <a:pt x="1" y="216"/>
                      <a:pt x="86" y="386"/>
                    </a:cubicBezTo>
                    <a:cubicBezTo>
                      <a:pt x="384" y="1017"/>
                      <a:pt x="585" y="1690"/>
                      <a:pt x="676" y="2383"/>
                    </a:cubicBezTo>
                    <a:cubicBezTo>
                      <a:pt x="696" y="2536"/>
                      <a:pt x="710" y="2703"/>
                      <a:pt x="717" y="2869"/>
                    </a:cubicBezTo>
                    <a:cubicBezTo>
                      <a:pt x="786" y="2876"/>
                      <a:pt x="863" y="2876"/>
                      <a:pt x="939" y="2876"/>
                    </a:cubicBezTo>
                    <a:cubicBezTo>
                      <a:pt x="1015" y="2876"/>
                      <a:pt x="1085" y="2876"/>
                      <a:pt x="1154" y="2869"/>
                    </a:cubicBezTo>
                    <a:cubicBezTo>
                      <a:pt x="1147" y="2703"/>
                      <a:pt x="1133" y="2536"/>
                      <a:pt x="1119" y="2383"/>
                    </a:cubicBezTo>
                    <a:cubicBezTo>
                      <a:pt x="1085" y="2106"/>
                      <a:pt x="1036" y="1836"/>
                      <a:pt x="974" y="1572"/>
                    </a:cubicBezTo>
                    <a:lnTo>
                      <a:pt x="1778" y="351"/>
                    </a:lnTo>
                    <a:lnTo>
                      <a:pt x="1778" y="344"/>
                    </a:lnTo>
                    <a:cubicBezTo>
                      <a:pt x="1891" y="173"/>
                      <a:pt x="1740" y="1"/>
                      <a:pt x="1586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8" name="Google Shape;9032;p134">
              <a:extLst>
                <a:ext uri="{FF2B5EF4-FFF2-40B4-BE49-F238E27FC236}">
                  <a16:creationId xmlns:a16="http://schemas.microsoft.com/office/drawing/2014/main" id="{4CA99293-17F6-A020-B601-C984BAA324A8}"/>
                </a:ext>
              </a:extLst>
            </p:cNvPr>
            <p:cNvGrpSpPr/>
            <p:nvPr/>
          </p:nvGrpSpPr>
          <p:grpSpPr>
            <a:xfrm>
              <a:off x="1559054" y="2026334"/>
              <a:ext cx="276882" cy="286316"/>
              <a:chOff x="3610557" y="2780704"/>
              <a:chExt cx="325017" cy="336052"/>
            </a:xfrm>
          </p:grpSpPr>
          <p:sp>
            <p:nvSpPr>
              <p:cNvPr id="5716" name="Google Shape;9033;p134">
                <a:extLst>
                  <a:ext uri="{FF2B5EF4-FFF2-40B4-BE49-F238E27FC236}">
                    <a16:creationId xmlns:a16="http://schemas.microsoft.com/office/drawing/2014/main" id="{E4F18E5A-99E8-A82A-C0F7-0C33D9E9C6B7}"/>
                  </a:ext>
                </a:extLst>
              </p:cNvPr>
              <p:cNvSpPr/>
              <p:nvPr/>
            </p:nvSpPr>
            <p:spPr>
              <a:xfrm>
                <a:off x="3610557" y="2780704"/>
                <a:ext cx="324702" cy="335973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2788" extrusionOk="0">
                    <a:moveTo>
                      <a:pt x="11722" y="1"/>
                    </a:moveTo>
                    <a:cubicBezTo>
                      <a:pt x="11685" y="1"/>
                      <a:pt x="11648" y="4"/>
                      <a:pt x="11610" y="11"/>
                    </a:cubicBezTo>
                    <a:lnTo>
                      <a:pt x="3959" y="1363"/>
                    </a:lnTo>
                    <a:cubicBezTo>
                      <a:pt x="3661" y="1412"/>
                      <a:pt x="3439" y="1675"/>
                      <a:pt x="3439" y="1980"/>
                    </a:cubicBezTo>
                    <a:lnTo>
                      <a:pt x="3439" y="8611"/>
                    </a:lnTo>
                    <a:cubicBezTo>
                      <a:pt x="3121" y="8453"/>
                      <a:pt x="2788" y="8379"/>
                      <a:pt x="2462" y="8379"/>
                    </a:cubicBezTo>
                    <a:cubicBezTo>
                      <a:pt x="1475" y="8379"/>
                      <a:pt x="550" y="9053"/>
                      <a:pt x="310" y="10096"/>
                    </a:cubicBezTo>
                    <a:cubicBezTo>
                      <a:pt x="1" y="11479"/>
                      <a:pt x="1050" y="12787"/>
                      <a:pt x="2462" y="12787"/>
                    </a:cubicBezTo>
                    <a:cubicBezTo>
                      <a:pt x="2473" y="12787"/>
                      <a:pt x="2484" y="12787"/>
                      <a:pt x="2495" y="12787"/>
                    </a:cubicBezTo>
                    <a:cubicBezTo>
                      <a:pt x="3709" y="12759"/>
                      <a:pt x="4673" y="11767"/>
                      <a:pt x="4666" y="10554"/>
                    </a:cubicBezTo>
                    <a:lnTo>
                      <a:pt x="4666" y="3187"/>
                    </a:lnTo>
                    <a:lnTo>
                      <a:pt x="11124" y="2043"/>
                    </a:lnTo>
                    <a:lnTo>
                      <a:pt x="11124" y="7030"/>
                    </a:lnTo>
                    <a:cubicBezTo>
                      <a:pt x="10808" y="6874"/>
                      <a:pt x="10475" y="6801"/>
                      <a:pt x="10149" y="6801"/>
                    </a:cubicBezTo>
                    <a:cubicBezTo>
                      <a:pt x="9160" y="6801"/>
                      <a:pt x="8231" y="7473"/>
                      <a:pt x="7996" y="8521"/>
                    </a:cubicBezTo>
                    <a:cubicBezTo>
                      <a:pt x="7686" y="9905"/>
                      <a:pt x="8735" y="11213"/>
                      <a:pt x="10147" y="11213"/>
                    </a:cubicBezTo>
                    <a:cubicBezTo>
                      <a:pt x="10158" y="11213"/>
                      <a:pt x="10170" y="11213"/>
                      <a:pt x="10181" y="11213"/>
                    </a:cubicBezTo>
                    <a:cubicBezTo>
                      <a:pt x="11394" y="11185"/>
                      <a:pt x="12359" y="10193"/>
                      <a:pt x="12352" y="8979"/>
                    </a:cubicBezTo>
                    <a:lnTo>
                      <a:pt x="12352" y="628"/>
                    </a:lnTo>
                    <a:cubicBezTo>
                      <a:pt x="12352" y="278"/>
                      <a:pt x="12064" y="1"/>
                      <a:pt x="11722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7" name="Google Shape;9034;p134">
                <a:extLst>
                  <a:ext uri="{FF2B5EF4-FFF2-40B4-BE49-F238E27FC236}">
                    <a16:creationId xmlns:a16="http://schemas.microsoft.com/office/drawing/2014/main" id="{AB21B1D1-6802-575E-B933-21B46E457B98}"/>
                  </a:ext>
                </a:extLst>
              </p:cNvPr>
              <p:cNvSpPr/>
              <p:nvPr/>
            </p:nvSpPr>
            <p:spPr>
              <a:xfrm>
                <a:off x="3665703" y="2864434"/>
                <a:ext cx="67967" cy="252321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9604" extrusionOk="0">
                    <a:moveTo>
                      <a:pt x="2567" y="0"/>
                    </a:moveTo>
                    <a:lnTo>
                      <a:pt x="2297" y="84"/>
                    </a:lnTo>
                    <a:cubicBezTo>
                      <a:pt x="2026" y="160"/>
                      <a:pt x="1846" y="410"/>
                      <a:pt x="1846" y="687"/>
                    </a:cubicBezTo>
                    <a:lnTo>
                      <a:pt x="1846" y="7367"/>
                    </a:lnTo>
                    <a:cubicBezTo>
                      <a:pt x="1846" y="8456"/>
                      <a:pt x="1069" y="9385"/>
                      <a:pt x="1" y="9572"/>
                    </a:cubicBezTo>
                    <a:cubicBezTo>
                      <a:pt x="126" y="9593"/>
                      <a:pt x="250" y="9603"/>
                      <a:pt x="372" y="9603"/>
                    </a:cubicBezTo>
                    <a:cubicBezTo>
                      <a:pt x="1576" y="9603"/>
                      <a:pt x="2586" y="8614"/>
                      <a:pt x="2567" y="7367"/>
                    </a:cubicBezTo>
                    <a:lnTo>
                      <a:pt x="2567" y="0"/>
                    </a:ln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8" name="Google Shape;9035;p134">
                <a:extLst>
                  <a:ext uri="{FF2B5EF4-FFF2-40B4-BE49-F238E27FC236}">
                    <a16:creationId xmlns:a16="http://schemas.microsoft.com/office/drawing/2014/main" id="{4DCB3EEE-26BA-CC1A-25EA-06FF9CC3DD1B}"/>
                  </a:ext>
                </a:extLst>
              </p:cNvPr>
              <p:cNvSpPr/>
              <p:nvPr/>
            </p:nvSpPr>
            <p:spPr>
              <a:xfrm>
                <a:off x="3867633" y="2780704"/>
                <a:ext cx="67941" cy="29483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1222" extrusionOk="0">
                    <a:moveTo>
                      <a:pt x="1942" y="1"/>
                    </a:moveTo>
                    <a:cubicBezTo>
                      <a:pt x="1906" y="1"/>
                      <a:pt x="1869" y="4"/>
                      <a:pt x="1831" y="11"/>
                    </a:cubicBezTo>
                    <a:lnTo>
                      <a:pt x="1499" y="66"/>
                    </a:lnTo>
                    <a:cubicBezTo>
                      <a:pt x="1714" y="170"/>
                      <a:pt x="1845" y="392"/>
                      <a:pt x="1845" y="628"/>
                    </a:cubicBezTo>
                    <a:lnTo>
                      <a:pt x="1845" y="8979"/>
                    </a:lnTo>
                    <a:cubicBezTo>
                      <a:pt x="1852" y="10068"/>
                      <a:pt x="1075" y="10998"/>
                      <a:pt x="0" y="11192"/>
                    </a:cubicBezTo>
                    <a:cubicBezTo>
                      <a:pt x="123" y="11212"/>
                      <a:pt x="244" y="11221"/>
                      <a:pt x="363" y="11221"/>
                    </a:cubicBezTo>
                    <a:cubicBezTo>
                      <a:pt x="1571" y="11221"/>
                      <a:pt x="2586" y="10236"/>
                      <a:pt x="2567" y="8986"/>
                    </a:cubicBezTo>
                    <a:lnTo>
                      <a:pt x="2567" y="628"/>
                    </a:lnTo>
                    <a:cubicBezTo>
                      <a:pt x="2567" y="278"/>
                      <a:pt x="2279" y="1"/>
                      <a:pt x="1942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9" name="Google Shape;9036;p134">
              <a:extLst>
                <a:ext uri="{FF2B5EF4-FFF2-40B4-BE49-F238E27FC236}">
                  <a16:creationId xmlns:a16="http://schemas.microsoft.com/office/drawing/2014/main" id="{F83D1A3C-4C32-6666-E5CC-2B1213DF114C}"/>
                </a:ext>
              </a:extLst>
            </p:cNvPr>
            <p:cNvGrpSpPr/>
            <p:nvPr/>
          </p:nvGrpSpPr>
          <p:grpSpPr>
            <a:xfrm>
              <a:off x="2088474" y="2541413"/>
              <a:ext cx="310718" cy="279680"/>
              <a:chOff x="1903737" y="3215540"/>
              <a:chExt cx="411874" cy="370731"/>
            </a:xfrm>
          </p:grpSpPr>
          <p:sp>
            <p:nvSpPr>
              <p:cNvPr id="5707" name="Google Shape;9037;p134">
                <a:extLst>
                  <a:ext uri="{FF2B5EF4-FFF2-40B4-BE49-F238E27FC236}">
                    <a16:creationId xmlns:a16="http://schemas.microsoft.com/office/drawing/2014/main" id="{E8646997-C977-76C8-6E33-6F21BD63F152}"/>
                  </a:ext>
                </a:extLst>
              </p:cNvPr>
              <p:cNvSpPr/>
              <p:nvPr/>
            </p:nvSpPr>
            <p:spPr>
              <a:xfrm>
                <a:off x="2115940" y="3285661"/>
                <a:ext cx="77451" cy="7527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2865" extrusionOk="0">
                    <a:moveTo>
                      <a:pt x="1475" y="0"/>
                    </a:moveTo>
                    <a:cubicBezTo>
                      <a:pt x="1438" y="0"/>
                      <a:pt x="1401" y="25"/>
                      <a:pt x="1398" y="73"/>
                    </a:cubicBezTo>
                    <a:cubicBezTo>
                      <a:pt x="1398" y="781"/>
                      <a:pt x="822" y="1356"/>
                      <a:pt x="115" y="1356"/>
                    </a:cubicBezTo>
                    <a:cubicBezTo>
                      <a:pt x="110" y="1356"/>
                      <a:pt x="106" y="1356"/>
                      <a:pt x="102" y="1356"/>
                    </a:cubicBezTo>
                    <a:cubicBezTo>
                      <a:pt x="1" y="1356"/>
                      <a:pt x="1" y="1517"/>
                      <a:pt x="102" y="1517"/>
                    </a:cubicBezTo>
                    <a:cubicBezTo>
                      <a:pt x="106" y="1517"/>
                      <a:pt x="110" y="1516"/>
                      <a:pt x="115" y="1516"/>
                    </a:cubicBezTo>
                    <a:cubicBezTo>
                      <a:pt x="822" y="1516"/>
                      <a:pt x="1391" y="2085"/>
                      <a:pt x="1398" y="2792"/>
                    </a:cubicBezTo>
                    <a:cubicBezTo>
                      <a:pt x="1401" y="2841"/>
                      <a:pt x="1438" y="2865"/>
                      <a:pt x="1475" y="2865"/>
                    </a:cubicBezTo>
                    <a:cubicBezTo>
                      <a:pt x="1512" y="2865"/>
                      <a:pt x="1550" y="2841"/>
                      <a:pt x="1557" y="2792"/>
                    </a:cubicBezTo>
                    <a:cubicBezTo>
                      <a:pt x="1557" y="2085"/>
                      <a:pt x="2126" y="1516"/>
                      <a:pt x="2834" y="1516"/>
                    </a:cubicBezTo>
                    <a:cubicBezTo>
                      <a:pt x="2838" y="1516"/>
                      <a:pt x="2842" y="1517"/>
                      <a:pt x="2846" y="1517"/>
                    </a:cubicBezTo>
                    <a:cubicBezTo>
                      <a:pt x="2947" y="1517"/>
                      <a:pt x="2947" y="1356"/>
                      <a:pt x="2846" y="1356"/>
                    </a:cubicBezTo>
                    <a:cubicBezTo>
                      <a:pt x="2842" y="1356"/>
                      <a:pt x="2838" y="1356"/>
                      <a:pt x="2834" y="1356"/>
                    </a:cubicBezTo>
                    <a:cubicBezTo>
                      <a:pt x="2126" y="1349"/>
                      <a:pt x="1557" y="781"/>
                      <a:pt x="1557" y="73"/>
                    </a:cubicBezTo>
                    <a:cubicBezTo>
                      <a:pt x="1550" y="25"/>
                      <a:pt x="1512" y="0"/>
                      <a:pt x="1475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8" name="Google Shape;9038;p134">
                <a:extLst>
                  <a:ext uri="{FF2B5EF4-FFF2-40B4-BE49-F238E27FC236}">
                    <a16:creationId xmlns:a16="http://schemas.microsoft.com/office/drawing/2014/main" id="{C11B2324-D850-8829-C93D-7D544046EFE2}"/>
                  </a:ext>
                </a:extLst>
              </p:cNvPr>
              <p:cNvSpPr/>
              <p:nvPr/>
            </p:nvSpPr>
            <p:spPr>
              <a:xfrm>
                <a:off x="2116939" y="3285425"/>
                <a:ext cx="44663" cy="74798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2847" extrusionOk="0">
                    <a:moveTo>
                      <a:pt x="1437" y="1"/>
                    </a:moveTo>
                    <a:cubicBezTo>
                      <a:pt x="1395" y="1"/>
                      <a:pt x="1353" y="30"/>
                      <a:pt x="1360" y="89"/>
                    </a:cubicBezTo>
                    <a:cubicBezTo>
                      <a:pt x="1353" y="589"/>
                      <a:pt x="1062" y="1039"/>
                      <a:pt x="611" y="1247"/>
                    </a:cubicBezTo>
                    <a:lnTo>
                      <a:pt x="604" y="1247"/>
                    </a:lnTo>
                    <a:cubicBezTo>
                      <a:pt x="548" y="1275"/>
                      <a:pt x="500" y="1289"/>
                      <a:pt x="444" y="1310"/>
                    </a:cubicBezTo>
                    <a:lnTo>
                      <a:pt x="430" y="1310"/>
                    </a:lnTo>
                    <a:lnTo>
                      <a:pt x="361" y="1324"/>
                    </a:lnTo>
                    <a:lnTo>
                      <a:pt x="347" y="1324"/>
                    </a:lnTo>
                    <a:cubicBezTo>
                      <a:pt x="319" y="1331"/>
                      <a:pt x="292" y="1338"/>
                      <a:pt x="271" y="1345"/>
                    </a:cubicBezTo>
                    <a:lnTo>
                      <a:pt x="257" y="1345"/>
                    </a:lnTo>
                    <a:lnTo>
                      <a:pt x="188" y="1352"/>
                    </a:lnTo>
                    <a:lnTo>
                      <a:pt x="84" y="1352"/>
                    </a:lnTo>
                    <a:cubicBezTo>
                      <a:pt x="35" y="1352"/>
                      <a:pt x="0" y="1386"/>
                      <a:pt x="0" y="1428"/>
                    </a:cubicBezTo>
                    <a:cubicBezTo>
                      <a:pt x="0" y="1476"/>
                      <a:pt x="35" y="1511"/>
                      <a:pt x="84" y="1511"/>
                    </a:cubicBezTo>
                    <a:lnTo>
                      <a:pt x="188" y="1511"/>
                    </a:lnTo>
                    <a:lnTo>
                      <a:pt x="257" y="1518"/>
                    </a:lnTo>
                    <a:lnTo>
                      <a:pt x="271" y="1518"/>
                    </a:lnTo>
                    <a:cubicBezTo>
                      <a:pt x="292" y="1525"/>
                      <a:pt x="319" y="1525"/>
                      <a:pt x="347" y="1532"/>
                    </a:cubicBezTo>
                    <a:lnTo>
                      <a:pt x="361" y="1532"/>
                    </a:lnTo>
                    <a:lnTo>
                      <a:pt x="430" y="1553"/>
                    </a:lnTo>
                    <a:lnTo>
                      <a:pt x="444" y="1553"/>
                    </a:lnTo>
                    <a:cubicBezTo>
                      <a:pt x="500" y="1567"/>
                      <a:pt x="548" y="1587"/>
                      <a:pt x="604" y="1608"/>
                    </a:cubicBezTo>
                    <a:lnTo>
                      <a:pt x="611" y="1608"/>
                    </a:lnTo>
                    <a:cubicBezTo>
                      <a:pt x="1062" y="1816"/>
                      <a:pt x="1353" y="2274"/>
                      <a:pt x="1360" y="2773"/>
                    </a:cubicBezTo>
                    <a:cubicBezTo>
                      <a:pt x="1363" y="2822"/>
                      <a:pt x="1400" y="2846"/>
                      <a:pt x="1437" y="2846"/>
                    </a:cubicBezTo>
                    <a:cubicBezTo>
                      <a:pt x="1474" y="2846"/>
                      <a:pt x="1512" y="2822"/>
                      <a:pt x="1519" y="2773"/>
                    </a:cubicBezTo>
                    <a:cubicBezTo>
                      <a:pt x="1519" y="2538"/>
                      <a:pt x="1582" y="2309"/>
                      <a:pt x="1700" y="2108"/>
                    </a:cubicBezTo>
                    <a:cubicBezTo>
                      <a:pt x="1637" y="1851"/>
                      <a:pt x="1499" y="1615"/>
                      <a:pt x="1290" y="1442"/>
                    </a:cubicBezTo>
                    <a:cubicBezTo>
                      <a:pt x="1499" y="1261"/>
                      <a:pt x="1644" y="1019"/>
                      <a:pt x="1700" y="748"/>
                    </a:cubicBezTo>
                    <a:cubicBezTo>
                      <a:pt x="1582" y="547"/>
                      <a:pt x="1519" y="318"/>
                      <a:pt x="1519" y="89"/>
                    </a:cubicBezTo>
                    <a:cubicBezTo>
                      <a:pt x="1523" y="30"/>
                      <a:pt x="1480" y="1"/>
                      <a:pt x="1437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9" name="Google Shape;9039;p134">
                <a:extLst>
                  <a:ext uri="{FF2B5EF4-FFF2-40B4-BE49-F238E27FC236}">
                    <a16:creationId xmlns:a16="http://schemas.microsoft.com/office/drawing/2014/main" id="{620C8860-3572-D3E1-0E08-1582F4507177}"/>
                  </a:ext>
                </a:extLst>
              </p:cNvPr>
              <p:cNvSpPr/>
              <p:nvPr/>
            </p:nvSpPr>
            <p:spPr>
              <a:xfrm>
                <a:off x="2200407" y="3381609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1" y="0"/>
                    </a:moveTo>
                    <a:cubicBezTo>
                      <a:pt x="236" y="0"/>
                      <a:pt x="0" y="243"/>
                      <a:pt x="0" y="541"/>
                    </a:cubicBezTo>
                    <a:cubicBezTo>
                      <a:pt x="0" y="846"/>
                      <a:pt x="236" y="1082"/>
                      <a:pt x="541" y="1082"/>
                    </a:cubicBezTo>
                    <a:cubicBezTo>
                      <a:pt x="839" y="1082"/>
                      <a:pt x="1082" y="846"/>
                      <a:pt x="1082" y="541"/>
                    </a:cubicBezTo>
                    <a:cubicBezTo>
                      <a:pt x="1082" y="243"/>
                      <a:pt x="839" y="0"/>
                      <a:pt x="541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0" name="Google Shape;9040;p134">
                <a:extLst>
                  <a:ext uri="{FF2B5EF4-FFF2-40B4-BE49-F238E27FC236}">
                    <a16:creationId xmlns:a16="http://schemas.microsoft.com/office/drawing/2014/main" id="{5954D766-5347-7A99-0198-58B88117F02C}"/>
                  </a:ext>
                </a:extLst>
              </p:cNvPr>
              <p:cNvSpPr/>
              <p:nvPr/>
            </p:nvSpPr>
            <p:spPr>
              <a:xfrm>
                <a:off x="1942174" y="3547073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2" y="0"/>
                    </a:moveTo>
                    <a:cubicBezTo>
                      <a:pt x="243" y="0"/>
                      <a:pt x="1" y="243"/>
                      <a:pt x="1" y="541"/>
                    </a:cubicBezTo>
                    <a:cubicBezTo>
                      <a:pt x="1" y="840"/>
                      <a:pt x="243" y="1082"/>
                      <a:pt x="542" y="1082"/>
                    </a:cubicBezTo>
                    <a:cubicBezTo>
                      <a:pt x="840" y="1082"/>
                      <a:pt x="1083" y="840"/>
                      <a:pt x="1083" y="541"/>
                    </a:cubicBezTo>
                    <a:cubicBezTo>
                      <a:pt x="1083" y="243"/>
                      <a:pt x="840" y="0"/>
                      <a:pt x="542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1" name="Google Shape;9041;p134">
                <a:extLst>
                  <a:ext uri="{FF2B5EF4-FFF2-40B4-BE49-F238E27FC236}">
                    <a16:creationId xmlns:a16="http://schemas.microsoft.com/office/drawing/2014/main" id="{D9A22ECE-ACE5-83D9-1F09-74D2600E7407}"/>
                  </a:ext>
                </a:extLst>
              </p:cNvPr>
              <p:cNvSpPr/>
              <p:nvPr/>
            </p:nvSpPr>
            <p:spPr>
              <a:xfrm>
                <a:off x="1903737" y="3215540"/>
                <a:ext cx="411874" cy="370731"/>
              </a:xfrm>
              <a:custGeom>
                <a:avLst/>
                <a:gdLst/>
                <a:ahLst/>
                <a:cxnLst/>
                <a:rect l="l" t="t" r="r" b="b"/>
                <a:pathLst>
                  <a:path w="15677" h="14111" extrusionOk="0">
                    <a:moveTo>
                      <a:pt x="5942" y="0"/>
                    </a:moveTo>
                    <a:cubicBezTo>
                      <a:pt x="5889" y="0"/>
                      <a:pt x="5834" y="12"/>
                      <a:pt x="5778" y="37"/>
                    </a:cubicBezTo>
                    <a:cubicBezTo>
                      <a:pt x="1103" y="2173"/>
                      <a:pt x="0" y="8319"/>
                      <a:pt x="3635" y="11953"/>
                    </a:cubicBezTo>
                    <a:cubicBezTo>
                      <a:pt x="5027" y="13346"/>
                      <a:pt x="6905" y="14110"/>
                      <a:pt x="8838" y="14110"/>
                    </a:cubicBezTo>
                    <a:cubicBezTo>
                      <a:pt x="9274" y="14110"/>
                      <a:pt x="9712" y="14072"/>
                      <a:pt x="10148" y="13993"/>
                    </a:cubicBezTo>
                    <a:cubicBezTo>
                      <a:pt x="12527" y="13563"/>
                      <a:pt x="14538" y="12002"/>
                      <a:pt x="15544" y="9803"/>
                    </a:cubicBezTo>
                    <a:cubicBezTo>
                      <a:pt x="15677" y="9521"/>
                      <a:pt x="15447" y="9248"/>
                      <a:pt x="15189" y="9248"/>
                    </a:cubicBezTo>
                    <a:cubicBezTo>
                      <a:pt x="15110" y="9248"/>
                      <a:pt x="15029" y="9273"/>
                      <a:pt x="14954" y="9332"/>
                    </a:cubicBezTo>
                    <a:cubicBezTo>
                      <a:pt x="13881" y="10151"/>
                      <a:pt x="12568" y="10601"/>
                      <a:pt x="11219" y="10601"/>
                    </a:cubicBezTo>
                    <a:cubicBezTo>
                      <a:pt x="11209" y="10601"/>
                      <a:pt x="11198" y="10601"/>
                      <a:pt x="11188" y="10601"/>
                    </a:cubicBezTo>
                    <a:cubicBezTo>
                      <a:pt x="10814" y="10601"/>
                      <a:pt x="10439" y="10573"/>
                      <a:pt x="10071" y="10504"/>
                    </a:cubicBezTo>
                    <a:lnTo>
                      <a:pt x="9239" y="10289"/>
                    </a:lnTo>
                    <a:cubicBezTo>
                      <a:pt x="6700" y="9449"/>
                      <a:pt x="4980" y="7077"/>
                      <a:pt x="4980" y="4393"/>
                    </a:cubicBezTo>
                    <a:cubicBezTo>
                      <a:pt x="4973" y="3034"/>
                      <a:pt x="5417" y="1709"/>
                      <a:pt x="6250" y="634"/>
                    </a:cubicBezTo>
                    <a:cubicBezTo>
                      <a:pt x="6461" y="357"/>
                      <a:pt x="6239" y="0"/>
                      <a:pt x="5942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2" name="Google Shape;9042;p134">
                <a:extLst>
                  <a:ext uri="{FF2B5EF4-FFF2-40B4-BE49-F238E27FC236}">
                    <a16:creationId xmlns:a16="http://schemas.microsoft.com/office/drawing/2014/main" id="{C8F5F482-FF1B-82F0-0F83-25C8E5FD0589}"/>
                  </a:ext>
                </a:extLst>
              </p:cNvPr>
              <p:cNvSpPr/>
              <p:nvPr/>
            </p:nvSpPr>
            <p:spPr>
              <a:xfrm>
                <a:off x="1920867" y="3246752"/>
                <a:ext cx="360275" cy="338889"/>
              </a:xfrm>
              <a:custGeom>
                <a:avLst/>
                <a:gdLst/>
                <a:ahLst/>
                <a:cxnLst/>
                <a:rect l="l" t="t" r="r" b="b"/>
                <a:pathLst>
                  <a:path w="13713" h="12899" extrusionOk="0">
                    <a:moveTo>
                      <a:pt x="3336" y="0"/>
                    </a:moveTo>
                    <a:lnTo>
                      <a:pt x="3336" y="0"/>
                    </a:lnTo>
                    <a:cubicBezTo>
                      <a:pt x="153" y="2810"/>
                      <a:pt x="0" y="7720"/>
                      <a:pt x="2990" y="10724"/>
                    </a:cubicBezTo>
                    <a:cubicBezTo>
                      <a:pt x="4433" y="12177"/>
                      <a:pt x="6325" y="12898"/>
                      <a:pt x="8213" y="12898"/>
                    </a:cubicBezTo>
                    <a:cubicBezTo>
                      <a:pt x="10235" y="12898"/>
                      <a:pt x="12253" y="12072"/>
                      <a:pt x="13713" y="10432"/>
                    </a:cubicBezTo>
                    <a:lnTo>
                      <a:pt x="13713" y="10432"/>
                    </a:lnTo>
                    <a:cubicBezTo>
                      <a:pt x="13456" y="10661"/>
                      <a:pt x="13179" y="10869"/>
                      <a:pt x="12894" y="11057"/>
                    </a:cubicBezTo>
                    <a:cubicBezTo>
                      <a:pt x="11657" y="11868"/>
                      <a:pt x="10251" y="12264"/>
                      <a:pt x="8854" y="12264"/>
                    </a:cubicBezTo>
                    <a:cubicBezTo>
                      <a:pt x="6951" y="12264"/>
                      <a:pt x="5065" y="11530"/>
                      <a:pt x="3642" y="10106"/>
                    </a:cubicBezTo>
                    <a:cubicBezTo>
                      <a:pt x="1172" y="7637"/>
                      <a:pt x="770" y="3767"/>
                      <a:pt x="2691" y="847"/>
                    </a:cubicBezTo>
                    <a:cubicBezTo>
                      <a:pt x="2885" y="555"/>
                      <a:pt x="3100" y="271"/>
                      <a:pt x="3336" y="0"/>
                    </a:cubicBezTo>
                    <a:close/>
                  </a:path>
                </a:pathLst>
              </a:custGeom>
              <a:solidFill>
                <a:srgbClr val="F79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3" name="Google Shape;9043;p134">
                <a:extLst>
                  <a:ext uri="{FF2B5EF4-FFF2-40B4-BE49-F238E27FC236}">
                    <a16:creationId xmlns:a16="http://schemas.microsoft.com/office/drawing/2014/main" id="{9A9CDD42-57F2-D35B-7B63-668E8F59FF86}"/>
                  </a:ext>
                </a:extLst>
              </p:cNvPr>
              <p:cNvSpPr/>
              <p:nvPr/>
            </p:nvSpPr>
            <p:spPr>
              <a:xfrm>
                <a:off x="2146285" y="3395822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19" y="0"/>
                    </a:moveTo>
                    <a:cubicBezTo>
                      <a:pt x="139" y="0"/>
                      <a:pt x="0" y="146"/>
                      <a:pt x="0" y="326"/>
                    </a:cubicBezTo>
                    <a:cubicBezTo>
                      <a:pt x="0" y="507"/>
                      <a:pt x="139" y="645"/>
                      <a:pt x="319" y="645"/>
                    </a:cubicBezTo>
                    <a:cubicBezTo>
                      <a:pt x="499" y="645"/>
                      <a:pt x="645" y="507"/>
                      <a:pt x="645" y="326"/>
                    </a:cubicBezTo>
                    <a:cubicBezTo>
                      <a:pt x="645" y="146"/>
                      <a:pt x="499" y="0"/>
                      <a:pt x="319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4" name="Google Shape;9044;p134">
                <a:extLst>
                  <a:ext uri="{FF2B5EF4-FFF2-40B4-BE49-F238E27FC236}">
                    <a16:creationId xmlns:a16="http://schemas.microsoft.com/office/drawing/2014/main" id="{33C088C6-129B-A647-B5E2-5064C877B726}"/>
                  </a:ext>
                </a:extLst>
              </p:cNvPr>
              <p:cNvSpPr/>
              <p:nvPr/>
            </p:nvSpPr>
            <p:spPr>
              <a:xfrm>
                <a:off x="1925228" y="3497497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0" y="1"/>
                    </a:moveTo>
                    <a:cubicBezTo>
                      <a:pt x="139" y="1"/>
                      <a:pt x="0" y="146"/>
                      <a:pt x="0" y="320"/>
                    </a:cubicBezTo>
                    <a:cubicBezTo>
                      <a:pt x="0" y="500"/>
                      <a:pt x="139" y="646"/>
                      <a:pt x="320" y="646"/>
                    </a:cubicBezTo>
                    <a:cubicBezTo>
                      <a:pt x="500" y="646"/>
                      <a:pt x="646" y="500"/>
                      <a:pt x="646" y="320"/>
                    </a:cubicBezTo>
                    <a:cubicBezTo>
                      <a:pt x="646" y="146"/>
                      <a:pt x="500" y="1"/>
                      <a:pt x="320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5" name="Google Shape;9045;p134">
                <a:extLst>
                  <a:ext uri="{FF2B5EF4-FFF2-40B4-BE49-F238E27FC236}">
                    <a16:creationId xmlns:a16="http://schemas.microsoft.com/office/drawing/2014/main" id="{F580647C-CA3A-11D9-601B-DB8A5E555842}"/>
                  </a:ext>
                </a:extLst>
              </p:cNvPr>
              <p:cNvSpPr/>
              <p:nvPr/>
            </p:nvSpPr>
            <p:spPr>
              <a:xfrm>
                <a:off x="2200407" y="3265169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6" y="0"/>
                    </a:moveTo>
                    <a:cubicBezTo>
                      <a:pt x="146" y="0"/>
                      <a:pt x="0" y="139"/>
                      <a:pt x="0" y="319"/>
                    </a:cubicBezTo>
                    <a:cubicBezTo>
                      <a:pt x="0" y="499"/>
                      <a:pt x="146" y="645"/>
                      <a:pt x="326" y="645"/>
                    </a:cubicBezTo>
                    <a:cubicBezTo>
                      <a:pt x="506" y="645"/>
                      <a:pt x="645" y="499"/>
                      <a:pt x="645" y="319"/>
                    </a:cubicBezTo>
                    <a:cubicBezTo>
                      <a:pt x="645" y="139"/>
                      <a:pt x="506" y="0"/>
                      <a:pt x="326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700" name="Google Shape;9046;p134">
              <a:extLst>
                <a:ext uri="{FF2B5EF4-FFF2-40B4-BE49-F238E27FC236}">
                  <a16:creationId xmlns:a16="http://schemas.microsoft.com/office/drawing/2014/main" id="{2EEE86C6-18E4-1544-2E3D-11EE2045486B}"/>
                </a:ext>
              </a:extLst>
            </p:cNvPr>
            <p:cNvGrpSpPr/>
            <p:nvPr/>
          </p:nvGrpSpPr>
          <p:grpSpPr>
            <a:xfrm>
              <a:off x="2093784" y="3614296"/>
              <a:ext cx="300114" cy="229396"/>
              <a:chOff x="2468465" y="3248854"/>
              <a:chExt cx="397818" cy="304078"/>
            </a:xfrm>
          </p:grpSpPr>
          <p:sp>
            <p:nvSpPr>
              <p:cNvPr id="5701" name="Google Shape;9047;p134">
                <a:extLst>
                  <a:ext uri="{FF2B5EF4-FFF2-40B4-BE49-F238E27FC236}">
                    <a16:creationId xmlns:a16="http://schemas.microsoft.com/office/drawing/2014/main" id="{4C9AADAE-31BC-061C-836B-75E5B5D8F532}"/>
                  </a:ext>
                </a:extLst>
              </p:cNvPr>
              <p:cNvSpPr/>
              <p:nvPr/>
            </p:nvSpPr>
            <p:spPr>
              <a:xfrm>
                <a:off x="2488511" y="3248854"/>
                <a:ext cx="182988" cy="99967"/>
              </a:xfrm>
              <a:custGeom>
                <a:avLst/>
                <a:gdLst/>
                <a:ahLst/>
                <a:cxnLst/>
                <a:rect l="l" t="t" r="r" b="b"/>
                <a:pathLst>
                  <a:path w="6965" h="3805" extrusionOk="0">
                    <a:moveTo>
                      <a:pt x="4042" y="0"/>
                    </a:moveTo>
                    <a:cubicBezTo>
                      <a:pt x="3341" y="0"/>
                      <a:pt x="2720" y="492"/>
                      <a:pt x="2560" y="1190"/>
                    </a:cubicBezTo>
                    <a:cubicBezTo>
                      <a:pt x="2465" y="1159"/>
                      <a:pt x="2368" y="1144"/>
                      <a:pt x="2272" y="1144"/>
                    </a:cubicBezTo>
                    <a:cubicBezTo>
                      <a:pt x="1976" y="1144"/>
                      <a:pt x="1692" y="1285"/>
                      <a:pt x="1519" y="1537"/>
                    </a:cubicBezTo>
                    <a:cubicBezTo>
                      <a:pt x="1421" y="1511"/>
                      <a:pt x="1324" y="1499"/>
                      <a:pt x="1228" y="1499"/>
                    </a:cubicBezTo>
                    <a:cubicBezTo>
                      <a:pt x="663" y="1499"/>
                      <a:pt x="162" y="1915"/>
                      <a:pt x="90" y="2508"/>
                    </a:cubicBezTo>
                    <a:cubicBezTo>
                      <a:pt x="0" y="3194"/>
                      <a:pt x="534" y="3798"/>
                      <a:pt x="1228" y="3798"/>
                    </a:cubicBezTo>
                    <a:lnTo>
                      <a:pt x="3066" y="3798"/>
                    </a:lnTo>
                    <a:lnTo>
                      <a:pt x="3898" y="3805"/>
                    </a:lnTo>
                    <a:lnTo>
                      <a:pt x="5001" y="3805"/>
                    </a:lnTo>
                    <a:cubicBezTo>
                      <a:pt x="5417" y="3035"/>
                      <a:pt x="6125" y="2473"/>
                      <a:pt x="6964" y="2237"/>
                    </a:cubicBezTo>
                    <a:cubicBezTo>
                      <a:pt x="6782" y="1800"/>
                      <a:pt x="6366" y="1531"/>
                      <a:pt x="5920" y="1531"/>
                    </a:cubicBezTo>
                    <a:cubicBezTo>
                      <a:pt x="5806" y="1531"/>
                      <a:pt x="5691" y="1549"/>
                      <a:pt x="5577" y="1585"/>
                    </a:cubicBezTo>
                    <a:lnTo>
                      <a:pt x="5577" y="1530"/>
                    </a:lnTo>
                    <a:cubicBezTo>
                      <a:pt x="5577" y="753"/>
                      <a:pt x="4994" y="94"/>
                      <a:pt x="4217" y="11"/>
                    </a:cubicBezTo>
                    <a:cubicBezTo>
                      <a:pt x="4159" y="4"/>
                      <a:pt x="4100" y="0"/>
                      <a:pt x="4042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2" name="Google Shape;9048;p134">
                <a:extLst>
                  <a:ext uri="{FF2B5EF4-FFF2-40B4-BE49-F238E27FC236}">
                    <a16:creationId xmlns:a16="http://schemas.microsoft.com/office/drawing/2014/main" id="{9C26EE91-F7C7-56A4-5CBC-3A431171F9F1}"/>
                  </a:ext>
                </a:extLst>
              </p:cNvPr>
              <p:cNvSpPr/>
              <p:nvPr/>
            </p:nvSpPr>
            <p:spPr>
              <a:xfrm>
                <a:off x="2468465" y="3303448"/>
                <a:ext cx="397818" cy="211389"/>
              </a:xfrm>
              <a:custGeom>
                <a:avLst/>
                <a:gdLst/>
                <a:ahLst/>
                <a:cxnLst/>
                <a:rect l="l" t="t" r="r" b="b"/>
                <a:pathLst>
                  <a:path w="15142" h="8046" extrusionOk="0">
                    <a:moveTo>
                      <a:pt x="8591" y="0"/>
                    </a:moveTo>
                    <a:cubicBezTo>
                      <a:pt x="7169" y="0"/>
                      <a:pt x="5780" y="932"/>
                      <a:pt x="5417" y="2524"/>
                    </a:cubicBezTo>
                    <a:cubicBezTo>
                      <a:pt x="5213" y="2455"/>
                      <a:pt x="5004" y="2422"/>
                      <a:pt x="4797" y="2422"/>
                    </a:cubicBezTo>
                    <a:cubicBezTo>
                      <a:pt x="4175" y="2422"/>
                      <a:pt x="3576" y="2724"/>
                      <a:pt x="3212" y="3260"/>
                    </a:cubicBezTo>
                    <a:cubicBezTo>
                      <a:pt x="3003" y="3205"/>
                      <a:pt x="2795" y="3179"/>
                      <a:pt x="2590" y="3179"/>
                    </a:cubicBezTo>
                    <a:cubicBezTo>
                      <a:pt x="1399" y="3179"/>
                      <a:pt x="340" y="4063"/>
                      <a:pt x="181" y="5306"/>
                    </a:cubicBezTo>
                    <a:cubicBezTo>
                      <a:pt x="0" y="6755"/>
                      <a:pt x="1131" y="8046"/>
                      <a:pt x="2594" y="8046"/>
                    </a:cubicBezTo>
                    <a:lnTo>
                      <a:pt x="5279" y="8046"/>
                    </a:lnTo>
                    <a:cubicBezTo>
                      <a:pt x="5285" y="7191"/>
                      <a:pt x="5987" y="6548"/>
                      <a:pt x="6786" y="6548"/>
                    </a:cubicBezTo>
                    <a:cubicBezTo>
                      <a:pt x="6934" y="6548"/>
                      <a:pt x="7084" y="6570"/>
                      <a:pt x="7235" y="6617"/>
                    </a:cubicBezTo>
                    <a:lnTo>
                      <a:pt x="7235" y="6547"/>
                    </a:lnTo>
                    <a:cubicBezTo>
                      <a:pt x="7235" y="5521"/>
                      <a:pt x="8012" y="4654"/>
                      <a:pt x="9031" y="4543"/>
                    </a:cubicBezTo>
                    <a:cubicBezTo>
                      <a:pt x="9109" y="4534"/>
                      <a:pt x="9187" y="4529"/>
                      <a:pt x="9264" y="4529"/>
                    </a:cubicBezTo>
                    <a:cubicBezTo>
                      <a:pt x="10197" y="4529"/>
                      <a:pt x="11019" y="5174"/>
                      <a:pt x="11237" y="6103"/>
                    </a:cubicBezTo>
                    <a:cubicBezTo>
                      <a:pt x="11365" y="6060"/>
                      <a:pt x="11496" y="6039"/>
                      <a:pt x="11625" y="6039"/>
                    </a:cubicBezTo>
                    <a:cubicBezTo>
                      <a:pt x="12015" y="6039"/>
                      <a:pt x="12390" y="6228"/>
                      <a:pt x="12624" y="6561"/>
                    </a:cubicBezTo>
                    <a:cubicBezTo>
                      <a:pt x="12749" y="6529"/>
                      <a:pt x="12875" y="6514"/>
                      <a:pt x="12999" y="6514"/>
                    </a:cubicBezTo>
                    <a:cubicBezTo>
                      <a:pt x="13526" y="6514"/>
                      <a:pt x="14029" y="6789"/>
                      <a:pt x="14310" y="7255"/>
                    </a:cubicBezTo>
                    <a:cubicBezTo>
                      <a:pt x="15045" y="6450"/>
                      <a:pt x="15142" y="5257"/>
                      <a:pt x="14559" y="4335"/>
                    </a:cubicBezTo>
                    <a:cubicBezTo>
                      <a:pt x="14107" y="3632"/>
                      <a:pt x="13336" y="3228"/>
                      <a:pt x="12536" y="3228"/>
                    </a:cubicBezTo>
                    <a:cubicBezTo>
                      <a:pt x="12292" y="3228"/>
                      <a:pt x="12046" y="3265"/>
                      <a:pt x="11806" y="3343"/>
                    </a:cubicBezTo>
                    <a:lnTo>
                      <a:pt x="11806" y="3232"/>
                    </a:lnTo>
                    <a:cubicBezTo>
                      <a:pt x="11806" y="2712"/>
                      <a:pt x="11681" y="2191"/>
                      <a:pt x="11431" y="1727"/>
                    </a:cubicBezTo>
                    <a:lnTo>
                      <a:pt x="10939" y="1026"/>
                    </a:lnTo>
                    <a:cubicBezTo>
                      <a:pt x="10280" y="324"/>
                      <a:pt x="9430" y="0"/>
                      <a:pt x="8591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3" name="Google Shape;9049;p134">
                <a:extLst>
                  <a:ext uri="{FF2B5EF4-FFF2-40B4-BE49-F238E27FC236}">
                    <a16:creationId xmlns:a16="http://schemas.microsoft.com/office/drawing/2014/main" id="{4BD3A0A9-CC3D-76F7-5F20-46DC32DE7276}"/>
                  </a:ext>
                </a:extLst>
              </p:cNvPr>
              <p:cNvSpPr/>
              <p:nvPr/>
            </p:nvSpPr>
            <p:spPr>
              <a:xfrm>
                <a:off x="2473930" y="3387073"/>
                <a:ext cx="138141" cy="127763"/>
              </a:xfrm>
              <a:custGeom>
                <a:avLst/>
                <a:gdLst/>
                <a:ahLst/>
                <a:cxnLst/>
                <a:rect l="l" t="t" r="r" b="b"/>
                <a:pathLst>
                  <a:path w="5258" h="4863" extrusionOk="0">
                    <a:moveTo>
                      <a:pt x="2386" y="0"/>
                    </a:moveTo>
                    <a:cubicBezTo>
                      <a:pt x="1062" y="21"/>
                      <a:pt x="0" y="1103"/>
                      <a:pt x="0" y="2428"/>
                    </a:cubicBezTo>
                    <a:cubicBezTo>
                      <a:pt x="0" y="3753"/>
                      <a:pt x="1062" y="4835"/>
                      <a:pt x="2386" y="4863"/>
                    </a:cubicBezTo>
                    <a:lnTo>
                      <a:pt x="5071" y="4863"/>
                    </a:lnTo>
                    <a:cubicBezTo>
                      <a:pt x="5071" y="4613"/>
                      <a:pt x="5133" y="4370"/>
                      <a:pt x="5258" y="4148"/>
                    </a:cubicBezTo>
                    <a:cubicBezTo>
                      <a:pt x="3905" y="3115"/>
                      <a:pt x="2948" y="1651"/>
                      <a:pt x="2539" y="0"/>
                    </a:cubicBezTo>
                    <a:close/>
                  </a:path>
                </a:pathLst>
              </a:custGeom>
              <a:solidFill>
                <a:srgbClr val="62CF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4" name="Google Shape;9050;p134">
                <a:extLst>
                  <a:ext uri="{FF2B5EF4-FFF2-40B4-BE49-F238E27FC236}">
                    <a16:creationId xmlns:a16="http://schemas.microsoft.com/office/drawing/2014/main" id="{ACD91E6C-CBBA-EE2D-A26C-D20D6377D999}"/>
                  </a:ext>
                </a:extLst>
              </p:cNvPr>
              <p:cNvSpPr/>
              <p:nvPr/>
            </p:nvSpPr>
            <p:spPr>
              <a:xfrm>
                <a:off x="2488327" y="3279382"/>
                <a:ext cx="55409" cy="69438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643" extrusionOk="0">
                    <a:moveTo>
                      <a:pt x="2109" y="0"/>
                    </a:moveTo>
                    <a:lnTo>
                      <a:pt x="2109" y="0"/>
                    </a:lnTo>
                    <a:cubicBezTo>
                      <a:pt x="1866" y="42"/>
                      <a:pt x="1658" y="180"/>
                      <a:pt x="1519" y="382"/>
                    </a:cubicBezTo>
                    <a:cubicBezTo>
                      <a:pt x="1421" y="356"/>
                      <a:pt x="1324" y="344"/>
                      <a:pt x="1228" y="344"/>
                    </a:cubicBezTo>
                    <a:cubicBezTo>
                      <a:pt x="665" y="344"/>
                      <a:pt x="168" y="759"/>
                      <a:pt x="90" y="1346"/>
                    </a:cubicBezTo>
                    <a:cubicBezTo>
                      <a:pt x="0" y="2032"/>
                      <a:pt x="534" y="2643"/>
                      <a:pt x="1228" y="2643"/>
                    </a:cubicBezTo>
                    <a:lnTo>
                      <a:pt x="1769" y="2643"/>
                    </a:lnTo>
                    <a:cubicBezTo>
                      <a:pt x="1762" y="2518"/>
                      <a:pt x="1762" y="2393"/>
                      <a:pt x="1762" y="2268"/>
                    </a:cubicBezTo>
                    <a:cubicBezTo>
                      <a:pt x="1755" y="1498"/>
                      <a:pt x="1873" y="735"/>
                      <a:pt x="2109" y="0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5" name="Google Shape;9051;p134">
                <a:extLst>
                  <a:ext uri="{FF2B5EF4-FFF2-40B4-BE49-F238E27FC236}">
                    <a16:creationId xmlns:a16="http://schemas.microsoft.com/office/drawing/2014/main" id="{9B5B0E59-CF3A-E0AE-EE42-ECE01AC41E4F}"/>
                  </a:ext>
                </a:extLst>
              </p:cNvPr>
              <p:cNvSpPr/>
              <p:nvPr/>
            </p:nvSpPr>
            <p:spPr>
              <a:xfrm>
                <a:off x="2603663" y="3420807"/>
                <a:ext cx="246226" cy="132124"/>
              </a:xfrm>
              <a:custGeom>
                <a:avLst/>
                <a:gdLst/>
                <a:ahLst/>
                <a:cxnLst/>
                <a:rect l="l" t="t" r="r" b="b"/>
                <a:pathLst>
                  <a:path w="9372" h="5029" extrusionOk="0">
                    <a:moveTo>
                      <a:pt x="4117" y="0"/>
                    </a:moveTo>
                    <a:cubicBezTo>
                      <a:pt x="4040" y="0"/>
                      <a:pt x="3963" y="4"/>
                      <a:pt x="3885" y="13"/>
                    </a:cubicBezTo>
                    <a:cubicBezTo>
                      <a:pt x="2859" y="124"/>
                      <a:pt x="2089" y="991"/>
                      <a:pt x="2082" y="2018"/>
                    </a:cubicBezTo>
                    <a:lnTo>
                      <a:pt x="2082" y="2087"/>
                    </a:lnTo>
                    <a:cubicBezTo>
                      <a:pt x="1931" y="2040"/>
                      <a:pt x="1778" y="2017"/>
                      <a:pt x="1629" y="2017"/>
                    </a:cubicBezTo>
                    <a:cubicBezTo>
                      <a:pt x="910" y="2017"/>
                      <a:pt x="261" y="2541"/>
                      <a:pt x="147" y="3294"/>
                    </a:cubicBezTo>
                    <a:cubicBezTo>
                      <a:pt x="1" y="4210"/>
                      <a:pt x="708" y="5028"/>
                      <a:pt x="1631" y="5028"/>
                    </a:cubicBezTo>
                    <a:lnTo>
                      <a:pt x="7853" y="5028"/>
                    </a:lnTo>
                    <a:cubicBezTo>
                      <a:pt x="8692" y="5028"/>
                      <a:pt x="9372" y="4349"/>
                      <a:pt x="9372" y="3509"/>
                    </a:cubicBezTo>
                    <a:cubicBezTo>
                      <a:pt x="9372" y="2663"/>
                      <a:pt x="8692" y="1983"/>
                      <a:pt x="7853" y="1983"/>
                    </a:cubicBezTo>
                    <a:cubicBezTo>
                      <a:pt x="7728" y="1983"/>
                      <a:pt x="7596" y="1997"/>
                      <a:pt x="7471" y="2032"/>
                    </a:cubicBezTo>
                    <a:cubicBezTo>
                      <a:pt x="7240" y="1696"/>
                      <a:pt x="6859" y="1507"/>
                      <a:pt x="6464" y="1507"/>
                    </a:cubicBezTo>
                    <a:cubicBezTo>
                      <a:pt x="6337" y="1507"/>
                      <a:pt x="6209" y="1527"/>
                      <a:pt x="6084" y="1567"/>
                    </a:cubicBezTo>
                    <a:cubicBezTo>
                      <a:pt x="5873" y="644"/>
                      <a:pt x="5046" y="0"/>
                      <a:pt x="4117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6" name="Google Shape;9052;p134">
                <a:extLst>
                  <a:ext uri="{FF2B5EF4-FFF2-40B4-BE49-F238E27FC236}">
                    <a16:creationId xmlns:a16="http://schemas.microsoft.com/office/drawing/2014/main" id="{DE3A07EE-5591-1AD2-5D8F-6A3AD3E65550}"/>
                  </a:ext>
                </a:extLst>
              </p:cNvPr>
              <p:cNvSpPr/>
              <p:nvPr/>
            </p:nvSpPr>
            <p:spPr>
              <a:xfrm>
                <a:off x="2603847" y="3422594"/>
                <a:ext cx="143264" cy="130338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4961" extrusionOk="0">
                    <a:moveTo>
                      <a:pt x="3559" y="1"/>
                    </a:moveTo>
                    <a:lnTo>
                      <a:pt x="3559" y="1"/>
                    </a:lnTo>
                    <a:cubicBezTo>
                      <a:pt x="2685" y="244"/>
                      <a:pt x="2082" y="1041"/>
                      <a:pt x="2082" y="1950"/>
                    </a:cubicBezTo>
                    <a:lnTo>
                      <a:pt x="2082" y="2019"/>
                    </a:lnTo>
                    <a:cubicBezTo>
                      <a:pt x="1931" y="1972"/>
                      <a:pt x="1778" y="1949"/>
                      <a:pt x="1629" y="1949"/>
                    </a:cubicBezTo>
                    <a:cubicBezTo>
                      <a:pt x="907" y="1949"/>
                      <a:pt x="254" y="2473"/>
                      <a:pt x="140" y="3226"/>
                    </a:cubicBezTo>
                    <a:cubicBezTo>
                      <a:pt x="1" y="4142"/>
                      <a:pt x="708" y="4960"/>
                      <a:pt x="1631" y="4960"/>
                    </a:cubicBezTo>
                    <a:lnTo>
                      <a:pt x="5453" y="4960"/>
                    </a:lnTo>
                    <a:cubicBezTo>
                      <a:pt x="4107" y="4350"/>
                      <a:pt x="3233" y="3011"/>
                      <a:pt x="3240" y="1527"/>
                    </a:cubicBezTo>
                    <a:cubicBezTo>
                      <a:pt x="3233" y="1000"/>
                      <a:pt x="3344" y="479"/>
                      <a:pt x="3559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</p:grp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523813" y="233606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230519" y="4586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1060165" y="217031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413682" y="829608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9230519" y="1413028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9896062" y="148878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24170" y="1119415"/>
            <a:ext cx="2422113" cy="2227821"/>
          </a:xfrm>
          <a:prstGeom prst="rect">
            <a:avLst/>
          </a:prstGeom>
        </p:spPr>
      </p:pic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97761" y="3334961"/>
            <a:ext cx="2336332" cy="2174834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0856" y="3364197"/>
            <a:ext cx="2286035" cy="2228592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29780" y="1183412"/>
            <a:ext cx="2392689" cy="2226913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5294" y="3279555"/>
            <a:ext cx="2404602" cy="2197367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5948902" y="4804682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>
                <a:latin typeface="Comic Sans MS" panose="030F0702030302020204" pitchFamily="66" charset="0"/>
              </a:rPr>
              <a:t>Practice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4005030" y="260364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4390455" y="1229718"/>
            <a:ext cx="968812" cy="5463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7695632" y="1226703"/>
            <a:ext cx="975200" cy="58568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2796568" y="3280886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01</a:t>
            </a: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6035520" y="3196629"/>
            <a:ext cx="1003072" cy="67659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2624468" y="4828432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lang="vi-VN" sz="2000" kern="0" dirty="0">
                <a:solidFill>
                  <a:srgbClr val="191919"/>
                </a:solidFill>
                <a:latin typeface="Comic Sans MS" panose="030F0702030302020204" pitchFamily="66" charset="0"/>
              </a:rPr>
              <a:t>Warm-up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7448303" y="2642702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8981483" y="4821397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Wrap–up &amp; 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9287739" y="3248575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pic>
        <p:nvPicPr>
          <p:cNvPr id="5793" name="Picture 5792">
            <a:extLst>
              <a:ext uri="{FF2B5EF4-FFF2-40B4-BE49-F238E27FC236}">
                <a16:creationId xmlns:a16="http://schemas.microsoft.com/office/drawing/2014/main" id="{9012F40E-97DA-EC12-331D-F1508031626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4463" y="2384719"/>
            <a:ext cx="2262899" cy="43873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wind.wav"/>
          </p:stSnd>
        </p:sndAc>
      </p:transition>
    </mc:Choice>
    <mc:Fallback xmlns="">
      <p:transition spd="slow">
        <p:fade/>
        <p:sndAc>
          <p:stSnd>
            <p:snd r:embed="rId12" name="wind.wav"/>
          </p:stSnd>
        </p:sndAc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368545" y="3980396"/>
            <a:ext cx="10123284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8000" dirty="0">
                <a:latin typeface="Comic Sans MS" panose="030F0702030302020204" pitchFamily="66" charset="0"/>
              </a:rPr>
              <a:t>Wrap-up &amp; Assessment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41E043A4-4C83-7B54-1A4E-381101D83EE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17D72242-D348-E554-02BF-6838F0347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Hoa, Kế Hoạch Nồi, Nhà Máy, Khiêu Vũ">
            <a:extLst>
              <a:ext uri="{FF2B5EF4-FFF2-40B4-BE49-F238E27FC236}">
                <a16:creationId xmlns:a16="http://schemas.microsoft.com/office/drawing/2014/main" id="{F5786C2F-430C-A161-FD03-F3991677C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00A72F6-3702-413A-8D8B-BB276089C8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04169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p:transition spd="slow">
    <p:wipe/>
    <p:sndAc>
      <p:stSnd>
        <p:snd r:embed="rId3" name="chimes.wav"/>
      </p:stSnd>
    </p:sndAc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A7DA5CC8-4724-C343-15BC-7F57DF5D813E}"/>
              </a:ext>
            </a:extLst>
          </p:cNvPr>
          <p:cNvSpPr/>
          <p:nvPr/>
        </p:nvSpPr>
        <p:spPr>
          <a:xfrm>
            <a:off x="213302" y="62538"/>
            <a:ext cx="2797082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True or False.</a:t>
            </a:r>
          </a:p>
        </p:txBody>
      </p:sp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D85E671-1D47-D2B1-B505-5670F2BEEC9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2982" y="-30398"/>
            <a:ext cx="1368287" cy="65606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6F0E8F5-BC25-9669-CAE6-829524A6F431}"/>
              </a:ext>
            </a:extLst>
          </p:cNvPr>
          <p:cNvSpPr txBox="1"/>
          <p:nvPr/>
        </p:nvSpPr>
        <p:spPr>
          <a:xfrm>
            <a:off x="3117957" y="974510"/>
            <a:ext cx="5169680" cy="830997"/>
          </a:xfrm>
          <a:custGeom>
            <a:avLst/>
            <a:gdLst>
              <a:gd name="connsiteX0" fmla="*/ 0 w 5169680"/>
              <a:gd name="connsiteY0" fmla="*/ 0 h 830997"/>
              <a:gd name="connsiteX1" fmla="*/ 749604 w 5169680"/>
              <a:gd name="connsiteY1" fmla="*/ 0 h 830997"/>
              <a:gd name="connsiteX2" fmla="*/ 1499207 w 5169680"/>
              <a:gd name="connsiteY2" fmla="*/ 0 h 830997"/>
              <a:gd name="connsiteX3" fmla="*/ 1990327 w 5169680"/>
              <a:gd name="connsiteY3" fmla="*/ 0 h 830997"/>
              <a:gd name="connsiteX4" fmla="*/ 2584840 w 5169680"/>
              <a:gd name="connsiteY4" fmla="*/ 0 h 830997"/>
              <a:gd name="connsiteX5" fmla="*/ 3075960 w 5169680"/>
              <a:gd name="connsiteY5" fmla="*/ 0 h 830997"/>
              <a:gd name="connsiteX6" fmla="*/ 3618776 w 5169680"/>
              <a:gd name="connsiteY6" fmla="*/ 0 h 830997"/>
              <a:gd name="connsiteX7" fmla="*/ 4213289 w 5169680"/>
              <a:gd name="connsiteY7" fmla="*/ 0 h 830997"/>
              <a:gd name="connsiteX8" fmla="*/ 5169680 w 5169680"/>
              <a:gd name="connsiteY8" fmla="*/ 0 h 830997"/>
              <a:gd name="connsiteX9" fmla="*/ 5169680 w 5169680"/>
              <a:gd name="connsiteY9" fmla="*/ 415499 h 830997"/>
              <a:gd name="connsiteX10" fmla="*/ 5169680 w 5169680"/>
              <a:gd name="connsiteY10" fmla="*/ 830997 h 830997"/>
              <a:gd name="connsiteX11" fmla="*/ 4678560 w 5169680"/>
              <a:gd name="connsiteY11" fmla="*/ 830997 h 830997"/>
              <a:gd name="connsiteX12" fmla="*/ 3980654 w 5169680"/>
              <a:gd name="connsiteY12" fmla="*/ 830997 h 830997"/>
              <a:gd name="connsiteX13" fmla="*/ 3282747 w 5169680"/>
              <a:gd name="connsiteY13" fmla="*/ 830997 h 830997"/>
              <a:gd name="connsiteX14" fmla="*/ 2791627 w 5169680"/>
              <a:gd name="connsiteY14" fmla="*/ 830997 h 830997"/>
              <a:gd name="connsiteX15" fmla="*/ 2145417 w 5169680"/>
              <a:gd name="connsiteY15" fmla="*/ 830997 h 830997"/>
              <a:gd name="connsiteX16" fmla="*/ 1499207 w 5169680"/>
              <a:gd name="connsiteY16" fmla="*/ 830997 h 830997"/>
              <a:gd name="connsiteX17" fmla="*/ 1008088 w 5169680"/>
              <a:gd name="connsiteY17" fmla="*/ 830997 h 830997"/>
              <a:gd name="connsiteX18" fmla="*/ 0 w 5169680"/>
              <a:gd name="connsiteY18" fmla="*/ 830997 h 830997"/>
              <a:gd name="connsiteX19" fmla="*/ 0 w 5169680"/>
              <a:gd name="connsiteY19" fmla="*/ 407189 h 830997"/>
              <a:gd name="connsiteX20" fmla="*/ 0 w 5169680"/>
              <a:gd name="connsiteY20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169680" h="830997" fill="none" extrusionOk="0">
                <a:moveTo>
                  <a:pt x="0" y="0"/>
                </a:moveTo>
                <a:cubicBezTo>
                  <a:pt x="286499" y="9978"/>
                  <a:pt x="380407" y="31315"/>
                  <a:pt x="749604" y="0"/>
                </a:cubicBezTo>
                <a:cubicBezTo>
                  <a:pt x="1118801" y="-31315"/>
                  <a:pt x="1307219" y="-5340"/>
                  <a:pt x="1499207" y="0"/>
                </a:cubicBezTo>
                <a:cubicBezTo>
                  <a:pt x="1691195" y="5340"/>
                  <a:pt x="1747221" y="-16545"/>
                  <a:pt x="1990327" y="0"/>
                </a:cubicBezTo>
                <a:cubicBezTo>
                  <a:pt x="2233433" y="16545"/>
                  <a:pt x="2413893" y="-699"/>
                  <a:pt x="2584840" y="0"/>
                </a:cubicBezTo>
                <a:cubicBezTo>
                  <a:pt x="2755787" y="699"/>
                  <a:pt x="2906779" y="-15453"/>
                  <a:pt x="3075960" y="0"/>
                </a:cubicBezTo>
                <a:cubicBezTo>
                  <a:pt x="3245141" y="15453"/>
                  <a:pt x="3390068" y="9726"/>
                  <a:pt x="3618776" y="0"/>
                </a:cubicBezTo>
                <a:cubicBezTo>
                  <a:pt x="3847484" y="-9726"/>
                  <a:pt x="4029414" y="-27155"/>
                  <a:pt x="4213289" y="0"/>
                </a:cubicBezTo>
                <a:cubicBezTo>
                  <a:pt x="4397164" y="27155"/>
                  <a:pt x="4903774" y="-6492"/>
                  <a:pt x="5169680" y="0"/>
                </a:cubicBezTo>
                <a:cubicBezTo>
                  <a:pt x="5171967" y="205938"/>
                  <a:pt x="5154226" y="294194"/>
                  <a:pt x="5169680" y="415499"/>
                </a:cubicBezTo>
                <a:cubicBezTo>
                  <a:pt x="5185134" y="536804"/>
                  <a:pt x="5169376" y="658492"/>
                  <a:pt x="5169680" y="830997"/>
                </a:cubicBezTo>
                <a:cubicBezTo>
                  <a:pt x="4978758" y="826050"/>
                  <a:pt x="4783237" y="817944"/>
                  <a:pt x="4678560" y="830997"/>
                </a:cubicBezTo>
                <a:cubicBezTo>
                  <a:pt x="4573883" y="844050"/>
                  <a:pt x="4142499" y="853047"/>
                  <a:pt x="3980654" y="830997"/>
                </a:cubicBezTo>
                <a:cubicBezTo>
                  <a:pt x="3818809" y="808947"/>
                  <a:pt x="3429342" y="799324"/>
                  <a:pt x="3282747" y="830997"/>
                </a:cubicBezTo>
                <a:cubicBezTo>
                  <a:pt x="3136152" y="862670"/>
                  <a:pt x="3011679" y="848146"/>
                  <a:pt x="2791627" y="830997"/>
                </a:cubicBezTo>
                <a:cubicBezTo>
                  <a:pt x="2571575" y="813848"/>
                  <a:pt x="2324080" y="836299"/>
                  <a:pt x="2145417" y="830997"/>
                </a:cubicBezTo>
                <a:cubicBezTo>
                  <a:pt x="1966754" y="825696"/>
                  <a:pt x="1687388" y="839024"/>
                  <a:pt x="1499207" y="830997"/>
                </a:cubicBezTo>
                <a:cubicBezTo>
                  <a:pt x="1311026" y="822971"/>
                  <a:pt x="1155096" y="837362"/>
                  <a:pt x="1008088" y="830997"/>
                </a:cubicBezTo>
                <a:cubicBezTo>
                  <a:pt x="861080" y="824632"/>
                  <a:pt x="347650" y="823662"/>
                  <a:pt x="0" y="830997"/>
                </a:cubicBezTo>
                <a:cubicBezTo>
                  <a:pt x="-9327" y="665419"/>
                  <a:pt x="-20721" y="544162"/>
                  <a:pt x="0" y="407189"/>
                </a:cubicBezTo>
                <a:cubicBezTo>
                  <a:pt x="20721" y="270216"/>
                  <a:pt x="-8808" y="159684"/>
                  <a:pt x="0" y="0"/>
                </a:cubicBezTo>
                <a:close/>
              </a:path>
              <a:path w="5169680" h="830997" stroke="0" extrusionOk="0">
                <a:moveTo>
                  <a:pt x="0" y="0"/>
                </a:moveTo>
                <a:cubicBezTo>
                  <a:pt x="240431" y="28220"/>
                  <a:pt x="389346" y="22526"/>
                  <a:pt x="594513" y="0"/>
                </a:cubicBezTo>
                <a:cubicBezTo>
                  <a:pt x="799680" y="-22526"/>
                  <a:pt x="973777" y="13317"/>
                  <a:pt x="1085633" y="0"/>
                </a:cubicBezTo>
                <a:cubicBezTo>
                  <a:pt x="1197489" y="-13317"/>
                  <a:pt x="1554061" y="26446"/>
                  <a:pt x="1783540" y="0"/>
                </a:cubicBezTo>
                <a:cubicBezTo>
                  <a:pt x="2013019" y="-26446"/>
                  <a:pt x="2204630" y="420"/>
                  <a:pt x="2378053" y="0"/>
                </a:cubicBezTo>
                <a:cubicBezTo>
                  <a:pt x="2551476" y="-420"/>
                  <a:pt x="2832647" y="-16114"/>
                  <a:pt x="3127656" y="0"/>
                </a:cubicBezTo>
                <a:cubicBezTo>
                  <a:pt x="3422665" y="16114"/>
                  <a:pt x="3722723" y="35829"/>
                  <a:pt x="3877260" y="0"/>
                </a:cubicBezTo>
                <a:cubicBezTo>
                  <a:pt x="4031797" y="-35829"/>
                  <a:pt x="4200931" y="-4622"/>
                  <a:pt x="4471773" y="0"/>
                </a:cubicBezTo>
                <a:cubicBezTo>
                  <a:pt x="4742615" y="4622"/>
                  <a:pt x="4903957" y="13590"/>
                  <a:pt x="5169680" y="0"/>
                </a:cubicBezTo>
                <a:cubicBezTo>
                  <a:pt x="5188539" y="137233"/>
                  <a:pt x="5158974" y="273392"/>
                  <a:pt x="5169680" y="390569"/>
                </a:cubicBezTo>
                <a:cubicBezTo>
                  <a:pt x="5180386" y="507746"/>
                  <a:pt x="5170830" y="741738"/>
                  <a:pt x="5169680" y="830997"/>
                </a:cubicBezTo>
                <a:cubicBezTo>
                  <a:pt x="5024610" y="819181"/>
                  <a:pt x="4808221" y="855376"/>
                  <a:pt x="4678560" y="830997"/>
                </a:cubicBezTo>
                <a:cubicBezTo>
                  <a:pt x="4548899" y="806618"/>
                  <a:pt x="4093884" y="806584"/>
                  <a:pt x="3928957" y="830997"/>
                </a:cubicBezTo>
                <a:cubicBezTo>
                  <a:pt x="3764030" y="855410"/>
                  <a:pt x="3482722" y="804046"/>
                  <a:pt x="3231050" y="830997"/>
                </a:cubicBezTo>
                <a:cubicBezTo>
                  <a:pt x="2979378" y="857948"/>
                  <a:pt x="2732748" y="852247"/>
                  <a:pt x="2584840" y="830997"/>
                </a:cubicBezTo>
                <a:cubicBezTo>
                  <a:pt x="2436932" y="809748"/>
                  <a:pt x="2217992" y="838078"/>
                  <a:pt x="2042024" y="830997"/>
                </a:cubicBezTo>
                <a:cubicBezTo>
                  <a:pt x="1866056" y="823916"/>
                  <a:pt x="1542411" y="828555"/>
                  <a:pt x="1395814" y="830997"/>
                </a:cubicBezTo>
                <a:cubicBezTo>
                  <a:pt x="1249217" y="833440"/>
                  <a:pt x="1144488" y="812873"/>
                  <a:pt x="904694" y="830997"/>
                </a:cubicBezTo>
                <a:cubicBezTo>
                  <a:pt x="664900" y="849121"/>
                  <a:pt x="369118" y="828400"/>
                  <a:pt x="0" y="830997"/>
                </a:cubicBezTo>
                <a:cubicBezTo>
                  <a:pt x="-20719" y="723851"/>
                  <a:pt x="-5457" y="524909"/>
                  <a:pt x="0" y="407189"/>
                </a:cubicBezTo>
                <a:cubicBezTo>
                  <a:pt x="5457" y="289469"/>
                  <a:pt x="-1595" y="130079"/>
                  <a:pt x="0" y="0"/>
                </a:cubicBezTo>
                <a:close/>
              </a:path>
            </a:pathLst>
          </a:custGeom>
          <a:solidFill>
            <a:srgbClr val="C1F1D6"/>
          </a:solidFill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Comic Sans MS" panose="030F0902030302020204" pitchFamily="66" charset="0"/>
              </a:rPr>
              <a:t>I really like watching TV with my brother.</a:t>
            </a:r>
            <a:endParaRPr lang="en-VN" sz="2400" dirty="0">
              <a:solidFill>
                <a:schemeClr val="bg1"/>
              </a:solidFill>
              <a:latin typeface="Comic Sans MS" panose="030F0902030302020204" pitchFamily="66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A7E726-9925-5516-5C95-E18514DA18D9}"/>
              </a:ext>
            </a:extLst>
          </p:cNvPr>
          <p:cNvSpPr txBox="1"/>
          <p:nvPr/>
        </p:nvSpPr>
        <p:spPr>
          <a:xfrm>
            <a:off x="3111178" y="2518367"/>
            <a:ext cx="5176459" cy="830997"/>
          </a:xfrm>
          <a:custGeom>
            <a:avLst/>
            <a:gdLst>
              <a:gd name="connsiteX0" fmla="*/ 0 w 5176459"/>
              <a:gd name="connsiteY0" fmla="*/ 0 h 830997"/>
              <a:gd name="connsiteX1" fmla="*/ 750587 w 5176459"/>
              <a:gd name="connsiteY1" fmla="*/ 0 h 830997"/>
              <a:gd name="connsiteX2" fmla="*/ 1501173 w 5176459"/>
              <a:gd name="connsiteY2" fmla="*/ 0 h 830997"/>
              <a:gd name="connsiteX3" fmla="*/ 1992937 w 5176459"/>
              <a:gd name="connsiteY3" fmla="*/ 0 h 830997"/>
              <a:gd name="connsiteX4" fmla="*/ 2588230 w 5176459"/>
              <a:gd name="connsiteY4" fmla="*/ 0 h 830997"/>
              <a:gd name="connsiteX5" fmla="*/ 3079993 w 5176459"/>
              <a:gd name="connsiteY5" fmla="*/ 0 h 830997"/>
              <a:gd name="connsiteX6" fmla="*/ 3623521 w 5176459"/>
              <a:gd name="connsiteY6" fmla="*/ 0 h 830997"/>
              <a:gd name="connsiteX7" fmla="*/ 4218814 w 5176459"/>
              <a:gd name="connsiteY7" fmla="*/ 0 h 830997"/>
              <a:gd name="connsiteX8" fmla="*/ 5176459 w 5176459"/>
              <a:gd name="connsiteY8" fmla="*/ 0 h 830997"/>
              <a:gd name="connsiteX9" fmla="*/ 5176459 w 5176459"/>
              <a:gd name="connsiteY9" fmla="*/ 415499 h 830997"/>
              <a:gd name="connsiteX10" fmla="*/ 5176459 w 5176459"/>
              <a:gd name="connsiteY10" fmla="*/ 830997 h 830997"/>
              <a:gd name="connsiteX11" fmla="*/ 4684695 w 5176459"/>
              <a:gd name="connsiteY11" fmla="*/ 830997 h 830997"/>
              <a:gd name="connsiteX12" fmla="*/ 3985873 w 5176459"/>
              <a:gd name="connsiteY12" fmla="*/ 830997 h 830997"/>
              <a:gd name="connsiteX13" fmla="*/ 3287051 w 5176459"/>
              <a:gd name="connsiteY13" fmla="*/ 830997 h 830997"/>
              <a:gd name="connsiteX14" fmla="*/ 2795288 w 5176459"/>
              <a:gd name="connsiteY14" fmla="*/ 830997 h 830997"/>
              <a:gd name="connsiteX15" fmla="*/ 2148230 w 5176459"/>
              <a:gd name="connsiteY15" fmla="*/ 830997 h 830997"/>
              <a:gd name="connsiteX16" fmla="*/ 1501173 w 5176459"/>
              <a:gd name="connsiteY16" fmla="*/ 830997 h 830997"/>
              <a:gd name="connsiteX17" fmla="*/ 1009410 w 5176459"/>
              <a:gd name="connsiteY17" fmla="*/ 830997 h 830997"/>
              <a:gd name="connsiteX18" fmla="*/ 0 w 5176459"/>
              <a:gd name="connsiteY18" fmla="*/ 830997 h 830997"/>
              <a:gd name="connsiteX19" fmla="*/ 0 w 5176459"/>
              <a:gd name="connsiteY19" fmla="*/ 407189 h 830997"/>
              <a:gd name="connsiteX20" fmla="*/ 0 w 5176459"/>
              <a:gd name="connsiteY20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176459" h="830997" fill="none" extrusionOk="0">
                <a:moveTo>
                  <a:pt x="0" y="0"/>
                </a:moveTo>
                <a:cubicBezTo>
                  <a:pt x="279320" y="-9077"/>
                  <a:pt x="427491" y="12525"/>
                  <a:pt x="750587" y="0"/>
                </a:cubicBezTo>
                <a:cubicBezTo>
                  <a:pt x="1073683" y="-12525"/>
                  <a:pt x="1169413" y="6967"/>
                  <a:pt x="1501173" y="0"/>
                </a:cubicBezTo>
                <a:cubicBezTo>
                  <a:pt x="1832933" y="-6967"/>
                  <a:pt x="1878308" y="6531"/>
                  <a:pt x="1992937" y="0"/>
                </a:cubicBezTo>
                <a:cubicBezTo>
                  <a:pt x="2107566" y="-6531"/>
                  <a:pt x="2420684" y="-5008"/>
                  <a:pt x="2588230" y="0"/>
                </a:cubicBezTo>
                <a:cubicBezTo>
                  <a:pt x="2755776" y="5008"/>
                  <a:pt x="2961416" y="3174"/>
                  <a:pt x="3079993" y="0"/>
                </a:cubicBezTo>
                <a:cubicBezTo>
                  <a:pt x="3198570" y="-3174"/>
                  <a:pt x="3469086" y="16018"/>
                  <a:pt x="3623521" y="0"/>
                </a:cubicBezTo>
                <a:cubicBezTo>
                  <a:pt x="3777956" y="-16018"/>
                  <a:pt x="3985645" y="-21561"/>
                  <a:pt x="4218814" y="0"/>
                </a:cubicBezTo>
                <a:cubicBezTo>
                  <a:pt x="4451983" y="21561"/>
                  <a:pt x="4771907" y="47134"/>
                  <a:pt x="5176459" y="0"/>
                </a:cubicBezTo>
                <a:cubicBezTo>
                  <a:pt x="5178746" y="205938"/>
                  <a:pt x="5161005" y="294194"/>
                  <a:pt x="5176459" y="415499"/>
                </a:cubicBezTo>
                <a:cubicBezTo>
                  <a:pt x="5191913" y="536804"/>
                  <a:pt x="5176155" y="658492"/>
                  <a:pt x="5176459" y="830997"/>
                </a:cubicBezTo>
                <a:cubicBezTo>
                  <a:pt x="4987378" y="825139"/>
                  <a:pt x="4863602" y="832671"/>
                  <a:pt x="4684695" y="830997"/>
                </a:cubicBezTo>
                <a:cubicBezTo>
                  <a:pt x="4505788" y="829323"/>
                  <a:pt x="4241679" y="855580"/>
                  <a:pt x="3985873" y="830997"/>
                </a:cubicBezTo>
                <a:cubicBezTo>
                  <a:pt x="3730067" y="806414"/>
                  <a:pt x="3626409" y="846044"/>
                  <a:pt x="3287051" y="830997"/>
                </a:cubicBezTo>
                <a:cubicBezTo>
                  <a:pt x="2947693" y="815950"/>
                  <a:pt x="2949265" y="848320"/>
                  <a:pt x="2795288" y="830997"/>
                </a:cubicBezTo>
                <a:cubicBezTo>
                  <a:pt x="2641311" y="813674"/>
                  <a:pt x="2450047" y="800491"/>
                  <a:pt x="2148230" y="830997"/>
                </a:cubicBezTo>
                <a:cubicBezTo>
                  <a:pt x="1846413" y="861503"/>
                  <a:pt x="1731804" y="854759"/>
                  <a:pt x="1501173" y="830997"/>
                </a:cubicBezTo>
                <a:cubicBezTo>
                  <a:pt x="1270542" y="807235"/>
                  <a:pt x="1241227" y="828008"/>
                  <a:pt x="1009410" y="830997"/>
                </a:cubicBezTo>
                <a:cubicBezTo>
                  <a:pt x="777593" y="833986"/>
                  <a:pt x="297882" y="812529"/>
                  <a:pt x="0" y="830997"/>
                </a:cubicBezTo>
                <a:cubicBezTo>
                  <a:pt x="-9327" y="665419"/>
                  <a:pt x="-20721" y="544162"/>
                  <a:pt x="0" y="407189"/>
                </a:cubicBezTo>
                <a:cubicBezTo>
                  <a:pt x="20721" y="270216"/>
                  <a:pt x="-8808" y="159684"/>
                  <a:pt x="0" y="0"/>
                </a:cubicBezTo>
                <a:close/>
              </a:path>
              <a:path w="5176459" h="830997" stroke="0" extrusionOk="0">
                <a:moveTo>
                  <a:pt x="0" y="0"/>
                </a:moveTo>
                <a:cubicBezTo>
                  <a:pt x="240074" y="6724"/>
                  <a:pt x="447724" y="25160"/>
                  <a:pt x="595293" y="0"/>
                </a:cubicBezTo>
                <a:cubicBezTo>
                  <a:pt x="742862" y="-25160"/>
                  <a:pt x="864926" y="-23420"/>
                  <a:pt x="1087056" y="0"/>
                </a:cubicBezTo>
                <a:cubicBezTo>
                  <a:pt x="1309186" y="23420"/>
                  <a:pt x="1563268" y="-19672"/>
                  <a:pt x="1785878" y="0"/>
                </a:cubicBezTo>
                <a:cubicBezTo>
                  <a:pt x="2008488" y="19672"/>
                  <a:pt x="2229965" y="10137"/>
                  <a:pt x="2381171" y="0"/>
                </a:cubicBezTo>
                <a:cubicBezTo>
                  <a:pt x="2532377" y="-10137"/>
                  <a:pt x="2830057" y="7977"/>
                  <a:pt x="3131758" y="0"/>
                </a:cubicBezTo>
                <a:cubicBezTo>
                  <a:pt x="3433459" y="-7977"/>
                  <a:pt x="3565683" y="14990"/>
                  <a:pt x="3882344" y="0"/>
                </a:cubicBezTo>
                <a:cubicBezTo>
                  <a:pt x="4199005" y="-14990"/>
                  <a:pt x="4314000" y="20275"/>
                  <a:pt x="4477637" y="0"/>
                </a:cubicBezTo>
                <a:cubicBezTo>
                  <a:pt x="4641274" y="-20275"/>
                  <a:pt x="4835819" y="31196"/>
                  <a:pt x="5176459" y="0"/>
                </a:cubicBezTo>
                <a:cubicBezTo>
                  <a:pt x="5195318" y="137233"/>
                  <a:pt x="5165753" y="273392"/>
                  <a:pt x="5176459" y="390569"/>
                </a:cubicBezTo>
                <a:cubicBezTo>
                  <a:pt x="5187165" y="507746"/>
                  <a:pt x="5177609" y="741738"/>
                  <a:pt x="5176459" y="830997"/>
                </a:cubicBezTo>
                <a:cubicBezTo>
                  <a:pt x="5066247" y="815288"/>
                  <a:pt x="4877766" y="831589"/>
                  <a:pt x="4684695" y="830997"/>
                </a:cubicBezTo>
                <a:cubicBezTo>
                  <a:pt x="4491624" y="830405"/>
                  <a:pt x="4226723" y="815002"/>
                  <a:pt x="3934109" y="830997"/>
                </a:cubicBezTo>
                <a:cubicBezTo>
                  <a:pt x="3641495" y="846992"/>
                  <a:pt x="3385443" y="858263"/>
                  <a:pt x="3235287" y="830997"/>
                </a:cubicBezTo>
                <a:cubicBezTo>
                  <a:pt x="3085131" y="803731"/>
                  <a:pt x="2771813" y="802848"/>
                  <a:pt x="2588230" y="830997"/>
                </a:cubicBezTo>
                <a:cubicBezTo>
                  <a:pt x="2404647" y="859146"/>
                  <a:pt x="2279305" y="848972"/>
                  <a:pt x="2044701" y="830997"/>
                </a:cubicBezTo>
                <a:cubicBezTo>
                  <a:pt x="1810097" y="813022"/>
                  <a:pt x="1590520" y="857952"/>
                  <a:pt x="1397644" y="830997"/>
                </a:cubicBezTo>
                <a:cubicBezTo>
                  <a:pt x="1204768" y="804042"/>
                  <a:pt x="1070252" y="851696"/>
                  <a:pt x="905880" y="830997"/>
                </a:cubicBezTo>
                <a:cubicBezTo>
                  <a:pt x="741508" y="810298"/>
                  <a:pt x="433126" y="828713"/>
                  <a:pt x="0" y="830997"/>
                </a:cubicBezTo>
                <a:cubicBezTo>
                  <a:pt x="-20719" y="723851"/>
                  <a:pt x="-5457" y="524909"/>
                  <a:pt x="0" y="407189"/>
                </a:cubicBezTo>
                <a:cubicBezTo>
                  <a:pt x="5457" y="289469"/>
                  <a:pt x="-1595" y="130079"/>
                  <a:pt x="0" y="0"/>
                </a:cubicBezTo>
                <a:close/>
              </a:path>
            </a:pathLst>
          </a:custGeom>
          <a:solidFill>
            <a:srgbClr val="EEEBD5"/>
          </a:solidFill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Comic Sans MS" panose="030F0902030302020204" pitchFamily="66" charset="0"/>
              </a:rPr>
              <a:t>This park is really beautiful and peaceful.</a:t>
            </a:r>
            <a:endParaRPr lang="en-VN" sz="2400" dirty="0">
              <a:solidFill>
                <a:schemeClr val="bg1"/>
              </a:solidFill>
              <a:latin typeface="Comic Sans MS" panose="030F0902030302020204" pitchFamily="66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128ED55-8A45-8A47-D4F7-3D7B9349853B}"/>
              </a:ext>
            </a:extLst>
          </p:cNvPr>
          <p:cNvSpPr txBox="1"/>
          <p:nvPr/>
        </p:nvSpPr>
        <p:spPr>
          <a:xfrm>
            <a:off x="3111177" y="4251505"/>
            <a:ext cx="5176460" cy="461665"/>
          </a:xfrm>
          <a:custGeom>
            <a:avLst/>
            <a:gdLst>
              <a:gd name="connsiteX0" fmla="*/ 0 w 5176460"/>
              <a:gd name="connsiteY0" fmla="*/ 0 h 461665"/>
              <a:gd name="connsiteX1" fmla="*/ 595293 w 5176460"/>
              <a:gd name="connsiteY1" fmla="*/ 0 h 461665"/>
              <a:gd name="connsiteX2" fmla="*/ 1190586 w 5176460"/>
              <a:gd name="connsiteY2" fmla="*/ 0 h 461665"/>
              <a:gd name="connsiteX3" fmla="*/ 1734114 w 5176460"/>
              <a:gd name="connsiteY3" fmla="*/ 0 h 461665"/>
              <a:gd name="connsiteX4" fmla="*/ 2484701 w 5176460"/>
              <a:gd name="connsiteY4" fmla="*/ 0 h 461665"/>
              <a:gd name="connsiteX5" fmla="*/ 2976465 w 5176460"/>
              <a:gd name="connsiteY5" fmla="*/ 0 h 461665"/>
              <a:gd name="connsiteX6" fmla="*/ 3571757 w 5176460"/>
              <a:gd name="connsiteY6" fmla="*/ 0 h 461665"/>
              <a:gd name="connsiteX7" fmla="*/ 4063521 w 5176460"/>
              <a:gd name="connsiteY7" fmla="*/ 0 h 461665"/>
              <a:gd name="connsiteX8" fmla="*/ 4607049 w 5176460"/>
              <a:gd name="connsiteY8" fmla="*/ 0 h 461665"/>
              <a:gd name="connsiteX9" fmla="*/ 5176460 w 5176460"/>
              <a:gd name="connsiteY9" fmla="*/ 0 h 461665"/>
              <a:gd name="connsiteX10" fmla="*/ 5176460 w 5176460"/>
              <a:gd name="connsiteY10" fmla="*/ 461665 h 461665"/>
              <a:gd name="connsiteX11" fmla="*/ 4529403 w 5176460"/>
              <a:gd name="connsiteY11" fmla="*/ 461665 h 461665"/>
              <a:gd name="connsiteX12" fmla="*/ 3934110 w 5176460"/>
              <a:gd name="connsiteY12" fmla="*/ 461665 h 461665"/>
              <a:gd name="connsiteX13" fmla="*/ 3390581 w 5176460"/>
              <a:gd name="connsiteY13" fmla="*/ 461665 h 461665"/>
              <a:gd name="connsiteX14" fmla="*/ 2691759 w 5176460"/>
              <a:gd name="connsiteY14" fmla="*/ 461665 h 461665"/>
              <a:gd name="connsiteX15" fmla="*/ 1992937 w 5176460"/>
              <a:gd name="connsiteY15" fmla="*/ 461665 h 461665"/>
              <a:gd name="connsiteX16" fmla="*/ 1501173 w 5176460"/>
              <a:gd name="connsiteY16" fmla="*/ 461665 h 461665"/>
              <a:gd name="connsiteX17" fmla="*/ 854116 w 5176460"/>
              <a:gd name="connsiteY17" fmla="*/ 461665 h 461665"/>
              <a:gd name="connsiteX18" fmla="*/ 0 w 5176460"/>
              <a:gd name="connsiteY18" fmla="*/ 461665 h 461665"/>
              <a:gd name="connsiteX19" fmla="*/ 0 w 5176460"/>
              <a:gd name="connsiteY19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176460" h="461665" fill="none" extrusionOk="0">
                <a:moveTo>
                  <a:pt x="0" y="0"/>
                </a:moveTo>
                <a:cubicBezTo>
                  <a:pt x="182218" y="-28035"/>
                  <a:pt x="460865" y="2575"/>
                  <a:pt x="595293" y="0"/>
                </a:cubicBezTo>
                <a:cubicBezTo>
                  <a:pt x="729721" y="-2575"/>
                  <a:pt x="923925" y="12785"/>
                  <a:pt x="1190586" y="0"/>
                </a:cubicBezTo>
                <a:cubicBezTo>
                  <a:pt x="1457247" y="-12785"/>
                  <a:pt x="1568038" y="5864"/>
                  <a:pt x="1734114" y="0"/>
                </a:cubicBezTo>
                <a:cubicBezTo>
                  <a:pt x="1900190" y="-5864"/>
                  <a:pt x="2150511" y="6751"/>
                  <a:pt x="2484701" y="0"/>
                </a:cubicBezTo>
                <a:cubicBezTo>
                  <a:pt x="2818891" y="-6751"/>
                  <a:pt x="2861836" y="6531"/>
                  <a:pt x="2976465" y="0"/>
                </a:cubicBezTo>
                <a:cubicBezTo>
                  <a:pt x="3091094" y="-6531"/>
                  <a:pt x="3404435" y="1705"/>
                  <a:pt x="3571757" y="0"/>
                </a:cubicBezTo>
                <a:cubicBezTo>
                  <a:pt x="3739079" y="-1705"/>
                  <a:pt x="3940440" y="-2678"/>
                  <a:pt x="4063521" y="0"/>
                </a:cubicBezTo>
                <a:cubicBezTo>
                  <a:pt x="4186602" y="2678"/>
                  <a:pt x="4452614" y="16018"/>
                  <a:pt x="4607049" y="0"/>
                </a:cubicBezTo>
                <a:cubicBezTo>
                  <a:pt x="4761484" y="-16018"/>
                  <a:pt x="5023937" y="-18816"/>
                  <a:pt x="5176460" y="0"/>
                </a:cubicBezTo>
                <a:cubicBezTo>
                  <a:pt x="5164478" y="98519"/>
                  <a:pt x="5181818" y="248926"/>
                  <a:pt x="5176460" y="461665"/>
                </a:cubicBezTo>
                <a:cubicBezTo>
                  <a:pt x="4902809" y="468786"/>
                  <a:pt x="4836159" y="430033"/>
                  <a:pt x="4529403" y="461665"/>
                </a:cubicBezTo>
                <a:cubicBezTo>
                  <a:pt x="4222647" y="493297"/>
                  <a:pt x="4152499" y="436662"/>
                  <a:pt x="3934110" y="461665"/>
                </a:cubicBezTo>
                <a:cubicBezTo>
                  <a:pt x="3715721" y="486668"/>
                  <a:pt x="3587622" y="443886"/>
                  <a:pt x="3390581" y="461665"/>
                </a:cubicBezTo>
                <a:cubicBezTo>
                  <a:pt x="3193540" y="479444"/>
                  <a:pt x="2947565" y="486248"/>
                  <a:pt x="2691759" y="461665"/>
                </a:cubicBezTo>
                <a:cubicBezTo>
                  <a:pt x="2435953" y="437082"/>
                  <a:pt x="2332295" y="476712"/>
                  <a:pt x="1992937" y="461665"/>
                </a:cubicBezTo>
                <a:cubicBezTo>
                  <a:pt x="1653579" y="446618"/>
                  <a:pt x="1657110" y="479065"/>
                  <a:pt x="1501173" y="461665"/>
                </a:cubicBezTo>
                <a:cubicBezTo>
                  <a:pt x="1345236" y="444265"/>
                  <a:pt x="1152815" y="492553"/>
                  <a:pt x="854116" y="461665"/>
                </a:cubicBezTo>
                <a:cubicBezTo>
                  <a:pt x="555417" y="430777"/>
                  <a:pt x="279424" y="475615"/>
                  <a:pt x="0" y="461665"/>
                </a:cubicBezTo>
                <a:cubicBezTo>
                  <a:pt x="-6334" y="253423"/>
                  <a:pt x="7103" y="146470"/>
                  <a:pt x="0" y="0"/>
                </a:cubicBezTo>
                <a:close/>
              </a:path>
              <a:path w="5176460" h="461665" stroke="0" extrusionOk="0">
                <a:moveTo>
                  <a:pt x="0" y="0"/>
                </a:moveTo>
                <a:cubicBezTo>
                  <a:pt x="240074" y="6724"/>
                  <a:pt x="447724" y="25160"/>
                  <a:pt x="595293" y="0"/>
                </a:cubicBezTo>
                <a:cubicBezTo>
                  <a:pt x="742862" y="-25160"/>
                  <a:pt x="864755" y="19436"/>
                  <a:pt x="1087057" y="0"/>
                </a:cubicBezTo>
                <a:cubicBezTo>
                  <a:pt x="1309359" y="-19436"/>
                  <a:pt x="1563269" y="-19672"/>
                  <a:pt x="1785879" y="0"/>
                </a:cubicBezTo>
                <a:cubicBezTo>
                  <a:pt x="2008489" y="19672"/>
                  <a:pt x="2229966" y="10137"/>
                  <a:pt x="2381172" y="0"/>
                </a:cubicBezTo>
                <a:cubicBezTo>
                  <a:pt x="2532378" y="-10137"/>
                  <a:pt x="2830064" y="8562"/>
                  <a:pt x="3131758" y="0"/>
                </a:cubicBezTo>
                <a:cubicBezTo>
                  <a:pt x="3433452" y="-8562"/>
                  <a:pt x="3565290" y="12908"/>
                  <a:pt x="3882345" y="0"/>
                </a:cubicBezTo>
                <a:cubicBezTo>
                  <a:pt x="4199400" y="-12908"/>
                  <a:pt x="4314001" y="20275"/>
                  <a:pt x="4477638" y="0"/>
                </a:cubicBezTo>
                <a:cubicBezTo>
                  <a:pt x="4641275" y="-20275"/>
                  <a:pt x="4835820" y="31196"/>
                  <a:pt x="5176460" y="0"/>
                </a:cubicBezTo>
                <a:cubicBezTo>
                  <a:pt x="5187365" y="195076"/>
                  <a:pt x="5183285" y="306729"/>
                  <a:pt x="5176460" y="461665"/>
                </a:cubicBezTo>
                <a:cubicBezTo>
                  <a:pt x="4933579" y="463537"/>
                  <a:pt x="4893459" y="461858"/>
                  <a:pt x="4632932" y="461665"/>
                </a:cubicBezTo>
                <a:cubicBezTo>
                  <a:pt x="4372405" y="461472"/>
                  <a:pt x="4157432" y="440664"/>
                  <a:pt x="4037639" y="461665"/>
                </a:cubicBezTo>
                <a:cubicBezTo>
                  <a:pt x="3917846" y="482666"/>
                  <a:pt x="3585287" y="447813"/>
                  <a:pt x="3287052" y="461665"/>
                </a:cubicBezTo>
                <a:cubicBezTo>
                  <a:pt x="2988817" y="475517"/>
                  <a:pt x="2738386" y="488931"/>
                  <a:pt x="2588230" y="461665"/>
                </a:cubicBezTo>
                <a:cubicBezTo>
                  <a:pt x="2438074" y="434399"/>
                  <a:pt x="2124756" y="433516"/>
                  <a:pt x="1941173" y="461665"/>
                </a:cubicBezTo>
                <a:cubicBezTo>
                  <a:pt x="1757590" y="489814"/>
                  <a:pt x="1632248" y="479640"/>
                  <a:pt x="1397644" y="461665"/>
                </a:cubicBezTo>
                <a:cubicBezTo>
                  <a:pt x="1163040" y="443690"/>
                  <a:pt x="943463" y="488620"/>
                  <a:pt x="750587" y="461665"/>
                </a:cubicBezTo>
                <a:cubicBezTo>
                  <a:pt x="557711" y="434710"/>
                  <a:pt x="350889" y="466056"/>
                  <a:pt x="0" y="461665"/>
                </a:cubicBezTo>
                <a:cubicBezTo>
                  <a:pt x="14751" y="321194"/>
                  <a:pt x="10723" y="189415"/>
                  <a:pt x="0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Comic Sans MS" panose="030F0902030302020204" pitchFamily="66" charset="0"/>
              </a:rPr>
              <a:t>Anna really hates her parrot.</a:t>
            </a:r>
            <a:endParaRPr lang="en-VN" sz="2400" dirty="0">
              <a:solidFill>
                <a:schemeClr val="bg1"/>
              </a:solidFill>
              <a:latin typeface="Comic Sans MS" panose="030F0902030302020204" pitchFamily="66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0D3147-6EC6-F5EC-12DA-8D464342B817}"/>
              </a:ext>
            </a:extLst>
          </p:cNvPr>
          <p:cNvSpPr txBox="1"/>
          <p:nvPr/>
        </p:nvSpPr>
        <p:spPr>
          <a:xfrm>
            <a:off x="3111177" y="5615312"/>
            <a:ext cx="5267321" cy="830997"/>
          </a:xfrm>
          <a:custGeom>
            <a:avLst/>
            <a:gdLst>
              <a:gd name="connsiteX0" fmla="*/ 0 w 5267321"/>
              <a:gd name="connsiteY0" fmla="*/ 0 h 830997"/>
              <a:gd name="connsiteX1" fmla="*/ 763762 w 5267321"/>
              <a:gd name="connsiteY1" fmla="*/ 0 h 830997"/>
              <a:gd name="connsiteX2" fmla="*/ 1527523 w 5267321"/>
              <a:gd name="connsiteY2" fmla="*/ 0 h 830997"/>
              <a:gd name="connsiteX3" fmla="*/ 2027919 w 5267321"/>
              <a:gd name="connsiteY3" fmla="*/ 0 h 830997"/>
              <a:gd name="connsiteX4" fmla="*/ 2633661 w 5267321"/>
              <a:gd name="connsiteY4" fmla="*/ 0 h 830997"/>
              <a:gd name="connsiteX5" fmla="*/ 3134056 w 5267321"/>
              <a:gd name="connsiteY5" fmla="*/ 0 h 830997"/>
              <a:gd name="connsiteX6" fmla="*/ 3687125 w 5267321"/>
              <a:gd name="connsiteY6" fmla="*/ 0 h 830997"/>
              <a:gd name="connsiteX7" fmla="*/ 4292867 w 5267321"/>
              <a:gd name="connsiteY7" fmla="*/ 0 h 830997"/>
              <a:gd name="connsiteX8" fmla="*/ 5267321 w 5267321"/>
              <a:gd name="connsiteY8" fmla="*/ 0 h 830997"/>
              <a:gd name="connsiteX9" fmla="*/ 5267321 w 5267321"/>
              <a:gd name="connsiteY9" fmla="*/ 415499 h 830997"/>
              <a:gd name="connsiteX10" fmla="*/ 5267321 w 5267321"/>
              <a:gd name="connsiteY10" fmla="*/ 830997 h 830997"/>
              <a:gd name="connsiteX11" fmla="*/ 4766926 w 5267321"/>
              <a:gd name="connsiteY11" fmla="*/ 830997 h 830997"/>
              <a:gd name="connsiteX12" fmla="*/ 4055837 w 5267321"/>
              <a:gd name="connsiteY12" fmla="*/ 830997 h 830997"/>
              <a:gd name="connsiteX13" fmla="*/ 3344749 w 5267321"/>
              <a:gd name="connsiteY13" fmla="*/ 830997 h 830997"/>
              <a:gd name="connsiteX14" fmla="*/ 2844353 w 5267321"/>
              <a:gd name="connsiteY14" fmla="*/ 830997 h 830997"/>
              <a:gd name="connsiteX15" fmla="*/ 2185938 w 5267321"/>
              <a:gd name="connsiteY15" fmla="*/ 830997 h 830997"/>
              <a:gd name="connsiteX16" fmla="*/ 1527523 w 5267321"/>
              <a:gd name="connsiteY16" fmla="*/ 830997 h 830997"/>
              <a:gd name="connsiteX17" fmla="*/ 1027128 w 5267321"/>
              <a:gd name="connsiteY17" fmla="*/ 830997 h 830997"/>
              <a:gd name="connsiteX18" fmla="*/ 0 w 5267321"/>
              <a:gd name="connsiteY18" fmla="*/ 830997 h 830997"/>
              <a:gd name="connsiteX19" fmla="*/ 0 w 5267321"/>
              <a:gd name="connsiteY19" fmla="*/ 407189 h 830997"/>
              <a:gd name="connsiteX20" fmla="*/ 0 w 5267321"/>
              <a:gd name="connsiteY20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67321" h="830997" fill="none" extrusionOk="0">
                <a:moveTo>
                  <a:pt x="0" y="0"/>
                </a:moveTo>
                <a:cubicBezTo>
                  <a:pt x="356707" y="15261"/>
                  <a:pt x="581793" y="-16899"/>
                  <a:pt x="763762" y="0"/>
                </a:cubicBezTo>
                <a:cubicBezTo>
                  <a:pt x="945731" y="16899"/>
                  <a:pt x="1259932" y="-16211"/>
                  <a:pt x="1527523" y="0"/>
                </a:cubicBezTo>
                <a:cubicBezTo>
                  <a:pt x="1795114" y="16211"/>
                  <a:pt x="1841446" y="-14804"/>
                  <a:pt x="2027919" y="0"/>
                </a:cubicBezTo>
                <a:cubicBezTo>
                  <a:pt x="2214392" y="14804"/>
                  <a:pt x="2484811" y="-2654"/>
                  <a:pt x="2633661" y="0"/>
                </a:cubicBezTo>
                <a:cubicBezTo>
                  <a:pt x="2782511" y="2654"/>
                  <a:pt x="3017038" y="-23592"/>
                  <a:pt x="3134056" y="0"/>
                </a:cubicBezTo>
                <a:cubicBezTo>
                  <a:pt x="3251074" y="23592"/>
                  <a:pt x="3507241" y="4463"/>
                  <a:pt x="3687125" y="0"/>
                </a:cubicBezTo>
                <a:cubicBezTo>
                  <a:pt x="3867009" y="-4463"/>
                  <a:pt x="4134155" y="-4022"/>
                  <a:pt x="4292867" y="0"/>
                </a:cubicBezTo>
                <a:cubicBezTo>
                  <a:pt x="4451579" y="4022"/>
                  <a:pt x="4951994" y="11708"/>
                  <a:pt x="5267321" y="0"/>
                </a:cubicBezTo>
                <a:cubicBezTo>
                  <a:pt x="5269608" y="205938"/>
                  <a:pt x="5251867" y="294194"/>
                  <a:pt x="5267321" y="415499"/>
                </a:cubicBezTo>
                <a:cubicBezTo>
                  <a:pt x="5282775" y="536804"/>
                  <a:pt x="5267017" y="658492"/>
                  <a:pt x="5267321" y="830997"/>
                </a:cubicBezTo>
                <a:cubicBezTo>
                  <a:pt x="5021717" y="812699"/>
                  <a:pt x="4982165" y="806574"/>
                  <a:pt x="4766926" y="830997"/>
                </a:cubicBezTo>
                <a:cubicBezTo>
                  <a:pt x="4551688" y="855420"/>
                  <a:pt x="4202776" y="840009"/>
                  <a:pt x="4055837" y="830997"/>
                </a:cubicBezTo>
                <a:cubicBezTo>
                  <a:pt x="3908898" y="821985"/>
                  <a:pt x="3616469" y="796401"/>
                  <a:pt x="3344749" y="830997"/>
                </a:cubicBezTo>
                <a:cubicBezTo>
                  <a:pt x="3073029" y="865593"/>
                  <a:pt x="2951157" y="809485"/>
                  <a:pt x="2844353" y="830997"/>
                </a:cubicBezTo>
                <a:cubicBezTo>
                  <a:pt x="2737549" y="852509"/>
                  <a:pt x="2335205" y="805182"/>
                  <a:pt x="2185938" y="830997"/>
                </a:cubicBezTo>
                <a:cubicBezTo>
                  <a:pt x="2036671" y="856812"/>
                  <a:pt x="1760055" y="831273"/>
                  <a:pt x="1527523" y="830997"/>
                </a:cubicBezTo>
                <a:cubicBezTo>
                  <a:pt x="1294991" y="830721"/>
                  <a:pt x="1153648" y="850484"/>
                  <a:pt x="1027128" y="830997"/>
                </a:cubicBezTo>
                <a:cubicBezTo>
                  <a:pt x="900609" y="811510"/>
                  <a:pt x="247687" y="821823"/>
                  <a:pt x="0" y="830997"/>
                </a:cubicBezTo>
                <a:cubicBezTo>
                  <a:pt x="-9327" y="665419"/>
                  <a:pt x="-20721" y="544162"/>
                  <a:pt x="0" y="407189"/>
                </a:cubicBezTo>
                <a:cubicBezTo>
                  <a:pt x="20721" y="270216"/>
                  <a:pt x="-8808" y="159684"/>
                  <a:pt x="0" y="0"/>
                </a:cubicBezTo>
                <a:close/>
              </a:path>
              <a:path w="5267321" h="830997" stroke="0" extrusionOk="0">
                <a:moveTo>
                  <a:pt x="0" y="0"/>
                </a:moveTo>
                <a:cubicBezTo>
                  <a:pt x="135761" y="7428"/>
                  <a:pt x="403327" y="-639"/>
                  <a:pt x="605742" y="0"/>
                </a:cubicBezTo>
                <a:cubicBezTo>
                  <a:pt x="808157" y="639"/>
                  <a:pt x="904814" y="13277"/>
                  <a:pt x="1106137" y="0"/>
                </a:cubicBezTo>
                <a:cubicBezTo>
                  <a:pt x="1307461" y="-13277"/>
                  <a:pt x="1596628" y="-13450"/>
                  <a:pt x="1817226" y="0"/>
                </a:cubicBezTo>
                <a:cubicBezTo>
                  <a:pt x="2037824" y="13450"/>
                  <a:pt x="2133258" y="27599"/>
                  <a:pt x="2422968" y="0"/>
                </a:cubicBezTo>
                <a:cubicBezTo>
                  <a:pt x="2712678" y="-27599"/>
                  <a:pt x="3024575" y="15832"/>
                  <a:pt x="3186729" y="0"/>
                </a:cubicBezTo>
                <a:cubicBezTo>
                  <a:pt x="3348884" y="-15832"/>
                  <a:pt x="3711150" y="-1680"/>
                  <a:pt x="3950491" y="0"/>
                </a:cubicBezTo>
                <a:cubicBezTo>
                  <a:pt x="4189832" y="1680"/>
                  <a:pt x="4362303" y="911"/>
                  <a:pt x="4556233" y="0"/>
                </a:cubicBezTo>
                <a:cubicBezTo>
                  <a:pt x="4750163" y="-911"/>
                  <a:pt x="4955528" y="-24662"/>
                  <a:pt x="5267321" y="0"/>
                </a:cubicBezTo>
                <a:cubicBezTo>
                  <a:pt x="5286180" y="137233"/>
                  <a:pt x="5256615" y="273392"/>
                  <a:pt x="5267321" y="390569"/>
                </a:cubicBezTo>
                <a:cubicBezTo>
                  <a:pt x="5278027" y="507746"/>
                  <a:pt x="5268471" y="741738"/>
                  <a:pt x="5267321" y="830997"/>
                </a:cubicBezTo>
                <a:cubicBezTo>
                  <a:pt x="5058340" y="832017"/>
                  <a:pt x="5001448" y="828186"/>
                  <a:pt x="4766926" y="830997"/>
                </a:cubicBezTo>
                <a:cubicBezTo>
                  <a:pt x="4532404" y="833808"/>
                  <a:pt x="4341308" y="801857"/>
                  <a:pt x="4003164" y="830997"/>
                </a:cubicBezTo>
                <a:cubicBezTo>
                  <a:pt x="3665020" y="860137"/>
                  <a:pt x="3641634" y="809057"/>
                  <a:pt x="3292076" y="830997"/>
                </a:cubicBezTo>
                <a:cubicBezTo>
                  <a:pt x="2942518" y="852937"/>
                  <a:pt x="2919234" y="806888"/>
                  <a:pt x="2633661" y="830997"/>
                </a:cubicBezTo>
                <a:cubicBezTo>
                  <a:pt x="2348089" y="855106"/>
                  <a:pt x="2279485" y="846432"/>
                  <a:pt x="2080592" y="830997"/>
                </a:cubicBezTo>
                <a:cubicBezTo>
                  <a:pt x="1881699" y="815562"/>
                  <a:pt x="1680361" y="807343"/>
                  <a:pt x="1422177" y="830997"/>
                </a:cubicBezTo>
                <a:cubicBezTo>
                  <a:pt x="1163994" y="854651"/>
                  <a:pt x="1095231" y="832410"/>
                  <a:pt x="921781" y="830997"/>
                </a:cubicBezTo>
                <a:cubicBezTo>
                  <a:pt x="748331" y="829584"/>
                  <a:pt x="435333" y="866523"/>
                  <a:pt x="0" y="830997"/>
                </a:cubicBezTo>
                <a:cubicBezTo>
                  <a:pt x="-20719" y="723851"/>
                  <a:pt x="-5457" y="524909"/>
                  <a:pt x="0" y="407189"/>
                </a:cubicBezTo>
                <a:cubicBezTo>
                  <a:pt x="5457" y="289469"/>
                  <a:pt x="-1595" y="130079"/>
                  <a:pt x="0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Comic Sans MS" panose="030F0902030302020204" pitchFamily="66" charset="0"/>
              </a:rPr>
              <a:t>My family doesn’t really like rowing  a boat.</a:t>
            </a:r>
            <a:endParaRPr lang="en-VN" sz="2400" dirty="0">
              <a:solidFill>
                <a:schemeClr val="bg1"/>
              </a:solidFill>
              <a:latin typeface="Comic Sans MS" panose="030F0902030302020204" pitchFamily="66" charset="0"/>
            </a:endParaRP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35D3263E-87EE-399F-53A3-0B1C7B36AFB4}"/>
              </a:ext>
            </a:extLst>
          </p:cNvPr>
          <p:cNvSpPr/>
          <p:nvPr/>
        </p:nvSpPr>
        <p:spPr>
          <a:xfrm>
            <a:off x="-42575" y="1075130"/>
            <a:ext cx="511753" cy="4814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1</a:t>
            </a:r>
            <a:endParaRPr lang="vi-VN" sz="2400" b="1" dirty="0">
              <a:solidFill>
                <a:srgbClr val="002060"/>
              </a:solidFill>
            </a:endParaRPr>
          </a:p>
        </p:txBody>
      </p:sp>
      <p:sp>
        <p:nvSpPr>
          <p:cNvPr id="1032" name="Rectangle 1031">
            <a:extLst>
              <a:ext uri="{FF2B5EF4-FFF2-40B4-BE49-F238E27FC236}">
                <a16:creationId xmlns:a16="http://schemas.microsoft.com/office/drawing/2014/main" id="{56DE368D-1B3E-922F-41DA-39EF622F6EDA}"/>
              </a:ext>
            </a:extLst>
          </p:cNvPr>
          <p:cNvSpPr/>
          <p:nvPr/>
        </p:nvSpPr>
        <p:spPr>
          <a:xfrm>
            <a:off x="-84691" y="2693156"/>
            <a:ext cx="511753" cy="4814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2</a:t>
            </a:r>
            <a:endParaRPr lang="vi-VN" sz="2400" b="1" dirty="0">
              <a:solidFill>
                <a:srgbClr val="00206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DBD693F-B763-8408-FE16-C8A87C32F9DD}"/>
              </a:ext>
            </a:extLst>
          </p:cNvPr>
          <p:cNvSpPr/>
          <p:nvPr/>
        </p:nvSpPr>
        <p:spPr>
          <a:xfrm>
            <a:off x="8980946" y="12305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846F2A-A556-FE51-3EDD-A7F2D8A1258E}"/>
              </a:ext>
            </a:extLst>
          </p:cNvPr>
          <p:cNvSpPr/>
          <p:nvPr/>
        </p:nvSpPr>
        <p:spPr>
          <a:xfrm>
            <a:off x="10006344" y="12305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99C27BA-EC0B-757B-15AA-4265DA534386}"/>
              </a:ext>
            </a:extLst>
          </p:cNvPr>
          <p:cNvSpPr txBox="1"/>
          <p:nvPr/>
        </p:nvSpPr>
        <p:spPr>
          <a:xfrm>
            <a:off x="8551443" y="532735"/>
            <a:ext cx="1273955" cy="461665"/>
          </a:xfrm>
          <a:custGeom>
            <a:avLst/>
            <a:gdLst>
              <a:gd name="connsiteX0" fmla="*/ 0 w 1273955"/>
              <a:gd name="connsiteY0" fmla="*/ 0 h 461665"/>
              <a:gd name="connsiteX1" fmla="*/ 624238 w 1273955"/>
              <a:gd name="connsiteY1" fmla="*/ 0 h 461665"/>
              <a:gd name="connsiteX2" fmla="*/ 1273955 w 1273955"/>
              <a:gd name="connsiteY2" fmla="*/ 0 h 461665"/>
              <a:gd name="connsiteX3" fmla="*/ 1273955 w 1273955"/>
              <a:gd name="connsiteY3" fmla="*/ 461665 h 461665"/>
              <a:gd name="connsiteX4" fmla="*/ 636978 w 1273955"/>
              <a:gd name="connsiteY4" fmla="*/ 461665 h 461665"/>
              <a:gd name="connsiteX5" fmla="*/ 0 w 1273955"/>
              <a:gd name="connsiteY5" fmla="*/ 461665 h 461665"/>
              <a:gd name="connsiteX6" fmla="*/ 0 w 1273955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3955" h="461665" extrusionOk="0">
                <a:moveTo>
                  <a:pt x="0" y="0"/>
                </a:moveTo>
                <a:cubicBezTo>
                  <a:pt x="188226" y="21424"/>
                  <a:pt x="328165" y="-7503"/>
                  <a:pt x="624238" y="0"/>
                </a:cubicBezTo>
                <a:cubicBezTo>
                  <a:pt x="920311" y="7503"/>
                  <a:pt x="1056051" y="22954"/>
                  <a:pt x="1273955" y="0"/>
                </a:cubicBezTo>
                <a:cubicBezTo>
                  <a:pt x="1270358" y="170748"/>
                  <a:pt x="1285141" y="263588"/>
                  <a:pt x="1273955" y="461665"/>
                </a:cubicBezTo>
                <a:cubicBezTo>
                  <a:pt x="1017671" y="468529"/>
                  <a:pt x="834771" y="483090"/>
                  <a:pt x="636978" y="461665"/>
                </a:cubicBezTo>
                <a:cubicBezTo>
                  <a:pt x="439185" y="440240"/>
                  <a:pt x="165803" y="491672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Comic Sans MS" panose="030F0902030302020204" pitchFamily="66" charset="0"/>
              </a:rPr>
              <a:t>True</a:t>
            </a:r>
            <a:endParaRPr lang="en-VN" sz="24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C1DEA8-0E9F-F115-B54B-ECF1133B9B1B}"/>
              </a:ext>
            </a:extLst>
          </p:cNvPr>
          <p:cNvSpPr txBox="1"/>
          <p:nvPr/>
        </p:nvSpPr>
        <p:spPr>
          <a:xfrm>
            <a:off x="9981768" y="532734"/>
            <a:ext cx="1273955" cy="461665"/>
          </a:xfrm>
          <a:custGeom>
            <a:avLst/>
            <a:gdLst>
              <a:gd name="connsiteX0" fmla="*/ 0 w 1273955"/>
              <a:gd name="connsiteY0" fmla="*/ 0 h 461665"/>
              <a:gd name="connsiteX1" fmla="*/ 624238 w 1273955"/>
              <a:gd name="connsiteY1" fmla="*/ 0 h 461665"/>
              <a:gd name="connsiteX2" fmla="*/ 1273955 w 1273955"/>
              <a:gd name="connsiteY2" fmla="*/ 0 h 461665"/>
              <a:gd name="connsiteX3" fmla="*/ 1273955 w 1273955"/>
              <a:gd name="connsiteY3" fmla="*/ 461665 h 461665"/>
              <a:gd name="connsiteX4" fmla="*/ 636978 w 1273955"/>
              <a:gd name="connsiteY4" fmla="*/ 461665 h 461665"/>
              <a:gd name="connsiteX5" fmla="*/ 0 w 1273955"/>
              <a:gd name="connsiteY5" fmla="*/ 461665 h 461665"/>
              <a:gd name="connsiteX6" fmla="*/ 0 w 1273955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3955" h="461665" extrusionOk="0">
                <a:moveTo>
                  <a:pt x="0" y="0"/>
                </a:moveTo>
                <a:cubicBezTo>
                  <a:pt x="188226" y="21424"/>
                  <a:pt x="328165" y="-7503"/>
                  <a:pt x="624238" y="0"/>
                </a:cubicBezTo>
                <a:cubicBezTo>
                  <a:pt x="920311" y="7503"/>
                  <a:pt x="1056051" y="22954"/>
                  <a:pt x="1273955" y="0"/>
                </a:cubicBezTo>
                <a:cubicBezTo>
                  <a:pt x="1270358" y="170748"/>
                  <a:pt x="1285141" y="263588"/>
                  <a:pt x="1273955" y="461665"/>
                </a:cubicBezTo>
                <a:cubicBezTo>
                  <a:pt x="1017671" y="468529"/>
                  <a:pt x="834771" y="483090"/>
                  <a:pt x="636978" y="461665"/>
                </a:cubicBezTo>
                <a:cubicBezTo>
                  <a:pt x="439185" y="440240"/>
                  <a:pt x="165803" y="491672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Comic Sans MS" panose="030F0902030302020204" pitchFamily="66" charset="0"/>
              </a:rPr>
              <a:t>False</a:t>
            </a:r>
            <a:endParaRPr lang="en-VN" sz="24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47B9288-EC89-9E75-0E33-A6777F2CFCD3}"/>
              </a:ext>
            </a:extLst>
          </p:cNvPr>
          <p:cNvSpPr/>
          <p:nvPr/>
        </p:nvSpPr>
        <p:spPr>
          <a:xfrm>
            <a:off x="8980946" y="267020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CAA3BC4-6BF6-577D-B0E7-917D121D1A5D}"/>
              </a:ext>
            </a:extLst>
          </p:cNvPr>
          <p:cNvSpPr/>
          <p:nvPr/>
        </p:nvSpPr>
        <p:spPr>
          <a:xfrm>
            <a:off x="10006344" y="267020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0D1BD31-A7E0-8DFC-7DBB-FC07EC320BDF}"/>
              </a:ext>
            </a:extLst>
          </p:cNvPr>
          <p:cNvSpPr/>
          <p:nvPr/>
        </p:nvSpPr>
        <p:spPr>
          <a:xfrm>
            <a:off x="-70173" y="4046383"/>
            <a:ext cx="511753" cy="4814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3</a:t>
            </a:r>
            <a:endParaRPr lang="vi-VN" sz="2400" b="1" dirty="0">
              <a:solidFill>
                <a:srgbClr val="002060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D514FFE-66D9-AFE1-B75F-2FEC8FFD5A02}"/>
              </a:ext>
            </a:extLst>
          </p:cNvPr>
          <p:cNvSpPr/>
          <p:nvPr/>
        </p:nvSpPr>
        <p:spPr>
          <a:xfrm>
            <a:off x="-84692" y="5664409"/>
            <a:ext cx="511753" cy="4814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4</a:t>
            </a:r>
            <a:endParaRPr lang="vi-VN" sz="2400" b="1" dirty="0">
              <a:solidFill>
                <a:srgbClr val="002060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43D3ADC-AB7F-C841-9B18-AC7490D45F13}"/>
              </a:ext>
            </a:extLst>
          </p:cNvPr>
          <p:cNvSpPr/>
          <p:nvPr/>
        </p:nvSpPr>
        <p:spPr>
          <a:xfrm>
            <a:off x="8980946" y="4239104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192AB1C-A4EF-59B0-7678-49B6A157E8A6}"/>
              </a:ext>
            </a:extLst>
          </p:cNvPr>
          <p:cNvSpPr/>
          <p:nvPr/>
        </p:nvSpPr>
        <p:spPr>
          <a:xfrm>
            <a:off x="10006344" y="4239104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437AD15-E897-A5D8-6C9E-5D919227A821}"/>
              </a:ext>
            </a:extLst>
          </p:cNvPr>
          <p:cNvSpPr/>
          <p:nvPr/>
        </p:nvSpPr>
        <p:spPr>
          <a:xfrm>
            <a:off x="8980946" y="5770485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6568FE37-C724-E982-94CB-FEE3C8230918}"/>
              </a:ext>
            </a:extLst>
          </p:cNvPr>
          <p:cNvSpPr/>
          <p:nvPr/>
        </p:nvSpPr>
        <p:spPr>
          <a:xfrm>
            <a:off x="10006344" y="5769140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0AD441C2-1E67-1598-DC90-0495C2998475}"/>
              </a:ext>
            </a:extLst>
          </p:cNvPr>
          <p:cNvSpPr txBox="1"/>
          <p:nvPr/>
        </p:nvSpPr>
        <p:spPr>
          <a:xfrm>
            <a:off x="9098281" y="1136114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AD9E7A21-EC5A-341D-4C67-F0FCA658D2E8}"/>
              </a:ext>
            </a:extLst>
          </p:cNvPr>
          <p:cNvSpPr txBox="1"/>
          <p:nvPr/>
        </p:nvSpPr>
        <p:spPr>
          <a:xfrm>
            <a:off x="9098280" y="2588309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EA25AE81-39D0-C62C-60CF-A0A61CFE38A5}"/>
              </a:ext>
            </a:extLst>
          </p:cNvPr>
          <p:cNvSpPr txBox="1"/>
          <p:nvPr/>
        </p:nvSpPr>
        <p:spPr>
          <a:xfrm>
            <a:off x="10006606" y="4156648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8D5C87FD-A727-EA6E-6D1D-E71B8883A214}"/>
              </a:ext>
            </a:extLst>
          </p:cNvPr>
          <p:cNvSpPr txBox="1"/>
          <p:nvPr/>
        </p:nvSpPr>
        <p:spPr>
          <a:xfrm>
            <a:off x="10006344" y="5741631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pic>
        <p:nvPicPr>
          <p:cNvPr id="15362" name="Picture 2" descr="Vô Tuyến, Trẻ Em, Phim Hoạt Hình">
            <a:extLst>
              <a:ext uri="{FF2B5EF4-FFF2-40B4-BE49-F238E27FC236}">
                <a16:creationId xmlns:a16="http://schemas.microsoft.com/office/drawing/2014/main" id="{21539CAB-AFB4-138F-5D3D-065D9E2376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669" y="629454"/>
            <a:ext cx="2308265" cy="129289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1032">
            <a:extLst>
              <a:ext uri="{FF2B5EF4-FFF2-40B4-BE49-F238E27FC236}">
                <a16:creationId xmlns:a16="http://schemas.microsoft.com/office/drawing/2014/main" id="{DFF1DA7B-3283-4EE9-09EB-1999061421D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3670" y="2092004"/>
            <a:ext cx="2308263" cy="142737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037" name="Picture 1036" descr="A child holding a bird&#10;&#10;Description automatically generated">
            <a:extLst>
              <a:ext uri="{FF2B5EF4-FFF2-40B4-BE49-F238E27FC236}">
                <a16:creationId xmlns:a16="http://schemas.microsoft.com/office/drawing/2014/main" id="{97909E86-948D-792A-FDF2-57EB1D6A539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669" y="3713197"/>
            <a:ext cx="2308263" cy="139797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039" name="Picture 1038" descr="A family in a canoe&#10;&#10;Description automatically generated">
            <a:extLst>
              <a:ext uri="{FF2B5EF4-FFF2-40B4-BE49-F238E27FC236}">
                <a16:creationId xmlns:a16="http://schemas.microsoft.com/office/drawing/2014/main" id="{E631ADC9-D961-2244-7FF0-9B4FD4E633F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36" y="5331822"/>
            <a:ext cx="2336595" cy="139797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04594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6" grpId="0" animBg="1"/>
      <p:bldP spid="17" grpId="0" animBg="1"/>
      <p:bldP spid="18" grpId="0" animBg="1"/>
      <p:bldP spid="1030" grpId="0"/>
      <p:bldP spid="1032" grpId="0"/>
      <p:bldP spid="4" grpId="0" animBg="1"/>
      <p:bldP spid="8" grpId="0" animBg="1"/>
      <p:bldP spid="12" grpId="0" animBg="1"/>
      <p:bldP spid="13" grpId="0" animBg="1"/>
      <p:bldP spid="20" grpId="0" animBg="1"/>
      <p:bldP spid="22" grpId="0" animBg="1"/>
      <p:bldP spid="24" grpId="0"/>
      <p:bldP spid="28" grpId="0"/>
      <p:bldP spid="29" grpId="0" animBg="1"/>
      <p:bldP spid="30" grpId="0" animBg="1"/>
      <p:bldP spid="31" grpId="0" animBg="1"/>
      <p:bldP spid="1024" grpId="0" animBg="1"/>
      <p:bldP spid="1026" grpId="0"/>
      <p:bldP spid="1029" grpId="0"/>
      <p:bldP spid="1035" grpId="0"/>
      <p:bldP spid="103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Flower, Branch, Corolla, Wreath, Lease">
            <a:extLst>
              <a:ext uri="{FF2B5EF4-FFF2-40B4-BE49-F238E27FC236}">
                <a16:creationId xmlns:a16="http://schemas.microsoft.com/office/drawing/2014/main" id="{BEA13E65-8E8B-58CB-B330-BB42723F7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922" y="0"/>
            <a:ext cx="1224092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859666" y="4861497"/>
            <a:ext cx="8636997" cy="1605474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86560" y="2789587"/>
              <a:ext cx="3081691" cy="184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US" sz="3733" b="0" i="0" u="none" strike="noStrike" kern="0" cap="none" spc="400" normalizeH="0" baseline="0" noProof="0" dirty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Structure: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ADF6FF1-3AE2-7AE3-6C57-0EA4BE703AC2}"/>
              </a:ext>
            </a:extLst>
          </p:cNvPr>
          <p:cNvSpPr txBox="1"/>
          <p:nvPr/>
        </p:nvSpPr>
        <p:spPr>
          <a:xfrm>
            <a:off x="1859666" y="312483"/>
            <a:ext cx="9197575" cy="1120015"/>
          </a:xfrm>
          <a:prstGeom prst="round2Same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E54"/>
              </a:buClr>
              <a:buSzPts val="3000"/>
              <a:buFont typeface="Changa One"/>
              <a:buNone/>
              <a:tabLst/>
              <a:defRPr/>
            </a:pPr>
            <a:r>
              <a:rPr kumimoji="0" lang="vi-VN" sz="6000" b="1" i="0" u="sng" strike="noStrike" kern="0" cap="none" spc="40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sym typeface="Changa One"/>
              </a:rPr>
              <a:t>Unit 11</a:t>
            </a:r>
            <a:r>
              <a:rPr kumimoji="0" lang="vi-VN" sz="6000" b="1" i="0" strike="noStrike" kern="0" cap="none" spc="40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sym typeface="Changa One"/>
              </a:rPr>
              <a:t>: </a:t>
            </a:r>
            <a:r>
              <a:rPr lang="vi-VN" sz="6000" b="1" kern="0" spc="400" dirty="0">
                <a:solidFill>
                  <a:srgbClr val="261D2A"/>
                </a:solidFill>
                <a:latin typeface="Comic Sans MS" panose="030F0702030302020204" pitchFamily="66" charset="0"/>
              </a:rPr>
              <a:t> ANIMALS</a:t>
            </a:r>
            <a:endParaRPr kumimoji="0" lang="en-VN" sz="6000" b="1" i="0" u="none" strike="noStrike" kern="0" cap="none" spc="400" normalizeH="0" baseline="0" noProof="0" dirty="0">
              <a:ln>
                <a:noFill/>
              </a:ln>
              <a:solidFill>
                <a:srgbClr val="261D2A"/>
              </a:solidFill>
              <a:effectLst/>
              <a:uLnTx/>
              <a:uFillTx/>
              <a:latin typeface="Comic Sans MS" panose="030F0702030302020204" pitchFamily="66" charset="0"/>
              <a:sym typeface="Changa One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11D9B7-75EF-8690-D099-B9CC79F9E957}"/>
              </a:ext>
            </a:extLst>
          </p:cNvPr>
          <p:cNvSpPr txBox="1"/>
          <p:nvPr/>
        </p:nvSpPr>
        <p:spPr>
          <a:xfrm>
            <a:off x="4381743" y="1629723"/>
            <a:ext cx="3557800" cy="51077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LESSON </a:t>
            </a:r>
            <a:r>
              <a:rPr lang="vi-VN" sz="2400" kern="0" dirty="0">
                <a:solidFill>
                  <a:sysClr val="windowText" lastClr="000000"/>
                </a:solidFill>
                <a:latin typeface="Comic Sans MS" panose="030F0702030302020204" pitchFamily="66" charset="0"/>
                <a:cs typeface="Arial"/>
                <a:sym typeface="Arial"/>
              </a:rPr>
              <a:t>3</a:t>
            </a: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 – PERIOD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2</a:t>
            </a:r>
            <a:endParaRPr kumimoji="0" lang="en-VN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18C7ABC-BA6C-E5E6-DCB7-4EE18A54F8FC}"/>
              </a:ext>
            </a:extLst>
          </p:cNvPr>
          <p:cNvSpPr txBox="1"/>
          <p:nvPr/>
        </p:nvSpPr>
        <p:spPr>
          <a:xfrm>
            <a:off x="2265987" y="2300252"/>
            <a:ext cx="7789312" cy="737720"/>
          </a:xfrm>
          <a:prstGeom prst="round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What 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have </a:t>
            </a: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we learnt today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?</a:t>
            </a:r>
            <a:endParaRPr kumimoji="0" lang="en-VN" sz="3733" b="0" i="0" u="none" strike="noStrike" kern="0" cap="none" spc="400" normalizeH="0" baseline="0" noProof="0" dirty="0">
              <a:ln>
                <a:noFill/>
              </a:ln>
              <a:solidFill>
                <a:srgbClr val="E2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859667" y="3256023"/>
            <a:ext cx="9197575" cy="2979707"/>
            <a:chOff x="340944" y="2667284"/>
            <a:chExt cx="9195706" cy="2105050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40944" y="2667284"/>
              <a:ext cx="8635241" cy="1023917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436080" y="2744890"/>
              <a:ext cx="3804865" cy="500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VN" sz="3733" b="0" i="0" u="none" strike="noStrike" kern="0" cap="none" spc="400" normalizeH="0" baseline="0" noProof="0" dirty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Vocabulary</a:t>
              </a:r>
              <a:r>
                <a:rPr kumimoji="0" lang="en-US" sz="3733" b="0" i="0" u="none" strike="noStrike" kern="0" cap="none" spc="400" normalizeH="0" baseline="0" noProof="0" dirty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: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494929" y="3148980"/>
              <a:ext cx="8554533" cy="4385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vi-VN" sz="3200" b="1" kern="0" dirty="0">
                  <a:solidFill>
                    <a:schemeClr val="bg1"/>
                  </a:solidFill>
                  <a:latin typeface="Comic Sans MS" panose="030F0702030302020204" pitchFamily="66" charset="0"/>
                  <a:cs typeface="Arial"/>
                  <a:sym typeface="Arial"/>
                </a:rPr>
                <a:t>really, interest, peacocks, dogs    </a:t>
              </a:r>
              <a:endParaRPr kumimoji="0" lang="en-VN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494929" y="4333753"/>
              <a:ext cx="9041721" cy="4385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R="0" lvl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tabLst/>
                <a:defRPr/>
              </a:pPr>
              <a:r>
                <a:rPr lang="en-US" sz="3200" b="1" kern="0" dirty="0">
                  <a:solidFill>
                    <a:schemeClr val="bg1"/>
                  </a:solidFill>
                  <a:latin typeface="Comic Sans MS" panose="030F0702030302020204" pitchFamily="66" charset="0"/>
                  <a:cs typeface="Arial"/>
                  <a:sym typeface="Arial"/>
                </a:rPr>
                <a:t>really + adj / adv / v</a:t>
              </a: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7408DEC6-C71C-4341-699D-3E2DCFE86B8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6716" y="0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p:transition spd="slow">
    <p:push dir="u"/>
    <p:sndAc>
      <p:stSnd>
        <p:snd r:embed="rId3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598524" y="3429000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1085912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黑体" panose="02010609060101010101" pitchFamily="2" charset="-122"/>
                <a:cs typeface="+mn-cs"/>
              </a:rPr>
              <a:t>Thank you &amp; goodbye!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黑体" panose="02010609060101010101" pitchFamily="2" charset="-122"/>
              <a:cs typeface="+mn-cs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0780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8345D53-0C74-1390-F51D-951C7CFA3FFD}"/>
              </a:ext>
            </a:extLst>
          </p:cNvPr>
          <p:cNvSpPr/>
          <p:nvPr/>
        </p:nvSpPr>
        <p:spPr>
          <a:xfrm rot="10800000" flipH="1">
            <a:off x="4477981" y="4991747"/>
            <a:ext cx="3534211" cy="784182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4064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151611" y="5026566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At the laundry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643C5F2-C638-5F58-CD11-C4EEB18113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62" y="3619500"/>
            <a:ext cx="3238500" cy="32385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60F55FF-0F1A-D144-66DC-49BE406F84B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AB8A74-5B9A-A20E-01B0-D48714A2F76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40777" y="123399"/>
            <a:ext cx="4738455" cy="375682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3" name="wind.wav"/>
          </p:stSnd>
        </p:sndAc>
      </p:transition>
    </mc:Choice>
    <mc:Fallback xmlns="">
      <p:transition spd="slow">
        <p:split orient="vert"/>
        <p:sndAc>
          <p:stSnd>
            <p:snd r:embed="rId8" name="wind.wav"/>
          </p:stSnd>
        </p:sndAc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Rectángulo"/>
          <p:cNvSpPr/>
          <p:nvPr/>
        </p:nvSpPr>
        <p:spPr>
          <a:xfrm>
            <a:off x="3071664" y="1122365"/>
            <a:ext cx="6192688" cy="5378471"/>
          </a:xfrm>
          <a:prstGeom prst="rect">
            <a:avLst/>
          </a:prstGeom>
          <a:noFill/>
          <a:ln>
            <a:noFill/>
          </a:ln>
        </p:spPr>
        <p:txBody>
          <a:bodyPr spcFirstLastPara="1">
            <a:prstTxWarp prst="textArchUp">
              <a:avLst/>
            </a:prstTxWarp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_tradnl" sz="6600" dirty="0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Ravie" pitchFamily="82" charset="0"/>
              </a:rPr>
              <a:t>AT THE LAUNDRY</a:t>
            </a:r>
            <a:endParaRPr lang="es-ES" sz="6600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Ravie" pitchFamily="82" charset="0"/>
            </a:endParaRPr>
          </a:p>
        </p:txBody>
      </p:sp>
      <p:sp>
        <p:nvSpPr>
          <p:cNvPr id="11" name="10 Rectángulo"/>
          <p:cNvSpPr/>
          <p:nvPr/>
        </p:nvSpPr>
        <p:spPr>
          <a:xfrm>
            <a:off x="2818633" y="3429001"/>
            <a:ext cx="6571431" cy="3037023"/>
          </a:xfrm>
          <a:prstGeom prst="rect">
            <a:avLst/>
          </a:prstGeom>
          <a:noFill/>
        </p:spPr>
        <p:txBody>
          <a:bodyPr spcFirstLastPara="1">
            <a:prstTxWarp prst="textArchDown">
              <a:avLst/>
            </a:prstTxWarp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_tradnl" sz="4800" b="1" dirty="0">
                <a:ln w="19050">
                  <a:solidFill>
                    <a:srgbClr val="D6ECFF">
                      <a:tint val="1000"/>
                    </a:srgbClr>
                  </a:solidFill>
                  <a:prstDash val="solid"/>
                </a:ln>
                <a:solidFill>
                  <a:srgbClr val="FEB80A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  <a:latin typeface="Ravie" pitchFamily="82" charset="0"/>
              </a:rPr>
              <a:t>ANIMALS</a:t>
            </a:r>
            <a:endParaRPr lang="es-ES" sz="4800" b="1" dirty="0">
              <a:ln w="19050">
                <a:solidFill>
                  <a:srgbClr val="D6ECFF">
                    <a:tint val="1000"/>
                  </a:srgbClr>
                </a:solidFill>
                <a:prstDash val="solid"/>
              </a:ln>
              <a:solidFill>
                <a:srgbClr val="FEB80A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  <a:latin typeface="Ravie" pitchFamily="82" charset="0"/>
            </a:endParaRPr>
          </a:p>
        </p:txBody>
      </p:sp>
      <p:sp>
        <p:nvSpPr>
          <p:cNvPr id="46" name="45 Rectángulo redondeado">
            <a:hlinkClick r:id="" action="ppaction://hlinkshowjump?jump=nextslide"/>
          </p:cNvPr>
          <p:cNvSpPr/>
          <p:nvPr/>
        </p:nvSpPr>
        <p:spPr>
          <a:xfrm>
            <a:off x="8953521" y="5929331"/>
            <a:ext cx="1686770" cy="571504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tx1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3200" b="1" dirty="0">
                <a:ln w="0"/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PLAY</a:t>
            </a:r>
          </a:p>
        </p:txBody>
      </p:sp>
      <p:pic>
        <p:nvPicPr>
          <p:cNvPr id="13" name="12 Imagen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4300" y="1316039"/>
            <a:ext cx="4529139" cy="4541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AA20E5E-5712-83BD-147D-C149AA6F46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2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i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i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Elipse"/>
          <p:cNvSpPr/>
          <p:nvPr/>
        </p:nvSpPr>
        <p:spPr>
          <a:xfrm>
            <a:off x="9677015" y="767802"/>
            <a:ext cx="696521" cy="696521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orbel"/>
            </a:endParaRPr>
          </a:p>
        </p:txBody>
      </p:sp>
      <p:sp>
        <p:nvSpPr>
          <p:cNvPr id="9242" name="AutoShape 26"/>
          <p:cNvSpPr>
            <a:spLocks noChangeArrowheads="1"/>
          </p:cNvSpPr>
          <p:nvPr/>
        </p:nvSpPr>
        <p:spPr bwMode="auto">
          <a:xfrm>
            <a:off x="3011557" y="600730"/>
            <a:ext cx="6052930" cy="5652184"/>
          </a:xfrm>
          <a:prstGeom prst="roundRect">
            <a:avLst>
              <a:gd name="adj" fmla="val 5593"/>
            </a:avLst>
          </a:prstGeom>
          <a:solidFill>
            <a:schemeClr val="tx1">
              <a:lumMod val="85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orbel"/>
            </a:endParaRPr>
          </a:p>
        </p:txBody>
      </p:sp>
      <p:sp>
        <p:nvSpPr>
          <p:cNvPr id="9224" name="Oval 44"/>
          <p:cNvSpPr>
            <a:spLocks noChangeArrowheads="1"/>
          </p:cNvSpPr>
          <p:nvPr/>
        </p:nvSpPr>
        <p:spPr bwMode="auto">
          <a:xfrm>
            <a:off x="3498574" y="909485"/>
            <a:ext cx="5186693" cy="5104939"/>
          </a:xfrm>
          <a:prstGeom prst="ellipse">
            <a:avLst/>
          </a:prstGeom>
          <a:solidFill>
            <a:schemeClr val="tx1"/>
          </a:solidFill>
          <a:ln w="2286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051" dirty="0">
              <a:solidFill>
                <a:prstClr val="white"/>
              </a:solidFill>
            </a:endParaRPr>
          </a:p>
        </p:txBody>
      </p:sp>
      <p:sp>
        <p:nvSpPr>
          <p:cNvPr id="9243" name="AutoShape 27"/>
          <p:cNvSpPr>
            <a:spLocks noChangeArrowheads="1"/>
          </p:cNvSpPr>
          <p:nvPr/>
        </p:nvSpPr>
        <p:spPr bwMode="auto">
          <a:xfrm>
            <a:off x="4009566" y="605086"/>
            <a:ext cx="4110391" cy="702469"/>
          </a:xfrm>
          <a:prstGeom prst="roundRect">
            <a:avLst>
              <a:gd name="adj" fmla="val 2118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>
              <a:solidFill>
                <a:prstClr val="black"/>
              </a:solidFill>
              <a:latin typeface="Corbel"/>
            </a:endParaRPr>
          </a:p>
        </p:txBody>
      </p:sp>
      <p:sp>
        <p:nvSpPr>
          <p:cNvPr id="10" name="9 Rectángulo redondeado"/>
          <p:cNvSpPr/>
          <p:nvPr/>
        </p:nvSpPr>
        <p:spPr>
          <a:xfrm>
            <a:off x="4107316" y="657069"/>
            <a:ext cx="862791" cy="54247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1400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omic Sans MS" panose="030F0702030302020204" pitchFamily="66" charset="0"/>
              </a:rPr>
              <a:t>START</a:t>
            </a:r>
          </a:p>
        </p:txBody>
      </p:sp>
      <p:pic>
        <p:nvPicPr>
          <p:cNvPr id="9231" name="10 Rectángulo"/>
          <p:cNvPicPr>
            <a:picLocks noChangeArrowheads="1"/>
          </p:cNvPicPr>
          <p:nvPr/>
        </p:nvPicPr>
        <p:blipFill rotWithShape="1">
          <a:blip r:embed="rId6" cstate="print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734"/>
          <a:stretch/>
        </p:blipFill>
        <p:spPr bwMode="auto">
          <a:xfrm>
            <a:off x="4859861" y="605086"/>
            <a:ext cx="2484835" cy="58594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2" name="1 CuadroTexto"/>
          <p:cNvSpPr txBox="1">
            <a:spLocks noChangeArrowheads="1"/>
          </p:cNvSpPr>
          <p:nvPr/>
        </p:nvSpPr>
        <p:spPr bwMode="auto">
          <a:xfrm>
            <a:off x="9686879" y="909485"/>
            <a:ext cx="69652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_tradnl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01/</a:t>
            </a:r>
            <a:r>
              <a:rPr lang="vi-VN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04</a:t>
            </a:r>
            <a:endParaRPr lang="es-ES" altLang="ru-RU" sz="2000" b="1" dirty="0">
              <a:solidFill>
                <a:sysClr val="windowText" lastClr="00000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5" name="14 Rectángulo redondeado"/>
          <p:cNvSpPr/>
          <p:nvPr/>
        </p:nvSpPr>
        <p:spPr>
          <a:xfrm>
            <a:off x="8792427" y="4937372"/>
            <a:ext cx="589364" cy="547989"/>
          </a:xfrm>
          <a:prstGeom prst="roundRect">
            <a:avLst>
              <a:gd name="adj" fmla="val 5000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5400" dirty="0">
                <a:solidFill>
                  <a:srgbClr val="FF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?</a:t>
            </a:r>
          </a:p>
        </p:txBody>
      </p:sp>
      <p:pic>
        <p:nvPicPr>
          <p:cNvPr id="9240" name="44 Imagen" descr="Crono.gif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16 Imagen" descr="Crono_1.gif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18 Imagen" descr="Crono_2.gif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19 Imagen" descr="Crono_3.gif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20 Imagen" descr="Crono_4.gif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21 Imagen" descr="Crono_5.gif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22 Imagen" descr="Crono_6.gif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23 Imagen" descr="Crono_7.gif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24 Imagen" descr="Crono_8.gif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272" y="67788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25 CuadroTexto"/>
          <p:cNvSpPr txBox="1">
            <a:spLocks noChangeArrowheads="1"/>
          </p:cNvSpPr>
          <p:nvPr/>
        </p:nvSpPr>
        <p:spPr bwMode="auto">
          <a:xfrm>
            <a:off x="7468274" y="856476"/>
            <a:ext cx="552451" cy="219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" altLang="ru-RU" sz="825" b="1" dirty="0">
                <a:solidFill>
                  <a:prstClr val="white"/>
                </a:solidFill>
              </a:rPr>
              <a:t>STOP</a:t>
            </a:r>
          </a:p>
        </p:txBody>
      </p:sp>
      <p:pic>
        <p:nvPicPr>
          <p:cNvPr id="9253" name="28 Imagen" descr="Miron.gif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5430" y="3761237"/>
            <a:ext cx="2293144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3AA26C50-9B1D-41ED-B6E1-1024F433A661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50196" y="1771276"/>
            <a:ext cx="4088181" cy="34994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9237" name="Group 42"/>
          <p:cNvGrpSpPr>
            <a:grpSpLocks/>
          </p:cNvGrpSpPr>
          <p:nvPr/>
        </p:nvGrpSpPr>
        <p:grpSpPr bwMode="auto">
          <a:xfrm>
            <a:off x="3774826" y="1263824"/>
            <a:ext cx="4634187" cy="4583388"/>
            <a:chOff x="1513" y="889"/>
            <a:chExt cx="2768" cy="2768"/>
          </a:xfrm>
          <a:noFill/>
        </p:grpSpPr>
        <p:sp>
          <p:nvSpPr>
            <p:cNvPr id="9241" name="Oval 25"/>
            <p:cNvSpPr>
              <a:spLocks noChangeArrowheads="1"/>
            </p:cNvSpPr>
            <p:nvPr/>
          </p:nvSpPr>
          <p:spPr bwMode="auto">
            <a:xfrm>
              <a:off x="1513" y="889"/>
              <a:ext cx="2768" cy="2768"/>
            </a:xfrm>
            <a:prstGeom prst="ellipse">
              <a:avLst/>
            </a:prstGeom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051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257" name="AutoShape 39"/>
            <p:cNvSpPr>
              <a:spLocks noChangeArrowheads="1"/>
            </p:cNvSpPr>
            <p:nvPr/>
          </p:nvSpPr>
          <p:spPr bwMode="auto">
            <a:xfrm>
              <a:off x="4007" y="2069"/>
              <a:ext cx="227" cy="363"/>
            </a:xfrm>
            <a:prstGeom prst="roundRect">
              <a:avLst>
                <a:gd name="adj" fmla="val 16667"/>
              </a:avLst>
            </a:prstGeom>
            <a:solidFill>
              <a:schemeClr val="tx1">
                <a:lumMod val="85000"/>
              </a:schemeClr>
            </a:solidFill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377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ru-RU" altLang="ru-RU" sz="1051" dirty="0">
                <a:solidFill>
                  <a:prstClr val="white"/>
                </a:solidFill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BF8E3D1E-BEFA-F625-F56A-3405171E3061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18" name="17 Rectángulo"/>
          <p:cNvSpPr/>
          <p:nvPr/>
        </p:nvSpPr>
        <p:spPr>
          <a:xfrm>
            <a:off x="4248325" y="5311052"/>
            <a:ext cx="3804075" cy="110108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It’s a lizard.</a:t>
            </a:r>
            <a:endParaRPr lang="es-ES" sz="5867" dirty="0">
              <a:ln w="0"/>
              <a:solidFill>
                <a:srgbClr val="7FD13B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Patrick Hand" panose="020B060402020202020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9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28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iren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Elipse"/>
          <p:cNvSpPr/>
          <p:nvPr/>
        </p:nvSpPr>
        <p:spPr>
          <a:xfrm>
            <a:off x="9567674" y="708167"/>
            <a:ext cx="696521" cy="696521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orbel"/>
            </a:endParaRPr>
          </a:p>
        </p:txBody>
      </p:sp>
      <p:sp>
        <p:nvSpPr>
          <p:cNvPr id="9242" name="AutoShape 26"/>
          <p:cNvSpPr>
            <a:spLocks noChangeArrowheads="1"/>
          </p:cNvSpPr>
          <p:nvPr/>
        </p:nvSpPr>
        <p:spPr bwMode="auto">
          <a:xfrm>
            <a:off x="3001617" y="563450"/>
            <a:ext cx="6112566" cy="5669585"/>
          </a:xfrm>
          <a:prstGeom prst="roundRect">
            <a:avLst>
              <a:gd name="adj" fmla="val 5593"/>
            </a:avLst>
          </a:prstGeom>
          <a:solidFill>
            <a:schemeClr val="tx1">
              <a:lumMod val="85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orbel"/>
            </a:endParaRPr>
          </a:p>
        </p:txBody>
      </p:sp>
      <p:sp>
        <p:nvSpPr>
          <p:cNvPr id="9224" name="Oval 44"/>
          <p:cNvSpPr>
            <a:spLocks noChangeArrowheads="1"/>
          </p:cNvSpPr>
          <p:nvPr/>
        </p:nvSpPr>
        <p:spPr bwMode="auto">
          <a:xfrm>
            <a:off x="3399574" y="876354"/>
            <a:ext cx="5331560" cy="5142738"/>
          </a:xfrm>
          <a:prstGeom prst="ellipse">
            <a:avLst/>
          </a:prstGeom>
          <a:solidFill>
            <a:schemeClr val="tx1"/>
          </a:solidFill>
          <a:ln w="2286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051" dirty="0">
              <a:solidFill>
                <a:prstClr val="white"/>
              </a:solidFill>
            </a:endParaRPr>
          </a:p>
        </p:txBody>
      </p:sp>
      <p:sp>
        <p:nvSpPr>
          <p:cNvPr id="9243" name="AutoShape 27"/>
          <p:cNvSpPr>
            <a:spLocks noChangeArrowheads="1"/>
          </p:cNvSpPr>
          <p:nvPr/>
        </p:nvSpPr>
        <p:spPr bwMode="auto">
          <a:xfrm>
            <a:off x="4029444" y="624964"/>
            <a:ext cx="4110391" cy="702469"/>
          </a:xfrm>
          <a:prstGeom prst="roundRect">
            <a:avLst>
              <a:gd name="adj" fmla="val 2118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>
              <a:solidFill>
                <a:prstClr val="black"/>
              </a:solidFill>
              <a:latin typeface="Corbel"/>
            </a:endParaRPr>
          </a:p>
        </p:txBody>
      </p:sp>
      <p:sp>
        <p:nvSpPr>
          <p:cNvPr id="10" name="9 Rectángulo redondeado"/>
          <p:cNvSpPr/>
          <p:nvPr/>
        </p:nvSpPr>
        <p:spPr>
          <a:xfrm>
            <a:off x="4127194" y="676947"/>
            <a:ext cx="862791" cy="54247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1400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omic Sans MS" panose="030F0702030302020204" pitchFamily="66" charset="0"/>
              </a:rPr>
              <a:t>START</a:t>
            </a:r>
          </a:p>
        </p:txBody>
      </p:sp>
      <p:pic>
        <p:nvPicPr>
          <p:cNvPr id="9231" name="10 Rectángulo"/>
          <p:cNvPicPr>
            <a:picLocks noChangeArrowheads="1"/>
          </p:cNvPicPr>
          <p:nvPr/>
        </p:nvPicPr>
        <p:blipFill rotWithShape="1">
          <a:blip r:embed="rId6" cstate="print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734"/>
          <a:stretch/>
        </p:blipFill>
        <p:spPr bwMode="auto">
          <a:xfrm>
            <a:off x="4951032" y="624965"/>
            <a:ext cx="2484835" cy="58594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2" name="1 CuadroTexto"/>
          <p:cNvSpPr txBox="1">
            <a:spLocks noChangeArrowheads="1"/>
          </p:cNvSpPr>
          <p:nvPr/>
        </p:nvSpPr>
        <p:spPr bwMode="auto">
          <a:xfrm>
            <a:off x="9577538" y="849850"/>
            <a:ext cx="69652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_tradnl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02/</a:t>
            </a:r>
            <a:r>
              <a:rPr lang="vi-VN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04</a:t>
            </a:r>
            <a:endParaRPr lang="es-ES" altLang="ru-RU" sz="2000" b="1" dirty="0">
              <a:solidFill>
                <a:sysClr val="windowText" lastClr="00000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5" name="14 Rectángulo redondeado"/>
          <p:cNvSpPr/>
          <p:nvPr/>
        </p:nvSpPr>
        <p:spPr>
          <a:xfrm>
            <a:off x="8792427" y="4937372"/>
            <a:ext cx="589364" cy="547989"/>
          </a:xfrm>
          <a:prstGeom prst="roundRect">
            <a:avLst>
              <a:gd name="adj" fmla="val 5000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5400" dirty="0">
                <a:solidFill>
                  <a:srgbClr val="FF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?</a:t>
            </a:r>
          </a:p>
        </p:txBody>
      </p:sp>
      <p:pic>
        <p:nvPicPr>
          <p:cNvPr id="9240" name="44 Imagen" descr="Crono.gif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16 Imagen" descr="Crono_1.gif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18 Imagen" descr="Crono_2.gif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19 Imagen" descr="Crono_3.gif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20 Imagen" descr="Crono_4.gif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21 Imagen" descr="Crono_5.gif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22 Imagen" descr="Crono_6.gif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23 Imagen" descr="Crono_7.gif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24 Imagen" descr="Crono_8.gif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3150" y="69775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25 CuadroTexto"/>
          <p:cNvSpPr txBox="1">
            <a:spLocks noChangeArrowheads="1"/>
          </p:cNvSpPr>
          <p:nvPr/>
        </p:nvSpPr>
        <p:spPr bwMode="auto">
          <a:xfrm>
            <a:off x="7488152" y="876354"/>
            <a:ext cx="552451" cy="219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" altLang="ru-RU" sz="825" b="1" dirty="0">
                <a:solidFill>
                  <a:prstClr val="white"/>
                </a:solidFill>
              </a:rPr>
              <a:t>STOP</a:t>
            </a:r>
          </a:p>
        </p:txBody>
      </p:sp>
      <p:pic>
        <p:nvPicPr>
          <p:cNvPr id="9253" name="28 Imagen" descr="Miron.gif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483" y="4053464"/>
            <a:ext cx="2293144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6851BA1-9D70-449C-99F3-051AA6A462FF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9"/>
          <a:stretch/>
        </p:blipFill>
        <p:spPr>
          <a:xfrm>
            <a:off x="4202637" y="1734933"/>
            <a:ext cx="3917171" cy="35170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9237" name="Group 42"/>
          <p:cNvGrpSpPr>
            <a:grpSpLocks/>
          </p:cNvGrpSpPr>
          <p:nvPr/>
        </p:nvGrpSpPr>
        <p:grpSpPr bwMode="auto">
          <a:xfrm>
            <a:off x="3786467" y="1262890"/>
            <a:ext cx="4619065" cy="4495281"/>
            <a:chOff x="1513" y="889"/>
            <a:chExt cx="2768" cy="2768"/>
          </a:xfrm>
          <a:noFill/>
        </p:grpSpPr>
        <p:sp>
          <p:nvSpPr>
            <p:cNvPr id="9241" name="Oval 25"/>
            <p:cNvSpPr>
              <a:spLocks noChangeArrowheads="1"/>
            </p:cNvSpPr>
            <p:nvPr/>
          </p:nvSpPr>
          <p:spPr bwMode="auto">
            <a:xfrm>
              <a:off x="1513" y="889"/>
              <a:ext cx="2768" cy="2768"/>
            </a:xfrm>
            <a:prstGeom prst="ellipse">
              <a:avLst/>
            </a:prstGeom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051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257" name="AutoShape 39"/>
            <p:cNvSpPr>
              <a:spLocks noChangeArrowheads="1"/>
            </p:cNvSpPr>
            <p:nvPr/>
          </p:nvSpPr>
          <p:spPr bwMode="auto">
            <a:xfrm>
              <a:off x="4007" y="2069"/>
              <a:ext cx="227" cy="363"/>
            </a:xfrm>
            <a:prstGeom prst="roundRect">
              <a:avLst>
                <a:gd name="adj" fmla="val 16667"/>
              </a:avLst>
            </a:prstGeom>
            <a:solidFill>
              <a:schemeClr val="tx1">
                <a:lumMod val="85000"/>
              </a:schemeClr>
            </a:solidFill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377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ru-RU" altLang="ru-RU" sz="1051" dirty="0">
                <a:solidFill>
                  <a:prstClr val="white"/>
                </a:solidFill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6DE4948E-9CEA-2F12-CFE9-107E56AFE61C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18" name="17 Rectángulo"/>
          <p:cNvSpPr/>
          <p:nvPr/>
        </p:nvSpPr>
        <p:spPr>
          <a:xfrm>
            <a:off x="3548234" y="5252002"/>
            <a:ext cx="5225976" cy="110108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It’s </a:t>
            </a:r>
            <a:r>
              <a:rPr lang="es-ES_tradnl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a </a:t>
            </a:r>
            <a:r>
              <a:rPr lang="es-ES_tradnl" sz="5867" dirty="0" err="1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flamingo</a:t>
            </a: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.</a:t>
            </a:r>
            <a:endParaRPr lang="es-ES" sz="5867" dirty="0">
              <a:ln w="0"/>
              <a:solidFill>
                <a:srgbClr val="7FD13B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Patrick Hand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242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9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28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iren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Elipse"/>
          <p:cNvSpPr/>
          <p:nvPr/>
        </p:nvSpPr>
        <p:spPr>
          <a:xfrm>
            <a:off x="9517984" y="817497"/>
            <a:ext cx="696521" cy="696521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orbel"/>
            </a:endParaRPr>
          </a:p>
        </p:txBody>
      </p:sp>
      <p:sp>
        <p:nvSpPr>
          <p:cNvPr id="9242" name="AutoShape 26"/>
          <p:cNvSpPr>
            <a:spLocks noChangeArrowheads="1"/>
          </p:cNvSpPr>
          <p:nvPr/>
        </p:nvSpPr>
        <p:spPr bwMode="auto">
          <a:xfrm>
            <a:off x="3021496" y="656112"/>
            <a:ext cx="6052930" cy="5545776"/>
          </a:xfrm>
          <a:prstGeom prst="roundRect">
            <a:avLst>
              <a:gd name="adj" fmla="val 5593"/>
            </a:avLst>
          </a:prstGeom>
          <a:solidFill>
            <a:schemeClr val="tx1">
              <a:lumMod val="85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orbel"/>
            </a:endParaRPr>
          </a:p>
        </p:txBody>
      </p:sp>
      <p:sp>
        <p:nvSpPr>
          <p:cNvPr id="9224" name="Oval 44"/>
          <p:cNvSpPr>
            <a:spLocks noChangeArrowheads="1"/>
          </p:cNvSpPr>
          <p:nvPr/>
        </p:nvSpPr>
        <p:spPr bwMode="auto">
          <a:xfrm>
            <a:off x="3433424" y="887802"/>
            <a:ext cx="5263999" cy="5193054"/>
          </a:xfrm>
          <a:prstGeom prst="ellipse">
            <a:avLst/>
          </a:prstGeom>
          <a:solidFill>
            <a:schemeClr val="tx1"/>
          </a:solidFill>
          <a:ln w="2286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051" dirty="0">
              <a:solidFill>
                <a:prstClr val="white"/>
              </a:solidFill>
            </a:endParaRPr>
          </a:p>
        </p:txBody>
      </p:sp>
      <p:sp>
        <p:nvSpPr>
          <p:cNvPr id="9243" name="AutoShape 27"/>
          <p:cNvSpPr>
            <a:spLocks noChangeArrowheads="1"/>
          </p:cNvSpPr>
          <p:nvPr/>
        </p:nvSpPr>
        <p:spPr bwMode="auto">
          <a:xfrm>
            <a:off x="4079139" y="704349"/>
            <a:ext cx="4110391" cy="702469"/>
          </a:xfrm>
          <a:prstGeom prst="roundRect">
            <a:avLst>
              <a:gd name="adj" fmla="val 2118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>
              <a:solidFill>
                <a:prstClr val="black"/>
              </a:solidFill>
              <a:latin typeface="Corbel"/>
            </a:endParaRPr>
          </a:p>
        </p:txBody>
      </p:sp>
      <p:sp>
        <p:nvSpPr>
          <p:cNvPr id="10" name="9 Rectángulo redondeado"/>
          <p:cNvSpPr/>
          <p:nvPr/>
        </p:nvSpPr>
        <p:spPr>
          <a:xfrm>
            <a:off x="4176889" y="777144"/>
            <a:ext cx="862791" cy="52166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1400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omic Sans MS" panose="030F0702030302020204" pitchFamily="66" charset="0"/>
              </a:rPr>
              <a:t>START</a:t>
            </a:r>
          </a:p>
        </p:txBody>
      </p:sp>
      <p:pic>
        <p:nvPicPr>
          <p:cNvPr id="9231" name="10 Rectángulo"/>
          <p:cNvPicPr>
            <a:picLocks noChangeArrowheads="1"/>
          </p:cNvPicPr>
          <p:nvPr/>
        </p:nvPicPr>
        <p:blipFill rotWithShape="1">
          <a:blip r:embed="rId7" cstate="print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734"/>
          <a:stretch/>
        </p:blipFill>
        <p:spPr bwMode="auto">
          <a:xfrm>
            <a:off x="5000727" y="704350"/>
            <a:ext cx="2484835" cy="58594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2" name="1 CuadroTexto"/>
          <p:cNvSpPr txBox="1">
            <a:spLocks noChangeArrowheads="1"/>
          </p:cNvSpPr>
          <p:nvPr/>
        </p:nvSpPr>
        <p:spPr bwMode="auto">
          <a:xfrm>
            <a:off x="9527848" y="959180"/>
            <a:ext cx="69652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_tradnl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03/</a:t>
            </a:r>
            <a:r>
              <a:rPr lang="vi-VN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04</a:t>
            </a:r>
            <a:endParaRPr lang="es-ES" altLang="ru-RU" sz="2000" b="1" dirty="0">
              <a:solidFill>
                <a:sysClr val="windowText" lastClr="00000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5" name="14 Rectángulo redondeado"/>
          <p:cNvSpPr/>
          <p:nvPr/>
        </p:nvSpPr>
        <p:spPr>
          <a:xfrm>
            <a:off x="8792427" y="4937372"/>
            <a:ext cx="589364" cy="547989"/>
          </a:xfrm>
          <a:prstGeom prst="roundRect">
            <a:avLst>
              <a:gd name="adj" fmla="val 5000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5400" dirty="0">
                <a:solidFill>
                  <a:srgbClr val="FF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?</a:t>
            </a:r>
          </a:p>
        </p:txBody>
      </p:sp>
      <p:pic>
        <p:nvPicPr>
          <p:cNvPr id="9240" name="44 Imagen" descr="Crono.gif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16 Imagen" descr="Crono_1.gif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18 Imagen" descr="Crono_2.gif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19 Imagen" descr="Crono_3.gif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20 Imagen" descr="Crono_4.gif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0713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21 Imagen" descr="Crono_5.gif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22 Imagen" descr="Crono_6.gif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609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23 Imagen" descr="Crono_7.gif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24 Imagen" descr="Crono_8.gif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764026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25 CuadroTexto"/>
          <p:cNvSpPr txBox="1">
            <a:spLocks noChangeArrowheads="1"/>
          </p:cNvSpPr>
          <p:nvPr/>
        </p:nvSpPr>
        <p:spPr bwMode="auto">
          <a:xfrm>
            <a:off x="7537847" y="955739"/>
            <a:ext cx="552451" cy="219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" altLang="ru-RU" sz="825" b="1" dirty="0">
                <a:solidFill>
                  <a:prstClr val="white"/>
                </a:solidFill>
              </a:rPr>
              <a:t>STOP</a:t>
            </a:r>
          </a:p>
        </p:txBody>
      </p:sp>
      <p:pic>
        <p:nvPicPr>
          <p:cNvPr id="9253" name="28 Imagen" descr="Miron.gif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0927" y="4055397"/>
            <a:ext cx="2293144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81E6CA3-5662-4822-A0A0-D49BD271949A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11454" y="1681966"/>
            <a:ext cx="3878844" cy="35294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9237" name="Group 42"/>
          <p:cNvGrpSpPr>
            <a:grpSpLocks/>
          </p:cNvGrpSpPr>
          <p:nvPr/>
        </p:nvGrpSpPr>
        <p:grpSpPr bwMode="auto">
          <a:xfrm>
            <a:off x="3762081" y="1242967"/>
            <a:ext cx="4667838" cy="4467005"/>
            <a:chOff x="1513" y="889"/>
            <a:chExt cx="2768" cy="2768"/>
          </a:xfrm>
          <a:noFill/>
        </p:grpSpPr>
        <p:sp>
          <p:nvSpPr>
            <p:cNvPr id="9241" name="Oval 25"/>
            <p:cNvSpPr>
              <a:spLocks noChangeArrowheads="1"/>
            </p:cNvSpPr>
            <p:nvPr/>
          </p:nvSpPr>
          <p:spPr bwMode="auto">
            <a:xfrm>
              <a:off x="1513" y="889"/>
              <a:ext cx="2768" cy="2768"/>
            </a:xfrm>
            <a:prstGeom prst="ellipse">
              <a:avLst/>
            </a:prstGeom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051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257" name="AutoShape 39"/>
            <p:cNvSpPr>
              <a:spLocks noChangeArrowheads="1"/>
            </p:cNvSpPr>
            <p:nvPr/>
          </p:nvSpPr>
          <p:spPr bwMode="auto">
            <a:xfrm>
              <a:off x="4007" y="2069"/>
              <a:ext cx="227" cy="363"/>
            </a:xfrm>
            <a:prstGeom prst="roundRect">
              <a:avLst>
                <a:gd name="adj" fmla="val 16667"/>
              </a:avLst>
            </a:prstGeom>
            <a:solidFill>
              <a:schemeClr val="tx1">
                <a:lumMod val="85000"/>
              </a:schemeClr>
            </a:solidFill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377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ru-RU" altLang="ru-RU" sz="1051" dirty="0">
                <a:solidFill>
                  <a:prstClr val="white"/>
                </a:solidFill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59CD2C2-9041-7D5A-E0F2-D4B1A7D5A023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18" name="17 Rectángulo"/>
          <p:cNvSpPr/>
          <p:nvPr/>
        </p:nvSpPr>
        <p:spPr>
          <a:xfrm>
            <a:off x="3740789" y="5230647"/>
            <a:ext cx="4956635" cy="110108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It’s </a:t>
            </a:r>
            <a:r>
              <a:rPr lang="es-ES_tradnl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a </a:t>
            </a: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butterfly.</a:t>
            </a:r>
            <a:endParaRPr lang="es-ES" sz="5867" dirty="0">
              <a:ln w="0"/>
              <a:solidFill>
                <a:srgbClr val="7FD13B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Patrick Hand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977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9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28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iren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Elipse"/>
          <p:cNvSpPr/>
          <p:nvPr/>
        </p:nvSpPr>
        <p:spPr>
          <a:xfrm>
            <a:off x="9527928" y="857253"/>
            <a:ext cx="696521" cy="696521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orbel"/>
            </a:endParaRPr>
          </a:p>
        </p:txBody>
      </p:sp>
      <p:sp>
        <p:nvSpPr>
          <p:cNvPr id="9242" name="AutoShape 26"/>
          <p:cNvSpPr>
            <a:spLocks noChangeArrowheads="1"/>
          </p:cNvSpPr>
          <p:nvPr/>
        </p:nvSpPr>
        <p:spPr bwMode="auto">
          <a:xfrm>
            <a:off x="3041374" y="665922"/>
            <a:ext cx="6122504" cy="5555974"/>
          </a:xfrm>
          <a:prstGeom prst="roundRect">
            <a:avLst>
              <a:gd name="adj" fmla="val 5593"/>
            </a:avLst>
          </a:prstGeom>
          <a:solidFill>
            <a:schemeClr val="tx1">
              <a:lumMod val="85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orbel"/>
            </a:endParaRPr>
          </a:p>
        </p:txBody>
      </p:sp>
      <p:sp>
        <p:nvSpPr>
          <p:cNvPr id="9224" name="Oval 44"/>
          <p:cNvSpPr>
            <a:spLocks noChangeArrowheads="1"/>
          </p:cNvSpPr>
          <p:nvPr/>
        </p:nvSpPr>
        <p:spPr bwMode="auto">
          <a:xfrm>
            <a:off x="3512691" y="912015"/>
            <a:ext cx="5279735" cy="5188385"/>
          </a:xfrm>
          <a:prstGeom prst="ellipse">
            <a:avLst/>
          </a:prstGeom>
          <a:solidFill>
            <a:schemeClr val="tx1"/>
          </a:solidFill>
          <a:ln w="2286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051" dirty="0">
              <a:solidFill>
                <a:prstClr val="white"/>
              </a:solidFill>
            </a:endParaRPr>
          </a:p>
        </p:txBody>
      </p:sp>
      <p:sp>
        <p:nvSpPr>
          <p:cNvPr id="9243" name="AutoShape 27"/>
          <p:cNvSpPr>
            <a:spLocks noChangeArrowheads="1"/>
          </p:cNvSpPr>
          <p:nvPr/>
        </p:nvSpPr>
        <p:spPr bwMode="auto">
          <a:xfrm>
            <a:off x="4079139" y="744236"/>
            <a:ext cx="4110391" cy="702469"/>
          </a:xfrm>
          <a:prstGeom prst="roundRect">
            <a:avLst>
              <a:gd name="adj" fmla="val 2118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defTabSz="914377" fontAlgn="base">
              <a:spcBef>
                <a:spcPct val="0"/>
              </a:spcBef>
              <a:spcAft>
                <a:spcPct val="0"/>
              </a:spcAft>
              <a:defRPr/>
            </a:pPr>
            <a:endParaRPr lang="es-ES" sz="1051">
              <a:solidFill>
                <a:prstClr val="black"/>
              </a:solidFill>
              <a:latin typeface="Corbel"/>
            </a:endParaRPr>
          </a:p>
        </p:txBody>
      </p:sp>
      <p:sp>
        <p:nvSpPr>
          <p:cNvPr id="10" name="9 Rectángulo redondeado"/>
          <p:cNvSpPr/>
          <p:nvPr/>
        </p:nvSpPr>
        <p:spPr>
          <a:xfrm>
            <a:off x="4176889" y="796219"/>
            <a:ext cx="862791" cy="54247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1400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omic Sans MS" panose="030F0702030302020204" pitchFamily="66" charset="0"/>
              </a:rPr>
              <a:t>START</a:t>
            </a:r>
          </a:p>
        </p:txBody>
      </p:sp>
      <p:pic>
        <p:nvPicPr>
          <p:cNvPr id="9231" name="10 Rectángulo"/>
          <p:cNvPicPr>
            <a:picLocks noChangeArrowheads="1"/>
          </p:cNvPicPr>
          <p:nvPr/>
        </p:nvPicPr>
        <p:blipFill rotWithShape="1">
          <a:blip r:embed="rId6" cstate="print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734"/>
          <a:stretch/>
        </p:blipFill>
        <p:spPr bwMode="auto">
          <a:xfrm>
            <a:off x="5000727" y="744237"/>
            <a:ext cx="2484835" cy="58594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2" name="1 CuadroTexto"/>
          <p:cNvSpPr txBox="1">
            <a:spLocks noChangeArrowheads="1"/>
          </p:cNvSpPr>
          <p:nvPr/>
        </p:nvSpPr>
        <p:spPr bwMode="auto">
          <a:xfrm>
            <a:off x="9537792" y="998936"/>
            <a:ext cx="69652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_tradnl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04/</a:t>
            </a:r>
            <a:r>
              <a:rPr lang="vi-VN" altLang="ru-RU" sz="2000" b="1" dirty="0">
                <a:solidFill>
                  <a:sysClr val="windowText" lastClr="0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04</a:t>
            </a:r>
            <a:endParaRPr lang="es-ES" altLang="ru-RU" sz="2000" b="1" dirty="0">
              <a:solidFill>
                <a:sysClr val="windowText" lastClr="00000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5" name="14 Rectángulo redondeado"/>
          <p:cNvSpPr/>
          <p:nvPr/>
        </p:nvSpPr>
        <p:spPr>
          <a:xfrm>
            <a:off x="8792427" y="4937372"/>
            <a:ext cx="589364" cy="547989"/>
          </a:xfrm>
          <a:prstGeom prst="roundRect">
            <a:avLst>
              <a:gd name="adj" fmla="val 5000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5400" dirty="0">
                <a:solidFill>
                  <a:srgbClr val="FF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?</a:t>
            </a:r>
          </a:p>
        </p:txBody>
      </p:sp>
      <p:pic>
        <p:nvPicPr>
          <p:cNvPr id="9240" name="44 Imagen" descr="Crono.gif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16 Imagen" descr="Crono_1.gif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18 Imagen" descr="Crono_2.gif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19 Imagen" descr="Crono_3.gif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20 Imagen" descr="Crono_4.gif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21 Imagen" descr="Crono_5.gif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22 Imagen" descr="Crono_6.gif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23 Imagen" descr="Crono_7.gif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24 Imagen" descr="Crono_8.gif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845" y="817031"/>
            <a:ext cx="614363" cy="589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25 CuadroTexto"/>
          <p:cNvSpPr txBox="1">
            <a:spLocks noChangeArrowheads="1"/>
          </p:cNvSpPr>
          <p:nvPr/>
        </p:nvSpPr>
        <p:spPr bwMode="auto">
          <a:xfrm>
            <a:off x="7537847" y="995626"/>
            <a:ext cx="552451" cy="219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s-ES" altLang="ru-RU" sz="825" b="1" dirty="0">
                <a:solidFill>
                  <a:prstClr val="white"/>
                </a:solidFill>
              </a:rPr>
              <a:t>STOP</a:t>
            </a:r>
          </a:p>
        </p:txBody>
      </p:sp>
      <p:pic>
        <p:nvPicPr>
          <p:cNvPr id="9253" name="28 Imagen" descr="Miron.gif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352" y="3937217"/>
            <a:ext cx="2293144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8623C30F-D6D0-4B81-8B17-DE581B625F6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64508" y="1791818"/>
            <a:ext cx="4034894" cy="329805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9237" name="Group 42"/>
          <p:cNvGrpSpPr>
            <a:grpSpLocks/>
          </p:cNvGrpSpPr>
          <p:nvPr/>
        </p:nvGrpSpPr>
        <p:grpSpPr bwMode="auto">
          <a:xfrm>
            <a:off x="3891223" y="1309901"/>
            <a:ext cx="4522670" cy="4363894"/>
            <a:chOff x="1513" y="889"/>
            <a:chExt cx="2768" cy="2768"/>
          </a:xfrm>
          <a:noFill/>
        </p:grpSpPr>
        <p:sp>
          <p:nvSpPr>
            <p:cNvPr id="9241" name="Oval 25"/>
            <p:cNvSpPr>
              <a:spLocks noChangeArrowheads="1"/>
            </p:cNvSpPr>
            <p:nvPr/>
          </p:nvSpPr>
          <p:spPr bwMode="auto">
            <a:xfrm>
              <a:off x="1513" y="889"/>
              <a:ext cx="2768" cy="2768"/>
            </a:xfrm>
            <a:prstGeom prst="ellipse">
              <a:avLst/>
            </a:prstGeom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051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257" name="AutoShape 39"/>
            <p:cNvSpPr>
              <a:spLocks noChangeArrowheads="1"/>
            </p:cNvSpPr>
            <p:nvPr/>
          </p:nvSpPr>
          <p:spPr bwMode="auto">
            <a:xfrm>
              <a:off x="4007" y="2069"/>
              <a:ext cx="227" cy="363"/>
            </a:xfrm>
            <a:prstGeom prst="roundRect">
              <a:avLst>
                <a:gd name="adj" fmla="val 16667"/>
              </a:avLst>
            </a:prstGeom>
            <a:solidFill>
              <a:schemeClr val="tx1">
                <a:lumMod val="85000"/>
              </a:schemeClr>
            </a:solidFill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377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ru-RU" altLang="ru-RU" sz="1051" dirty="0">
                <a:solidFill>
                  <a:prstClr val="white"/>
                </a:solidFill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DA7D58A8-F75B-9166-55E0-ED747630900D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18" name="17 Rectángulo"/>
          <p:cNvSpPr/>
          <p:nvPr/>
        </p:nvSpPr>
        <p:spPr>
          <a:xfrm>
            <a:off x="3576110" y="5211366"/>
            <a:ext cx="5116448" cy="1101082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It’s </a:t>
            </a:r>
            <a:r>
              <a:rPr lang="es-ES_tradnl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a </a:t>
            </a:r>
            <a:r>
              <a:rPr lang="es-ES_tradnl" sz="5867" dirty="0" err="1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peacock</a:t>
            </a:r>
            <a:r>
              <a:rPr lang="vi-VN" sz="5867" dirty="0">
                <a:ln w="0"/>
                <a:solidFill>
                  <a:srgbClr val="7FD13B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Patrick Hand" panose="020B0604020202020204" charset="0"/>
              </a:rPr>
              <a:t>.</a:t>
            </a:r>
            <a:endParaRPr lang="es-ES" sz="5867" dirty="0">
              <a:ln w="0"/>
              <a:solidFill>
                <a:srgbClr val="7FD13B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Patrick Hand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553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9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f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28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iren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9B5596D-161E-4C94-845E-57BA94ABC6EC}:258"/>
</p:tagLst>
</file>

<file path=ppt/theme/theme1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11770</TotalTime>
  <Words>734</Words>
  <Application>Microsoft Office PowerPoint</Application>
  <PresentationFormat>Widescreen</PresentationFormat>
  <Paragraphs>208</Paragraphs>
  <Slides>33</Slides>
  <Notes>17</Notes>
  <HiddenSlides>0</HiddenSlides>
  <MMClips>6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33</vt:i4>
      </vt:variant>
    </vt:vector>
  </HeadingPairs>
  <TitlesOfParts>
    <vt:vector size="59" baseType="lpstr">
      <vt:lpstr>Aharoni</vt:lpstr>
      <vt:lpstr>Arial</vt:lpstr>
      <vt:lpstr>Baloo 2</vt:lpstr>
      <vt:lpstr>Barlow</vt:lpstr>
      <vt:lpstr>Barlow Medium</vt:lpstr>
      <vt:lpstr>Bebas Neue</vt:lpstr>
      <vt:lpstr>Calibri</vt:lpstr>
      <vt:lpstr>Catamaran</vt:lpstr>
      <vt:lpstr>Changa One</vt:lpstr>
      <vt:lpstr>Chewy</vt:lpstr>
      <vt:lpstr>Comic Sans MS</vt:lpstr>
      <vt:lpstr>Corbel</vt:lpstr>
      <vt:lpstr>Didact Gothic</vt:lpstr>
      <vt:lpstr>Gaegu</vt:lpstr>
      <vt:lpstr>Montserrat</vt:lpstr>
      <vt:lpstr>Nunito</vt:lpstr>
      <vt:lpstr>Open Sans</vt:lpstr>
      <vt:lpstr>Patrick Hand</vt:lpstr>
      <vt:lpstr>PT Sans</vt:lpstr>
      <vt:lpstr>Ravie</vt:lpstr>
      <vt:lpstr>Roboto</vt:lpstr>
      <vt:lpstr>Elementary Activities to Celebrate Japanese Culture Day by Slidesgo</vt:lpstr>
      <vt:lpstr>Kawaii Food Vocabulary for Pre-K</vt:lpstr>
      <vt:lpstr>English for Business &amp; Management Workshop by Slidesgo</vt:lpstr>
      <vt:lpstr>It's Springtime! MK Plan by Slidesgo</vt:lpstr>
      <vt:lpstr>P.E. Subject for Middle School - 6th Grade: Sports &amp; Games by Slidesgo</vt:lpstr>
      <vt:lpstr>PowerPoint Presentation</vt:lpstr>
      <vt:lpstr>PowerPoint Presentation</vt:lpstr>
      <vt:lpstr>Table of contents</vt:lpstr>
      <vt:lpstr>WARM-UP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PRESENTATION</vt:lpstr>
      <vt:lpstr>Game time!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PRODUCTION</vt:lpstr>
      <vt:lpstr>PowerPoint Presentation</vt:lpstr>
      <vt:lpstr>Rock, paper, scissors. Then talk.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Long Trịnh</cp:lastModifiedBy>
  <cp:revision>304</cp:revision>
  <dcterms:created xsi:type="dcterms:W3CDTF">2023-12-16T10:48:42Z</dcterms:created>
  <dcterms:modified xsi:type="dcterms:W3CDTF">2025-05-05T02:35:07Z</dcterms:modified>
</cp:coreProperties>
</file>