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media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38"/>
  </p:notesMasterIdLst>
  <p:sldIdLst>
    <p:sldId id="3240" r:id="rId6"/>
    <p:sldId id="256" r:id="rId7"/>
    <p:sldId id="3242" r:id="rId8"/>
    <p:sldId id="257" r:id="rId9"/>
    <p:sldId id="3243" r:id="rId10"/>
    <p:sldId id="3245" r:id="rId11"/>
    <p:sldId id="3246" r:id="rId12"/>
    <p:sldId id="263" r:id="rId13"/>
    <p:sldId id="3266" r:id="rId14"/>
    <p:sldId id="3249" r:id="rId15"/>
    <p:sldId id="3252" r:id="rId16"/>
    <p:sldId id="260" r:id="rId17"/>
    <p:sldId id="3253" r:id="rId18"/>
    <p:sldId id="3254" r:id="rId19"/>
    <p:sldId id="3247" r:id="rId20"/>
    <p:sldId id="3256" r:id="rId21"/>
    <p:sldId id="262" r:id="rId22"/>
    <p:sldId id="3255" r:id="rId23"/>
    <p:sldId id="269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265" r:id="rId36"/>
    <p:sldId id="265" r:id="rId37"/>
  </p:sldIdLst>
  <p:sldSz cx="18288000" cy="10287000"/>
  <p:notesSz cx="6858000" cy="9144000"/>
  <p:embeddedFontLst>
    <p:embeddedFont>
      <p:font typeface="Blueberry" panose="020B0604020202020204" charset="0"/>
      <p:regular r:id="rId39"/>
    </p:embeddedFont>
    <p:embeddedFont>
      <p:font typeface="Comic Sans" panose="020B060402020202020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Microsoft YaHei" panose="020B0503020204020204" pitchFamily="34" charset="-122"/>
      <p:regular r:id="rId45"/>
      <p:bold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Nunito" pitchFamily="2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Showcard Gothic" panose="04020904020102020604" pitchFamily="82" charset="0"/>
      <p:regular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Wedges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22" autoAdjust="0"/>
  </p:normalViewPr>
  <p:slideViewPr>
    <p:cSldViewPr>
      <p:cViewPr varScale="1">
        <p:scale>
          <a:sx n="55" d="100"/>
          <a:sy n="55" d="100"/>
        </p:scale>
        <p:origin x="870" y="-156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98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62F32-C731-4FA6-9BC7-B9DCD3958E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3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sọc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trl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99" y="1457198"/>
            <a:ext cx="18349910" cy="8830376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143550" y="6845206"/>
            <a:ext cx="18430343" cy="3441455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99500" y="1362800"/>
            <a:ext cx="89046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3900" y="7906428"/>
            <a:ext cx="7060200" cy="7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225848" y="6591573"/>
            <a:ext cx="2061270" cy="3524406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290452" y="4359701"/>
            <a:ext cx="335300" cy="3027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17078908" y="9899626"/>
            <a:ext cx="1013270" cy="205907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17122452" y="9954578"/>
            <a:ext cx="923760" cy="135602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446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7948730" y="2194260"/>
            <a:ext cx="24078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5820830" y="6262769"/>
            <a:ext cx="6663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5820830" y="4559850"/>
            <a:ext cx="6663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130899" y="7395802"/>
            <a:ext cx="18472322" cy="2969003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983709" y="9454576"/>
            <a:ext cx="1013270" cy="205907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115318" y="9104032"/>
            <a:ext cx="1013208" cy="205907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4913651" y="8967652"/>
            <a:ext cx="532100" cy="47870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6932802" y="7689572"/>
            <a:ext cx="1202312" cy="1510008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496151" y="7875352"/>
            <a:ext cx="532100" cy="47870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2971500" y="49370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3"/>
          <p:cNvSpPr/>
          <p:nvPr/>
        </p:nvSpPr>
        <p:spPr>
          <a:xfrm flipH="1">
            <a:off x="5555321" y="194135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3"/>
          <p:cNvSpPr/>
          <p:nvPr/>
        </p:nvSpPr>
        <p:spPr>
          <a:xfrm>
            <a:off x="15118350" y="2704135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474101" y="2139251"/>
            <a:ext cx="1328051" cy="595901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9562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130899" y="9086651"/>
            <a:ext cx="18472322" cy="1278336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5745054" y="6805658"/>
            <a:ext cx="2670623" cy="3361626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331650" y="5826767"/>
            <a:ext cx="1864524" cy="4084808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750301" y="263715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12561221" y="221820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0" name="Google Shape;2960;p30"/>
          <p:cNvSpPr/>
          <p:nvPr/>
        </p:nvSpPr>
        <p:spPr>
          <a:xfrm>
            <a:off x="13789619" y="5826730"/>
            <a:ext cx="2055968" cy="636584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6368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57930" y="-89985"/>
            <a:ext cx="18714749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129947" y="-162320"/>
            <a:ext cx="5189448" cy="30211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5355175" y="7248623"/>
            <a:ext cx="3602699" cy="300055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2874066" y="2966351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2874066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2874066" y="5200868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2874066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2874066" y="7461125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2874066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11196017" y="2966351"/>
            <a:ext cx="52146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11196017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11196017" y="5200866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11196017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11196017" y="7461120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11196017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13332517" y="-16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7529141" y="45688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13441530" y="99145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897421" y="991455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234330" y="71440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7529141" y="100745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897421" y="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3" y="2233021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14889428" y="1144392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769629" y="8933488"/>
            <a:ext cx="1514622" cy="1729151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6776450" y="300701"/>
            <a:ext cx="1054800" cy="147015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1143000" y="1248624"/>
            <a:ext cx="1439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7210998" y="6912725"/>
            <a:ext cx="2062583" cy="1826555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7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3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6442-7EAE-F365-F1AE-E8384AE55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C8D54-9F61-15F6-F8AD-1AEACE21B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E5FE-2724-A1B0-C59A-CA428415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8A0C-90E0-30FF-896D-DAAEFDE1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0EF8-0636-840E-869C-C9CCC1B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9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6316-C6D8-B79B-2932-516B15A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7E02F-D24F-B007-8414-BFA148BA6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A098-B681-6CD2-BFB2-75F467D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577D-69C1-827F-5790-5DA50F53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09865-EC99-0096-D3C8-6F9BA649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1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F039-A1B6-7A14-AC4C-75D2D819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5EB1-2D0C-DA68-A117-235C9C9F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CE5B0-59D6-E488-B574-8778D6D3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822F-9044-A065-D603-39C14E93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7E46F-1A51-D813-8312-F0D07728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C0D3-AD12-6549-FF1F-127F3F2C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8E2C-25F8-D6FA-1F4D-6413FCFF8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D20A8-B175-5DD1-FE4D-5312F4CAA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0B408-4B9B-EE9C-F0B5-38C84440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C23D-A403-244A-14EC-23A3CF59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89BE8-7CB1-6D43-4E73-3587B725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17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806B-0B37-8A0A-66FC-E8F70ACC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0929A-5C22-156A-F9DB-A4770F51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D59C9-923D-B793-E258-E55B98976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D0850-CA84-2D08-6C87-B54CCF6D3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6456F-C121-3F00-A425-2994C855D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B8C26-7AA6-64D5-7EA9-7E7478B5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F3EA28-7E74-AD98-9E06-AE066DFE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5DF4FF-4845-C170-ADC9-CC55539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3000-14BF-5A2D-0460-344DB841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F3E77-3A18-7CBA-B8BB-AEB0441D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E4AC9-884E-D262-164B-94BC0696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69AF7-D581-15E5-6BCA-70052A13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97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640D1-BA23-BBEC-3AD5-D49274C9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896F8-4154-1ED1-C192-B3E85062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0486E-EA15-6B51-659B-AB1E5239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9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51A5-1EC9-A9EC-80D1-CF01162C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8F5A-4D19-8A26-D6AB-CD7C55B1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E1E2-7C09-322D-87C3-56E9528D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F636E-5DE1-3FB7-16D2-BD13498B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6E594-BE5A-8170-1655-286F5E30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CEF49-85C2-BF61-1663-DEDEFF0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9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4678-2051-EC43-3505-3A2C37F9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7C116-420F-E78D-7457-84972A5D1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724E2-A7C1-8BFC-A2E0-F270F56AE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226E-845D-2128-52DE-4A61A804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8B39-F8B2-A4AE-2ED8-6C26E8F3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02DC-0377-F646-FF79-A6136666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7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2EA6-EC7B-9319-6920-84CBB5CC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5D047-891A-7F65-3CCA-BCFE240B9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C097-C671-D0F4-0F01-EA2A3C06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9F41-6FD0-12F8-1533-5431752A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A88A-D92B-1FC6-A817-3B500A10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83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2B069-71CD-04F0-78E8-4B107949B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CBAE-3F49-35F4-4EAB-2E97DB18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1016-6227-7EAA-C562-9842DC12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26B9F-26EC-189D-377E-85B5D5FD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1F9-7B90-F567-F838-9D61A0AC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4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78681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1524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4517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7904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60446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76661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289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799668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19374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21582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9163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4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0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3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7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9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533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4D579-41D3-10B7-577D-0B4B50EB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FB3E4-C979-DBB5-7932-BB7A6CD8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A36DF-D819-58AD-5BF0-46D249F9E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B2957-08AD-4750-999A-10BAF9EFA97D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D0DB2-4FA1-2E26-4B33-AAA4547F4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23AB-FA7A-3A85-1340-05785E34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0B85-C76A-4E9C-A07D-9CF4F4836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fade/>
    <p:sndAc>
      <p:stSnd>
        <p:snd r:embed="rId13" name="chimes.wav"/>
      </p:stSnd>
    </p:sndAc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5.png"/><Relationship Id="rId3" Type="http://schemas.openxmlformats.org/officeDocument/2006/relationships/image" Target="../media/image101.png"/><Relationship Id="rId7" Type="http://schemas.openxmlformats.org/officeDocument/2006/relationships/image" Target="../media/image36.png"/><Relationship Id="rId12" Type="http://schemas.openxmlformats.org/officeDocument/2006/relationships/image" Target="../media/image4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44.png"/><Relationship Id="rId5" Type="http://schemas.openxmlformats.org/officeDocument/2006/relationships/image" Target="../media/image107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Relationship Id="rId1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36.png"/><Relationship Id="rId3" Type="http://schemas.openxmlformats.org/officeDocument/2006/relationships/image" Target="../media/image107.png"/><Relationship Id="rId7" Type="http://schemas.openxmlformats.org/officeDocument/2006/relationships/image" Target="../media/image25.png"/><Relationship Id="rId12" Type="http://schemas.openxmlformats.org/officeDocument/2006/relationships/image" Target="../media/image106.svg"/><Relationship Id="rId2" Type="http://schemas.openxmlformats.org/officeDocument/2006/relationships/image" Target="../media/image27.jpe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05.png"/><Relationship Id="rId5" Type="http://schemas.openxmlformats.org/officeDocument/2006/relationships/image" Target="../media/image44.png"/><Relationship Id="rId15" Type="http://schemas.openxmlformats.org/officeDocument/2006/relationships/image" Target="../media/image115.png"/><Relationship Id="rId10" Type="http://schemas.openxmlformats.org/officeDocument/2006/relationships/image" Target="../media/image102.svg"/><Relationship Id="rId4" Type="http://schemas.openxmlformats.org/officeDocument/2006/relationships/image" Target="../media/image108.svg"/><Relationship Id="rId9" Type="http://schemas.openxmlformats.org/officeDocument/2006/relationships/image" Target="../media/image101.png"/><Relationship Id="rId1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45.svg"/><Relationship Id="rId18" Type="http://schemas.openxmlformats.org/officeDocument/2006/relationships/image" Target="../media/image125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7.png"/><Relationship Id="rId7" Type="http://schemas.openxmlformats.org/officeDocument/2006/relationships/image" Target="../media/image118.png"/><Relationship Id="rId12" Type="http://schemas.openxmlformats.org/officeDocument/2006/relationships/image" Target="../media/image44.png"/><Relationship Id="rId17" Type="http://schemas.openxmlformats.org/officeDocument/2006/relationships/image" Target="../media/image37.svg"/><Relationship Id="rId25" Type="http://schemas.microsoft.com/office/2007/relationships/hdphoto" Target="../media/hdphoto16.wdp"/><Relationship Id="rId2" Type="http://schemas.openxmlformats.org/officeDocument/2006/relationships/audio" Target="../media/media3.wav"/><Relationship Id="rId16" Type="http://schemas.openxmlformats.org/officeDocument/2006/relationships/image" Target="../media/image36.png"/><Relationship Id="rId20" Type="http://schemas.openxmlformats.org/officeDocument/2006/relationships/image" Target="../media/image25.png"/><Relationship Id="rId1" Type="http://schemas.microsoft.com/office/2007/relationships/media" Target="../media/media3.wav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24" Type="http://schemas.openxmlformats.org/officeDocument/2006/relationships/image" Target="../media/image130.png"/><Relationship Id="rId5" Type="http://schemas.openxmlformats.org/officeDocument/2006/relationships/audio" Target="../media/audio1.wav"/><Relationship Id="rId15" Type="http://schemas.openxmlformats.org/officeDocument/2006/relationships/image" Target="../media/image124.svg"/><Relationship Id="rId23" Type="http://schemas.openxmlformats.org/officeDocument/2006/relationships/image" Target="../media/image129.svg"/><Relationship Id="rId10" Type="http://schemas.openxmlformats.org/officeDocument/2006/relationships/image" Target="../media/image121.png"/><Relationship Id="rId19" Type="http://schemas.openxmlformats.org/officeDocument/2006/relationships/image" Target="../media/image126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0.svg"/><Relationship Id="rId14" Type="http://schemas.openxmlformats.org/officeDocument/2006/relationships/image" Target="../media/image123.png"/><Relationship Id="rId22" Type="http://schemas.openxmlformats.org/officeDocument/2006/relationships/image" Target="../media/image1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9.png"/><Relationship Id="rId18" Type="http://schemas.openxmlformats.org/officeDocument/2006/relationships/image" Target="../media/image31.svg"/><Relationship Id="rId3" Type="http://schemas.openxmlformats.org/officeDocument/2006/relationships/image" Target="../media/image63.png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62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7.pn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8.svg"/><Relationship Id="rId19" Type="http://schemas.openxmlformats.org/officeDocument/2006/relationships/image" Target="../media/image68.png"/><Relationship Id="rId4" Type="http://schemas.openxmlformats.org/officeDocument/2006/relationships/image" Target="../media/image64.svg"/><Relationship Id="rId9" Type="http://schemas.openxmlformats.org/officeDocument/2006/relationships/image" Target="../media/image57.png"/><Relationship Id="rId14" Type="http://schemas.openxmlformats.org/officeDocument/2006/relationships/image" Target="../media/image6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26.svg"/><Relationship Id="rId3" Type="http://schemas.openxmlformats.org/officeDocument/2006/relationships/audio" Target="../media/audio1.wav"/><Relationship Id="rId7" Type="http://schemas.openxmlformats.org/officeDocument/2006/relationships/image" Target="../media/image122.svg"/><Relationship Id="rId12" Type="http://schemas.openxmlformats.org/officeDocument/2006/relationships/image" Target="../media/image125.png"/><Relationship Id="rId17" Type="http://schemas.microsoft.com/office/2007/relationships/hdphoto" Target="../media/hdphoto16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37.svg"/><Relationship Id="rId5" Type="http://schemas.openxmlformats.org/officeDocument/2006/relationships/image" Target="../media/image118.png"/><Relationship Id="rId15" Type="http://schemas.openxmlformats.org/officeDocument/2006/relationships/image" Target="../media/image127.png"/><Relationship Id="rId10" Type="http://schemas.openxmlformats.org/officeDocument/2006/relationships/image" Target="../media/image36.png"/><Relationship Id="rId4" Type="http://schemas.openxmlformats.org/officeDocument/2006/relationships/image" Target="../media/image117.png"/><Relationship Id="rId9" Type="http://schemas.openxmlformats.org/officeDocument/2006/relationships/image" Target="../media/image45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37.svg"/><Relationship Id="rId18" Type="http://schemas.openxmlformats.org/officeDocument/2006/relationships/image" Target="../media/image136.png"/><Relationship Id="rId3" Type="http://schemas.openxmlformats.org/officeDocument/2006/relationships/image" Target="../media/image117.png"/><Relationship Id="rId7" Type="http://schemas.openxmlformats.org/officeDocument/2006/relationships/image" Target="../media/image132.svg"/><Relationship Id="rId12" Type="http://schemas.openxmlformats.org/officeDocument/2006/relationships/image" Target="../media/image36.png"/><Relationship Id="rId17" Type="http://schemas.openxmlformats.org/officeDocument/2006/relationships/image" Target="../media/image135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24.svg"/><Relationship Id="rId5" Type="http://schemas.openxmlformats.org/officeDocument/2006/relationships/image" Target="../media/image45.svg"/><Relationship Id="rId15" Type="http://schemas.openxmlformats.org/officeDocument/2006/relationships/image" Target="../media/image126.svg"/><Relationship Id="rId10" Type="http://schemas.openxmlformats.org/officeDocument/2006/relationships/image" Target="../media/image123.png"/><Relationship Id="rId19" Type="http://schemas.openxmlformats.org/officeDocument/2006/relationships/image" Target="../media/image137.svg"/><Relationship Id="rId4" Type="http://schemas.openxmlformats.org/officeDocument/2006/relationships/image" Target="../media/image44.png"/><Relationship Id="rId9" Type="http://schemas.openxmlformats.org/officeDocument/2006/relationships/image" Target="../media/image134.svg"/><Relationship Id="rId1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9.png"/><Relationship Id="rId18" Type="http://schemas.openxmlformats.org/officeDocument/2006/relationships/image" Target="../media/image31.svg"/><Relationship Id="rId3" Type="http://schemas.openxmlformats.org/officeDocument/2006/relationships/image" Target="../media/image63.png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62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7.pn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8.svg"/><Relationship Id="rId19" Type="http://schemas.openxmlformats.org/officeDocument/2006/relationships/image" Target="../media/image68.png"/><Relationship Id="rId4" Type="http://schemas.openxmlformats.org/officeDocument/2006/relationships/image" Target="../media/image64.svg"/><Relationship Id="rId9" Type="http://schemas.openxmlformats.org/officeDocument/2006/relationships/image" Target="../media/image57.png"/><Relationship Id="rId1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1.png"/><Relationship Id="rId18" Type="http://schemas.openxmlformats.org/officeDocument/2006/relationships/image" Target="../media/image144.png"/><Relationship Id="rId3" Type="http://schemas.openxmlformats.org/officeDocument/2006/relationships/image" Target="../media/image117.png"/><Relationship Id="rId7" Type="http://schemas.openxmlformats.org/officeDocument/2006/relationships/image" Target="../media/image136.png"/><Relationship Id="rId12" Type="http://schemas.openxmlformats.org/officeDocument/2006/relationships/image" Target="../media/image140.svg"/><Relationship Id="rId17" Type="http://schemas.microsoft.com/office/2007/relationships/hdphoto" Target="../media/hdphoto17.wdp"/><Relationship Id="rId2" Type="http://schemas.openxmlformats.org/officeDocument/2006/relationships/audio" Target="../media/audio1.wav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39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9.svg"/><Relationship Id="rId19" Type="http://schemas.microsoft.com/office/2007/relationships/hdphoto" Target="../media/hdphoto18.wdp"/><Relationship Id="rId4" Type="http://schemas.openxmlformats.org/officeDocument/2006/relationships/image" Target="../media/image138.jpg"/><Relationship Id="rId9" Type="http://schemas.openxmlformats.org/officeDocument/2006/relationships/image" Target="../media/image38.png"/><Relationship Id="rId14" Type="http://schemas.openxmlformats.org/officeDocument/2006/relationships/image" Target="../media/image1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9.png"/><Relationship Id="rId18" Type="http://schemas.openxmlformats.org/officeDocument/2006/relationships/image" Target="../media/image31.svg"/><Relationship Id="rId3" Type="http://schemas.openxmlformats.org/officeDocument/2006/relationships/image" Target="../media/image63.png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62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7.pn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8.svg"/><Relationship Id="rId19" Type="http://schemas.openxmlformats.org/officeDocument/2006/relationships/image" Target="../media/image68.png"/><Relationship Id="rId4" Type="http://schemas.openxmlformats.org/officeDocument/2006/relationships/image" Target="../media/image64.svg"/><Relationship Id="rId9" Type="http://schemas.openxmlformats.org/officeDocument/2006/relationships/image" Target="../media/image57.png"/><Relationship Id="rId14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47.png"/><Relationship Id="rId12" Type="http://schemas.openxmlformats.org/officeDocument/2006/relationships/image" Target="../media/image2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149.png"/><Relationship Id="rId5" Type="http://schemas.openxmlformats.org/officeDocument/2006/relationships/image" Target="../media/image145.jpg"/><Relationship Id="rId10" Type="http://schemas.openxmlformats.org/officeDocument/2006/relationships/image" Target="../media/image148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microsoft.com/office/2007/relationships/media" Target="../media/media2.mp3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21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25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5.png"/><Relationship Id="rId18" Type="http://schemas.openxmlformats.org/officeDocument/2006/relationships/slide" Target="slide25.xml"/><Relationship Id="rId26" Type="http://schemas.openxmlformats.org/officeDocument/2006/relationships/image" Target="../media/image164.png"/><Relationship Id="rId3" Type="http://schemas.openxmlformats.org/officeDocument/2006/relationships/audio" Target="../media/audio1.wav"/><Relationship Id="rId21" Type="http://schemas.openxmlformats.org/officeDocument/2006/relationships/slide" Target="slide26.xml"/><Relationship Id="rId34" Type="http://schemas.openxmlformats.org/officeDocument/2006/relationships/image" Target="../media/image169.png"/><Relationship Id="rId7" Type="http://schemas.openxmlformats.org/officeDocument/2006/relationships/image" Target="../media/image151.png"/><Relationship Id="rId12" Type="http://schemas.openxmlformats.org/officeDocument/2006/relationships/slide" Target="slide23.xml"/><Relationship Id="rId17" Type="http://schemas.openxmlformats.org/officeDocument/2006/relationships/image" Target="../media/image158.png"/><Relationship Id="rId25" Type="http://schemas.openxmlformats.org/officeDocument/2006/relationships/image" Target="../media/image163.png"/><Relationship Id="rId33" Type="http://schemas.openxmlformats.org/officeDocument/2006/relationships/slide" Target="slide30.xml"/><Relationship Id="rId38" Type="http://schemas.openxmlformats.org/officeDocument/2006/relationships/image" Target="../media/image17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7.png"/><Relationship Id="rId20" Type="http://schemas.openxmlformats.org/officeDocument/2006/relationships/image" Target="../media/image160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30.xml"/><Relationship Id="rId6" Type="http://schemas.openxmlformats.org/officeDocument/2006/relationships/slide" Target="slide21.xml"/><Relationship Id="rId11" Type="http://schemas.openxmlformats.org/officeDocument/2006/relationships/image" Target="../media/image154.png"/><Relationship Id="rId24" Type="http://schemas.openxmlformats.org/officeDocument/2006/relationships/slide" Target="slide27.xml"/><Relationship Id="rId32" Type="http://schemas.openxmlformats.org/officeDocument/2006/relationships/image" Target="../media/image168.png"/><Relationship Id="rId37" Type="http://schemas.openxmlformats.org/officeDocument/2006/relationships/image" Target="../media/image25.png"/><Relationship Id="rId5" Type="http://schemas.openxmlformats.org/officeDocument/2006/relationships/image" Target="../media/image150.jpeg"/><Relationship Id="rId15" Type="http://schemas.openxmlformats.org/officeDocument/2006/relationships/slide" Target="slide24.xml"/><Relationship Id="rId23" Type="http://schemas.openxmlformats.org/officeDocument/2006/relationships/image" Target="../media/image162.png"/><Relationship Id="rId28" Type="http://schemas.openxmlformats.org/officeDocument/2006/relationships/image" Target="../media/image165.png"/><Relationship Id="rId36" Type="http://schemas.openxmlformats.org/officeDocument/2006/relationships/image" Target="../media/image171.gif"/><Relationship Id="rId10" Type="http://schemas.openxmlformats.org/officeDocument/2006/relationships/image" Target="../media/image153.png"/><Relationship Id="rId19" Type="http://schemas.openxmlformats.org/officeDocument/2006/relationships/image" Target="../media/image159.png"/><Relationship Id="rId31" Type="http://schemas.openxmlformats.org/officeDocument/2006/relationships/image" Target="../media/image167.png"/><Relationship Id="rId4" Type="http://schemas.openxmlformats.org/officeDocument/2006/relationships/image" Target="../media/image145.jpg"/><Relationship Id="rId9" Type="http://schemas.openxmlformats.org/officeDocument/2006/relationships/slide" Target="slide22.xml"/><Relationship Id="rId14" Type="http://schemas.openxmlformats.org/officeDocument/2006/relationships/image" Target="../media/image156.png"/><Relationship Id="rId22" Type="http://schemas.openxmlformats.org/officeDocument/2006/relationships/image" Target="../media/image161.png"/><Relationship Id="rId27" Type="http://schemas.openxmlformats.org/officeDocument/2006/relationships/slide" Target="slide28.xml"/><Relationship Id="rId30" Type="http://schemas.openxmlformats.org/officeDocument/2006/relationships/slide" Target="slide29.xml"/><Relationship Id="rId35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5.gif"/><Relationship Id="rId18" Type="http://schemas.openxmlformats.org/officeDocument/2006/relationships/image" Target="../media/image21.png"/><Relationship Id="rId3" Type="http://schemas.microsoft.com/office/2007/relationships/media" Target="../media/media6.mp3"/><Relationship Id="rId21" Type="http://schemas.openxmlformats.org/officeDocument/2006/relationships/image" Target="../media/image181.png"/><Relationship Id="rId7" Type="http://schemas.openxmlformats.org/officeDocument/2006/relationships/image" Target="../media/image145.jpg"/><Relationship Id="rId12" Type="http://schemas.openxmlformats.org/officeDocument/2006/relationships/slide" Target="slide20.xml"/><Relationship Id="rId17" Type="http://schemas.openxmlformats.org/officeDocument/2006/relationships/image" Target="../media/image178.png"/><Relationship Id="rId25" Type="http://schemas.openxmlformats.org/officeDocument/2006/relationships/audio" Target="../media/audio1.wav"/><Relationship Id="rId2" Type="http://schemas.microsoft.com/office/2007/relationships/media" Target="../media/media5.mp3"/><Relationship Id="rId16" Type="http://schemas.openxmlformats.org/officeDocument/2006/relationships/image" Target="../media/image177.png"/><Relationship Id="rId20" Type="http://schemas.openxmlformats.org/officeDocument/2006/relationships/image" Target="../media/image18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4.jpeg"/><Relationship Id="rId24" Type="http://schemas.openxmlformats.org/officeDocument/2006/relationships/image" Target="../media/image172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23" Type="http://schemas.openxmlformats.org/officeDocument/2006/relationships/image" Target="../media/image183.png"/><Relationship Id="rId10" Type="http://schemas.openxmlformats.org/officeDocument/2006/relationships/image" Target="../media/image152.png"/><Relationship Id="rId19" Type="http://schemas.openxmlformats.org/officeDocument/2006/relationships/image" Target="../media/image179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51.png"/><Relationship Id="rId14" Type="http://schemas.openxmlformats.org/officeDocument/2006/relationships/image" Target="../media/image176.gif"/><Relationship Id="rId22" Type="http://schemas.openxmlformats.org/officeDocument/2006/relationships/image" Target="../media/image1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76.gif"/><Relationship Id="rId18" Type="http://schemas.openxmlformats.org/officeDocument/2006/relationships/image" Target="../media/image184.png"/><Relationship Id="rId3" Type="http://schemas.microsoft.com/office/2007/relationships/media" Target="../media/media6.mp3"/><Relationship Id="rId21" Type="http://schemas.openxmlformats.org/officeDocument/2006/relationships/image" Target="../media/image172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21.png"/><Relationship Id="rId2" Type="http://schemas.microsoft.com/office/2007/relationships/media" Target="../media/media5.mp3"/><Relationship Id="rId16" Type="http://schemas.openxmlformats.org/officeDocument/2006/relationships/image" Target="../media/image178.png"/><Relationship Id="rId20" Type="http://schemas.openxmlformats.org/officeDocument/2006/relationships/image" Target="../media/image18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177.png"/><Relationship Id="rId10" Type="http://schemas.openxmlformats.org/officeDocument/2006/relationships/image" Target="../media/image174.jpeg"/><Relationship Id="rId19" Type="http://schemas.openxmlformats.org/officeDocument/2006/relationships/image" Target="../media/image185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54.png"/><Relationship Id="rId14" Type="http://schemas.openxmlformats.org/officeDocument/2006/relationships/image" Target="../media/image25.png"/><Relationship Id="rId22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76.gif"/><Relationship Id="rId18" Type="http://schemas.openxmlformats.org/officeDocument/2006/relationships/image" Target="../media/image188.png"/><Relationship Id="rId3" Type="http://schemas.microsoft.com/office/2007/relationships/media" Target="../media/media5.mp3"/><Relationship Id="rId21" Type="http://schemas.openxmlformats.org/officeDocument/2006/relationships/image" Target="../media/image21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187.png"/><Relationship Id="rId2" Type="http://schemas.microsoft.com/office/2007/relationships/media" Target="../media/media6.mp3"/><Relationship Id="rId16" Type="http://schemas.openxmlformats.org/officeDocument/2006/relationships/image" Target="../media/image186.png"/><Relationship Id="rId20" Type="http://schemas.openxmlformats.org/officeDocument/2006/relationships/image" Target="../media/image17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181.png"/><Relationship Id="rId23" Type="http://schemas.openxmlformats.org/officeDocument/2006/relationships/audio" Target="../media/audio10.wav"/><Relationship Id="rId10" Type="http://schemas.openxmlformats.org/officeDocument/2006/relationships/image" Target="../media/image174.jpeg"/><Relationship Id="rId19" Type="http://schemas.openxmlformats.org/officeDocument/2006/relationships/image" Target="../media/image17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56.png"/><Relationship Id="rId14" Type="http://schemas.openxmlformats.org/officeDocument/2006/relationships/image" Target="../media/image25.png"/><Relationship Id="rId22" Type="http://schemas.openxmlformats.org/officeDocument/2006/relationships/image" Target="../media/image1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76.gif"/><Relationship Id="rId18" Type="http://schemas.openxmlformats.org/officeDocument/2006/relationships/image" Target="../media/image183.png"/><Relationship Id="rId3" Type="http://schemas.microsoft.com/office/2007/relationships/media" Target="../media/media6.mp3"/><Relationship Id="rId21" Type="http://schemas.openxmlformats.org/officeDocument/2006/relationships/image" Target="../media/image21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189.png"/><Relationship Id="rId2" Type="http://schemas.microsoft.com/office/2007/relationships/media" Target="../media/media5.mp3"/><Relationship Id="rId16" Type="http://schemas.openxmlformats.org/officeDocument/2006/relationships/image" Target="../media/image187.png"/><Relationship Id="rId20" Type="http://schemas.openxmlformats.org/officeDocument/2006/relationships/image" Target="../media/image17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181.png"/><Relationship Id="rId23" Type="http://schemas.openxmlformats.org/officeDocument/2006/relationships/audio" Target="../media/audio10.wav"/><Relationship Id="rId10" Type="http://schemas.openxmlformats.org/officeDocument/2006/relationships/image" Target="../media/image174.jpeg"/><Relationship Id="rId19" Type="http://schemas.openxmlformats.org/officeDocument/2006/relationships/image" Target="../media/image17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58.png"/><Relationship Id="rId14" Type="http://schemas.openxmlformats.org/officeDocument/2006/relationships/image" Target="../media/image25.png"/><Relationship Id="rId22" Type="http://schemas.openxmlformats.org/officeDocument/2006/relationships/image" Target="../media/image1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76.gif"/><Relationship Id="rId18" Type="http://schemas.openxmlformats.org/officeDocument/2006/relationships/image" Target="../media/image183.png"/><Relationship Id="rId3" Type="http://schemas.microsoft.com/office/2007/relationships/media" Target="../media/media6.mp3"/><Relationship Id="rId21" Type="http://schemas.openxmlformats.org/officeDocument/2006/relationships/image" Target="../media/image21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189.png"/><Relationship Id="rId2" Type="http://schemas.microsoft.com/office/2007/relationships/media" Target="../media/media5.mp3"/><Relationship Id="rId16" Type="http://schemas.openxmlformats.org/officeDocument/2006/relationships/image" Target="../media/image188.png"/><Relationship Id="rId20" Type="http://schemas.openxmlformats.org/officeDocument/2006/relationships/image" Target="../media/image17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181.png"/><Relationship Id="rId23" Type="http://schemas.openxmlformats.org/officeDocument/2006/relationships/audio" Target="../media/audio10.wav"/><Relationship Id="rId10" Type="http://schemas.openxmlformats.org/officeDocument/2006/relationships/image" Target="../media/image174.jpeg"/><Relationship Id="rId19" Type="http://schemas.openxmlformats.org/officeDocument/2006/relationships/image" Target="../media/image17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60.png"/><Relationship Id="rId14" Type="http://schemas.openxmlformats.org/officeDocument/2006/relationships/image" Target="../media/image25.png"/><Relationship Id="rId22" Type="http://schemas.openxmlformats.org/officeDocument/2006/relationships/image" Target="../media/image1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13" Type="http://schemas.openxmlformats.org/officeDocument/2006/relationships/image" Target="../media/image175.gif"/><Relationship Id="rId18" Type="http://schemas.openxmlformats.org/officeDocument/2006/relationships/image" Target="../media/image188.png"/><Relationship Id="rId3" Type="http://schemas.openxmlformats.org/officeDocument/2006/relationships/audio" Target="NULL" TargetMode="External"/><Relationship Id="rId21" Type="http://schemas.openxmlformats.org/officeDocument/2006/relationships/image" Target="../media/image177.png"/><Relationship Id="rId7" Type="http://schemas.openxmlformats.org/officeDocument/2006/relationships/audio" Target="../media/audio3.wav"/><Relationship Id="rId12" Type="http://schemas.openxmlformats.org/officeDocument/2006/relationships/slide" Target="slide20.xml"/><Relationship Id="rId17" Type="http://schemas.openxmlformats.org/officeDocument/2006/relationships/image" Target="../media/image187.png"/><Relationship Id="rId25" Type="http://schemas.openxmlformats.org/officeDocument/2006/relationships/audio" Target="../media/audio1.wav"/><Relationship Id="rId2" Type="http://schemas.openxmlformats.org/officeDocument/2006/relationships/audio" Target="../media/media5.mp3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74.jpeg"/><Relationship Id="rId24" Type="http://schemas.openxmlformats.org/officeDocument/2006/relationships/image" Target="../media/image172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5.png"/><Relationship Id="rId23" Type="http://schemas.openxmlformats.org/officeDocument/2006/relationships/image" Target="../media/image21.png"/><Relationship Id="rId10" Type="http://schemas.openxmlformats.org/officeDocument/2006/relationships/image" Target="../media/image162.png"/><Relationship Id="rId19" Type="http://schemas.openxmlformats.org/officeDocument/2006/relationships/image" Target="../media/image189.png"/><Relationship Id="rId4" Type="http://schemas.microsoft.com/office/2007/relationships/media" Target="../media/media6.mp3"/><Relationship Id="rId9" Type="http://schemas.openxmlformats.org/officeDocument/2006/relationships/image" Target="../media/image161.png"/><Relationship Id="rId14" Type="http://schemas.openxmlformats.org/officeDocument/2006/relationships/image" Target="../media/image176.gif"/><Relationship Id="rId22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76.gif"/><Relationship Id="rId18" Type="http://schemas.openxmlformats.org/officeDocument/2006/relationships/image" Target="../media/image189.png"/><Relationship Id="rId3" Type="http://schemas.microsoft.com/office/2007/relationships/media" Target="../media/media6.mp3"/><Relationship Id="rId21" Type="http://schemas.openxmlformats.org/officeDocument/2006/relationships/image" Target="../media/image178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188.png"/><Relationship Id="rId2" Type="http://schemas.microsoft.com/office/2007/relationships/media" Target="../media/media5.mp3"/><Relationship Id="rId16" Type="http://schemas.openxmlformats.org/officeDocument/2006/relationships/image" Target="../media/image186.png"/><Relationship Id="rId20" Type="http://schemas.openxmlformats.org/officeDocument/2006/relationships/image" Target="../media/image177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24" Type="http://schemas.openxmlformats.org/officeDocument/2006/relationships/audio" Target="../media/audio10.wav"/><Relationship Id="rId5" Type="http://schemas.openxmlformats.org/officeDocument/2006/relationships/audio" Target="../media/audio1.wav"/><Relationship Id="rId15" Type="http://schemas.openxmlformats.org/officeDocument/2006/relationships/image" Target="../media/image181.png"/><Relationship Id="rId23" Type="http://schemas.openxmlformats.org/officeDocument/2006/relationships/image" Target="../media/image172.png"/><Relationship Id="rId10" Type="http://schemas.openxmlformats.org/officeDocument/2006/relationships/image" Target="../media/image174.jpeg"/><Relationship Id="rId19" Type="http://schemas.openxmlformats.org/officeDocument/2006/relationships/image" Target="../media/image185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64.png"/><Relationship Id="rId14" Type="http://schemas.openxmlformats.org/officeDocument/2006/relationships/image" Target="../media/image25.png"/><Relationship Id="rId2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6.gif"/><Relationship Id="rId18" Type="http://schemas.openxmlformats.org/officeDocument/2006/relationships/image" Target="../media/image185.png"/><Relationship Id="rId3" Type="http://schemas.microsoft.com/office/2007/relationships/media" Target="../media/media6.mp3"/><Relationship Id="rId21" Type="http://schemas.openxmlformats.org/officeDocument/2006/relationships/image" Target="../media/image21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183.png"/><Relationship Id="rId2" Type="http://schemas.microsoft.com/office/2007/relationships/media" Target="../media/media5.mp3"/><Relationship Id="rId16" Type="http://schemas.openxmlformats.org/officeDocument/2006/relationships/image" Target="../media/image186.png"/><Relationship Id="rId20" Type="http://schemas.openxmlformats.org/officeDocument/2006/relationships/image" Target="../media/image17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181.png"/><Relationship Id="rId23" Type="http://schemas.openxmlformats.org/officeDocument/2006/relationships/audio" Target="../media/audio10.wav"/><Relationship Id="rId10" Type="http://schemas.openxmlformats.org/officeDocument/2006/relationships/image" Target="../media/image174.jpeg"/><Relationship Id="rId19" Type="http://schemas.openxmlformats.org/officeDocument/2006/relationships/image" Target="../media/image177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66.png"/><Relationship Id="rId14" Type="http://schemas.openxmlformats.org/officeDocument/2006/relationships/image" Target="../media/image25.png"/><Relationship Id="rId22" Type="http://schemas.openxmlformats.org/officeDocument/2006/relationships/image" Target="../media/image1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6.gif"/><Relationship Id="rId18" Type="http://schemas.openxmlformats.org/officeDocument/2006/relationships/image" Target="../media/image183.png"/><Relationship Id="rId3" Type="http://schemas.microsoft.com/office/2007/relationships/media" Target="../media/media6.mp3"/><Relationship Id="rId21" Type="http://schemas.openxmlformats.org/officeDocument/2006/relationships/image" Target="../media/image178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189.png"/><Relationship Id="rId2" Type="http://schemas.microsoft.com/office/2007/relationships/media" Target="../media/media5.mp3"/><Relationship Id="rId16" Type="http://schemas.openxmlformats.org/officeDocument/2006/relationships/image" Target="../media/image187.png"/><Relationship Id="rId20" Type="http://schemas.openxmlformats.org/officeDocument/2006/relationships/image" Target="../media/image177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24" Type="http://schemas.openxmlformats.org/officeDocument/2006/relationships/audio" Target="../media/audio10.wav"/><Relationship Id="rId5" Type="http://schemas.openxmlformats.org/officeDocument/2006/relationships/audio" Target="../media/audio1.wav"/><Relationship Id="rId15" Type="http://schemas.openxmlformats.org/officeDocument/2006/relationships/image" Target="../media/image181.png"/><Relationship Id="rId23" Type="http://schemas.openxmlformats.org/officeDocument/2006/relationships/image" Target="../media/image172.png"/><Relationship Id="rId10" Type="http://schemas.openxmlformats.org/officeDocument/2006/relationships/image" Target="../media/image174.jpeg"/><Relationship Id="rId19" Type="http://schemas.openxmlformats.org/officeDocument/2006/relationships/image" Target="../media/image185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68.png"/><Relationship Id="rId14" Type="http://schemas.openxmlformats.org/officeDocument/2006/relationships/image" Target="../media/image25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0.svg"/><Relationship Id="rId26" Type="http://schemas.openxmlformats.org/officeDocument/2006/relationships/image" Target="../media/image45.svg"/><Relationship Id="rId3" Type="http://schemas.openxmlformats.org/officeDocument/2006/relationships/image" Target="../media/image46.png"/><Relationship Id="rId21" Type="http://schemas.openxmlformats.org/officeDocument/2006/relationships/image" Target="../media/image6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5" Type="http://schemas.openxmlformats.org/officeDocument/2006/relationships/image" Target="../media/image44.png"/><Relationship Id="rId2" Type="http://schemas.openxmlformats.org/officeDocument/2006/relationships/image" Target="../media/image27.jpeg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6.sv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25.png"/><Relationship Id="rId22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6.gif"/><Relationship Id="rId18" Type="http://schemas.openxmlformats.org/officeDocument/2006/relationships/image" Target="../media/image177.png"/><Relationship Id="rId3" Type="http://schemas.microsoft.com/office/2007/relationships/media" Target="../media/media6.mp3"/><Relationship Id="rId21" Type="http://schemas.openxmlformats.org/officeDocument/2006/relationships/image" Target="../media/image172.png"/><Relationship Id="rId7" Type="http://schemas.openxmlformats.org/officeDocument/2006/relationships/image" Target="../media/image145.jpg"/><Relationship Id="rId12" Type="http://schemas.openxmlformats.org/officeDocument/2006/relationships/image" Target="../media/image175.gif"/><Relationship Id="rId17" Type="http://schemas.openxmlformats.org/officeDocument/2006/relationships/image" Target="../media/image185.png"/><Relationship Id="rId2" Type="http://schemas.microsoft.com/office/2007/relationships/media" Target="../media/media5.mp3"/><Relationship Id="rId16" Type="http://schemas.openxmlformats.org/officeDocument/2006/relationships/image" Target="../media/image186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20.xml"/><Relationship Id="rId5" Type="http://schemas.openxmlformats.org/officeDocument/2006/relationships/audio" Target="../media/audio1.wav"/><Relationship Id="rId15" Type="http://schemas.openxmlformats.org/officeDocument/2006/relationships/image" Target="../media/image181.png"/><Relationship Id="rId10" Type="http://schemas.openxmlformats.org/officeDocument/2006/relationships/image" Target="../media/image174.jpeg"/><Relationship Id="rId19" Type="http://schemas.openxmlformats.org/officeDocument/2006/relationships/image" Target="../media/image178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70.png"/><Relationship Id="rId14" Type="http://schemas.openxmlformats.org/officeDocument/2006/relationships/image" Target="../media/image25.png"/><Relationship Id="rId22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94.svg"/><Relationship Id="rId3" Type="http://schemas.openxmlformats.org/officeDocument/2006/relationships/image" Target="../media/image63.png"/><Relationship Id="rId7" Type="http://schemas.openxmlformats.org/officeDocument/2006/relationships/image" Target="../media/image192.svg"/><Relationship Id="rId12" Type="http://schemas.openxmlformats.org/officeDocument/2006/relationships/image" Target="../media/image193.png"/><Relationship Id="rId2" Type="http://schemas.openxmlformats.org/officeDocument/2006/relationships/image" Target="../media/image11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1.png"/><Relationship Id="rId11" Type="http://schemas.openxmlformats.org/officeDocument/2006/relationships/image" Target="../media/image60.svg"/><Relationship Id="rId5" Type="http://schemas.openxmlformats.org/officeDocument/2006/relationships/image" Target="../media/image190.png"/><Relationship Id="rId15" Type="http://schemas.openxmlformats.org/officeDocument/2006/relationships/image" Target="../media/image112.svg"/><Relationship Id="rId10" Type="http://schemas.openxmlformats.org/officeDocument/2006/relationships/image" Target="../media/image59.png"/><Relationship Id="rId4" Type="http://schemas.openxmlformats.org/officeDocument/2006/relationships/image" Target="../media/image64.svg"/><Relationship Id="rId9" Type="http://schemas.openxmlformats.org/officeDocument/2006/relationships/image" Target="../media/image43.svg"/><Relationship Id="rId1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139.png"/><Relationship Id="rId3" Type="http://schemas.openxmlformats.org/officeDocument/2006/relationships/image" Target="../media/image195.png"/><Relationship Id="rId7" Type="http://schemas.openxmlformats.org/officeDocument/2006/relationships/image" Target="../media/image44.png"/><Relationship Id="rId12" Type="http://schemas.openxmlformats.org/officeDocument/2006/relationships/image" Target="../media/image43.svg"/><Relationship Id="rId17" Type="http://schemas.openxmlformats.org/officeDocument/2006/relationships/image" Target="../media/image25.png"/><Relationship Id="rId2" Type="http://schemas.openxmlformats.org/officeDocument/2006/relationships/image" Target="../media/image27.jpe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42.png"/><Relationship Id="rId5" Type="http://schemas.openxmlformats.org/officeDocument/2006/relationships/image" Target="../media/image63.png"/><Relationship Id="rId15" Type="http://schemas.openxmlformats.org/officeDocument/2006/relationships/image" Target="../media/image57.png"/><Relationship Id="rId10" Type="http://schemas.openxmlformats.org/officeDocument/2006/relationships/image" Target="../media/image37.svg"/><Relationship Id="rId4" Type="http://schemas.openxmlformats.org/officeDocument/2006/relationships/image" Target="../media/image196.svg"/><Relationship Id="rId9" Type="http://schemas.openxmlformats.org/officeDocument/2006/relationships/image" Target="../media/image36.png"/><Relationship Id="rId14" Type="http://schemas.openxmlformats.org/officeDocument/2006/relationships/image" Target="../media/image1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9.png"/><Relationship Id="rId18" Type="http://schemas.openxmlformats.org/officeDocument/2006/relationships/image" Target="../media/image31.svg"/><Relationship Id="rId3" Type="http://schemas.openxmlformats.org/officeDocument/2006/relationships/image" Target="../media/image63.png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62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7.pn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8.svg"/><Relationship Id="rId19" Type="http://schemas.openxmlformats.org/officeDocument/2006/relationships/image" Target="../media/image68.png"/><Relationship Id="rId4" Type="http://schemas.openxmlformats.org/officeDocument/2006/relationships/image" Target="../media/image64.svg"/><Relationship Id="rId9" Type="http://schemas.openxmlformats.org/officeDocument/2006/relationships/image" Target="../media/image57.png"/><Relationship Id="rId14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25.png"/><Relationship Id="rId18" Type="http://schemas.openxmlformats.org/officeDocument/2006/relationships/slide" Target="slide7.xml"/><Relationship Id="rId3" Type="http://schemas.openxmlformats.org/officeDocument/2006/relationships/image" Target="../media/image85.png"/><Relationship Id="rId21" Type="http://schemas.openxmlformats.org/officeDocument/2006/relationships/image" Target="../media/image99.png"/><Relationship Id="rId7" Type="http://schemas.openxmlformats.org/officeDocument/2006/relationships/image" Target="../media/image89.jpg"/><Relationship Id="rId12" Type="http://schemas.openxmlformats.org/officeDocument/2006/relationships/image" Target="../media/image94.jpg"/><Relationship Id="rId17" Type="http://schemas.openxmlformats.org/officeDocument/2006/relationships/image" Target="../media/image96.svg"/><Relationship Id="rId2" Type="http://schemas.openxmlformats.org/officeDocument/2006/relationships/audio" Target="../media/audio2.wav"/><Relationship Id="rId16" Type="http://schemas.openxmlformats.org/officeDocument/2006/relationships/image" Target="../media/image95.pn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jpg"/><Relationship Id="rId11" Type="http://schemas.openxmlformats.org/officeDocument/2006/relationships/image" Target="../media/image93.jpg"/><Relationship Id="rId5" Type="http://schemas.openxmlformats.org/officeDocument/2006/relationships/image" Target="../media/image87.png"/><Relationship Id="rId15" Type="http://schemas.openxmlformats.org/officeDocument/2006/relationships/image" Target="../media/image58.svg"/><Relationship Id="rId10" Type="http://schemas.openxmlformats.org/officeDocument/2006/relationships/image" Target="../media/image92.jpg"/><Relationship Id="rId19" Type="http://schemas.openxmlformats.org/officeDocument/2006/relationships/image" Target="../media/image97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Relationship Id="rId14" Type="http://schemas.openxmlformats.org/officeDocument/2006/relationships/image" Target="../media/image57.png"/><Relationship Id="rId22" Type="http://schemas.openxmlformats.org/officeDocument/2006/relationships/image" Target="../media/image10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9.png"/><Relationship Id="rId18" Type="http://schemas.openxmlformats.org/officeDocument/2006/relationships/image" Target="../media/image31.svg"/><Relationship Id="rId3" Type="http://schemas.openxmlformats.org/officeDocument/2006/relationships/image" Target="../media/image63.png"/><Relationship Id="rId21" Type="http://schemas.openxmlformats.org/officeDocument/2006/relationships/image" Target="../media/image70.png"/><Relationship Id="rId7" Type="http://schemas.openxmlformats.org/officeDocument/2006/relationships/image" Target="../media/image65.png"/><Relationship Id="rId12" Type="http://schemas.openxmlformats.org/officeDocument/2006/relationships/image" Target="../media/image62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7.pn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8.svg"/><Relationship Id="rId19" Type="http://schemas.openxmlformats.org/officeDocument/2006/relationships/image" Target="../media/image68.png"/><Relationship Id="rId4" Type="http://schemas.openxmlformats.org/officeDocument/2006/relationships/image" Target="../media/image64.svg"/><Relationship Id="rId9" Type="http://schemas.openxmlformats.org/officeDocument/2006/relationships/image" Target="../media/image57.pn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45.svg"/><Relationship Id="rId3" Type="http://schemas.openxmlformats.org/officeDocument/2006/relationships/image" Target="../media/image27.jpeg"/><Relationship Id="rId7" Type="http://schemas.openxmlformats.org/officeDocument/2006/relationships/image" Target="../media/image37.svg"/><Relationship Id="rId12" Type="http://schemas.openxmlformats.org/officeDocument/2006/relationships/image" Target="../media/image44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06.svg"/><Relationship Id="rId5" Type="http://schemas.openxmlformats.org/officeDocument/2006/relationships/image" Target="../media/image102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Relationship Id="rId1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44.png"/><Relationship Id="rId3" Type="http://schemas.openxmlformats.org/officeDocument/2006/relationships/image" Target="../media/image101.png"/><Relationship Id="rId7" Type="http://schemas.openxmlformats.org/officeDocument/2006/relationships/image" Target="../media/image111.png"/><Relationship Id="rId12" Type="http://schemas.openxmlformats.org/officeDocument/2006/relationships/image" Target="../media/image106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105.png"/><Relationship Id="rId5" Type="http://schemas.openxmlformats.org/officeDocument/2006/relationships/image" Target="../media/image36.png"/><Relationship Id="rId10" Type="http://schemas.openxmlformats.org/officeDocument/2006/relationships/image" Target="../media/image104.svg"/><Relationship Id="rId4" Type="http://schemas.openxmlformats.org/officeDocument/2006/relationships/image" Target="../media/image102.svg"/><Relationship Id="rId9" Type="http://schemas.openxmlformats.org/officeDocument/2006/relationships/image" Target="../media/image103.png"/><Relationship Id="rId1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6" y="724541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4" y="6157528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7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2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7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1" y="5558827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5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3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8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4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9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8" y="806330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14180785" y="6778550"/>
            <a:ext cx="2341166" cy="32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32036" y="3952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172454">
            <a:off x="-1084494" y="-982156"/>
            <a:ext cx="6193677" cy="12275927"/>
          </a:xfrm>
          <a:custGeom>
            <a:avLst/>
            <a:gdLst/>
            <a:ahLst/>
            <a:cxnLst/>
            <a:rect l="l" t="t" r="r" b="b"/>
            <a:pathLst>
              <a:path w="9866776" h="12275927">
                <a:moveTo>
                  <a:pt x="0" y="0"/>
                </a:moveTo>
                <a:lnTo>
                  <a:pt x="9866776" y="0"/>
                </a:lnTo>
                <a:lnTo>
                  <a:pt x="9866776" y="12275927"/>
                </a:lnTo>
                <a:lnTo>
                  <a:pt x="0" y="12275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6200000">
            <a:off x="8741153" y="1423143"/>
            <a:ext cx="2711151" cy="10825562"/>
          </a:xfrm>
          <a:custGeom>
            <a:avLst/>
            <a:gdLst/>
            <a:ahLst/>
            <a:cxnLst/>
            <a:rect l="l" t="t" r="r" b="b"/>
            <a:pathLst>
              <a:path w="3523706" h="6377748">
                <a:moveTo>
                  <a:pt x="0" y="0"/>
                </a:moveTo>
                <a:lnTo>
                  <a:pt x="3523705" y="0"/>
                </a:lnTo>
                <a:lnTo>
                  <a:pt x="3523705" y="6377748"/>
                </a:lnTo>
                <a:lnTo>
                  <a:pt x="0" y="6377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22779">
            <a:off x="437218" y="72098"/>
            <a:ext cx="1179411" cy="956797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1404462" y="83088"/>
            <a:ext cx="2491240" cy="1161541"/>
          </a:xfrm>
          <a:custGeom>
            <a:avLst/>
            <a:gdLst/>
            <a:ahLst/>
            <a:cxnLst/>
            <a:rect l="l" t="t" r="r" b="b"/>
            <a:pathLst>
              <a:path w="2491240" h="1161541">
                <a:moveTo>
                  <a:pt x="0" y="0"/>
                </a:moveTo>
                <a:lnTo>
                  <a:pt x="2491240" y="0"/>
                </a:lnTo>
                <a:lnTo>
                  <a:pt x="2491240" y="1161541"/>
                </a:lnTo>
                <a:lnTo>
                  <a:pt x="0" y="11615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4686742">
            <a:off x="8281393" y="-1847632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B62139-E310-2EEF-863C-30DEDC58D0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914400-B085-92C9-6BDE-7CFFCB3E4302}"/>
              </a:ext>
            </a:extLst>
          </p:cNvPr>
          <p:cNvSpPr txBox="1"/>
          <p:nvPr/>
        </p:nvSpPr>
        <p:spPr>
          <a:xfrm>
            <a:off x="6057990" y="1843263"/>
            <a:ext cx="415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56FAD-09DA-497A-532C-CFF24E4E106D}"/>
              </a:ext>
            </a:extLst>
          </p:cNvPr>
          <p:cNvSpPr txBox="1"/>
          <p:nvPr/>
        </p:nvSpPr>
        <p:spPr>
          <a:xfrm>
            <a:off x="5820931" y="3155524"/>
            <a:ext cx="100974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He didn’t play soccer last weekend. </a:t>
            </a:r>
            <a:endParaRPr lang="en-US" sz="4000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1B498112-C70B-62A7-BF93-281B1968863D}"/>
              </a:ext>
            </a:extLst>
          </p:cNvPr>
          <p:cNvSpPr/>
          <p:nvPr/>
        </p:nvSpPr>
        <p:spPr>
          <a:xfrm>
            <a:off x="4321678" y="3377026"/>
            <a:ext cx="1091391" cy="3065343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B2C76E-8AAD-61C8-9310-8CB79BFCF4BB}"/>
              </a:ext>
            </a:extLst>
          </p:cNvPr>
          <p:cNvSpPr txBox="1"/>
          <p:nvPr/>
        </p:nvSpPr>
        <p:spPr>
          <a:xfrm>
            <a:off x="4683947" y="6824492"/>
            <a:ext cx="116929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 + didn’t + </a:t>
            </a:r>
            <a:r>
              <a:rPr lang="en-US" sz="4000" b="1" i="1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infinitive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V + ….</a:t>
            </a:r>
            <a:endParaRPr lang="en-US" sz="4000" b="1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38D53D-2E52-A511-A2E8-B1D0FB779FDD}"/>
              </a:ext>
            </a:extLst>
          </p:cNvPr>
          <p:cNvSpPr txBox="1"/>
          <p:nvPr/>
        </p:nvSpPr>
        <p:spPr>
          <a:xfrm>
            <a:off x="6040827" y="5983503"/>
            <a:ext cx="415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Negative form:</a:t>
            </a:r>
            <a:endParaRPr lang="en-US" sz="4000" b="1" u="sng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482205-CB55-9E08-70E0-E795182CF273}"/>
              </a:ext>
            </a:extLst>
          </p:cNvPr>
          <p:cNvSpPr txBox="1"/>
          <p:nvPr/>
        </p:nvSpPr>
        <p:spPr>
          <a:xfrm>
            <a:off x="6570363" y="3130185"/>
            <a:ext cx="332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6CA185E3-1AD8-DA07-E85F-C9D3B0C851B0}"/>
              </a:ext>
            </a:extLst>
          </p:cNvPr>
          <p:cNvSpPr txBox="1"/>
          <p:nvPr/>
        </p:nvSpPr>
        <p:spPr>
          <a:xfrm>
            <a:off x="439898" y="2835828"/>
            <a:ext cx="4097205" cy="58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Simple </a:t>
            </a: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Pa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st 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T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ense</a:t>
            </a: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E82B5A59-F150-DC3B-E556-D48F7BC3E688}"/>
              </a:ext>
            </a:extLst>
          </p:cNvPr>
          <p:cNvSpPr/>
          <p:nvPr/>
        </p:nvSpPr>
        <p:spPr>
          <a:xfrm rot="2022779">
            <a:off x="35089" y="64472"/>
            <a:ext cx="1179411" cy="956797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58A260-3DAD-4B67-87C3-3749D8DC7D6E}"/>
              </a:ext>
            </a:extLst>
          </p:cNvPr>
          <p:cNvSpPr txBox="1"/>
          <p:nvPr/>
        </p:nvSpPr>
        <p:spPr>
          <a:xfrm>
            <a:off x="304800" y="876386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Grammar</a:t>
            </a:r>
          </a:p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Review</a:t>
            </a:r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95FB32-C093-CB2F-3EC0-7552020B0DFB}"/>
              </a:ext>
            </a:extLst>
          </p:cNvPr>
          <p:cNvSpPr/>
          <p:nvPr/>
        </p:nvSpPr>
        <p:spPr>
          <a:xfrm>
            <a:off x="5370749" y="1413013"/>
            <a:ext cx="12079051" cy="3685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37EB382-3DDE-08F2-F6A9-FDE5A98F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577" y="1413013"/>
            <a:ext cx="3693526" cy="369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8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 animBg="1"/>
      <p:bldP spid="19" grpId="0"/>
      <p:bldP spid="20" grpId="0"/>
      <p:bldP spid="21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5101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6200000">
            <a:off x="7974463" y="1954660"/>
            <a:ext cx="4610100" cy="12054580"/>
          </a:xfrm>
          <a:custGeom>
            <a:avLst/>
            <a:gdLst/>
            <a:ahLst/>
            <a:cxnLst/>
            <a:rect l="l" t="t" r="r" b="b"/>
            <a:pathLst>
              <a:path w="3523706" h="6377748">
                <a:moveTo>
                  <a:pt x="0" y="0"/>
                </a:moveTo>
                <a:lnTo>
                  <a:pt x="3523705" y="0"/>
                </a:lnTo>
                <a:lnTo>
                  <a:pt x="3523705" y="6377748"/>
                </a:lnTo>
                <a:lnTo>
                  <a:pt x="0" y="63777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4686742">
            <a:off x="8281393" y="-1847632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B62139-E310-2EEF-863C-30DEDC58D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914400-B085-92C9-6BDE-7CFFCB3E4302}"/>
              </a:ext>
            </a:extLst>
          </p:cNvPr>
          <p:cNvSpPr txBox="1"/>
          <p:nvPr/>
        </p:nvSpPr>
        <p:spPr>
          <a:xfrm>
            <a:off x="5481479" y="844774"/>
            <a:ext cx="415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noProof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56FAD-09DA-497A-532C-CFF24E4E106D}"/>
              </a:ext>
            </a:extLst>
          </p:cNvPr>
          <p:cNvSpPr txBox="1"/>
          <p:nvPr/>
        </p:nvSpPr>
        <p:spPr>
          <a:xfrm>
            <a:off x="6491970" y="1866576"/>
            <a:ext cx="11259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2060"/>
                </a:solidFill>
                <a:latin typeface="Comic Sans MS" panose="030F0702030302020204" pitchFamily="66" charset="0"/>
              </a:rPr>
              <a:t>Did they watch the movie? </a:t>
            </a:r>
          </a:p>
          <a:p>
            <a:r>
              <a:rPr lang="en-US" sz="4000" i="1" dirty="0">
                <a:solidFill>
                  <a:srgbClr val="002060"/>
                </a:solidFill>
                <a:latin typeface="Comic Sans MS" panose="030F0702030302020204" pitchFamily="66" charset="0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B2C76E-8AAD-61C8-9310-8CB79BFCF4BB}"/>
              </a:ext>
            </a:extLst>
          </p:cNvPr>
          <p:cNvSpPr txBox="1"/>
          <p:nvPr/>
        </p:nvSpPr>
        <p:spPr>
          <a:xfrm>
            <a:off x="5246014" y="6859635"/>
            <a:ext cx="11692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prstClr val="white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Did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+ S + V (base form) + ….?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38D53D-2E52-A511-A2E8-B1D0FB779FDD}"/>
              </a:ext>
            </a:extLst>
          </p:cNvPr>
          <p:cNvSpPr txBox="1"/>
          <p:nvPr/>
        </p:nvSpPr>
        <p:spPr>
          <a:xfrm>
            <a:off x="5957087" y="6057900"/>
            <a:ext cx="415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Question form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CE02E06-CD55-8510-85A1-0F5C7EBCFF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10" y="2666795"/>
            <a:ext cx="606083" cy="570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1BC8640-155A-262F-FAD1-FE05F80C7AC7}"/>
              </a:ext>
            </a:extLst>
          </p:cNvPr>
          <p:cNvSpPr txBox="1"/>
          <p:nvPr/>
        </p:nvSpPr>
        <p:spPr>
          <a:xfrm>
            <a:off x="6462909" y="2683165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Yes, they did.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41F053-C0A6-554B-1CF4-4A819548B4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28" y="7643711"/>
            <a:ext cx="606083" cy="5704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13E480-034A-14EB-2CD0-B8C2C123414B}"/>
              </a:ext>
            </a:extLst>
          </p:cNvPr>
          <p:cNvSpPr txBox="1"/>
          <p:nvPr/>
        </p:nvSpPr>
        <p:spPr>
          <a:xfrm>
            <a:off x="7174641" y="7656681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Yes, S + did.</a:t>
            </a: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76E5D0AD-C0CF-CAEF-AD6D-1D34600F6360}"/>
              </a:ext>
            </a:extLst>
          </p:cNvPr>
          <p:cNvSpPr/>
          <p:nvPr/>
        </p:nvSpPr>
        <p:spPr>
          <a:xfrm>
            <a:off x="6075458" y="8527012"/>
            <a:ext cx="786493" cy="6015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2ACFD-5BDD-3079-CCD6-AAC635D3AE09}"/>
              </a:ext>
            </a:extLst>
          </p:cNvPr>
          <p:cNvSpPr txBox="1"/>
          <p:nvPr/>
        </p:nvSpPr>
        <p:spPr>
          <a:xfrm>
            <a:off x="7189031" y="8473858"/>
            <a:ext cx="941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No, S + </a:t>
            </a:r>
            <a:r>
              <a:rPr lang="en-US" sz="4000" b="1" i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didn’t</a:t>
            </a:r>
            <a:r>
              <a:rPr lang="en-US" sz="4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4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9E3FC3-E08A-17E3-879C-56017B1001F1}"/>
              </a:ext>
            </a:extLst>
          </p:cNvPr>
          <p:cNvSpPr txBox="1"/>
          <p:nvPr/>
        </p:nvSpPr>
        <p:spPr>
          <a:xfrm>
            <a:off x="6462909" y="3835830"/>
            <a:ext cx="11259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2060"/>
                </a:solidFill>
                <a:latin typeface="Comic Sans MS" panose="030F0702030302020204" pitchFamily="66" charset="0"/>
              </a:rPr>
              <a:t>Did you play chess last night?</a:t>
            </a:r>
          </a:p>
          <a:p>
            <a:r>
              <a:rPr lang="en-US" sz="4000" i="1" dirty="0">
                <a:solidFill>
                  <a:srgbClr val="002060"/>
                </a:solidFill>
                <a:latin typeface="Comic Sans MS" panose="030F0702030302020204" pitchFamily="66" charset="0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72454">
            <a:off x="-1082127" y="-728734"/>
            <a:ext cx="6193677" cy="12275927"/>
          </a:xfrm>
          <a:custGeom>
            <a:avLst/>
            <a:gdLst/>
            <a:ahLst/>
            <a:cxnLst/>
            <a:rect l="l" t="t" r="r" b="b"/>
            <a:pathLst>
              <a:path w="9866776" h="12275927">
                <a:moveTo>
                  <a:pt x="0" y="0"/>
                </a:moveTo>
                <a:lnTo>
                  <a:pt x="9866776" y="0"/>
                </a:lnTo>
                <a:lnTo>
                  <a:pt x="9866776" y="12275927"/>
                </a:lnTo>
                <a:lnTo>
                  <a:pt x="0" y="122759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1404462" y="83088"/>
            <a:ext cx="2491240" cy="1161541"/>
          </a:xfrm>
          <a:custGeom>
            <a:avLst/>
            <a:gdLst/>
            <a:ahLst/>
            <a:cxnLst/>
            <a:rect l="l" t="t" r="r" b="b"/>
            <a:pathLst>
              <a:path w="2491240" h="1161541">
                <a:moveTo>
                  <a:pt x="0" y="0"/>
                </a:moveTo>
                <a:lnTo>
                  <a:pt x="2491240" y="0"/>
                </a:lnTo>
                <a:lnTo>
                  <a:pt x="2491240" y="1161541"/>
                </a:lnTo>
                <a:lnTo>
                  <a:pt x="0" y="1161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22779">
            <a:off x="437218" y="72098"/>
            <a:ext cx="1179411" cy="956797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09C2CA92-F442-823F-4FF2-56AF085A64CA}"/>
              </a:ext>
            </a:extLst>
          </p:cNvPr>
          <p:cNvSpPr/>
          <p:nvPr/>
        </p:nvSpPr>
        <p:spPr>
          <a:xfrm>
            <a:off x="5511762" y="4694321"/>
            <a:ext cx="786493" cy="6015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0DE360-440E-2232-7413-E732FD29E90A}"/>
              </a:ext>
            </a:extLst>
          </p:cNvPr>
          <p:cNvSpPr txBox="1"/>
          <p:nvPr/>
        </p:nvSpPr>
        <p:spPr>
          <a:xfrm>
            <a:off x="6477000" y="466421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No, I didn’t.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020B436-2D24-5C65-0B03-D8F01F248FE8}"/>
              </a:ext>
            </a:extLst>
          </p:cNvPr>
          <p:cNvSpPr txBox="1"/>
          <p:nvPr/>
        </p:nvSpPr>
        <p:spPr>
          <a:xfrm>
            <a:off x="439898" y="2835828"/>
            <a:ext cx="4097205" cy="58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Simple </a:t>
            </a: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Pa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st 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T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ense</a:t>
            </a: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6F32C2BB-D958-B91A-BBD2-A7D0409A674C}"/>
              </a:ext>
            </a:extLst>
          </p:cNvPr>
          <p:cNvSpPr/>
          <p:nvPr/>
        </p:nvSpPr>
        <p:spPr>
          <a:xfrm rot="2022779">
            <a:off x="35089" y="64472"/>
            <a:ext cx="1179411" cy="956797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1B548-A777-EA93-A799-700339020883}"/>
              </a:ext>
            </a:extLst>
          </p:cNvPr>
          <p:cNvSpPr txBox="1"/>
          <p:nvPr/>
        </p:nvSpPr>
        <p:spPr>
          <a:xfrm>
            <a:off x="289818" y="1180269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Grammar</a:t>
            </a:r>
          </a:p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Review</a:t>
            </a:r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5667F0-E730-A193-FC45-9DB04303EC04}"/>
              </a:ext>
            </a:extLst>
          </p:cNvPr>
          <p:cNvSpPr/>
          <p:nvPr/>
        </p:nvSpPr>
        <p:spPr>
          <a:xfrm>
            <a:off x="5370440" y="1723023"/>
            <a:ext cx="8427735" cy="174228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13542B4-6C2E-E9AD-68DC-62EC953BD774}"/>
              </a:ext>
            </a:extLst>
          </p:cNvPr>
          <p:cNvSpPr/>
          <p:nvPr/>
        </p:nvSpPr>
        <p:spPr>
          <a:xfrm>
            <a:off x="5370440" y="3782218"/>
            <a:ext cx="8447351" cy="174228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95DBF6-8A45-0F5B-147C-45F53D8E280B}"/>
              </a:ext>
            </a:extLst>
          </p:cNvPr>
          <p:cNvSpPr txBox="1"/>
          <p:nvPr/>
        </p:nvSpPr>
        <p:spPr>
          <a:xfrm>
            <a:off x="9330252" y="9128591"/>
            <a:ext cx="941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did not</a:t>
            </a:r>
            <a:endParaRPr lang="en-US" sz="40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3CAB22-0FD8-3AE9-9158-B5436F1E5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1409700"/>
            <a:ext cx="4115760" cy="26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91B5526-7590-CD12-3566-4F3AA4288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529" y="3516061"/>
            <a:ext cx="3567276" cy="243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9" grpId="0"/>
      <p:bldP spid="20" grpId="0"/>
      <p:bldP spid="26" grpId="0"/>
      <p:bldP spid="28" grpId="0"/>
      <p:bldP spid="29" grpId="0" animBg="1"/>
      <p:bldP spid="30" grpId="0"/>
      <p:bldP spid="33" grpId="0"/>
      <p:bldP spid="34" grpId="0" animBg="1"/>
      <p:bldP spid="35" grpId="0"/>
      <p:bldP spid="24" grpId="0" animBg="1"/>
      <p:bldP spid="36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573;p47" descr="5">
            <a:extLst>
              <a:ext uri="{FF2B5EF4-FFF2-40B4-BE49-F238E27FC236}">
                <a16:creationId xmlns:a16="http://schemas.microsoft.com/office/drawing/2014/main" id="{92B4E57B-E64E-72D2-30E3-B46511587A7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85800" y="1989236"/>
            <a:ext cx="19070677" cy="8398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3"/>
          <p:cNvGrpSpPr/>
          <p:nvPr/>
        </p:nvGrpSpPr>
        <p:grpSpPr>
          <a:xfrm>
            <a:off x="0" y="4078"/>
            <a:ext cx="18288000" cy="1980160"/>
            <a:chOff x="0" y="0"/>
            <a:chExt cx="4460047" cy="1599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0047" cy="1599694"/>
            </a:xfrm>
            <a:custGeom>
              <a:avLst/>
              <a:gdLst/>
              <a:ahLst/>
              <a:cxnLst/>
              <a:rect l="l" t="t" r="r" b="b"/>
              <a:pathLst>
                <a:path w="4460047" h="1599694">
                  <a:moveTo>
                    <a:pt x="0" y="0"/>
                  </a:moveTo>
                  <a:lnTo>
                    <a:pt x="4460047" y="0"/>
                  </a:lnTo>
                  <a:lnTo>
                    <a:pt x="4460047" y="1599694"/>
                  </a:lnTo>
                  <a:lnTo>
                    <a:pt x="0" y="1599694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60047" cy="1656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399009">
            <a:off x="184315" y="8536534"/>
            <a:ext cx="2236815" cy="2628969"/>
          </a:xfrm>
          <a:custGeom>
            <a:avLst/>
            <a:gdLst/>
            <a:ahLst/>
            <a:cxnLst/>
            <a:rect l="l" t="t" r="r" b="b"/>
            <a:pathLst>
              <a:path w="2236815" h="2628969">
                <a:moveTo>
                  <a:pt x="0" y="0"/>
                </a:moveTo>
                <a:lnTo>
                  <a:pt x="2236815" y="0"/>
                </a:lnTo>
                <a:lnTo>
                  <a:pt x="2236815" y="2628969"/>
                </a:lnTo>
                <a:lnTo>
                  <a:pt x="0" y="2628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276680" flipH="1">
            <a:off x="11195804" y="-493648"/>
            <a:ext cx="3846164" cy="3783664"/>
          </a:xfrm>
          <a:custGeom>
            <a:avLst/>
            <a:gdLst/>
            <a:ahLst/>
            <a:cxnLst/>
            <a:rect l="l" t="t" r="r" b="b"/>
            <a:pathLst>
              <a:path w="3846164" h="3783664">
                <a:moveTo>
                  <a:pt x="3846163" y="0"/>
                </a:moveTo>
                <a:lnTo>
                  <a:pt x="0" y="0"/>
                </a:lnTo>
                <a:lnTo>
                  <a:pt x="0" y="3783663"/>
                </a:lnTo>
                <a:lnTo>
                  <a:pt x="3846163" y="3783663"/>
                </a:lnTo>
                <a:lnTo>
                  <a:pt x="384616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686742">
            <a:off x="14950172" y="7054260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986399" flipH="1" flipV="1">
            <a:off x="-131743" y="143502"/>
            <a:ext cx="1996376" cy="1964416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441870">
            <a:off x="12238891" y="-57564"/>
            <a:ext cx="1035727" cy="840234"/>
          </a:xfrm>
          <a:custGeom>
            <a:avLst/>
            <a:gdLst/>
            <a:ahLst/>
            <a:cxnLst/>
            <a:rect l="l" t="t" r="r" b="b"/>
            <a:pathLst>
              <a:path w="1035727" h="840234">
                <a:moveTo>
                  <a:pt x="0" y="0"/>
                </a:moveTo>
                <a:lnTo>
                  <a:pt x="1035727" y="0"/>
                </a:lnTo>
                <a:lnTo>
                  <a:pt x="1035727" y="840234"/>
                </a:lnTo>
                <a:lnTo>
                  <a:pt x="0" y="840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951920">
            <a:off x="1140702" y="4093987"/>
            <a:ext cx="1126585" cy="976373"/>
          </a:xfrm>
          <a:custGeom>
            <a:avLst/>
            <a:gdLst/>
            <a:ahLst/>
            <a:cxnLst/>
            <a:rect l="l" t="t" r="r" b="b"/>
            <a:pathLst>
              <a:path w="1126585" h="976373">
                <a:moveTo>
                  <a:pt x="0" y="0"/>
                </a:moveTo>
                <a:lnTo>
                  <a:pt x="1126584" y="0"/>
                </a:lnTo>
                <a:lnTo>
                  <a:pt x="1126584" y="976374"/>
                </a:lnTo>
                <a:lnTo>
                  <a:pt x="0" y="9763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78013" y="695951"/>
            <a:ext cx="11912173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</a:pPr>
            <a:r>
              <a:rPr lang="en-US" sz="3600" b="1" spc="435" dirty="0">
                <a:solidFill>
                  <a:schemeClr val="bg1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4 Listen and write. Then read aloud.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2E560D-D030-1E28-C77A-DBD6D086119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4BEEBAA-5694-1E33-66CF-E0A9D8725C27}"/>
              </a:ext>
            </a:extLst>
          </p:cNvPr>
          <p:cNvSpPr txBox="1"/>
          <p:nvPr/>
        </p:nvSpPr>
        <p:spPr>
          <a:xfrm>
            <a:off x="1239727" y="2774650"/>
            <a:ext cx="1677897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the singer’s autograph, but I ________ the actor’s.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Mary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saw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the film, but she _________ the play.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Max and Sam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to the amusement park, but they ______ to the cinema.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Melina and I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bought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some burgers, but we ________ any chips.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5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Mark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liked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the songs, but he ________ the books.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6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The cat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with the mouse, but it ________ with the ball.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DB1ACF-46E1-EC3C-E8BA-2A80906854A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488" y="7396540"/>
            <a:ext cx="3539467" cy="2990850"/>
          </a:xfrm>
          <a:prstGeom prst="rect">
            <a:avLst/>
          </a:prstGeom>
        </p:spPr>
      </p:pic>
      <p:sp>
        <p:nvSpPr>
          <p:cNvPr id="33" name="Freeform 2">
            <a:extLst>
              <a:ext uri="{FF2B5EF4-FFF2-40B4-BE49-F238E27FC236}">
                <a16:creationId xmlns:a16="http://schemas.microsoft.com/office/drawing/2014/main" id="{AEBBF54A-6EB5-5D66-E7E1-18224CF9B0AD}"/>
              </a:ext>
            </a:extLst>
          </p:cNvPr>
          <p:cNvSpPr/>
          <p:nvPr/>
        </p:nvSpPr>
        <p:spPr>
          <a:xfrm>
            <a:off x="11734890" y="700949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824AC31-143B-1A01-9945-01E8A66DA5D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768" y="600419"/>
            <a:ext cx="685627" cy="685627"/>
          </a:xfrm>
          <a:prstGeom prst="rect">
            <a:avLst/>
          </a:prstGeom>
        </p:spPr>
      </p:pic>
      <p:pic>
        <p:nvPicPr>
          <p:cNvPr id="35" name="Track 10.3">
            <a:hlinkClick r:id="" action="ppaction://media"/>
            <a:extLst>
              <a:ext uri="{FF2B5EF4-FFF2-40B4-BE49-F238E27FC236}">
                <a16:creationId xmlns:a16="http://schemas.microsoft.com/office/drawing/2014/main" id="{1326B7C1-3CD7-3801-E572-F33C20824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140392" y="674035"/>
            <a:ext cx="812800" cy="812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992F9E2-EADA-8DCC-C530-E6D3CFA9FBE2}"/>
              </a:ext>
            </a:extLst>
          </p:cNvPr>
          <p:cNvSpPr txBox="1"/>
          <p:nvPr/>
        </p:nvSpPr>
        <p:spPr>
          <a:xfrm>
            <a:off x="9144000" y="2776067"/>
            <a:ext cx="29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did not get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83592B-4DBA-54C1-A790-245AF7E54B30}"/>
              </a:ext>
            </a:extLst>
          </p:cNvPr>
          <p:cNvSpPr txBox="1"/>
          <p:nvPr/>
        </p:nvSpPr>
        <p:spPr>
          <a:xfrm>
            <a:off x="7588489" y="3845669"/>
            <a:ext cx="29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 not see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894E9D-0C52-7AF5-31F2-6B60EAD5E64D}"/>
              </a:ext>
            </a:extLst>
          </p:cNvPr>
          <p:cNvSpPr txBox="1"/>
          <p:nvPr/>
        </p:nvSpPr>
        <p:spPr>
          <a:xfrm>
            <a:off x="12856468" y="4948950"/>
            <a:ext cx="29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didn’t go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716355-4396-994C-E699-CF7D0845C70F}"/>
              </a:ext>
            </a:extLst>
          </p:cNvPr>
          <p:cNvSpPr txBox="1"/>
          <p:nvPr/>
        </p:nvSpPr>
        <p:spPr>
          <a:xfrm>
            <a:off x="10839311" y="6062392"/>
            <a:ext cx="29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didn’t buy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2181AB-49CE-87C2-9B94-90E1AF72DDB2}"/>
              </a:ext>
            </a:extLst>
          </p:cNvPr>
          <p:cNvSpPr txBox="1"/>
          <p:nvPr/>
        </p:nvSpPr>
        <p:spPr>
          <a:xfrm>
            <a:off x="7912200" y="7131994"/>
            <a:ext cx="29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didn’t like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22B42E-4309-0D29-97B4-3C3CFBA8CFF8}"/>
              </a:ext>
            </a:extLst>
          </p:cNvPr>
          <p:cNvSpPr txBox="1"/>
          <p:nvPr/>
        </p:nvSpPr>
        <p:spPr>
          <a:xfrm>
            <a:off x="9843632" y="8268528"/>
            <a:ext cx="292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didn’t play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7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536597" y="265661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Practice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03" y="5302173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573;p47" descr="5">
            <a:extLst>
              <a:ext uri="{FF2B5EF4-FFF2-40B4-BE49-F238E27FC236}">
                <a16:creationId xmlns:a16="http://schemas.microsoft.com/office/drawing/2014/main" id="{1E34BF0D-FC3B-29AB-B215-9BAC716150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85799" y="1574257"/>
            <a:ext cx="19030280" cy="8892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3"/>
          <p:cNvGrpSpPr/>
          <p:nvPr/>
        </p:nvGrpSpPr>
        <p:grpSpPr>
          <a:xfrm>
            <a:off x="-23247" y="-1228703"/>
            <a:ext cx="18367728" cy="2753975"/>
            <a:chOff x="-19444" y="-57150"/>
            <a:chExt cx="4479491" cy="2574176"/>
          </a:xfrm>
        </p:grpSpPr>
        <p:sp>
          <p:nvSpPr>
            <p:cNvPr id="4" name="Freeform 4"/>
            <p:cNvSpPr/>
            <p:nvPr/>
          </p:nvSpPr>
          <p:spPr>
            <a:xfrm>
              <a:off x="-19444" y="917332"/>
              <a:ext cx="4460047" cy="1599694"/>
            </a:xfrm>
            <a:custGeom>
              <a:avLst/>
              <a:gdLst/>
              <a:ahLst/>
              <a:cxnLst/>
              <a:rect l="l" t="t" r="r" b="b"/>
              <a:pathLst>
                <a:path w="4460047" h="1599694">
                  <a:moveTo>
                    <a:pt x="0" y="0"/>
                  </a:moveTo>
                  <a:lnTo>
                    <a:pt x="4460047" y="0"/>
                  </a:lnTo>
                  <a:lnTo>
                    <a:pt x="4460047" y="1599694"/>
                  </a:lnTo>
                  <a:lnTo>
                    <a:pt x="0" y="1599694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60047" cy="1656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8276680" flipH="1">
            <a:off x="9728609" y="8966689"/>
            <a:ext cx="3846164" cy="3783664"/>
          </a:xfrm>
          <a:custGeom>
            <a:avLst/>
            <a:gdLst/>
            <a:ahLst/>
            <a:cxnLst/>
            <a:rect l="l" t="t" r="r" b="b"/>
            <a:pathLst>
              <a:path w="3846164" h="3783664">
                <a:moveTo>
                  <a:pt x="3846163" y="0"/>
                </a:moveTo>
                <a:lnTo>
                  <a:pt x="0" y="0"/>
                </a:lnTo>
                <a:lnTo>
                  <a:pt x="0" y="3783663"/>
                </a:lnTo>
                <a:lnTo>
                  <a:pt x="3846163" y="3783663"/>
                </a:lnTo>
                <a:lnTo>
                  <a:pt x="38461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686742">
            <a:off x="14950172" y="7054260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441870">
            <a:off x="16453617" y="2188378"/>
            <a:ext cx="1035727" cy="840234"/>
          </a:xfrm>
          <a:custGeom>
            <a:avLst/>
            <a:gdLst/>
            <a:ahLst/>
            <a:cxnLst/>
            <a:rect l="l" t="t" r="r" b="b"/>
            <a:pathLst>
              <a:path w="1035727" h="840234">
                <a:moveTo>
                  <a:pt x="0" y="0"/>
                </a:moveTo>
                <a:lnTo>
                  <a:pt x="1035727" y="0"/>
                </a:lnTo>
                <a:lnTo>
                  <a:pt x="1035727" y="840234"/>
                </a:lnTo>
                <a:lnTo>
                  <a:pt x="0" y="840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951920">
            <a:off x="1140702" y="4093987"/>
            <a:ext cx="1126585" cy="976373"/>
          </a:xfrm>
          <a:custGeom>
            <a:avLst/>
            <a:gdLst/>
            <a:ahLst/>
            <a:cxnLst/>
            <a:rect l="l" t="t" r="r" b="b"/>
            <a:pathLst>
              <a:path w="1126585" h="976373">
                <a:moveTo>
                  <a:pt x="0" y="0"/>
                </a:moveTo>
                <a:lnTo>
                  <a:pt x="1126584" y="0"/>
                </a:lnTo>
                <a:lnTo>
                  <a:pt x="1126584" y="976374"/>
                </a:lnTo>
                <a:lnTo>
                  <a:pt x="0" y="976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66075" y="-137171"/>
            <a:ext cx="15750146" cy="166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5 Complete the dialogue with the correct form of the verb in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past simple.</a:t>
            </a:r>
            <a:endParaRPr lang="en-US" sz="36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2E560D-D030-1E28-C77A-DBD6D08611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DB1ACF-46E1-EC3C-E8BA-2A80906854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323" y="7475981"/>
            <a:ext cx="3539467" cy="2990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24AC31-143B-1A01-9945-01E8A66DA5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84245"/>
            <a:ext cx="685627" cy="685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77092-4A84-AF0A-2B44-3485BC1A69F6}"/>
              </a:ext>
            </a:extLst>
          </p:cNvPr>
          <p:cNvSpPr txBox="1"/>
          <p:nvPr/>
        </p:nvSpPr>
        <p:spPr>
          <a:xfrm>
            <a:off x="1149140" y="1992142"/>
            <a:ext cx="1708782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Ann: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(1)__________ (Stella / go) to the concert yesterday?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George: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(2) ___________. She was sick, so she (3) _______ (not / go).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Ann: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Oh, no! (4) __________ (you / call) her this morning?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George: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Yes, (5) _____, but I spoke to her mum because Stella was in bed.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Ann: 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Hmm. (6) __________ (she / give) her ticket to a friend?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George: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No, she gave it to her brother, but he (7) _________ </a:t>
            </a: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(not / come) to the concert either.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5F03C-5DD6-9856-9C28-B1A4AF1A7CC4}"/>
              </a:ext>
            </a:extLst>
          </p:cNvPr>
          <p:cNvSpPr txBox="1"/>
          <p:nvPr/>
        </p:nvSpPr>
        <p:spPr>
          <a:xfrm>
            <a:off x="2971800" y="195445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Did Stella 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F54CD-0537-8C2D-34B8-9E2AE905B0E9}"/>
              </a:ext>
            </a:extLst>
          </p:cNvPr>
          <p:cNvSpPr txBox="1"/>
          <p:nvPr/>
        </p:nvSpPr>
        <p:spPr>
          <a:xfrm>
            <a:off x="3886200" y="307575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No, she didn’t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37338-6557-1533-116C-6ECAC741CFCC}"/>
              </a:ext>
            </a:extLst>
          </p:cNvPr>
          <p:cNvSpPr txBox="1"/>
          <p:nvPr/>
        </p:nvSpPr>
        <p:spPr>
          <a:xfrm>
            <a:off x="12420600" y="307575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didn’t 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654A6-538F-E588-E886-CCF273E9A515}"/>
              </a:ext>
            </a:extLst>
          </p:cNvPr>
          <p:cNvSpPr txBox="1"/>
          <p:nvPr/>
        </p:nvSpPr>
        <p:spPr>
          <a:xfrm>
            <a:off x="5029200" y="414911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 you call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DEDF25-41BA-3A0D-D98E-EFEA178BA2B9}"/>
              </a:ext>
            </a:extLst>
          </p:cNvPr>
          <p:cNvSpPr txBox="1"/>
          <p:nvPr/>
        </p:nvSpPr>
        <p:spPr>
          <a:xfrm>
            <a:off x="5054526" y="5257126"/>
            <a:ext cx="1955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did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6CEF72-9AB9-8658-5E9D-7EC884E3667B}"/>
              </a:ext>
            </a:extLst>
          </p:cNvPr>
          <p:cNvSpPr txBox="1"/>
          <p:nvPr/>
        </p:nvSpPr>
        <p:spPr>
          <a:xfrm>
            <a:off x="4648200" y="636426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Did she give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CD00A9-6085-CC86-2DC9-3BF278F4D58D}"/>
              </a:ext>
            </a:extLst>
          </p:cNvPr>
          <p:cNvSpPr txBox="1"/>
          <p:nvPr/>
        </p:nvSpPr>
        <p:spPr>
          <a:xfrm>
            <a:off x="11887200" y="747598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didn’t come</a:t>
            </a:r>
          </a:p>
        </p:txBody>
      </p:sp>
    </p:spTree>
    <p:extLst>
      <p:ext uri="{BB962C8B-B14F-4D97-AF65-F5344CB8AC3E}">
        <p14:creationId xmlns:p14="http://schemas.microsoft.com/office/powerpoint/2010/main" val="15946025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312" y="35308"/>
            <a:ext cx="18288000" cy="1473902"/>
            <a:chOff x="0" y="0"/>
            <a:chExt cx="4460047" cy="1599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0047" cy="1599694"/>
            </a:xfrm>
            <a:custGeom>
              <a:avLst/>
              <a:gdLst/>
              <a:ahLst/>
              <a:cxnLst/>
              <a:rect l="l" t="t" r="r" b="b"/>
              <a:pathLst>
                <a:path w="4460047" h="1599694">
                  <a:moveTo>
                    <a:pt x="0" y="0"/>
                  </a:moveTo>
                  <a:lnTo>
                    <a:pt x="4460047" y="0"/>
                  </a:lnTo>
                  <a:lnTo>
                    <a:pt x="4460047" y="1599694"/>
                  </a:lnTo>
                  <a:lnTo>
                    <a:pt x="0" y="1599694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60047" cy="1656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-4686742">
            <a:off x="15865551" y="8472931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792270" y="7734300"/>
            <a:ext cx="2970699" cy="1197021"/>
          </a:xfrm>
          <a:custGeom>
            <a:avLst/>
            <a:gdLst/>
            <a:ahLst/>
            <a:cxnLst/>
            <a:rect l="l" t="t" r="r" b="b"/>
            <a:pathLst>
              <a:path w="4262388" h="1197021">
                <a:moveTo>
                  <a:pt x="0" y="0"/>
                </a:moveTo>
                <a:lnTo>
                  <a:pt x="4262388" y="0"/>
                </a:lnTo>
                <a:lnTo>
                  <a:pt x="4262388" y="1197020"/>
                </a:lnTo>
                <a:lnTo>
                  <a:pt x="0" y="11970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3036585" y="7804709"/>
            <a:ext cx="3004467" cy="1197021"/>
          </a:xfrm>
          <a:custGeom>
            <a:avLst/>
            <a:gdLst/>
            <a:ahLst/>
            <a:cxnLst/>
            <a:rect l="l" t="t" r="r" b="b"/>
            <a:pathLst>
              <a:path w="4262388" h="1197021">
                <a:moveTo>
                  <a:pt x="4262388" y="0"/>
                </a:moveTo>
                <a:lnTo>
                  <a:pt x="0" y="0"/>
                </a:lnTo>
                <a:lnTo>
                  <a:pt x="0" y="1197020"/>
                </a:lnTo>
                <a:lnTo>
                  <a:pt x="4262388" y="1197020"/>
                </a:lnTo>
                <a:lnTo>
                  <a:pt x="426238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3394056" flipH="1" flipV="1">
            <a:off x="279814" y="-406308"/>
            <a:ext cx="2316558" cy="1932038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 rot="2441870">
            <a:off x="12414193" y="-8046"/>
            <a:ext cx="1035727" cy="840234"/>
          </a:xfrm>
          <a:custGeom>
            <a:avLst/>
            <a:gdLst/>
            <a:ahLst/>
            <a:cxnLst/>
            <a:rect l="l" t="t" r="r" b="b"/>
            <a:pathLst>
              <a:path w="1035727" h="840234">
                <a:moveTo>
                  <a:pt x="0" y="0"/>
                </a:moveTo>
                <a:lnTo>
                  <a:pt x="1035727" y="0"/>
                </a:lnTo>
                <a:lnTo>
                  <a:pt x="1035727" y="840234"/>
                </a:lnTo>
                <a:lnTo>
                  <a:pt x="0" y="8402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/>
          <p:cNvSpPr/>
          <p:nvPr/>
        </p:nvSpPr>
        <p:spPr>
          <a:xfrm rot="-951920">
            <a:off x="1140702" y="4093987"/>
            <a:ext cx="1126585" cy="976373"/>
          </a:xfrm>
          <a:custGeom>
            <a:avLst/>
            <a:gdLst/>
            <a:ahLst/>
            <a:cxnLst/>
            <a:rect l="l" t="t" r="r" b="b"/>
            <a:pathLst>
              <a:path w="1126585" h="976373">
                <a:moveTo>
                  <a:pt x="0" y="0"/>
                </a:moveTo>
                <a:lnTo>
                  <a:pt x="1126584" y="0"/>
                </a:lnTo>
                <a:lnTo>
                  <a:pt x="1126584" y="976374"/>
                </a:lnTo>
                <a:lnTo>
                  <a:pt x="0" y="9763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590800" y="-420238"/>
            <a:ext cx="11344776" cy="1664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4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Practice reading the dialogue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92270" y="8080664"/>
            <a:ext cx="2970699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Nunito"/>
                <a:cs typeface="Nunito"/>
                <a:sym typeface="Nunito"/>
              </a:rPr>
              <a:t>Ann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665657" y="8099440"/>
            <a:ext cx="3746321" cy="64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Comic Sans MS" panose="030F0702030302020204" pitchFamily="66" charset="0"/>
                <a:ea typeface="Nunito"/>
                <a:cs typeface="Nunito"/>
                <a:sym typeface="Nunito"/>
              </a:rPr>
              <a:t>George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0D731D-E709-854F-FED7-E7C06AA11C5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BEE6C1-1B3B-00C1-1C33-C08D8843E6A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48851"/>
          <a:stretch/>
        </p:blipFill>
        <p:spPr>
          <a:xfrm>
            <a:off x="-165839" y="4886974"/>
            <a:ext cx="3274644" cy="66353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2D394F-EEC0-A18A-C3C0-DE46F388A2A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9617"/>
          <a:stretch/>
        </p:blipFill>
        <p:spPr>
          <a:xfrm>
            <a:off x="15677585" y="4971242"/>
            <a:ext cx="3021356" cy="6466821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ADF81734-39EE-5BBB-7C4C-6EA2A9FB8112}"/>
              </a:ext>
            </a:extLst>
          </p:cNvPr>
          <p:cNvSpPr/>
          <p:nvPr/>
        </p:nvSpPr>
        <p:spPr>
          <a:xfrm>
            <a:off x="157844" y="2292621"/>
            <a:ext cx="10058400" cy="1247163"/>
          </a:xfrm>
          <a:prstGeom prst="wedgeRoundRectCallout">
            <a:avLst>
              <a:gd name="adj1" fmla="val -36336"/>
              <a:gd name="adj2" fmla="val 13663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Did Stella go to the concert yesterday?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FD6EA1AD-6C4A-A64D-600D-B33462D365B3}"/>
              </a:ext>
            </a:extLst>
          </p:cNvPr>
          <p:cNvSpPr/>
          <p:nvPr/>
        </p:nvSpPr>
        <p:spPr>
          <a:xfrm>
            <a:off x="5923430" y="4194250"/>
            <a:ext cx="10972800" cy="1091741"/>
          </a:xfrm>
          <a:prstGeom prst="wedgeRoundRectCallout">
            <a:avLst>
              <a:gd name="adj1" fmla="val 37754"/>
              <a:gd name="adj2" fmla="val 126046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No, she didn’t. She was sick, so she didn’t go.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B450B60D-B882-535D-25E9-123956A41E96}"/>
              </a:ext>
            </a:extLst>
          </p:cNvPr>
          <p:cNvSpPr/>
          <p:nvPr/>
        </p:nvSpPr>
        <p:spPr>
          <a:xfrm>
            <a:off x="1219200" y="3248815"/>
            <a:ext cx="10058400" cy="1197021"/>
          </a:xfrm>
          <a:prstGeom prst="wedgeRoundRectCallout">
            <a:avLst>
              <a:gd name="adj1" fmla="val -36336"/>
              <a:gd name="adj2" fmla="val 13663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Oh, no! Did you call her this morning?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302128E-1902-174C-F029-3E9F9A0D5D75}"/>
              </a:ext>
            </a:extLst>
          </p:cNvPr>
          <p:cNvSpPr/>
          <p:nvPr/>
        </p:nvSpPr>
        <p:spPr>
          <a:xfrm>
            <a:off x="6625694" y="4661540"/>
            <a:ext cx="9584104" cy="1557959"/>
          </a:xfrm>
          <a:prstGeom prst="wedgeRoundRectCallout">
            <a:avLst>
              <a:gd name="adj1" fmla="val 38094"/>
              <a:gd name="adj2" fmla="val 104036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Yes, I did, but I spoke to her mum because Stella was in bed.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AFA0EDD-6C68-934C-19CF-35813C610364}"/>
              </a:ext>
            </a:extLst>
          </p:cNvPr>
          <p:cNvSpPr/>
          <p:nvPr/>
        </p:nvSpPr>
        <p:spPr>
          <a:xfrm>
            <a:off x="891548" y="3315725"/>
            <a:ext cx="10386052" cy="1197021"/>
          </a:xfrm>
          <a:prstGeom prst="wedgeRoundRectCallout">
            <a:avLst>
              <a:gd name="adj1" fmla="val -36336"/>
              <a:gd name="adj2" fmla="val 13663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Hmm. Did she give her ticket to a friend?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5CA0CD0E-6478-CFCE-9475-9879CC766595}"/>
              </a:ext>
            </a:extLst>
          </p:cNvPr>
          <p:cNvSpPr/>
          <p:nvPr/>
        </p:nvSpPr>
        <p:spPr>
          <a:xfrm>
            <a:off x="4545728" y="5047203"/>
            <a:ext cx="10972800" cy="1557958"/>
          </a:xfrm>
          <a:prstGeom prst="wedgeRoundRectCallout">
            <a:avLst>
              <a:gd name="adj1" fmla="val 38944"/>
              <a:gd name="adj2" fmla="val 92508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No, she gave it to her brother, but he didn’t come to the concert either.</a:t>
            </a:r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3CFECF2D-6557-7799-A26E-F7EFA6F48F3D}"/>
              </a:ext>
            </a:extLst>
          </p:cNvPr>
          <p:cNvSpPr/>
          <p:nvPr/>
        </p:nvSpPr>
        <p:spPr>
          <a:xfrm rot="-5115122">
            <a:off x="15741176" y="1912326"/>
            <a:ext cx="937242" cy="885304"/>
          </a:xfrm>
          <a:custGeom>
            <a:avLst/>
            <a:gdLst/>
            <a:ahLst/>
            <a:cxnLst/>
            <a:rect l="l" t="t" r="r" b="b"/>
            <a:pathLst>
              <a:path w="937242" h="885304">
                <a:moveTo>
                  <a:pt x="0" y="0"/>
                </a:moveTo>
                <a:lnTo>
                  <a:pt x="937242" y="0"/>
                </a:lnTo>
                <a:lnTo>
                  <a:pt x="937242" y="885303"/>
                </a:lnTo>
                <a:lnTo>
                  <a:pt x="0" y="8853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11">
            <a:extLst>
              <a:ext uri="{FF2B5EF4-FFF2-40B4-BE49-F238E27FC236}">
                <a16:creationId xmlns:a16="http://schemas.microsoft.com/office/drawing/2014/main" id="{7BCF5C4C-0705-4A8F-5DE5-422F2E320D5D}"/>
              </a:ext>
            </a:extLst>
          </p:cNvPr>
          <p:cNvSpPr/>
          <p:nvPr/>
        </p:nvSpPr>
        <p:spPr>
          <a:xfrm rot="-5115122">
            <a:off x="6646614" y="1309836"/>
            <a:ext cx="937242" cy="904609"/>
          </a:xfrm>
          <a:custGeom>
            <a:avLst/>
            <a:gdLst/>
            <a:ahLst/>
            <a:cxnLst/>
            <a:rect l="l" t="t" r="r" b="b"/>
            <a:pathLst>
              <a:path w="937242" h="885304">
                <a:moveTo>
                  <a:pt x="0" y="0"/>
                </a:moveTo>
                <a:lnTo>
                  <a:pt x="937242" y="0"/>
                </a:lnTo>
                <a:lnTo>
                  <a:pt x="937242" y="885303"/>
                </a:lnTo>
                <a:lnTo>
                  <a:pt x="0" y="8853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6688041E-1026-D7C1-B32F-091F8497867F}"/>
              </a:ext>
            </a:extLst>
          </p:cNvPr>
          <p:cNvSpPr/>
          <p:nvPr/>
        </p:nvSpPr>
        <p:spPr>
          <a:xfrm rot="-5115122">
            <a:off x="8704690" y="7071414"/>
            <a:ext cx="937242" cy="885304"/>
          </a:xfrm>
          <a:custGeom>
            <a:avLst/>
            <a:gdLst/>
            <a:ahLst/>
            <a:cxnLst/>
            <a:rect l="l" t="t" r="r" b="b"/>
            <a:pathLst>
              <a:path w="937242" h="885304">
                <a:moveTo>
                  <a:pt x="0" y="0"/>
                </a:moveTo>
                <a:lnTo>
                  <a:pt x="937242" y="0"/>
                </a:lnTo>
                <a:lnTo>
                  <a:pt x="937242" y="885303"/>
                </a:lnTo>
                <a:lnTo>
                  <a:pt x="0" y="8853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5055278E-B5D4-449D-3377-9F0C06385DA6}"/>
              </a:ext>
            </a:extLst>
          </p:cNvPr>
          <p:cNvSpPr/>
          <p:nvPr/>
        </p:nvSpPr>
        <p:spPr>
          <a:xfrm rot="-5115122">
            <a:off x="208947" y="4942949"/>
            <a:ext cx="937242" cy="885304"/>
          </a:xfrm>
          <a:custGeom>
            <a:avLst/>
            <a:gdLst/>
            <a:ahLst/>
            <a:cxnLst/>
            <a:rect l="l" t="t" r="r" b="b"/>
            <a:pathLst>
              <a:path w="937242" h="885304">
                <a:moveTo>
                  <a:pt x="0" y="0"/>
                </a:moveTo>
                <a:lnTo>
                  <a:pt x="937242" y="0"/>
                </a:lnTo>
                <a:lnTo>
                  <a:pt x="937242" y="885303"/>
                </a:lnTo>
                <a:lnTo>
                  <a:pt x="0" y="8853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66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536597" y="265661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Production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03" y="5302173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1300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4A37482-6FE9-B095-0D37-0D022E3C6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54" y="4851549"/>
            <a:ext cx="12060063" cy="542638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6933" y="9071"/>
            <a:ext cx="18592802" cy="4054013"/>
            <a:chOff x="-80277" y="-1155652"/>
            <a:chExt cx="4896870" cy="2280985"/>
          </a:xfrm>
        </p:grpSpPr>
        <p:sp>
          <p:nvSpPr>
            <p:cNvPr id="4" name="Freeform 4"/>
            <p:cNvSpPr/>
            <p:nvPr/>
          </p:nvSpPr>
          <p:spPr>
            <a:xfrm>
              <a:off x="-80277" y="-1155652"/>
              <a:ext cx="4816592" cy="1125333"/>
            </a:xfrm>
            <a:custGeom>
              <a:avLst/>
              <a:gdLst/>
              <a:ahLst/>
              <a:cxnLst/>
              <a:rect l="l" t="t" r="r" b="b"/>
              <a:pathLst>
                <a:path w="4816592" h="1125333">
                  <a:moveTo>
                    <a:pt x="0" y="0"/>
                  </a:moveTo>
                  <a:lnTo>
                    <a:pt x="4816592" y="0"/>
                  </a:lnTo>
                  <a:lnTo>
                    <a:pt x="4816592" y="1125333"/>
                  </a:lnTo>
                  <a:lnTo>
                    <a:pt x="0" y="1125333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118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008783">
            <a:off x="15872915" y="7515557"/>
            <a:ext cx="3732617" cy="3732617"/>
          </a:xfrm>
          <a:custGeom>
            <a:avLst/>
            <a:gdLst/>
            <a:ahLst/>
            <a:cxnLst/>
            <a:rect l="l" t="t" r="r" b="b"/>
            <a:pathLst>
              <a:path w="3732617" h="3732617">
                <a:moveTo>
                  <a:pt x="0" y="0"/>
                </a:moveTo>
                <a:lnTo>
                  <a:pt x="3732617" y="0"/>
                </a:lnTo>
                <a:lnTo>
                  <a:pt x="3732617" y="3732617"/>
                </a:lnTo>
                <a:lnTo>
                  <a:pt x="0" y="373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115122">
            <a:off x="560079" y="4197196"/>
            <a:ext cx="937242" cy="885304"/>
          </a:xfrm>
          <a:custGeom>
            <a:avLst/>
            <a:gdLst/>
            <a:ahLst/>
            <a:cxnLst/>
            <a:rect l="l" t="t" r="r" b="b"/>
            <a:pathLst>
              <a:path w="937242" h="885304">
                <a:moveTo>
                  <a:pt x="0" y="0"/>
                </a:moveTo>
                <a:lnTo>
                  <a:pt x="937242" y="0"/>
                </a:lnTo>
                <a:lnTo>
                  <a:pt x="937242" y="885303"/>
                </a:lnTo>
                <a:lnTo>
                  <a:pt x="0" y="885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31596">
            <a:off x="-748969" y="-1453258"/>
            <a:ext cx="2595490" cy="3586732"/>
          </a:xfrm>
          <a:custGeom>
            <a:avLst/>
            <a:gdLst/>
            <a:ahLst/>
            <a:cxnLst/>
            <a:rect l="l" t="t" r="r" b="b"/>
            <a:pathLst>
              <a:path w="2595490" h="3586732">
                <a:moveTo>
                  <a:pt x="0" y="0"/>
                </a:moveTo>
                <a:lnTo>
                  <a:pt x="2595490" y="0"/>
                </a:lnTo>
                <a:lnTo>
                  <a:pt x="2595490" y="3586732"/>
                </a:lnTo>
                <a:lnTo>
                  <a:pt x="0" y="35867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381000" y="7926120"/>
            <a:ext cx="2434651" cy="3364468"/>
          </a:xfrm>
          <a:custGeom>
            <a:avLst/>
            <a:gdLst/>
            <a:ahLst/>
            <a:cxnLst/>
            <a:rect l="l" t="t" r="r" b="b"/>
            <a:pathLst>
              <a:path w="2434651" h="3364468">
                <a:moveTo>
                  <a:pt x="0" y="0"/>
                </a:moveTo>
                <a:lnTo>
                  <a:pt x="2434651" y="0"/>
                </a:lnTo>
                <a:lnTo>
                  <a:pt x="2434651" y="3364467"/>
                </a:lnTo>
                <a:lnTo>
                  <a:pt x="0" y="3364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564094" y="3399255"/>
            <a:ext cx="941775" cy="638053"/>
          </a:xfrm>
          <a:custGeom>
            <a:avLst/>
            <a:gdLst/>
            <a:ahLst/>
            <a:cxnLst/>
            <a:rect l="l" t="t" r="r" b="b"/>
            <a:pathLst>
              <a:path w="941775" h="638053">
                <a:moveTo>
                  <a:pt x="0" y="0"/>
                </a:moveTo>
                <a:lnTo>
                  <a:pt x="941775" y="0"/>
                </a:lnTo>
                <a:lnTo>
                  <a:pt x="941775" y="638052"/>
                </a:lnTo>
                <a:lnTo>
                  <a:pt x="0" y="6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75652">
            <a:off x="6472298" y="8173478"/>
            <a:ext cx="670274" cy="1160648"/>
          </a:xfrm>
          <a:custGeom>
            <a:avLst/>
            <a:gdLst/>
            <a:ahLst/>
            <a:cxnLst/>
            <a:rect l="l" t="t" r="r" b="b"/>
            <a:pathLst>
              <a:path w="670274" h="1160648">
                <a:moveTo>
                  <a:pt x="0" y="0"/>
                </a:moveTo>
                <a:lnTo>
                  <a:pt x="670274" y="0"/>
                </a:lnTo>
                <a:lnTo>
                  <a:pt x="670274" y="1160648"/>
                </a:lnTo>
                <a:lnTo>
                  <a:pt x="0" y="11606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E6DD1A-4205-53DD-9A47-7BAA3050DF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8D787B-5A7E-89EC-AE39-96344C598263}"/>
              </a:ext>
            </a:extLst>
          </p:cNvPr>
          <p:cNvSpPr txBox="1"/>
          <p:nvPr/>
        </p:nvSpPr>
        <p:spPr>
          <a:xfrm>
            <a:off x="1020799" y="482905"/>
            <a:ext cx="809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6 Write and say.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64CB97-8F38-FC65-4775-589585ABBD29}"/>
              </a:ext>
            </a:extLst>
          </p:cNvPr>
          <p:cNvSpPr txBox="1"/>
          <p:nvPr/>
        </p:nvSpPr>
        <p:spPr>
          <a:xfrm>
            <a:off x="106018" y="1332555"/>
            <a:ext cx="18469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Comic Sans MS" panose="030F0702030302020204" pitchFamily="66" charset="0"/>
              </a:rPr>
              <a:t>Write four sentences about what you did and didn’t do last night. Then, share with your friends.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7BA454-C0B6-9E37-BCFA-B44171B1FB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21" b="96135" l="5571" r="89946">
                        <a14:foregroundMark x1="19837" y1="19701" x2="19837" y2="19701"/>
                        <a14:foregroundMark x1="20788" y1="16459" x2="20788" y2="16459"/>
                        <a14:foregroundMark x1="20788" y1="16459" x2="20788" y2="16459"/>
                        <a14:foregroundMark x1="18886" y1="11097" x2="18886" y2="11097"/>
                        <a14:foregroundMark x1="18886" y1="11097" x2="18886" y2="11097"/>
                        <a14:foregroundMark x1="18886" y1="11097" x2="18886" y2="11097"/>
                        <a14:foregroundMark x1="18886" y1="11097" x2="18886" y2="11097"/>
                        <a14:foregroundMark x1="18886" y1="11097" x2="18886" y2="11097"/>
                        <a14:foregroundMark x1="18886" y1="11097" x2="23641" y2="19451"/>
                        <a14:foregroundMark x1="23641" y1="19451" x2="22418" y2="16459"/>
                        <a14:foregroundMark x1="21467" y1="10848" x2="21467" y2="10848"/>
                        <a14:foregroundMark x1="21467" y1="10848" x2="21467" y2="10848"/>
                        <a14:foregroundMark x1="21060" y1="10474" x2="20109" y2="10224"/>
                        <a14:foregroundMark x1="18478" y1="9850" x2="16848" y2="8728"/>
                        <a14:foregroundMark x1="12772" y1="8978" x2="12772" y2="8978"/>
                        <a14:foregroundMark x1="6250" y1="14090" x2="5571" y2="15586"/>
                        <a14:foregroundMark x1="5571" y1="16958" x2="10462" y2="19327"/>
                        <a14:foregroundMark x1="17935" y1="12219" x2="18886" y2="11721"/>
                        <a14:foregroundMark x1="18886" y1="11721" x2="18886" y2="11721"/>
                        <a14:foregroundMark x1="21060" y1="6608" x2="21060" y2="6608"/>
                        <a14:foregroundMark x1="23370" y1="4239" x2="25679" y2="2244"/>
                        <a14:foregroundMark x1="26223" y1="1621" x2="26223" y2="1621"/>
                        <a14:foregroundMark x1="24321" y1="18828" x2="24321" y2="18828"/>
                        <a14:foregroundMark x1="25272" y1="18828" x2="25272" y2="18828"/>
                        <a14:foregroundMark x1="26223" y1="22070" x2="27174" y2="25062"/>
                        <a14:foregroundMark x1="27174" y1="25561" x2="29212" y2="25561"/>
                        <a14:foregroundMark x1="31114" y1="24439" x2="31793" y2="21820"/>
                        <a14:foregroundMark x1="32337" y1="19077" x2="29755" y2="16085"/>
                        <a14:foregroundMark x1="23641" y1="39776" x2="23641" y2="39776"/>
                        <a14:foregroundMark x1="23641" y1="45511" x2="25679" y2="47007"/>
                        <a14:foregroundMark x1="24321" y1="58479" x2="25272" y2="62095"/>
                        <a14:foregroundMark x1="26223" y1="66459" x2="26630" y2="69825"/>
                        <a14:foregroundMark x1="25272" y1="73566" x2="25272" y2="75436"/>
                        <a14:foregroundMark x1="17255" y1="41272" x2="17255" y2="41272"/>
                        <a14:foregroundMark x1="23641" y1="50499" x2="23641" y2="50499"/>
                        <a14:foregroundMark x1="23641" y1="50499" x2="21467" y2="47007"/>
                        <a14:foregroundMark x1="20516" y1="43392" x2="18886" y2="44638"/>
                        <a14:foregroundMark x1="17935" y1="44015" x2="17935" y2="42768"/>
                        <a14:foregroundMark x1="18478" y1="38903" x2="19429" y2="38030"/>
                        <a14:foregroundMark x1="22011" y1="25062" x2="22011" y2="25062"/>
                        <a14:foregroundMark x1="19429" y1="20823" x2="17935" y2="19327"/>
                        <a14:foregroundMark x1="16576" y1="17332" x2="22011" y2="24190"/>
                        <a14:foregroundMark x1="25679" y1="13466" x2="25679" y2="13466"/>
                        <a14:foregroundMark x1="14674" y1="36035" x2="14674" y2="36035"/>
                        <a14:foregroundMark x1="16848" y1="28554" x2="16848" y2="28554"/>
                        <a14:foregroundMark x1="20516" y1="29800" x2="20516" y2="29800"/>
                        <a14:foregroundMark x1="20516" y1="33042" x2="20516" y2="33042"/>
                        <a14:foregroundMark x1="15353" y1="36284" x2="14674" y2="38030"/>
                        <a14:foregroundMark x1="12092" y1="39526" x2="10734" y2="42145"/>
                        <a14:foregroundMark x1="11141" y1="44264" x2="12092" y2="47007"/>
                        <a14:foregroundMark x1="13315" y1="49875" x2="13315" y2="49875"/>
                        <a14:foregroundMark x1="31793" y1="52244" x2="31793" y2="52244"/>
                        <a14:foregroundMark x1="35326" y1="59726" x2="35326" y2="59726"/>
                        <a14:foregroundMark x1="22690" y1="51122" x2="22690" y2="51122"/>
                        <a14:foregroundMark x1="18478" y1="47880" x2="18478" y2="47880"/>
                        <a14:foregroundMark x1="10462" y1="38030" x2="11413" y2="38030"/>
                        <a14:foregroundMark x1="23098" y1="52244" x2="23098" y2="52244"/>
                        <a14:foregroundMark x1="15897" y1="45761" x2="16576" y2="47257"/>
                        <a14:foregroundMark x1="22418" y1="55237" x2="22418" y2="55237"/>
                        <a14:foregroundMark x1="21060" y1="54364" x2="21060" y2="54364"/>
                        <a14:foregroundMark x1="27853" y1="96135" x2="27853" y2="96135"/>
                        <a14:foregroundMark x1="27853" y1="95885" x2="30435" y2="95511"/>
                        <a14:foregroundMark x1="30842" y1="92893" x2="29755" y2="93516"/>
                        <a14:foregroundMark x1="15625" y1="94015" x2="15625" y2="94015"/>
                        <a14:foregroundMark x1="14946" y1="94389" x2="14946" y2="94389"/>
                        <a14:foregroundMark x1="14674" y1="94389" x2="14674" y2="94389"/>
                        <a14:foregroundMark x1="12364" y1="93766" x2="12364" y2="93766"/>
                        <a14:foregroundMark x1="18207" y1="91397" x2="18207" y2="91397"/>
                        <a14:foregroundMark x1="15353" y1="93142" x2="15353" y2="93142"/>
                        <a14:foregroundMark x1="15353" y1="93766" x2="17527" y2="92269"/>
                        <a14:foregroundMark x1="16848" y1="92893" x2="16848" y2="92893"/>
                        <a14:foregroundMark x1="14266" y1="94389" x2="14266" y2="94389"/>
                        <a14:foregroundMark x1="13043" y1="94389" x2="13043" y2="94389"/>
                        <a14:foregroundMark x1="9511" y1="95511" x2="9511" y2="95511"/>
                        <a14:foregroundMark x1="20109" y1="55486" x2="20109" y2="55486"/>
                        <a14:foregroundMark x1="17255" y1="53117" x2="17255" y2="53117"/>
                        <a14:foregroundMark x1="21467" y1="32668" x2="21467" y2="32668"/>
                        <a14:foregroundMark x1="12772" y1="95262" x2="12772" y2="95262"/>
                        <a14:foregroundMark x1="13043" y1="95262" x2="14266" y2="95885"/>
                        <a14:foregroundMark x1="15353" y1="95262" x2="15353" y2="95262"/>
                        <a14:foregroundMark x1="17527" y1="95262" x2="9783" y2="93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99584" y="4986740"/>
            <a:ext cx="5032480" cy="5330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B690A1-68D4-C267-AF27-39D010E1B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42" b="97107" l="9783" r="94973">
                        <a14:foregroundMark x1="66848" y1="25207" x2="66848" y2="25207"/>
                        <a14:foregroundMark x1="76495" y1="38017" x2="76495" y2="38017"/>
                        <a14:foregroundMark x1="76495" y1="38017" x2="78533" y2="38705"/>
                        <a14:foregroundMark x1="78804" y1="38017" x2="78804" y2="33058"/>
                        <a14:foregroundMark x1="78804" y1="28788" x2="78533" y2="21350"/>
                        <a14:foregroundMark x1="78533" y1="20386" x2="78533" y2="17355"/>
                        <a14:foregroundMark x1="78533" y1="16116" x2="77853" y2="11157"/>
                        <a14:foregroundMark x1="77853" y1="10744" x2="77853" y2="10744"/>
                        <a14:foregroundMark x1="79076" y1="8540" x2="82337" y2="7576"/>
                        <a14:foregroundMark x1="83288" y1="7851" x2="86957" y2="8127"/>
                        <a14:foregroundMark x1="89810" y1="8815" x2="90761" y2="9091"/>
                        <a14:foregroundMark x1="93750" y1="10744" x2="93750" y2="10744"/>
                        <a14:foregroundMark x1="93342" y1="14738" x2="94973" y2="20386"/>
                        <a14:foregroundMark x1="77174" y1="5510" x2="77174" y2="5510"/>
                        <a14:foregroundMark x1="80163" y1="2617" x2="80163" y2="2617"/>
                        <a14:foregroundMark x1="83967" y1="29477" x2="83967" y2="29477"/>
                        <a14:foregroundMark x1="85326" y1="34711" x2="86277" y2="37052"/>
                        <a14:foregroundMark x1="84918" y1="93251" x2="84918" y2="93251"/>
                        <a14:foregroundMark x1="82065" y1="97107" x2="82065" y2="97107"/>
                        <a14:foregroundMark x1="73641" y1="90909" x2="73641" y2="90909"/>
                        <a14:foregroundMark x1="76902" y1="56061" x2="76902" y2="56061"/>
                        <a14:foregroundMark x1="80163" y1="30854" x2="82201" y2="62397"/>
                        <a14:foregroundMark x1="82201" y1="62397" x2="74321" y2="58678"/>
                        <a14:backgroundMark x1="28261" y1="38430" x2="28261" y2="3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23" y="5053827"/>
            <a:ext cx="5679858" cy="5314385"/>
          </a:xfrm>
          <a:prstGeom prst="rect">
            <a:avLst/>
          </a:prstGeom>
        </p:spPr>
      </p:pic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1833188A-73B2-7EBE-0524-C840964B3643}"/>
              </a:ext>
            </a:extLst>
          </p:cNvPr>
          <p:cNvSpPr/>
          <p:nvPr/>
        </p:nvSpPr>
        <p:spPr>
          <a:xfrm>
            <a:off x="1541280" y="2059868"/>
            <a:ext cx="5731931" cy="3078357"/>
          </a:xfrm>
          <a:prstGeom prst="wedgeEllipseCallout">
            <a:avLst>
              <a:gd name="adj1" fmla="val -33199"/>
              <a:gd name="adj2" fmla="val 6583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went to the playground with my parents.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A3CA2B8A-C1AE-1461-02AB-4B3973C25EF2}"/>
              </a:ext>
            </a:extLst>
          </p:cNvPr>
          <p:cNvSpPr/>
          <p:nvPr/>
        </p:nvSpPr>
        <p:spPr>
          <a:xfrm>
            <a:off x="8214015" y="2357094"/>
            <a:ext cx="8714050" cy="3078357"/>
          </a:xfrm>
          <a:prstGeom prst="wedgeEllipseCallout">
            <a:avLst>
              <a:gd name="adj1" fmla="val 38976"/>
              <a:gd name="adj2" fmla="val 4834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4E774A-E449-90BF-1926-B9D564AC90B4}"/>
              </a:ext>
            </a:extLst>
          </p:cNvPr>
          <p:cNvSpPr txBox="1"/>
          <p:nvPr/>
        </p:nvSpPr>
        <p:spPr>
          <a:xfrm>
            <a:off x="9144000" y="2912557"/>
            <a:ext cx="7583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didn’t go to the playground. I stayed at home and did my homework.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4CD9B9-E21A-6629-099C-61EBB999C91C}"/>
              </a:ext>
            </a:extLst>
          </p:cNvPr>
          <p:cNvSpPr txBox="1"/>
          <p:nvPr/>
        </p:nvSpPr>
        <p:spPr>
          <a:xfrm>
            <a:off x="5780483" y="6061881"/>
            <a:ext cx="8221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 _________________________</a:t>
            </a:r>
          </a:p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 _________________________</a:t>
            </a:r>
          </a:p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3 _________________________</a:t>
            </a:r>
          </a:p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 _________________________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98F404-1C79-3E44-9C21-52EC0B3BA315}"/>
              </a:ext>
            </a:extLst>
          </p:cNvPr>
          <p:cNvSpPr txBox="1"/>
          <p:nvPr/>
        </p:nvSpPr>
        <p:spPr>
          <a:xfrm>
            <a:off x="7359885" y="5448300"/>
            <a:ext cx="3079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698577" y="1892629"/>
            <a:ext cx="10452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Wrap-up &amp; Assessment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03" y="5302173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DC336-1AF6-02D8-7552-453FFAF030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9" y="4622447"/>
            <a:ext cx="10896600" cy="3546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5380061"/>
            <a:ext cx="7292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  <a:ea typeface="微软雅黑"/>
              </a:rPr>
              <a:t>Let’s play a game !</a:t>
            </a:r>
          </a:p>
        </p:txBody>
      </p:sp>
      <p:pic>
        <p:nvPicPr>
          <p:cNvPr id="693" name="Picture 692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5638800" y="1409439"/>
            <a:ext cx="6708018" cy="3712290"/>
          </a:xfrm>
          <a:prstGeom prst="rect">
            <a:avLst/>
          </a:prstGeom>
        </p:spPr>
      </p:pic>
      <p:sp>
        <p:nvSpPr>
          <p:cNvPr id="695" name="Rectangle 69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347653" y="6422938"/>
            <a:ext cx="95926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6600" b="1" dirty="0">
                <a:solidFill>
                  <a:srgbClr val="FF0000"/>
                </a:solidFill>
                <a:latin typeface="Showcard Gothic" pitchFamily="82" charset="0"/>
                <a:ea typeface="Tahoma" panose="020B0604030504040204" pitchFamily="34" charset="0"/>
                <a:cs typeface="Tahoma" panose="020B0604030504040204" pitchFamily="34" charset="0"/>
              </a:rPr>
              <a:t>secret Gift box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4173C-19B0-830D-1EDC-D8CB6DDBD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92" name="Picture 491">
            <a:extLst>
              <a:ext uri="{FF2B5EF4-FFF2-40B4-BE49-F238E27FC236}">
                <a16:creationId xmlns:a16="http://schemas.microsoft.com/office/drawing/2014/main" id="{1D6ED0CD-6A59-471D-DA11-DC9554777D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881" y="694051"/>
            <a:ext cx="2452418" cy="1682205"/>
          </a:xfrm>
          <a:prstGeom prst="rect">
            <a:avLst/>
          </a:prstGeom>
        </p:spPr>
      </p:pic>
      <p:pic>
        <p:nvPicPr>
          <p:cNvPr id="960" name="Picture 959">
            <a:extLst>
              <a:ext uri="{FF2B5EF4-FFF2-40B4-BE49-F238E27FC236}">
                <a16:creationId xmlns:a16="http://schemas.microsoft.com/office/drawing/2014/main" id="{4595116B-5116-FAE1-EAA1-B1531C3F8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703" y="2349042"/>
            <a:ext cx="1066800" cy="731758"/>
          </a:xfrm>
          <a:prstGeom prst="rect">
            <a:avLst/>
          </a:prstGeom>
        </p:spPr>
      </p:pic>
      <p:pic>
        <p:nvPicPr>
          <p:cNvPr id="5" name="8bit-game-sound-effects-www.tiengdong.com">
            <a:hlinkClick r:id="" action="ppaction://media"/>
            <a:extLst>
              <a:ext uri="{FF2B5EF4-FFF2-40B4-BE49-F238E27FC236}">
                <a16:creationId xmlns:a16="http://schemas.microsoft.com/office/drawing/2014/main" id="{9581BA48-CAEA-C107-3478-0A21A634CE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427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5097439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9477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5780" y="-31066"/>
              <a:ext cx="570097" cy="2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47612" y="1180771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81454">
            <a:off x="4811855" y="6017726"/>
            <a:ext cx="767092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4002053" y="4265811"/>
            <a:ext cx="4036127" cy="6021189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33945-6210-D103-92A9-5E73A5E495F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CF2B5-9FE7-D119-33D2-F2FAFED59760}"/>
              </a:ext>
            </a:extLst>
          </p:cNvPr>
          <p:cNvSpPr txBox="1"/>
          <p:nvPr/>
        </p:nvSpPr>
        <p:spPr>
          <a:xfrm>
            <a:off x="2672859" y="2448922"/>
            <a:ext cx="1266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4</a:t>
            </a:r>
          </a:p>
          <a:p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PERFORMING 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E1F15-15CE-8D27-B5D1-2F9B1628FC50}"/>
              </a:ext>
            </a:extLst>
          </p:cNvPr>
          <p:cNvSpPr txBox="1"/>
          <p:nvPr/>
        </p:nvSpPr>
        <p:spPr>
          <a:xfrm>
            <a:off x="5023447" y="6266293"/>
            <a:ext cx="807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1: Part 4-5-6</a:t>
            </a:r>
          </a:p>
        </p:txBody>
      </p:sp>
      <p:pic>
        <p:nvPicPr>
          <p:cNvPr id="23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D54B02D7-1166-A547-CCF4-598EB46F1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78306" y="4660439"/>
            <a:ext cx="875371" cy="875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759029"/>
            <a:ext cx="18288000" cy="171261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7761992"/>
            <a:ext cx="18288000" cy="171261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1395979"/>
            <a:ext cx="2953769" cy="26154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0" y="627812"/>
            <a:ext cx="3090941" cy="207586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1" y="1395977"/>
            <a:ext cx="2953769" cy="26154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3" y="627810"/>
            <a:ext cx="3090941" cy="207586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12" y="1395977"/>
            <a:ext cx="2953769" cy="2615411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6" y="627810"/>
            <a:ext cx="3090941" cy="2075868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10" y="1395973"/>
            <a:ext cx="2953769" cy="2615411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322" y="627809"/>
            <a:ext cx="3090941" cy="2075868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437" y="1395973"/>
            <a:ext cx="2953769" cy="2615411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49" y="627807"/>
            <a:ext cx="3090941" cy="2075868"/>
          </a:xfrm>
          <a:prstGeom prst="rect">
            <a:avLst/>
          </a:prstGeom>
        </p:spPr>
      </p:pic>
      <p:pic>
        <p:nvPicPr>
          <p:cNvPr id="18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6376370"/>
            <a:ext cx="2953769" cy="2615411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0" y="5608203"/>
            <a:ext cx="3090941" cy="2075868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3" y="6376369"/>
            <a:ext cx="2953769" cy="2615411"/>
          </a:xfrm>
          <a:prstGeom prst="rect">
            <a:avLst/>
          </a:prstGeom>
        </p:spPr>
      </p:pic>
      <p:pic>
        <p:nvPicPr>
          <p:cNvPr id="21" name="Picture 20">
            <a:hlinkClick r:id="rId24" action="ppaction://hlinksldjump"/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24" y="5608202"/>
            <a:ext cx="3090941" cy="2075868"/>
          </a:xfrm>
          <a:prstGeom prst="rect">
            <a:avLst/>
          </a:prstGeom>
        </p:spPr>
      </p:pic>
      <p:pic>
        <p:nvPicPr>
          <p:cNvPr id="22" name="Picture 21">
            <a:hlinkClick r:id="rId27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3" y="6376367"/>
            <a:ext cx="2953769" cy="2615411"/>
          </a:xfrm>
          <a:prstGeom prst="rect">
            <a:avLst/>
          </a:prstGeom>
        </p:spPr>
      </p:pic>
      <p:pic>
        <p:nvPicPr>
          <p:cNvPr id="23" name="Picture 22">
            <a:hlinkClick r:id="rId27" action="ppaction://hlinksldjump"/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34" y="5608200"/>
            <a:ext cx="3090941" cy="2075868"/>
          </a:xfrm>
          <a:prstGeom prst="rect">
            <a:avLst/>
          </a:prstGeom>
        </p:spPr>
      </p:pic>
      <p:pic>
        <p:nvPicPr>
          <p:cNvPr id="24" name="Picture 23">
            <a:hlinkClick r:id="rId30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05" y="6376367"/>
            <a:ext cx="2953769" cy="2615411"/>
          </a:xfrm>
          <a:prstGeom prst="rect">
            <a:avLst/>
          </a:prstGeom>
        </p:spPr>
      </p:pic>
      <p:pic>
        <p:nvPicPr>
          <p:cNvPr id="25" name="Picture 24">
            <a:hlinkClick r:id="rId30" action="ppaction://hlinksldjump"/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316" y="5608200"/>
            <a:ext cx="3090941" cy="2075868"/>
          </a:xfrm>
          <a:prstGeom prst="rect">
            <a:avLst/>
          </a:prstGeom>
        </p:spPr>
      </p:pic>
      <p:pic>
        <p:nvPicPr>
          <p:cNvPr id="26" name="Picture 25">
            <a:hlinkClick r:id="rId33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437" y="6376367"/>
            <a:ext cx="2953769" cy="2615411"/>
          </a:xfrm>
          <a:prstGeom prst="rect">
            <a:avLst/>
          </a:prstGeom>
        </p:spPr>
      </p:pic>
      <p:pic>
        <p:nvPicPr>
          <p:cNvPr id="27" name="Picture 26">
            <a:hlinkClick r:id="rId33" action="ppaction://hlinksldjump"/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49" y="5608200"/>
            <a:ext cx="3090941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463151"/>
            <a:ext cx="9143999" cy="5022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4" y="9463151"/>
            <a:ext cx="9143999" cy="5022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461947"/>
            <a:ext cx="9143999" cy="5022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4" y="4461947"/>
            <a:ext cx="9143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9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7098035" y="9172392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10356-EE55-81F7-64EC-A0D810EB328B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894" y="60465"/>
            <a:ext cx="1613106" cy="773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13616-3A77-067B-1C27-A200B936439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11" y="2971659"/>
            <a:ext cx="1381196" cy="1381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D22DC-A6B1-064D-402C-B411BEDE1C3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38" y="2913034"/>
            <a:ext cx="1381196" cy="1381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910E7-D354-B971-A2D2-1C3E6CC4643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53" y="2913034"/>
            <a:ext cx="1381196" cy="1381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67480-EFA1-DB25-70B0-818B873A64ED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130" y="2881370"/>
            <a:ext cx="1381196" cy="1381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6F63C6-D6E8-62E3-8FB5-9FA4A524455D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148" y="2940145"/>
            <a:ext cx="1381196" cy="13811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F9A518-8163-0E4F-4E9C-8C5FF3C659C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87" y="7855970"/>
            <a:ext cx="1381196" cy="1381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4C013F-3552-4454-6E08-F00AC3BD070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22" y="7921974"/>
            <a:ext cx="1381196" cy="1381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FB7F2A-9122-6EEA-8E56-609C15774F98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80" y="7819765"/>
            <a:ext cx="1381196" cy="1381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8F34ED-7DE1-711C-1A17-8D0B45ABB7F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159" y="7902787"/>
            <a:ext cx="1381196" cy="1381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EDB2F9-47D8-B800-857D-EC0E16A011CC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317" y="7901341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17393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2">
            <a:extLst>
              <a:ext uri="{FF2B5EF4-FFF2-40B4-BE49-F238E27FC236}">
                <a16:creationId xmlns:a16="http://schemas.microsoft.com/office/drawing/2014/main" id="{6A2A715B-B43D-4007-FE00-01C69CB5F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4175968" y="4834910"/>
            <a:ext cx="1441748" cy="183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30100" y="576610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92795" y="8264897"/>
            <a:ext cx="3657495" cy="376469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242439" y="6954764"/>
            <a:ext cx="3466409" cy="1349271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484" y="6407294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4103" y="850006"/>
            <a:ext cx="7379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887F5-CD80-94A2-F553-3742D1812C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8" name="Объект 12">
            <a:extLst>
              <a:ext uri="{FF2B5EF4-FFF2-40B4-BE49-F238E27FC236}">
                <a16:creationId xmlns:a16="http://schemas.microsoft.com/office/drawing/2014/main" id="{B3811C82-B7EA-70F9-BE10-7AABFECA35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41" y="850005"/>
            <a:ext cx="11916043" cy="2340115"/>
          </a:xfrm>
          <a:prstGeom prst="rect">
            <a:avLst/>
          </a:prstGeom>
        </p:spPr>
      </p:pic>
      <p:pic>
        <p:nvPicPr>
          <p:cNvPr id="10" name="Рисунок 36">
            <a:extLst>
              <a:ext uri="{FF2B5EF4-FFF2-40B4-BE49-F238E27FC236}">
                <a16:creationId xmlns:a16="http://schemas.microsoft.com/office/drawing/2014/main" id="{8A08F91B-CC6D-B592-BEB3-0B7A584541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36251"/>
            <a:ext cx="6244001" cy="1785938"/>
          </a:xfrm>
          <a:prstGeom prst="rect">
            <a:avLst/>
          </a:prstGeom>
        </p:spPr>
      </p:pic>
      <p:pic>
        <p:nvPicPr>
          <p:cNvPr id="11" name="Рисунок 36">
            <a:extLst>
              <a:ext uri="{FF2B5EF4-FFF2-40B4-BE49-F238E27FC236}">
                <a16:creationId xmlns:a16="http://schemas.microsoft.com/office/drawing/2014/main" id="{B4A47E9D-6E75-3008-5542-03A731F7A1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1925E-3710-163E-37BA-412BBE6D6194}"/>
              </a:ext>
            </a:extLst>
          </p:cNvPr>
          <p:cNvSpPr txBox="1"/>
          <p:nvPr/>
        </p:nvSpPr>
        <p:spPr>
          <a:xfrm>
            <a:off x="3294351" y="1411401"/>
            <a:ext cx="10937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cap="none" dirty="0">
                <a:solidFill>
                  <a:srgbClr val="C00000"/>
                </a:solidFill>
                <a:latin typeface="Comic Sans MS" panose="030F0702030302020204" pitchFamily="66" charset="0"/>
              </a:rPr>
              <a:t>I ____ to school yesterday.</a:t>
            </a:r>
            <a:endParaRPr lang="en-US" sz="6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EB3D42-E104-5727-95C3-4B2830F5906A}"/>
              </a:ext>
            </a:extLst>
          </p:cNvPr>
          <p:cNvSpPr txBox="1"/>
          <p:nvPr/>
        </p:nvSpPr>
        <p:spPr>
          <a:xfrm>
            <a:off x="2704749" y="4160494"/>
            <a:ext cx="475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8ABEA-A73E-E911-C14A-DC3B7D9DCE20}"/>
              </a:ext>
            </a:extLst>
          </p:cNvPr>
          <p:cNvSpPr txBox="1"/>
          <p:nvPr/>
        </p:nvSpPr>
        <p:spPr>
          <a:xfrm>
            <a:off x="10953711" y="4283561"/>
            <a:ext cx="4935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went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33444AC9-9319-3DFD-1733-99399D5F0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82.8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" y="4791393"/>
            <a:ext cx="660400" cy="660400"/>
          </a:xfrm>
          <a:prstGeom prst="rect">
            <a:avLst/>
          </a:prstGeom>
        </p:spPr>
      </p:pic>
      <p:pic>
        <p:nvPicPr>
          <p:cNvPr id="19" name="oh no">
            <a:hlinkClick r:id="" action="ppaction://media"/>
            <a:extLst>
              <a:ext uri="{FF2B5EF4-FFF2-40B4-BE49-F238E27FC236}">
                <a16:creationId xmlns:a16="http://schemas.microsoft.com/office/drawing/2014/main" id="{7AEA9D7D-791D-8594-046E-078CE75AE9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" end="1363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90600" y="5766101"/>
            <a:ext cx="736600" cy="736600"/>
          </a:xfrm>
          <a:prstGeom prst="rect">
            <a:avLst/>
          </a:prstGeom>
        </p:spPr>
      </p:pic>
      <p:pic>
        <p:nvPicPr>
          <p:cNvPr id="20" name="Рисунок 25">
            <a:extLst>
              <a:ext uri="{FF2B5EF4-FFF2-40B4-BE49-F238E27FC236}">
                <a16:creationId xmlns:a16="http://schemas.microsoft.com/office/drawing/2014/main" id="{4E41B6A6-8267-DD41-2484-BEA3B632D5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4297">
            <a:off x="1104154" y="2292935"/>
            <a:ext cx="1221209" cy="15507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43C248-F98B-DCA3-E744-6B76B413D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9223">
            <a:off x="12475120" y="8616519"/>
            <a:ext cx="1128225" cy="10668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7FD468-F5B7-1CC1-0B4D-1EB7584BB3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68" y="7776684"/>
            <a:ext cx="2349532" cy="2510316"/>
          </a:xfrm>
          <a:prstGeom prst="rect">
            <a:avLst/>
          </a:prstGeom>
        </p:spPr>
      </p:pic>
      <p:pic>
        <p:nvPicPr>
          <p:cNvPr id="23" name="Рисунок 19">
            <a:extLst>
              <a:ext uri="{FF2B5EF4-FFF2-40B4-BE49-F238E27FC236}">
                <a16:creationId xmlns:a16="http://schemas.microsoft.com/office/drawing/2014/main" id="{2803FF9B-65C0-56FE-0BA2-64F3BCD86BC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166" y="2321107"/>
            <a:ext cx="2107846" cy="1904552"/>
          </a:xfrm>
          <a:prstGeom prst="rect">
            <a:avLst/>
          </a:prstGeom>
        </p:spPr>
      </p:pic>
      <p:pic>
        <p:nvPicPr>
          <p:cNvPr id="24" name="Рисунок 18">
            <a:extLst>
              <a:ext uri="{FF2B5EF4-FFF2-40B4-BE49-F238E27FC236}">
                <a16:creationId xmlns:a16="http://schemas.microsoft.com/office/drawing/2014/main" id="{A77EA172-8358-95EC-ECCA-6AB5EC91BE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08" y="6592576"/>
            <a:ext cx="2205990" cy="1960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FF7E9-5E20-07C5-F477-D307ADF674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457" y="8774849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/>
      <p:bldP spid="13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769873" y="5630012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858098" y="8171483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823227" y="6766264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B224E-7BB4-8AC9-F2E7-3F6B2D531A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Объект 12">
            <a:extLst>
              <a:ext uri="{FF2B5EF4-FFF2-40B4-BE49-F238E27FC236}">
                <a16:creationId xmlns:a16="http://schemas.microsoft.com/office/drawing/2014/main" id="{1888E3FC-7BAD-AA22-54CB-F3929B99DE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886895"/>
            <a:ext cx="13868400" cy="2228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FF7C8-1D8D-9FCC-8F98-8A856EB32938}"/>
              </a:ext>
            </a:extLst>
          </p:cNvPr>
          <p:cNvSpPr txBox="1"/>
          <p:nvPr/>
        </p:nvSpPr>
        <p:spPr>
          <a:xfrm>
            <a:off x="1689328" y="1505705"/>
            <a:ext cx="1339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none" dirty="0">
                <a:solidFill>
                  <a:srgbClr val="C00000"/>
                </a:solidFill>
                <a:latin typeface="Comic Sans MS" panose="030F0702030302020204" pitchFamily="66" charset="0"/>
              </a:rPr>
              <a:t>____ Peter visit his grandparents last night?</a:t>
            </a:r>
            <a:endParaRPr lang="en-US" sz="4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36">
            <a:extLst>
              <a:ext uri="{FF2B5EF4-FFF2-40B4-BE49-F238E27FC236}">
                <a16:creationId xmlns:a16="http://schemas.microsoft.com/office/drawing/2014/main" id="{3040645E-388F-F906-54EF-DF2C3F490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77" y="4092618"/>
            <a:ext cx="6244002" cy="1785938"/>
          </a:xfrm>
          <a:prstGeom prst="rect">
            <a:avLst/>
          </a:prstGeom>
        </p:spPr>
      </p:pic>
      <p:pic>
        <p:nvPicPr>
          <p:cNvPr id="10" name="Рисунок 36">
            <a:extLst>
              <a:ext uri="{FF2B5EF4-FFF2-40B4-BE49-F238E27FC236}">
                <a16:creationId xmlns:a16="http://schemas.microsoft.com/office/drawing/2014/main" id="{AC9F6F79-4FA3-8216-434F-D6E84A2CD8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44" y="4017212"/>
            <a:ext cx="6244002" cy="1785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01EA0-77C1-7B2F-5CAE-AA8BC7C1940E}"/>
              </a:ext>
            </a:extLst>
          </p:cNvPr>
          <p:cNvSpPr txBox="1"/>
          <p:nvPr/>
        </p:nvSpPr>
        <p:spPr>
          <a:xfrm>
            <a:off x="2357193" y="4408444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Did</a:t>
            </a:r>
          </a:p>
        </p:txBody>
      </p:sp>
      <p:pic>
        <p:nvPicPr>
          <p:cNvPr id="12" name="Рисунок 36">
            <a:extLst>
              <a:ext uri="{FF2B5EF4-FFF2-40B4-BE49-F238E27FC236}">
                <a16:creationId xmlns:a16="http://schemas.microsoft.com/office/drawing/2014/main" id="{FFA2CF49-7A9C-E9D1-ED18-ABB09E42B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81" y="3967608"/>
            <a:ext cx="6244002" cy="1785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8B37B0-E383-C1E6-0F71-E78205108798}"/>
              </a:ext>
            </a:extLst>
          </p:cNvPr>
          <p:cNvSpPr txBox="1"/>
          <p:nvPr/>
        </p:nvSpPr>
        <p:spPr>
          <a:xfrm>
            <a:off x="9488175" y="4292557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Do</a:t>
            </a:r>
          </a:p>
        </p:txBody>
      </p:sp>
      <p:pic>
        <p:nvPicPr>
          <p:cNvPr id="14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F124B70A-4A2E-20C8-A369-6B9B53897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99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6490" y="4161759"/>
            <a:ext cx="736600" cy="736600"/>
          </a:xfrm>
          <a:prstGeom prst="rect">
            <a:avLst/>
          </a:prstGeom>
        </p:spPr>
      </p:pic>
      <p:pic>
        <p:nvPicPr>
          <p:cNvPr id="15" name="oh no">
            <a:hlinkClick r:id="" action="ppaction://media"/>
            <a:extLst>
              <a:ext uri="{FF2B5EF4-FFF2-40B4-BE49-F238E27FC236}">
                <a16:creationId xmlns:a16="http://schemas.microsoft.com/office/drawing/2014/main" id="{63DB193F-D11B-5087-4F29-D60922E1A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76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6491" y="5199656"/>
            <a:ext cx="736599" cy="736599"/>
          </a:xfrm>
          <a:prstGeom prst="rect">
            <a:avLst/>
          </a:prstGeom>
        </p:spPr>
      </p:pic>
      <p:pic>
        <p:nvPicPr>
          <p:cNvPr id="16" name="Рисунок 35">
            <a:extLst>
              <a:ext uri="{FF2B5EF4-FFF2-40B4-BE49-F238E27FC236}">
                <a16:creationId xmlns:a16="http://schemas.microsoft.com/office/drawing/2014/main" id="{2ED44DB6-F72A-2DD0-2BD1-8FEED1A67C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844" y="2767437"/>
            <a:ext cx="1670752" cy="1606982"/>
          </a:xfrm>
          <a:prstGeom prst="rect">
            <a:avLst/>
          </a:prstGeom>
        </p:spPr>
      </p:pic>
      <p:pic>
        <p:nvPicPr>
          <p:cNvPr id="17" name="Рисунок 34">
            <a:extLst>
              <a:ext uri="{FF2B5EF4-FFF2-40B4-BE49-F238E27FC236}">
                <a16:creationId xmlns:a16="http://schemas.microsoft.com/office/drawing/2014/main" id="{DAC5FCE7-4DC9-1F29-17D4-2B2CC4DBF9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7994">
            <a:off x="11104793" y="9311618"/>
            <a:ext cx="1234169" cy="612148"/>
          </a:xfrm>
          <a:prstGeom prst="rect">
            <a:avLst/>
          </a:prstGeom>
        </p:spPr>
      </p:pic>
      <p:pic>
        <p:nvPicPr>
          <p:cNvPr id="20" name="Рисунок 21">
            <a:extLst>
              <a:ext uri="{FF2B5EF4-FFF2-40B4-BE49-F238E27FC236}">
                <a16:creationId xmlns:a16="http://schemas.microsoft.com/office/drawing/2014/main" id="{FA03B7C6-46BF-D497-FA02-B2CB6F358D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1AE22-5A7B-4988-E8E0-042B615F04C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906" y="8756019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786909" y="5739165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692282" y="8274409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594628" y="7019864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2" y="6291489"/>
            <a:ext cx="231611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756B2-9256-61E3-0FB7-4ABDB0D659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4C4A3747-CE0F-8AF2-395F-E5B028371C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8" name="Рисунок 28">
            <a:extLst>
              <a:ext uri="{FF2B5EF4-FFF2-40B4-BE49-F238E27FC236}">
                <a16:creationId xmlns:a16="http://schemas.microsoft.com/office/drawing/2014/main" id="{A67A81F5-79EF-4A44-1CD4-ED0A9B9370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3933974"/>
            <a:ext cx="2925387" cy="920412"/>
          </a:xfrm>
          <a:prstGeom prst="rect">
            <a:avLst/>
          </a:prstGeom>
        </p:spPr>
      </p:pic>
      <p:pic>
        <p:nvPicPr>
          <p:cNvPr id="10" name="Рисунок 17">
            <a:extLst>
              <a:ext uri="{FF2B5EF4-FFF2-40B4-BE49-F238E27FC236}">
                <a16:creationId xmlns:a16="http://schemas.microsoft.com/office/drawing/2014/main" id="{DED34ACB-EC04-7D99-AA1A-A31D8232F9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224A6DC8-EB35-18DA-7E6F-0C16BFF430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12" name="Объект 12">
            <a:extLst>
              <a:ext uri="{FF2B5EF4-FFF2-40B4-BE49-F238E27FC236}">
                <a16:creationId xmlns:a16="http://schemas.microsoft.com/office/drawing/2014/main" id="{43381280-A2B7-D5E8-D37E-648C326519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46" y="242049"/>
            <a:ext cx="13305554" cy="3509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5BAE2-AC15-5677-60E6-2A9CA84C5539}"/>
              </a:ext>
            </a:extLst>
          </p:cNvPr>
          <p:cNvSpPr txBox="1"/>
          <p:nvPr/>
        </p:nvSpPr>
        <p:spPr>
          <a:xfrm>
            <a:off x="2736496" y="761206"/>
            <a:ext cx="136039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did you do yesterday morning? </a:t>
            </a:r>
            <a:b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en-US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   - I____ chess with my father.</a:t>
            </a:r>
          </a:p>
        </p:txBody>
      </p:sp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5A17C494-C64B-95E9-7AF0-F3C84733B8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E5BB8354-D86E-BBED-C8BC-16A8C70B5D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17" y="3994489"/>
            <a:ext cx="6244002" cy="178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B4D7FF-B013-5C09-AD17-381AB1CAE319}"/>
              </a:ext>
            </a:extLst>
          </p:cNvPr>
          <p:cNvSpPr txBox="1"/>
          <p:nvPr/>
        </p:nvSpPr>
        <p:spPr>
          <a:xfrm>
            <a:off x="3547021" y="4253145"/>
            <a:ext cx="3766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0ECBEB-06FC-B085-32E6-50674016D897}"/>
              </a:ext>
            </a:extLst>
          </p:cNvPr>
          <p:cNvSpPr txBox="1"/>
          <p:nvPr/>
        </p:nvSpPr>
        <p:spPr>
          <a:xfrm>
            <a:off x="10053187" y="4220170"/>
            <a:ext cx="3766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played</a:t>
            </a:r>
          </a:p>
        </p:txBody>
      </p:sp>
      <p:pic>
        <p:nvPicPr>
          <p:cNvPr id="20" name="oh no">
            <a:hlinkClick r:id="" action="ppaction://media"/>
            <a:extLst>
              <a:ext uri="{FF2B5EF4-FFF2-40B4-BE49-F238E27FC236}">
                <a16:creationId xmlns:a16="http://schemas.microsoft.com/office/drawing/2014/main" id="{C342D9C4-43B2-A3F7-7472-D0A59CFF1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5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2460" y="4351635"/>
            <a:ext cx="660400" cy="660400"/>
          </a:xfrm>
          <a:prstGeom prst="rect">
            <a:avLst/>
          </a:prstGeom>
        </p:spPr>
      </p:pic>
      <p:pic>
        <p:nvPicPr>
          <p:cNvPr id="21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8EABDA9D-2D92-F3C0-EC90-12359386EC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86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45318" y="5596983"/>
            <a:ext cx="926115" cy="926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A954D0-AE41-9C3C-0FD3-B677C1BABC7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098" y="8816110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/>
      <p:bldP spid="16" grpId="1"/>
      <p:bldP spid="17" grpId="0"/>
      <p:bldP spid="1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08896" y="571650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824801" y="8197951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25608" y="6834254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44" y="5927375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891" y="6407294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9E7C14-1582-84C3-7565-D590B0D898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6389FA49-1347-5D5D-EDFF-4C928B41F0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5F8E2E3C-A04D-56B9-AACB-AD8BC21B83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33" y="7975891"/>
            <a:ext cx="2349532" cy="2510316"/>
          </a:xfrm>
          <a:prstGeom prst="rect">
            <a:avLst/>
          </a:prstGeom>
        </p:spPr>
      </p:pic>
      <p:pic>
        <p:nvPicPr>
          <p:cNvPr id="6" name="Рисунок 17">
            <a:extLst>
              <a:ext uri="{FF2B5EF4-FFF2-40B4-BE49-F238E27FC236}">
                <a16:creationId xmlns:a16="http://schemas.microsoft.com/office/drawing/2014/main" id="{77512B22-CBDE-0C1E-DD25-A82305835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7F6A0CFD-1982-4CAD-EDAC-CA9FF4D505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18">
            <a:extLst>
              <a:ext uri="{FF2B5EF4-FFF2-40B4-BE49-F238E27FC236}">
                <a16:creationId xmlns:a16="http://schemas.microsoft.com/office/drawing/2014/main" id="{CBB15F2D-BFED-D4F0-0278-DF0437E5B4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12011486" y="7240128"/>
            <a:ext cx="1873465" cy="1665302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FA1C6FE9-82E9-0417-C780-57782F6918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14" y="250836"/>
            <a:ext cx="12968159" cy="350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B27C74-A5D3-FB7B-1B61-4D91EA209170}"/>
              </a:ext>
            </a:extLst>
          </p:cNvPr>
          <p:cNvSpPr txBox="1"/>
          <p:nvPr/>
        </p:nvSpPr>
        <p:spPr>
          <a:xfrm>
            <a:off x="2514600" y="1192361"/>
            <a:ext cx="12617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Did they ___ to the swimming pool yesterday afternoon?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5DF56A80-E65C-4560-B9C6-E3816E0535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848F48D9-C8AC-7E35-CEA0-D61336B793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63" y="4031428"/>
            <a:ext cx="6244002" cy="1785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018827-30A8-30D7-A25A-9B106FF4FE0F}"/>
              </a:ext>
            </a:extLst>
          </p:cNvPr>
          <p:cNvSpPr txBox="1"/>
          <p:nvPr/>
        </p:nvSpPr>
        <p:spPr>
          <a:xfrm>
            <a:off x="3886200" y="4392721"/>
            <a:ext cx="274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87ACD-F914-83CF-E849-1B9DB4C06462}"/>
              </a:ext>
            </a:extLst>
          </p:cNvPr>
          <p:cNvSpPr txBox="1"/>
          <p:nvPr/>
        </p:nvSpPr>
        <p:spPr>
          <a:xfrm>
            <a:off x="10512972" y="4345380"/>
            <a:ext cx="274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went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8004EFC7-3C6D-9937-0DB4-D79EF72B15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38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3154" y="4185496"/>
            <a:ext cx="406400" cy="406400"/>
          </a:xfrm>
          <a:prstGeom prst="rect">
            <a:avLst/>
          </a:prstGeom>
        </p:spPr>
      </p:pic>
      <p:pic>
        <p:nvPicPr>
          <p:cNvPr id="21" name="oh no">
            <a:hlinkClick r:id="" action="ppaction://media"/>
            <a:extLst>
              <a:ext uri="{FF2B5EF4-FFF2-40B4-BE49-F238E27FC236}">
                <a16:creationId xmlns:a16="http://schemas.microsoft.com/office/drawing/2014/main" id="{B4BD7577-CE0D-7A18-4D4E-309FE14A91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7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797687" y="5667524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C534A-A3BC-5880-20CA-3BB48BDE53E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602" y="8819839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3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61915" y="5469710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160589" y="8262146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145391" y="6857821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2" y="6291489"/>
            <a:ext cx="231611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B61A8-C3B8-9889-E3A6-1F2327AD2F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DCCF97F5-3C10-3188-35AC-691EA90DB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EB7350B0-2643-4B33-7E91-C607D5E98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DBE2811C-83BF-F58B-C1C8-3FDB8A11EF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18">
            <a:extLst>
              <a:ext uri="{FF2B5EF4-FFF2-40B4-BE49-F238E27FC236}">
                <a16:creationId xmlns:a16="http://schemas.microsoft.com/office/drawing/2014/main" id="{9F99BEFD-60F8-25C0-66F1-7CFDABED6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988058" y="2421119"/>
            <a:ext cx="1873465" cy="1665302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7F1FCE11-7946-A4D0-8DD8-2DC3A2B612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4" y="241374"/>
            <a:ext cx="13427839" cy="350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D86D01-1FFA-A57C-B926-E8D5BDEF18D0}"/>
              </a:ext>
            </a:extLst>
          </p:cNvPr>
          <p:cNvSpPr txBox="1"/>
          <p:nvPr/>
        </p:nvSpPr>
        <p:spPr>
          <a:xfrm>
            <a:off x="2824433" y="935603"/>
            <a:ext cx="1356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 did your father do yesterday?</a:t>
            </a:r>
            <a:b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en-US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- He ___  the flowers.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72E62F36-DCA3-78B3-F92F-77EA697F75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6C887934-9350-D7C4-5BC1-F627098F74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89" y="3995511"/>
            <a:ext cx="6244002" cy="1785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BE78B2-9C05-ABA2-97AF-43BF3EF9A96F}"/>
              </a:ext>
            </a:extLst>
          </p:cNvPr>
          <p:cNvSpPr txBox="1"/>
          <p:nvPr/>
        </p:nvSpPr>
        <p:spPr>
          <a:xfrm>
            <a:off x="3015979" y="4345207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DA7836-674F-86C9-02B9-DD0686AFF0DF}"/>
              </a:ext>
            </a:extLst>
          </p:cNvPr>
          <p:cNvSpPr txBox="1"/>
          <p:nvPr/>
        </p:nvSpPr>
        <p:spPr>
          <a:xfrm>
            <a:off x="10059619" y="4317683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watered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0958B5A0-22EA-8EAA-751A-182E904E03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9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4225" y="4118948"/>
            <a:ext cx="660400" cy="660400"/>
          </a:xfrm>
          <a:prstGeom prst="rect">
            <a:avLst/>
          </a:prstGeom>
        </p:spPr>
      </p:pic>
      <p:pic>
        <p:nvPicPr>
          <p:cNvPr id="19" name="oh no">
            <a:hlinkClick r:id="" action="ppaction://media"/>
            <a:extLst>
              <a:ext uri="{FF2B5EF4-FFF2-40B4-BE49-F238E27FC236}">
                <a16:creationId xmlns:a16="http://schemas.microsoft.com/office/drawing/2014/main" id="{00CEA45D-C28A-602A-32F9-15D59EBC54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86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9150" y="5343092"/>
            <a:ext cx="765326" cy="7653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7B145-C3DA-6AA3-1EA3-743C33C0D2B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910" y="8802932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7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45970" y="5782158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929835" y="8156454"/>
            <a:ext cx="3657495" cy="376469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926953" y="6718243"/>
            <a:ext cx="3466409" cy="1349271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BDC877-B01A-FFBE-4D2D-C7E2B36F13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6" name="Рисунок 21">
            <a:extLst>
              <a:ext uri="{FF2B5EF4-FFF2-40B4-BE49-F238E27FC236}">
                <a16:creationId xmlns:a16="http://schemas.microsoft.com/office/drawing/2014/main" id="{FE1EAC05-BDC5-A787-7E70-3964705AF0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8" name="Рисунок 17">
            <a:extLst>
              <a:ext uri="{FF2B5EF4-FFF2-40B4-BE49-F238E27FC236}">
                <a16:creationId xmlns:a16="http://schemas.microsoft.com/office/drawing/2014/main" id="{3EAA18AF-A364-709A-649D-9A187A91C0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10" name="Рисунок 14">
            <a:extLst>
              <a:ext uri="{FF2B5EF4-FFF2-40B4-BE49-F238E27FC236}">
                <a16:creationId xmlns:a16="http://schemas.microsoft.com/office/drawing/2014/main" id="{D023712B-0522-2B91-8664-F5341AC1BE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11" name="Рисунок 26">
            <a:extLst>
              <a:ext uri="{FF2B5EF4-FFF2-40B4-BE49-F238E27FC236}">
                <a16:creationId xmlns:a16="http://schemas.microsoft.com/office/drawing/2014/main" id="{7C406097-39F7-4D6C-3550-6C902CB523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2" name="Рисунок 34">
            <a:extLst>
              <a:ext uri="{FF2B5EF4-FFF2-40B4-BE49-F238E27FC236}">
                <a16:creationId xmlns:a16="http://schemas.microsoft.com/office/drawing/2014/main" id="{5F86BE20-F5C1-1C2A-D380-D726F2BEE8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9660645" y="7330089"/>
            <a:ext cx="1701107" cy="843750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34C5067D-F26F-3D57-BF94-CCBB419D16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01" y="647700"/>
            <a:ext cx="14209661" cy="319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DE6607-C570-74C0-D20D-7EFC9C1E47A4}"/>
              </a:ext>
            </a:extLst>
          </p:cNvPr>
          <p:cNvSpPr txBox="1"/>
          <p:nvPr/>
        </p:nvSpPr>
        <p:spPr>
          <a:xfrm>
            <a:off x="2957494" y="1094585"/>
            <a:ext cx="13459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What did you do last week? </a:t>
            </a:r>
            <a:b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en-US" sz="48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- I ___ to the zoo with my friends last week.</a:t>
            </a:r>
          </a:p>
        </p:txBody>
      </p:sp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D30A4E97-E47B-8428-65A2-18652D81F6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23" y="4598183"/>
            <a:ext cx="6244002" cy="1785938"/>
          </a:xfrm>
          <a:prstGeom prst="rect">
            <a:avLst/>
          </a:prstGeom>
        </p:spPr>
      </p:pic>
      <p:pic>
        <p:nvPicPr>
          <p:cNvPr id="16" name="Рисунок 36">
            <a:extLst>
              <a:ext uri="{FF2B5EF4-FFF2-40B4-BE49-F238E27FC236}">
                <a16:creationId xmlns:a16="http://schemas.microsoft.com/office/drawing/2014/main" id="{05F28CDD-DB11-2270-517F-A546BD307D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16" y="4550244"/>
            <a:ext cx="6244002" cy="1785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75D3C1-BE50-9150-DA3C-91AA389450EC}"/>
              </a:ext>
            </a:extLst>
          </p:cNvPr>
          <p:cNvSpPr txBox="1"/>
          <p:nvPr/>
        </p:nvSpPr>
        <p:spPr>
          <a:xfrm>
            <a:off x="2986983" y="4952357"/>
            <a:ext cx="408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B0FDFB-538B-9B02-944B-A569C1DAC30A}"/>
              </a:ext>
            </a:extLst>
          </p:cNvPr>
          <p:cNvSpPr txBox="1"/>
          <p:nvPr/>
        </p:nvSpPr>
        <p:spPr>
          <a:xfrm>
            <a:off x="9723734" y="4952357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going</a:t>
            </a:r>
          </a:p>
        </p:txBody>
      </p:sp>
      <p:pic>
        <p:nvPicPr>
          <p:cNvPr id="20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2FDEA10D-F0EC-FF59-8D83-83529FAF3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4400" y="4960895"/>
            <a:ext cx="557088" cy="557088"/>
          </a:xfrm>
          <a:prstGeom prst="rect">
            <a:avLst/>
          </a:prstGeom>
        </p:spPr>
      </p:pic>
      <p:pic>
        <p:nvPicPr>
          <p:cNvPr id="22" name="oh no">
            <a:hlinkClick r:id="" action="ppaction://media"/>
            <a:extLst>
              <a:ext uri="{FF2B5EF4-FFF2-40B4-BE49-F238E27FC236}">
                <a16:creationId xmlns:a16="http://schemas.microsoft.com/office/drawing/2014/main" id="{54C636FD-FF97-4A5B-9301-964FCE4299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75873" y="5641484"/>
            <a:ext cx="764847" cy="764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044DB-C3F5-8743-8887-4D37BEFE4C8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864" y="8780646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/>
      <p:bldP spid="17" grpId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67537" y="5943599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811832" y="8171484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907374" y="6805136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73B81-BA6F-32AC-25DE-188149FA69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6E4C5908-8E26-4614-BF22-DF31BBE4C6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28">
            <a:extLst>
              <a:ext uri="{FF2B5EF4-FFF2-40B4-BE49-F238E27FC236}">
                <a16:creationId xmlns:a16="http://schemas.microsoft.com/office/drawing/2014/main" id="{C161CE6C-FAEB-8305-838C-71437C0BB5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83294"/>
            <a:ext cx="2925387" cy="920412"/>
          </a:xfrm>
          <a:prstGeom prst="rect">
            <a:avLst/>
          </a:prstGeom>
        </p:spPr>
      </p:pic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FE287955-05E6-C11A-F71B-F6CD2BA358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1D9EA948-DBD5-6594-30AA-C0714CB152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36E22CC9-B2A2-749D-A777-28D7F80D3C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9286420" y="6388137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92FE81C7-ECD2-B754-EA77-06FD73C931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4" y="814349"/>
            <a:ext cx="13542291" cy="2424151"/>
          </a:xfrm>
          <a:prstGeom prst="rect">
            <a:avLst/>
          </a:prstGeom>
        </p:spPr>
      </p:pic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853E81E2-3C79-EA86-ED80-10374CA756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C8C034CC-AF81-CBA3-BEC1-5DBFF36E5A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85" y="3998576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5000A-C62F-9CF9-C000-6B937275467B}"/>
              </a:ext>
            </a:extLst>
          </p:cNvPr>
          <p:cNvSpPr txBox="1"/>
          <p:nvPr/>
        </p:nvSpPr>
        <p:spPr>
          <a:xfrm>
            <a:off x="1819676" y="1639137"/>
            <a:ext cx="13542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none" dirty="0">
                <a:solidFill>
                  <a:srgbClr val="C00000"/>
                </a:solidFill>
                <a:latin typeface="Comic Sans MS" panose="030F0702030302020204" pitchFamily="66" charset="0"/>
              </a:rPr>
              <a:t>Did your grandparents ___ to Italy last summer?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614A8-0652-B9D0-FDB6-282490E7740D}"/>
              </a:ext>
            </a:extLst>
          </p:cNvPr>
          <p:cNvSpPr txBox="1"/>
          <p:nvPr/>
        </p:nvSpPr>
        <p:spPr>
          <a:xfrm>
            <a:off x="2306372" y="4303360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4EEFE-B246-E036-9533-70CF8EBA870F}"/>
              </a:ext>
            </a:extLst>
          </p:cNvPr>
          <p:cNvSpPr txBox="1"/>
          <p:nvPr/>
        </p:nvSpPr>
        <p:spPr>
          <a:xfrm>
            <a:off x="8996219" y="4244954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go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680382BB-721F-BA2B-0AFC-BC18AC4A45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4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61842" y="4980126"/>
            <a:ext cx="736600" cy="73660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32757212-7C9E-95C0-05A1-ABD054574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41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56944" y="6073412"/>
            <a:ext cx="736600" cy="73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A629A0-4289-B075-36AA-C0A239771C9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656" y="8748596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5469" y="580110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990232" y="8289358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791040" y="6925661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3530B-BA93-89F8-51AB-5DD5A35FBB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C7376A91-0675-1B47-B18A-2E3C34E190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28">
            <a:extLst>
              <a:ext uri="{FF2B5EF4-FFF2-40B4-BE49-F238E27FC236}">
                <a16:creationId xmlns:a16="http://schemas.microsoft.com/office/drawing/2014/main" id="{D7528C59-2BE3-26F2-292E-14535F1865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0"/>
            <a:ext cx="2925387" cy="946002"/>
          </a:xfrm>
          <a:prstGeom prst="rect">
            <a:avLst/>
          </a:prstGeom>
        </p:spPr>
      </p:pic>
      <p:pic>
        <p:nvPicPr>
          <p:cNvPr id="8" name="Рисунок 18">
            <a:extLst>
              <a:ext uri="{FF2B5EF4-FFF2-40B4-BE49-F238E27FC236}">
                <a16:creationId xmlns:a16="http://schemas.microsoft.com/office/drawing/2014/main" id="{542B3A0D-AB09-72D6-F50D-1AFD61E66A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12011486" y="7240128"/>
            <a:ext cx="1873465" cy="1665302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682FC771-A81C-4FB9-8B3C-6C171123BE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14717379" y="3502908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E3979E7C-D221-E1D8-08AC-33021C7A3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41" y="236023"/>
            <a:ext cx="11916043" cy="3509514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A643AC57-D9CC-3FDD-3D5D-3D8F7204FE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F4F9D4FF-842A-CF1C-0F6F-CD85F356E9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97" y="3973817"/>
            <a:ext cx="6244002" cy="1785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72C28-A842-75E1-3D89-51506C441DFA}"/>
              </a:ext>
            </a:extLst>
          </p:cNvPr>
          <p:cNvSpPr txBox="1"/>
          <p:nvPr/>
        </p:nvSpPr>
        <p:spPr>
          <a:xfrm>
            <a:off x="3352800" y="783763"/>
            <a:ext cx="109334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none" dirty="0">
                <a:solidFill>
                  <a:srgbClr val="CE225C"/>
                </a:solidFill>
                <a:latin typeface="Comic Sans MS" panose="030F0702030302020204" pitchFamily="66" charset="0"/>
              </a:rPr>
              <a:t>___ you play chess last night?</a:t>
            </a:r>
            <a:endParaRPr lang="en-US" sz="5400" dirty="0">
              <a:solidFill>
                <a:srgbClr val="CE225C"/>
              </a:solidFill>
              <a:latin typeface="Comic Sans MS" panose="030F0702030302020204" pitchFamily="66" charset="0"/>
            </a:endParaRPr>
          </a:p>
          <a:p>
            <a:r>
              <a:rPr lang="en-US" sz="5400" cap="none" dirty="0">
                <a:solidFill>
                  <a:srgbClr val="CE225C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sz="5400" dirty="0">
                <a:solidFill>
                  <a:srgbClr val="CE225C"/>
                </a:solidFill>
                <a:latin typeface="Comic Sans MS" panose="030F0702030302020204" pitchFamily="66" charset="0"/>
              </a:rPr>
              <a:t>    - </a:t>
            </a:r>
            <a:r>
              <a:rPr lang="en-US" sz="5400" cap="none" dirty="0">
                <a:solidFill>
                  <a:srgbClr val="CE225C"/>
                </a:solidFill>
                <a:latin typeface="Comic Sans MS" panose="030F0702030302020204" pitchFamily="66" charset="0"/>
              </a:rPr>
              <a:t>Yes, I did.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BDB37-0E2A-7E04-BF6F-C7AAD5BAB39C}"/>
              </a:ext>
            </a:extLst>
          </p:cNvPr>
          <p:cNvSpPr txBox="1"/>
          <p:nvPr/>
        </p:nvSpPr>
        <p:spPr>
          <a:xfrm>
            <a:off x="1821731" y="4337334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Did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5FC2F6B6-0454-7973-1A90-47FC7FCCD8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62" y="3883020"/>
            <a:ext cx="6244002" cy="178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9EEF5E-2A26-58C4-5FEE-8F16BA65C8BB}"/>
              </a:ext>
            </a:extLst>
          </p:cNvPr>
          <p:cNvSpPr txBox="1"/>
          <p:nvPr/>
        </p:nvSpPr>
        <p:spPr>
          <a:xfrm>
            <a:off x="8704772" y="4220170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Are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B9F4065D-9F78-F881-82E7-641111EBE0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38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7231" y="4569877"/>
            <a:ext cx="736600" cy="73660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F87E372D-BD17-8819-0093-B54533CCDF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72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7231" y="5815983"/>
            <a:ext cx="736600" cy="73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6B783F-3A57-23B4-EAD2-6238094201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42" y="8850505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/>
      <p:bldP spid="12" grpId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48591" y="585716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032681" y="8204141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975628" y="6840445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E719F-8694-E083-2669-6E759EBC67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2CFCCCFD-C173-029B-A03E-5439979B26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17">
            <a:extLst>
              <a:ext uri="{FF2B5EF4-FFF2-40B4-BE49-F238E27FC236}">
                <a16:creationId xmlns:a16="http://schemas.microsoft.com/office/drawing/2014/main" id="{797671E2-B413-EAA0-FD72-05FCD29FBF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6" name="Рисунок 26">
            <a:extLst>
              <a:ext uri="{FF2B5EF4-FFF2-40B4-BE49-F238E27FC236}">
                <a16:creationId xmlns:a16="http://schemas.microsoft.com/office/drawing/2014/main" id="{65B5AC31-2C0F-D1EF-0765-C1DB8CC183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8" name="Рисунок 18">
            <a:extLst>
              <a:ext uri="{FF2B5EF4-FFF2-40B4-BE49-F238E27FC236}">
                <a16:creationId xmlns:a16="http://schemas.microsoft.com/office/drawing/2014/main" id="{60321AAF-FE9F-5ED3-86A2-18634CAC11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11813368" y="7610697"/>
            <a:ext cx="1660040" cy="1475591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C838EE55-5384-984A-A28F-39E533F6AA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3499688" y="8926746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871548F0-42F4-A5FC-9C07-A6DE3EF6A6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98" y="495299"/>
            <a:ext cx="11916043" cy="2790775"/>
          </a:xfrm>
          <a:prstGeom prst="rect">
            <a:avLst/>
          </a:prstGeom>
        </p:spPr>
      </p:pic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BC84CE65-FA74-1B07-FF5F-4AF73AA623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90381F13-9CAA-F094-4ABD-0F63279DE9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85" y="4027946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2D4CE8-047C-A902-8D56-3A7503029701}"/>
              </a:ext>
            </a:extLst>
          </p:cNvPr>
          <p:cNvSpPr txBox="1"/>
          <p:nvPr/>
        </p:nvSpPr>
        <p:spPr>
          <a:xfrm>
            <a:off x="3581400" y="1085907"/>
            <a:ext cx="10475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none" dirty="0">
                <a:solidFill>
                  <a:srgbClr val="C00000"/>
                </a:solidFill>
                <a:latin typeface="Comic Sans MS" panose="030F0702030302020204" pitchFamily="66" charset="0"/>
              </a:rPr>
              <a:t>John and Alex ___ volleyball on the beach last Saturday. </a:t>
            </a:r>
            <a:endParaRPr lang="en-US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28A5F-B3FB-CAA5-83FC-C99703B860C0}"/>
              </a:ext>
            </a:extLst>
          </p:cNvPr>
          <p:cNvSpPr txBox="1"/>
          <p:nvPr/>
        </p:nvSpPr>
        <p:spPr>
          <a:xfrm>
            <a:off x="2883266" y="4348022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D4D13B-D7F9-C710-0CA0-FE29D5319FA9}"/>
              </a:ext>
            </a:extLst>
          </p:cNvPr>
          <p:cNvSpPr txBox="1"/>
          <p:nvPr/>
        </p:nvSpPr>
        <p:spPr>
          <a:xfrm>
            <a:off x="9697772" y="4348022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played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34FA170C-491F-40D4-710B-D09BA09011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7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61721" y="4514380"/>
            <a:ext cx="756972" cy="756972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693B5A81-6F80-C2C4-2B21-1E7DD3C22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66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19889" y="5798783"/>
            <a:ext cx="756972" cy="756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2103B6-9C9D-6F14-28F1-03115655F58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586" y="8698411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8C83B05F-46F4-2BFC-7900-9F3718A4D6D7}"/>
              </a:ext>
            </a:extLst>
          </p:cNvPr>
          <p:cNvSpPr/>
          <p:nvPr/>
        </p:nvSpPr>
        <p:spPr>
          <a:xfrm>
            <a:off x="-5286" y="-31349"/>
            <a:ext cx="18293286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35136" y="507740"/>
            <a:ext cx="10591479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edges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oogle Shape;9001;p134">
            <a:extLst>
              <a:ext uri="{FF2B5EF4-FFF2-40B4-BE49-F238E27FC236}">
                <a16:creationId xmlns:a16="http://schemas.microsoft.com/office/drawing/2014/main" id="{AD3182A1-7CD4-8BB2-6C75-7315528B3FD3}"/>
              </a:ext>
            </a:extLst>
          </p:cNvPr>
          <p:cNvGrpSpPr/>
          <p:nvPr/>
        </p:nvGrpSpPr>
        <p:grpSpPr>
          <a:xfrm rot="16200000">
            <a:off x="6049198" y="-1135213"/>
            <a:ext cx="5187077" cy="13417026"/>
            <a:chOff x="1454807" y="1810421"/>
            <a:chExt cx="1031766" cy="2789030"/>
          </a:xfrm>
        </p:grpSpPr>
        <p:sp>
          <p:nvSpPr>
            <p:cNvPr id="23" name="Google Shape;9002;p134">
              <a:extLst>
                <a:ext uri="{FF2B5EF4-FFF2-40B4-BE49-F238E27FC236}">
                  <a16:creationId xmlns:a16="http://schemas.microsoft.com/office/drawing/2014/main" id="{7B4D045D-5C27-2F4A-5C9B-BC51189303F5}"/>
                </a:ext>
              </a:extLst>
            </p:cNvPr>
            <p:cNvSpPr/>
            <p:nvPr/>
          </p:nvSpPr>
          <p:spPr>
            <a:xfrm>
              <a:off x="1861866" y="2137628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9003;p134">
              <a:extLst>
                <a:ext uri="{FF2B5EF4-FFF2-40B4-BE49-F238E27FC236}">
                  <a16:creationId xmlns:a16="http://schemas.microsoft.com/office/drawing/2014/main" id="{5FAAFB6C-A7DB-1B25-4F96-9ABD8375DAC9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9004;p134">
              <a:extLst>
                <a:ext uri="{FF2B5EF4-FFF2-40B4-BE49-F238E27FC236}">
                  <a16:creationId xmlns:a16="http://schemas.microsoft.com/office/drawing/2014/main" id="{E4BCFA60-A2A9-C481-CA0C-2C25F1F25821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005;p134">
              <a:extLst>
                <a:ext uri="{FF2B5EF4-FFF2-40B4-BE49-F238E27FC236}">
                  <a16:creationId xmlns:a16="http://schemas.microsoft.com/office/drawing/2014/main" id="{4885D701-CBD8-4CAD-B6B7-397F0B46E3F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9006;p134">
              <a:extLst>
                <a:ext uri="{FF2B5EF4-FFF2-40B4-BE49-F238E27FC236}">
                  <a16:creationId xmlns:a16="http://schemas.microsoft.com/office/drawing/2014/main" id="{5097C9A7-1ECB-A31B-3011-53A053E8C9A0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007;p134">
              <a:extLst>
                <a:ext uri="{FF2B5EF4-FFF2-40B4-BE49-F238E27FC236}">
                  <a16:creationId xmlns:a16="http://schemas.microsoft.com/office/drawing/2014/main" id="{974F2601-3FFF-15BE-5E6A-CB739FFB0F7C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008;p134">
              <a:extLst>
                <a:ext uri="{FF2B5EF4-FFF2-40B4-BE49-F238E27FC236}">
                  <a16:creationId xmlns:a16="http://schemas.microsoft.com/office/drawing/2014/main" id="{9903C08B-AE71-9CB2-B827-713A02A808DC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009;p134">
              <a:extLst>
                <a:ext uri="{FF2B5EF4-FFF2-40B4-BE49-F238E27FC236}">
                  <a16:creationId xmlns:a16="http://schemas.microsoft.com/office/drawing/2014/main" id="{B14378BD-3FBE-8191-00A0-18A80061892C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010;p134">
              <a:extLst>
                <a:ext uri="{FF2B5EF4-FFF2-40B4-BE49-F238E27FC236}">
                  <a16:creationId xmlns:a16="http://schemas.microsoft.com/office/drawing/2014/main" id="{178D5B65-3F15-67FD-E7EF-15A252897BE5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011;p134">
              <a:extLst>
                <a:ext uri="{FF2B5EF4-FFF2-40B4-BE49-F238E27FC236}">
                  <a16:creationId xmlns:a16="http://schemas.microsoft.com/office/drawing/2014/main" id="{F3D66CE1-130A-6B0C-6A6F-E3AABB706406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012;p134">
              <a:extLst>
                <a:ext uri="{FF2B5EF4-FFF2-40B4-BE49-F238E27FC236}">
                  <a16:creationId xmlns:a16="http://schemas.microsoft.com/office/drawing/2014/main" id="{0CD960A8-081A-CA69-5D21-79B2987F5795}"/>
                </a:ext>
              </a:extLst>
            </p:cNvPr>
            <p:cNvSpPr/>
            <p:nvPr/>
          </p:nvSpPr>
          <p:spPr>
            <a:xfrm>
              <a:off x="1454807" y="1914730"/>
              <a:ext cx="485400" cy="485400"/>
            </a:xfrm>
            <a:prstGeom prst="ellipse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013;p134">
              <a:extLst>
                <a:ext uri="{FF2B5EF4-FFF2-40B4-BE49-F238E27FC236}">
                  <a16:creationId xmlns:a16="http://schemas.microsoft.com/office/drawing/2014/main" id="{47A2773E-5F92-9494-D7A4-8F2B88AA2535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014;p134">
              <a:extLst>
                <a:ext uri="{FF2B5EF4-FFF2-40B4-BE49-F238E27FC236}">
                  <a16:creationId xmlns:a16="http://schemas.microsoft.com/office/drawing/2014/main" id="{05DEBAA3-2C10-39FB-5A32-4B047569C3AA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015;p134">
              <a:extLst>
                <a:ext uri="{FF2B5EF4-FFF2-40B4-BE49-F238E27FC236}">
                  <a16:creationId xmlns:a16="http://schemas.microsoft.com/office/drawing/2014/main" id="{052A7DCC-6964-63CC-D4AE-8B55F6F6C01A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016;p134">
              <a:extLst>
                <a:ext uri="{FF2B5EF4-FFF2-40B4-BE49-F238E27FC236}">
                  <a16:creationId xmlns:a16="http://schemas.microsoft.com/office/drawing/2014/main" id="{5CBDAAF5-E127-5EF7-4F2E-7C415DE5C77C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9017;p134">
              <a:extLst>
                <a:ext uri="{FF2B5EF4-FFF2-40B4-BE49-F238E27FC236}">
                  <a16:creationId xmlns:a16="http://schemas.microsoft.com/office/drawing/2014/main" id="{86046AE3-4507-47EE-51B4-9EDCF6BC334A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68" name="Google Shape;9018;p134">
                <a:extLst>
                  <a:ext uri="{FF2B5EF4-FFF2-40B4-BE49-F238E27FC236}">
                    <a16:creationId xmlns:a16="http://schemas.microsoft.com/office/drawing/2014/main" id="{4B7E2FBF-6B2D-A5B9-DC81-809DAF357BE2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9019;p134">
                <a:extLst>
                  <a:ext uri="{FF2B5EF4-FFF2-40B4-BE49-F238E27FC236}">
                    <a16:creationId xmlns:a16="http://schemas.microsoft.com/office/drawing/2014/main" id="{31B5E987-A424-34CB-16CC-4EEF64D0EFB1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9020;p134">
                <a:extLst>
                  <a:ext uri="{FF2B5EF4-FFF2-40B4-BE49-F238E27FC236}">
                    <a16:creationId xmlns:a16="http://schemas.microsoft.com/office/drawing/2014/main" id="{D187950A-679C-FA38-E53A-52ABD186908B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9021;p134">
                <a:extLst>
                  <a:ext uri="{FF2B5EF4-FFF2-40B4-BE49-F238E27FC236}">
                    <a16:creationId xmlns:a16="http://schemas.microsoft.com/office/drawing/2014/main" id="{A8DA38A5-FACB-A2B4-975E-E27C9F8EDFB4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9022;p134">
                <a:extLst>
                  <a:ext uri="{FF2B5EF4-FFF2-40B4-BE49-F238E27FC236}">
                    <a16:creationId xmlns:a16="http://schemas.microsoft.com/office/drawing/2014/main" id="{4189A5A7-92C8-9857-327D-C1503FA730B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23;p134">
                <a:extLst>
                  <a:ext uri="{FF2B5EF4-FFF2-40B4-BE49-F238E27FC236}">
                    <a16:creationId xmlns:a16="http://schemas.microsoft.com/office/drawing/2014/main" id="{FB9DC3FE-6047-4F94-635F-981E4B63F301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9024;p134">
              <a:extLst>
                <a:ext uri="{FF2B5EF4-FFF2-40B4-BE49-F238E27FC236}">
                  <a16:creationId xmlns:a16="http://schemas.microsoft.com/office/drawing/2014/main" id="{904358F9-D11E-8BA4-A6B4-2C6DB57EFA47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61" name="Google Shape;9025;p134">
                <a:extLst>
                  <a:ext uri="{FF2B5EF4-FFF2-40B4-BE49-F238E27FC236}">
                    <a16:creationId xmlns:a16="http://schemas.microsoft.com/office/drawing/2014/main" id="{BAC49939-4168-2232-2D21-4369767C08E7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9026;p134">
                <a:extLst>
                  <a:ext uri="{FF2B5EF4-FFF2-40B4-BE49-F238E27FC236}">
                    <a16:creationId xmlns:a16="http://schemas.microsoft.com/office/drawing/2014/main" id="{9B48A435-810D-A77A-4DBC-7C58662575C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9027;p134">
                <a:extLst>
                  <a:ext uri="{FF2B5EF4-FFF2-40B4-BE49-F238E27FC236}">
                    <a16:creationId xmlns:a16="http://schemas.microsoft.com/office/drawing/2014/main" id="{400FD927-FA6E-B04C-6413-772E8C7AC81C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9028;p134">
                <a:extLst>
                  <a:ext uri="{FF2B5EF4-FFF2-40B4-BE49-F238E27FC236}">
                    <a16:creationId xmlns:a16="http://schemas.microsoft.com/office/drawing/2014/main" id="{39FAEF0F-3462-5473-69A4-138A53D9E320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9029;p134">
                <a:extLst>
                  <a:ext uri="{FF2B5EF4-FFF2-40B4-BE49-F238E27FC236}">
                    <a16:creationId xmlns:a16="http://schemas.microsoft.com/office/drawing/2014/main" id="{DDE608BA-C1E2-1BC0-38B9-0E0D7C46B1A5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9030;p134">
                <a:extLst>
                  <a:ext uri="{FF2B5EF4-FFF2-40B4-BE49-F238E27FC236}">
                    <a16:creationId xmlns:a16="http://schemas.microsoft.com/office/drawing/2014/main" id="{7EAA2469-6BFE-C43B-393A-8B4DFD3F6CE1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9031;p134">
                <a:extLst>
                  <a:ext uri="{FF2B5EF4-FFF2-40B4-BE49-F238E27FC236}">
                    <a16:creationId xmlns:a16="http://schemas.microsoft.com/office/drawing/2014/main" id="{65711EF0-0CB2-036C-9BD4-16D78BD66236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" name="Google Shape;9032;p134">
              <a:extLst>
                <a:ext uri="{FF2B5EF4-FFF2-40B4-BE49-F238E27FC236}">
                  <a16:creationId xmlns:a16="http://schemas.microsoft.com/office/drawing/2014/main" id="{1ED47BEB-3FE0-634F-1080-0A281B047714}"/>
                </a:ext>
              </a:extLst>
            </p:cNvPr>
            <p:cNvGrpSpPr/>
            <p:nvPr/>
          </p:nvGrpSpPr>
          <p:grpSpPr>
            <a:xfrm>
              <a:off x="1559054" y="2026334"/>
              <a:ext cx="276882" cy="286316"/>
              <a:chOff x="3610557" y="2780704"/>
              <a:chExt cx="325017" cy="336052"/>
            </a:xfrm>
          </p:grpSpPr>
          <p:sp>
            <p:nvSpPr>
              <p:cNvPr id="58" name="Google Shape;9033;p134">
                <a:extLst>
                  <a:ext uri="{FF2B5EF4-FFF2-40B4-BE49-F238E27FC236}">
                    <a16:creationId xmlns:a16="http://schemas.microsoft.com/office/drawing/2014/main" id="{CBE8A939-52EF-7EBE-558B-2CE627B88157}"/>
                  </a:ext>
                </a:extLst>
              </p:cNvPr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9034;p134">
                <a:extLst>
                  <a:ext uri="{FF2B5EF4-FFF2-40B4-BE49-F238E27FC236}">
                    <a16:creationId xmlns:a16="http://schemas.microsoft.com/office/drawing/2014/main" id="{962E4C1A-5578-AD71-380B-A88ABBC18634}"/>
                  </a:ext>
                </a:extLst>
              </p:cNvPr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9035;p134">
                <a:extLst>
                  <a:ext uri="{FF2B5EF4-FFF2-40B4-BE49-F238E27FC236}">
                    <a16:creationId xmlns:a16="http://schemas.microsoft.com/office/drawing/2014/main" id="{68E0449E-4A67-0078-9892-67EC57151988}"/>
                  </a:ext>
                </a:extLst>
              </p:cNvPr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9036;p134">
              <a:extLst>
                <a:ext uri="{FF2B5EF4-FFF2-40B4-BE49-F238E27FC236}">
                  <a16:creationId xmlns:a16="http://schemas.microsoft.com/office/drawing/2014/main" id="{20FF8CDF-A4E6-A809-CFBC-F49A94DAFA19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49" name="Google Shape;9037;p134">
                <a:extLst>
                  <a:ext uri="{FF2B5EF4-FFF2-40B4-BE49-F238E27FC236}">
                    <a16:creationId xmlns:a16="http://schemas.microsoft.com/office/drawing/2014/main" id="{A804270B-F8EE-7747-DD23-9BCCABAFE4AC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9038;p134">
                <a:extLst>
                  <a:ext uri="{FF2B5EF4-FFF2-40B4-BE49-F238E27FC236}">
                    <a16:creationId xmlns:a16="http://schemas.microsoft.com/office/drawing/2014/main" id="{F2462378-4FC6-9E96-E001-44EBAF49CEE7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9039;p134">
                <a:extLst>
                  <a:ext uri="{FF2B5EF4-FFF2-40B4-BE49-F238E27FC236}">
                    <a16:creationId xmlns:a16="http://schemas.microsoft.com/office/drawing/2014/main" id="{6560B8B7-3FCE-14BB-CCC6-5C3B7B8EB86B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9040;p134">
                <a:extLst>
                  <a:ext uri="{FF2B5EF4-FFF2-40B4-BE49-F238E27FC236}">
                    <a16:creationId xmlns:a16="http://schemas.microsoft.com/office/drawing/2014/main" id="{DEBE3475-D799-5BCD-4869-1A301B9A0EF6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9041;p134">
                <a:extLst>
                  <a:ext uri="{FF2B5EF4-FFF2-40B4-BE49-F238E27FC236}">
                    <a16:creationId xmlns:a16="http://schemas.microsoft.com/office/drawing/2014/main" id="{6BCEE6A4-23BD-5125-40CE-836827890022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9042;p134">
                <a:extLst>
                  <a:ext uri="{FF2B5EF4-FFF2-40B4-BE49-F238E27FC236}">
                    <a16:creationId xmlns:a16="http://schemas.microsoft.com/office/drawing/2014/main" id="{49F67514-733D-7B04-AA64-52009D993E83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9043;p134">
                <a:extLst>
                  <a:ext uri="{FF2B5EF4-FFF2-40B4-BE49-F238E27FC236}">
                    <a16:creationId xmlns:a16="http://schemas.microsoft.com/office/drawing/2014/main" id="{9476FCC1-33E7-1CCF-0D80-C86EF7CB56E0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9044;p134">
                <a:extLst>
                  <a:ext uri="{FF2B5EF4-FFF2-40B4-BE49-F238E27FC236}">
                    <a16:creationId xmlns:a16="http://schemas.microsoft.com/office/drawing/2014/main" id="{4E2DF620-0C40-CA25-EA54-311E25156965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9045;p134">
                <a:extLst>
                  <a:ext uri="{FF2B5EF4-FFF2-40B4-BE49-F238E27FC236}">
                    <a16:creationId xmlns:a16="http://schemas.microsoft.com/office/drawing/2014/main" id="{744D5FB2-9E54-87FF-5D53-86C4D7E677A4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Google Shape;9046;p134">
              <a:extLst>
                <a:ext uri="{FF2B5EF4-FFF2-40B4-BE49-F238E27FC236}">
                  <a16:creationId xmlns:a16="http://schemas.microsoft.com/office/drawing/2014/main" id="{348C1878-9162-44BA-FAA7-1530F154C3C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43" name="Google Shape;9047;p134">
                <a:extLst>
                  <a:ext uri="{FF2B5EF4-FFF2-40B4-BE49-F238E27FC236}">
                    <a16:creationId xmlns:a16="http://schemas.microsoft.com/office/drawing/2014/main" id="{6E2D10EC-FB71-4639-77C6-B49B972CD7CD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9048;p134">
                <a:extLst>
                  <a:ext uri="{FF2B5EF4-FFF2-40B4-BE49-F238E27FC236}">
                    <a16:creationId xmlns:a16="http://schemas.microsoft.com/office/drawing/2014/main" id="{38768E18-D119-723E-6844-0732285A2A45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9049;p134">
                <a:extLst>
                  <a:ext uri="{FF2B5EF4-FFF2-40B4-BE49-F238E27FC236}">
                    <a16:creationId xmlns:a16="http://schemas.microsoft.com/office/drawing/2014/main" id="{1336EB9B-11F5-AFBE-1C8C-A7E563093084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9050;p134">
                <a:extLst>
                  <a:ext uri="{FF2B5EF4-FFF2-40B4-BE49-F238E27FC236}">
                    <a16:creationId xmlns:a16="http://schemas.microsoft.com/office/drawing/2014/main" id="{70B3428A-59F2-7B05-3E39-BDD792C9B323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9051;p134">
                <a:extLst>
                  <a:ext uri="{FF2B5EF4-FFF2-40B4-BE49-F238E27FC236}">
                    <a16:creationId xmlns:a16="http://schemas.microsoft.com/office/drawing/2014/main" id="{CF4613F1-AEE9-D29F-8DAF-6B01AC27240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9052;p134">
                <a:extLst>
                  <a:ext uri="{FF2B5EF4-FFF2-40B4-BE49-F238E27FC236}">
                    <a16:creationId xmlns:a16="http://schemas.microsoft.com/office/drawing/2014/main" id="{A2C4E5BE-9ED1-6F20-DD3E-31D7F0B4CBAB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0E47ED3-3C3B-12BC-E5AE-020ADE740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522" y="2203239"/>
            <a:ext cx="3589034" cy="3340370"/>
          </a:xfrm>
          <a:prstGeom prst="rect">
            <a:avLst/>
          </a:prstGeom>
        </p:spPr>
      </p:pic>
      <p:sp>
        <p:nvSpPr>
          <p:cNvPr id="75" name="Google Shape;5651;p37">
            <a:extLst>
              <a:ext uri="{FF2B5EF4-FFF2-40B4-BE49-F238E27FC236}">
                <a16:creationId xmlns:a16="http://schemas.microsoft.com/office/drawing/2014/main" id="{4CB0D566-4C1B-1EFD-F2E7-78F1D848B8FD}"/>
              </a:ext>
            </a:extLst>
          </p:cNvPr>
          <p:cNvSpPr txBox="1">
            <a:spLocks/>
          </p:cNvSpPr>
          <p:nvPr/>
        </p:nvSpPr>
        <p:spPr>
          <a:xfrm>
            <a:off x="4315768" y="4177935"/>
            <a:ext cx="3839760" cy="116634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Presentation</a:t>
            </a:r>
          </a:p>
        </p:txBody>
      </p:sp>
      <p:sp>
        <p:nvSpPr>
          <p:cNvPr id="76" name="Google Shape;5646;p37">
            <a:extLst>
              <a:ext uri="{FF2B5EF4-FFF2-40B4-BE49-F238E27FC236}">
                <a16:creationId xmlns:a16="http://schemas.microsoft.com/office/drawing/2014/main" id="{0AAC3779-74CD-5DB3-EC71-49DDE128670E}"/>
              </a:ext>
            </a:extLst>
          </p:cNvPr>
          <p:cNvSpPr txBox="1">
            <a:spLocks/>
          </p:cNvSpPr>
          <p:nvPr/>
        </p:nvSpPr>
        <p:spPr>
          <a:xfrm>
            <a:off x="5359261" y="2407079"/>
            <a:ext cx="1453218" cy="81950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02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A69C1A-44C4-788E-4FFA-7F2214AF2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3758" y="2109106"/>
            <a:ext cx="3633170" cy="3341732"/>
          </a:xfrm>
          <a:prstGeom prst="rect">
            <a:avLst/>
          </a:prstGeom>
        </p:spPr>
      </p:pic>
      <p:sp>
        <p:nvSpPr>
          <p:cNvPr id="78" name="Google Shape;5654;p37">
            <a:extLst>
              <a:ext uri="{FF2B5EF4-FFF2-40B4-BE49-F238E27FC236}">
                <a16:creationId xmlns:a16="http://schemas.microsoft.com/office/drawing/2014/main" id="{60515514-42CD-778A-BFFC-1FB3A14AC129}"/>
              </a:ext>
            </a:extLst>
          </p:cNvPr>
          <p:cNvSpPr txBox="1">
            <a:spLocks/>
          </p:cNvSpPr>
          <p:nvPr/>
        </p:nvSpPr>
        <p:spPr>
          <a:xfrm>
            <a:off x="9138714" y="4352890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Production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AE5DB91-70F1-7C12-6498-73569AD77F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428" y="5470368"/>
            <a:ext cx="3429053" cy="3342888"/>
          </a:xfrm>
          <a:prstGeom prst="rect">
            <a:avLst/>
          </a:prstGeom>
        </p:spPr>
      </p:pic>
      <p:sp>
        <p:nvSpPr>
          <p:cNvPr id="80" name="Google Shape;5652;p37">
            <a:extLst>
              <a:ext uri="{FF2B5EF4-FFF2-40B4-BE49-F238E27FC236}">
                <a16:creationId xmlns:a16="http://schemas.microsoft.com/office/drawing/2014/main" id="{3BAC3CBF-C738-80BF-89C6-E3D918F16910}"/>
              </a:ext>
            </a:extLst>
          </p:cNvPr>
          <p:cNvSpPr txBox="1">
            <a:spLocks/>
          </p:cNvSpPr>
          <p:nvPr/>
        </p:nvSpPr>
        <p:spPr>
          <a:xfrm>
            <a:off x="10345272" y="2275963"/>
            <a:ext cx="1462800" cy="87852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04</a:t>
            </a:r>
          </a:p>
        </p:txBody>
      </p:sp>
      <p:sp>
        <p:nvSpPr>
          <p:cNvPr id="81" name="Google Shape;5651;p37">
            <a:extLst>
              <a:ext uri="{FF2B5EF4-FFF2-40B4-BE49-F238E27FC236}">
                <a16:creationId xmlns:a16="http://schemas.microsoft.com/office/drawing/2014/main" id="{EB3949F9-B388-C5C7-0686-2DDD83E907E7}"/>
              </a:ext>
            </a:extLst>
          </p:cNvPr>
          <p:cNvSpPr txBox="1">
            <a:spLocks/>
          </p:cNvSpPr>
          <p:nvPr/>
        </p:nvSpPr>
        <p:spPr>
          <a:xfrm>
            <a:off x="2851429" y="7735189"/>
            <a:ext cx="402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Warm-up</a:t>
            </a:r>
          </a:p>
        </p:txBody>
      </p:sp>
      <p:sp>
        <p:nvSpPr>
          <p:cNvPr id="82" name="Google Shape;5652;p37">
            <a:extLst>
              <a:ext uri="{FF2B5EF4-FFF2-40B4-BE49-F238E27FC236}">
                <a16:creationId xmlns:a16="http://schemas.microsoft.com/office/drawing/2014/main" id="{DAF43E6F-C50B-E00C-3672-58EA857013CE}"/>
              </a:ext>
            </a:extLst>
          </p:cNvPr>
          <p:cNvSpPr txBox="1">
            <a:spLocks/>
          </p:cNvSpPr>
          <p:nvPr/>
        </p:nvSpPr>
        <p:spPr>
          <a:xfrm>
            <a:off x="3076942" y="5413535"/>
            <a:ext cx="1462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5250" b="1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57EB246-57B0-71A9-93E5-1C393416F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670" y="5364039"/>
            <a:ext cx="3606903" cy="3296051"/>
          </a:xfrm>
          <a:prstGeom prst="rect">
            <a:avLst/>
          </a:prstGeom>
        </p:spPr>
      </p:pic>
      <p:sp>
        <p:nvSpPr>
          <p:cNvPr id="84" name="Google Shape;5645;p37">
            <a:extLst>
              <a:ext uri="{FF2B5EF4-FFF2-40B4-BE49-F238E27FC236}">
                <a16:creationId xmlns:a16="http://schemas.microsoft.com/office/drawing/2014/main" id="{D0CB5A29-9790-A487-ADBD-E65CA54E9AAF}"/>
              </a:ext>
            </a:extLst>
          </p:cNvPr>
          <p:cNvSpPr txBox="1">
            <a:spLocks/>
          </p:cNvSpPr>
          <p:nvPr/>
        </p:nvSpPr>
        <p:spPr>
          <a:xfrm>
            <a:off x="6650667" y="7596062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Practice</a:t>
            </a:r>
          </a:p>
        </p:txBody>
      </p:sp>
      <p:sp>
        <p:nvSpPr>
          <p:cNvPr id="87" name="Google Shape;5655;p37">
            <a:extLst>
              <a:ext uri="{FF2B5EF4-FFF2-40B4-BE49-F238E27FC236}">
                <a16:creationId xmlns:a16="http://schemas.microsoft.com/office/drawing/2014/main" id="{DB3C213D-A808-0F2D-51C9-89292FCF07DF}"/>
              </a:ext>
            </a:extLst>
          </p:cNvPr>
          <p:cNvSpPr txBox="1">
            <a:spLocks/>
          </p:cNvSpPr>
          <p:nvPr/>
        </p:nvSpPr>
        <p:spPr>
          <a:xfrm>
            <a:off x="7902606" y="5243244"/>
            <a:ext cx="1504608" cy="1014893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03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6573F95-3CC9-AE1F-B18A-2BFB169A13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46752" y="5420245"/>
            <a:ext cx="3504498" cy="3262251"/>
          </a:xfrm>
          <a:prstGeom prst="rect">
            <a:avLst/>
          </a:prstGeom>
        </p:spPr>
      </p:pic>
      <p:sp>
        <p:nvSpPr>
          <p:cNvPr id="89" name="Google Shape;5660;p37">
            <a:extLst>
              <a:ext uri="{FF2B5EF4-FFF2-40B4-BE49-F238E27FC236}">
                <a16:creationId xmlns:a16="http://schemas.microsoft.com/office/drawing/2014/main" id="{081C50DE-AD1C-9B87-BD03-2AB0B782F0C0}"/>
              </a:ext>
            </a:extLst>
          </p:cNvPr>
          <p:cNvSpPr txBox="1">
            <a:spLocks/>
          </p:cNvSpPr>
          <p:nvPr/>
        </p:nvSpPr>
        <p:spPr>
          <a:xfrm>
            <a:off x="11651170" y="7557337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Wrap–up &amp; Assessment</a:t>
            </a:r>
          </a:p>
        </p:txBody>
      </p:sp>
      <p:sp>
        <p:nvSpPr>
          <p:cNvPr id="90" name="Google Shape;5658;p37">
            <a:extLst>
              <a:ext uri="{FF2B5EF4-FFF2-40B4-BE49-F238E27FC236}">
                <a16:creationId xmlns:a16="http://schemas.microsoft.com/office/drawing/2014/main" id="{A7C6C69C-0678-3614-72B8-1D5336B6F9ED}"/>
              </a:ext>
            </a:extLst>
          </p:cNvPr>
          <p:cNvSpPr txBox="1">
            <a:spLocks/>
          </p:cNvSpPr>
          <p:nvPr/>
        </p:nvSpPr>
        <p:spPr>
          <a:xfrm>
            <a:off x="12846132" y="5328768"/>
            <a:ext cx="14628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05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8642F04-D1DE-2A92-54E5-4EF44F2E1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68095">
            <a:off x="14161297" y="7697422"/>
            <a:ext cx="4523021" cy="25215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57AEBC2-7373-E460-B846-8228A15038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2" y="3340304"/>
            <a:ext cx="3394349" cy="658104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4CAA0BB-42A2-70ED-0249-C7A10870C3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8178" y="214000"/>
            <a:ext cx="2144903" cy="1028441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30A50EBD-5E08-6A3A-F110-37688F2A9C34}"/>
              </a:ext>
            </a:extLst>
          </p:cNvPr>
          <p:cNvSpPr/>
          <p:nvPr/>
        </p:nvSpPr>
        <p:spPr>
          <a:xfrm>
            <a:off x="7043804" y="9194345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22B17BA-C2DA-381B-ACF7-AEB890D81B48}"/>
              </a:ext>
            </a:extLst>
          </p:cNvPr>
          <p:cNvSpPr/>
          <p:nvPr/>
        </p:nvSpPr>
        <p:spPr>
          <a:xfrm>
            <a:off x="2165158" y="1794273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44057A1-93E9-113B-E03A-7F18084A921C}"/>
              </a:ext>
            </a:extLst>
          </p:cNvPr>
          <p:cNvSpPr/>
          <p:nvPr/>
        </p:nvSpPr>
        <p:spPr>
          <a:xfrm rot="-2449221">
            <a:off x="7832438" y="67167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A455D5D4-E91B-CA88-B36F-4B01C7FAFD57}"/>
              </a:ext>
            </a:extLst>
          </p:cNvPr>
          <p:cNvSpPr/>
          <p:nvPr/>
        </p:nvSpPr>
        <p:spPr>
          <a:xfrm rot="5400000" flipH="1" flipV="1">
            <a:off x="16575166" y="171587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9612C8F-0F99-CB89-3C62-6FD503CD7342}"/>
              </a:ext>
            </a:extLst>
          </p:cNvPr>
          <p:cNvSpPr/>
          <p:nvPr/>
        </p:nvSpPr>
        <p:spPr>
          <a:xfrm flipH="1" flipV="1">
            <a:off x="2866591" y="755733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1C4A4B4-E300-93A6-8D3E-FA64FEBEED39}"/>
              </a:ext>
            </a:extLst>
          </p:cNvPr>
          <p:cNvSpPr/>
          <p:nvPr/>
        </p:nvSpPr>
        <p:spPr>
          <a:xfrm>
            <a:off x="16076645" y="5143500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E521BDE-526D-4687-6D4B-0802C35CB164}"/>
              </a:ext>
            </a:extLst>
          </p:cNvPr>
          <p:cNvSpPr/>
          <p:nvPr/>
        </p:nvSpPr>
        <p:spPr>
          <a:xfrm rot="-9939157">
            <a:off x="9558396" y="8508019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FAE1EF9-4AA3-4879-AF42-31D59612125A}"/>
              </a:ext>
            </a:extLst>
          </p:cNvPr>
          <p:cNvSpPr/>
          <p:nvPr/>
        </p:nvSpPr>
        <p:spPr>
          <a:xfrm rot="-9939157">
            <a:off x="9703981" y="-184906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9812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070032" y="8184166"/>
            <a:ext cx="3657495" cy="37646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165575" y="6778947"/>
            <a:ext cx="3466409" cy="134927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636BA-D583-BFF7-6D99-54F1032348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EA5FDAD6-2200-64EF-34E2-9754DD56A6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28">
            <a:extLst>
              <a:ext uri="{FF2B5EF4-FFF2-40B4-BE49-F238E27FC236}">
                <a16:creationId xmlns:a16="http://schemas.microsoft.com/office/drawing/2014/main" id="{D089055F-28CD-03E5-DAE6-84D100B3ED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683" y="8626180"/>
            <a:ext cx="2925387" cy="920412"/>
          </a:xfrm>
          <a:prstGeom prst="rect">
            <a:avLst/>
          </a:prstGeom>
        </p:spPr>
      </p:pic>
      <p:pic>
        <p:nvPicPr>
          <p:cNvPr id="8" name="Рисунок 34">
            <a:extLst>
              <a:ext uri="{FF2B5EF4-FFF2-40B4-BE49-F238E27FC236}">
                <a16:creationId xmlns:a16="http://schemas.microsoft.com/office/drawing/2014/main" id="{E01AD0C3-5D61-73AE-E7DF-3EA22C6129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14717379" y="3502908"/>
            <a:ext cx="1701107" cy="843750"/>
          </a:xfrm>
          <a:prstGeom prst="rect">
            <a:avLst/>
          </a:prstGeom>
        </p:spPr>
      </p:pic>
      <p:pic>
        <p:nvPicPr>
          <p:cNvPr id="10" name="Объект 12">
            <a:extLst>
              <a:ext uri="{FF2B5EF4-FFF2-40B4-BE49-F238E27FC236}">
                <a16:creationId xmlns:a16="http://schemas.microsoft.com/office/drawing/2014/main" id="{3824734D-DD55-74DB-373B-EFE5018FA8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40408"/>
            <a:ext cx="12967055" cy="2351402"/>
          </a:xfrm>
          <a:prstGeom prst="rect">
            <a:avLst/>
          </a:prstGeom>
        </p:spPr>
      </p:pic>
      <p:pic>
        <p:nvPicPr>
          <p:cNvPr id="11" name="Рисунок 36">
            <a:extLst>
              <a:ext uri="{FF2B5EF4-FFF2-40B4-BE49-F238E27FC236}">
                <a16:creationId xmlns:a16="http://schemas.microsoft.com/office/drawing/2014/main" id="{CFB9AE1C-D184-7DFD-CD52-C8A7280947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2" name="Рисунок 36">
            <a:extLst>
              <a:ext uri="{FF2B5EF4-FFF2-40B4-BE49-F238E27FC236}">
                <a16:creationId xmlns:a16="http://schemas.microsoft.com/office/drawing/2014/main" id="{4F792F5E-8687-28DE-2684-4CE58EE3BE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78" y="4043916"/>
            <a:ext cx="6244002" cy="1785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B8054-325C-D827-11E1-EAD686C59F73}"/>
              </a:ext>
            </a:extLst>
          </p:cNvPr>
          <p:cNvSpPr txBox="1"/>
          <p:nvPr/>
        </p:nvSpPr>
        <p:spPr>
          <a:xfrm>
            <a:off x="3034945" y="1409616"/>
            <a:ext cx="12667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They _______ the bus yesterday.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5B79B-6EF3-B50B-5CCB-68A57A2CB8A5}"/>
              </a:ext>
            </a:extLst>
          </p:cNvPr>
          <p:cNvSpPr txBox="1"/>
          <p:nvPr/>
        </p:nvSpPr>
        <p:spPr>
          <a:xfrm>
            <a:off x="2959091" y="4399519"/>
            <a:ext cx="446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don’t catch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FF60F-F311-118D-C14E-EB5AF31A0991}"/>
              </a:ext>
            </a:extLst>
          </p:cNvPr>
          <p:cNvSpPr txBox="1"/>
          <p:nvPr/>
        </p:nvSpPr>
        <p:spPr>
          <a:xfrm>
            <a:off x="9875772" y="4320828"/>
            <a:ext cx="446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didn’t catch</a:t>
            </a:r>
          </a:p>
        </p:txBody>
      </p:sp>
      <p:pic>
        <p:nvPicPr>
          <p:cNvPr id="15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B38F9BBC-5023-A28B-7E93-3437A59A47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2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43000" y="4691082"/>
            <a:ext cx="631767" cy="631767"/>
          </a:xfrm>
          <a:prstGeom prst="rect">
            <a:avLst/>
          </a:prstGeom>
        </p:spPr>
      </p:pic>
      <p:pic>
        <p:nvPicPr>
          <p:cNvPr id="16" name="oh no">
            <a:hlinkClick r:id="" action="ppaction://media"/>
            <a:extLst>
              <a:ext uri="{FF2B5EF4-FFF2-40B4-BE49-F238E27FC236}">
                <a16:creationId xmlns:a16="http://schemas.microsoft.com/office/drawing/2014/main" id="{BE5DC8A2-09DA-9F5E-E309-2A7CF1D9B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6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43000" y="5640715"/>
            <a:ext cx="631767" cy="6317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EC5523-6FAB-71B6-689F-82501A3368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27" y="8817791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5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6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/>
      <p:bldP spid="13" grpId="1"/>
      <p:bldP spid="14" grpId="0"/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8989" y="2525773"/>
            <a:ext cx="10579717" cy="4768321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366009" y="2928978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10: Performing arts</a:t>
            </a:r>
            <a:b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1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16933" y="4928526"/>
            <a:ext cx="3560932" cy="5358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CC238DA3-8C85-5A5A-829E-257CB9D2F43A}"/>
              </a:ext>
            </a:extLst>
          </p:cNvPr>
          <p:cNvGrpSpPr/>
          <p:nvPr/>
        </p:nvGrpSpPr>
        <p:grpSpPr>
          <a:xfrm>
            <a:off x="-143934" y="-304006"/>
            <a:ext cx="18889133" cy="2552246"/>
            <a:chOff x="-118944" y="-57150"/>
            <a:chExt cx="4935537" cy="1182483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A384AC20-2E8D-47BF-BD8D-04EE1156D93D}"/>
                </a:ext>
              </a:extLst>
            </p:cNvPr>
            <p:cNvSpPr/>
            <p:nvPr/>
          </p:nvSpPr>
          <p:spPr>
            <a:xfrm>
              <a:off x="-118944" y="0"/>
              <a:ext cx="4816592" cy="1125333"/>
            </a:xfrm>
            <a:custGeom>
              <a:avLst/>
              <a:gdLst/>
              <a:ahLst/>
              <a:cxnLst/>
              <a:rect l="l" t="t" r="r" b="b"/>
              <a:pathLst>
                <a:path w="4816592" h="1125333">
                  <a:moveTo>
                    <a:pt x="0" y="0"/>
                  </a:moveTo>
                  <a:lnTo>
                    <a:pt x="4816592" y="0"/>
                  </a:lnTo>
                  <a:lnTo>
                    <a:pt x="4816592" y="1125333"/>
                  </a:lnTo>
                  <a:lnTo>
                    <a:pt x="0" y="1125333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23761340-3CC1-17EF-09B9-841C9E26C64C}"/>
                </a:ext>
              </a:extLst>
            </p:cNvPr>
            <p:cNvSpPr txBox="1"/>
            <p:nvPr/>
          </p:nvSpPr>
          <p:spPr>
            <a:xfrm>
              <a:off x="0" y="-57150"/>
              <a:ext cx="4816593" cy="118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291037" y="1069931"/>
            <a:ext cx="10579718" cy="9231381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"/>
                <a:ea typeface="+mn-ea"/>
                <a:cs typeface="+mn-cs"/>
              </a:rPr>
              <a:t>Wrap-</a:t>
            </a:r>
            <a:r>
              <a:rPr lang="en-US" sz="11045" b="1" spc="1093" dirty="0">
                <a:solidFill>
                  <a:schemeClr val="bg1"/>
                </a:solidFill>
                <a:latin typeface="Comic Sans"/>
              </a:rPr>
              <a:t>u</a:t>
            </a: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"/>
                <a:ea typeface="+mn-ea"/>
                <a:cs typeface="+mn-cs"/>
              </a:rPr>
              <a:t>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9393409" y="1409885"/>
            <a:ext cx="618428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advert, autograph, director, film studio, make-up, set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7C2AEF-46FF-6B85-DE99-652C513BFEAF}"/>
              </a:ext>
            </a:extLst>
          </p:cNvPr>
          <p:cNvSpPr txBox="1"/>
          <p:nvPr/>
        </p:nvSpPr>
        <p:spPr>
          <a:xfrm>
            <a:off x="8584226" y="3750387"/>
            <a:ext cx="7993340" cy="55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Grammar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Positive form:   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+ V (past form) + … 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Negative form:  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+ didn’t + infini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tive 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+ … 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Question form: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Did + S + infinitive Verb + …?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Yes, S + did. 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No, S + didn’t.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C544B63-74B6-BDE7-291D-DEA0DB700664}"/>
              </a:ext>
            </a:extLst>
          </p:cNvPr>
          <p:cNvSpPr/>
          <p:nvPr/>
        </p:nvSpPr>
        <p:spPr>
          <a:xfrm rot="918116">
            <a:off x="6271438" y="8347045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7FB6597-5DEC-7BF5-1357-33BF61699F46}"/>
              </a:ext>
            </a:extLst>
          </p:cNvPr>
          <p:cNvSpPr/>
          <p:nvPr/>
        </p:nvSpPr>
        <p:spPr>
          <a:xfrm>
            <a:off x="7200455" y="356507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115603" y="3477310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81FD35D-938D-2156-C366-3F2ED0DAC851}"/>
              </a:ext>
            </a:extLst>
          </p:cNvPr>
          <p:cNvSpPr/>
          <p:nvPr/>
        </p:nvSpPr>
        <p:spPr>
          <a:xfrm rot="-469767">
            <a:off x="2174131" y="9504712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4" y="0"/>
                </a:lnTo>
                <a:lnTo>
                  <a:pt x="745474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097" y="-10529"/>
            <a:ext cx="2144903" cy="102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182449" y="8403133"/>
            <a:ext cx="3195907" cy="1181737"/>
            <a:chOff x="0" y="0"/>
            <a:chExt cx="952313" cy="352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313" cy="352133"/>
            </a:xfrm>
            <a:custGeom>
              <a:avLst/>
              <a:gdLst/>
              <a:ahLst/>
              <a:cxnLst/>
              <a:rect l="l" t="t" r="r" b="b"/>
              <a:pathLst>
                <a:path w="952313" h="352133">
                  <a:moveTo>
                    <a:pt x="476156" y="0"/>
                  </a:moveTo>
                  <a:cubicBezTo>
                    <a:pt x="213182" y="0"/>
                    <a:pt x="0" y="78828"/>
                    <a:pt x="0" y="176066"/>
                  </a:cubicBezTo>
                  <a:cubicBezTo>
                    <a:pt x="0" y="273305"/>
                    <a:pt x="213182" y="352133"/>
                    <a:pt x="476156" y="352133"/>
                  </a:cubicBezTo>
                  <a:cubicBezTo>
                    <a:pt x="739130" y="352133"/>
                    <a:pt x="952313" y="273305"/>
                    <a:pt x="952313" y="176066"/>
                  </a:cubicBezTo>
                  <a:cubicBezTo>
                    <a:pt x="952313" y="78828"/>
                    <a:pt x="739130" y="0"/>
                    <a:pt x="476156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279" y="-24138"/>
              <a:ext cx="773754" cy="34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9787" y="1205165"/>
            <a:ext cx="5605289" cy="8070442"/>
          </a:xfrm>
          <a:custGeom>
            <a:avLst/>
            <a:gdLst/>
            <a:ahLst/>
            <a:cxnLst/>
            <a:rect l="l" t="t" r="r" b="b"/>
            <a:pathLst>
              <a:path w="5605289" h="8070442">
                <a:moveTo>
                  <a:pt x="0" y="0"/>
                </a:moveTo>
                <a:lnTo>
                  <a:pt x="5605289" y="0"/>
                </a:lnTo>
                <a:lnTo>
                  <a:pt x="5605289" y="8070442"/>
                </a:lnTo>
                <a:lnTo>
                  <a:pt x="0" y="8070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 flipH="1" flipV="1">
            <a:off x="644558" y="-95483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 flipV="1">
            <a:off x="16139683" y="4861889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686742">
            <a:off x="5141099" y="922937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799791">
            <a:off x="13457071" y="-247956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371487" y="2840284"/>
            <a:ext cx="10887813" cy="235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9"/>
              </a:lnSpc>
              <a:spcBef>
                <a:spcPct val="0"/>
              </a:spcBef>
            </a:pPr>
            <a:r>
              <a:rPr lang="en-US" sz="13849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1487" y="5472954"/>
            <a:ext cx="1088781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</a:pPr>
            <a:r>
              <a:rPr lang="en-US" sz="4999" b="1" i="1" spc="639" dirty="0">
                <a:solidFill>
                  <a:srgbClr val="FFBB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for your attention</a:t>
            </a:r>
          </a:p>
        </p:txBody>
      </p:sp>
      <p:sp>
        <p:nvSpPr>
          <p:cNvPr id="13" name="Freeform 13"/>
          <p:cNvSpPr/>
          <p:nvPr/>
        </p:nvSpPr>
        <p:spPr>
          <a:xfrm rot="1757719">
            <a:off x="16118610" y="3009034"/>
            <a:ext cx="1077171" cy="873855"/>
          </a:xfrm>
          <a:custGeom>
            <a:avLst/>
            <a:gdLst/>
            <a:ahLst/>
            <a:cxnLst/>
            <a:rect l="l" t="t" r="r" b="b"/>
            <a:pathLst>
              <a:path w="1077171" h="873855">
                <a:moveTo>
                  <a:pt x="0" y="0"/>
                </a:moveTo>
                <a:lnTo>
                  <a:pt x="1077171" y="0"/>
                </a:lnTo>
                <a:lnTo>
                  <a:pt x="1077171" y="873855"/>
                </a:lnTo>
                <a:lnTo>
                  <a:pt x="0" y="87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918116">
            <a:off x="9981301" y="1064719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451011" y="7101528"/>
            <a:ext cx="1066026" cy="722233"/>
          </a:xfrm>
          <a:custGeom>
            <a:avLst/>
            <a:gdLst/>
            <a:ahLst/>
            <a:cxnLst/>
            <a:rect l="l" t="t" r="r" b="b"/>
            <a:pathLst>
              <a:path w="1066026" h="722233">
                <a:moveTo>
                  <a:pt x="0" y="0"/>
                </a:moveTo>
                <a:lnTo>
                  <a:pt x="1066026" y="0"/>
                </a:lnTo>
                <a:lnTo>
                  <a:pt x="1066026" y="722233"/>
                </a:lnTo>
                <a:lnTo>
                  <a:pt x="0" y="722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014525" y="886999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70" y="0"/>
                </a:lnTo>
                <a:lnTo>
                  <a:pt x="792970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499A0-10B6-6B70-7767-1797B2D57D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F6F5E9"/>
                </a:solidFill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4381830" y="2581429"/>
            <a:ext cx="9056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1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25" y="5444770"/>
            <a:ext cx="5610284" cy="5610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02805" y="-86107"/>
            <a:ext cx="10521595" cy="10459214"/>
          </a:xfrm>
          <a:custGeom>
            <a:avLst/>
            <a:gdLst/>
            <a:ahLst/>
            <a:cxnLst/>
            <a:rect l="l" t="t" r="r" b="b"/>
            <a:pathLst>
              <a:path w="10521595" h="10459214">
                <a:moveTo>
                  <a:pt x="0" y="0"/>
                </a:moveTo>
                <a:lnTo>
                  <a:pt x="10521594" y="0"/>
                </a:lnTo>
                <a:lnTo>
                  <a:pt x="10521594" y="10459214"/>
                </a:lnTo>
                <a:lnTo>
                  <a:pt x="0" y="10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16919" y="3825336"/>
            <a:ext cx="13099161" cy="396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-57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Berthold Block"/>
                <a:cs typeface="Berthold Block"/>
                <a:sym typeface="Berthold Block"/>
              </a:rPr>
              <a:t>THE MEMORY </a:t>
            </a:r>
          </a:p>
          <a:p>
            <a:pPr marL="0" marR="0" lvl="0" indent="0" algn="ctr" defTabSz="914400" rtl="0" eaLnBrk="1" fontAlgn="auto" latinLnBrk="0" hangingPunct="1">
              <a:lnSpc>
                <a:spcPts val="1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-57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Berthold Block"/>
                <a:cs typeface="Berthold Block"/>
                <a:sym typeface="Berthold Block"/>
              </a:rPr>
              <a:t>GAME</a:t>
            </a:r>
          </a:p>
        </p:txBody>
      </p:sp>
      <p:sp>
        <p:nvSpPr>
          <p:cNvPr id="4" name="Freeform 4"/>
          <p:cNvSpPr/>
          <p:nvPr/>
        </p:nvSpPr>
        <p:spPr>
          <a:xfrm rot="-1772464">
            <a:off x="14157109" y="5419903"/>
            <a:ext cx="3644866" cy="5234996"/>
          </a:xfrm>
          <a:custGeom>
            <a:avLst/>
            <a:gdLst/>
            <a:ahLst/>
            <a:cxnLst/>
            <a:rect l="l" t="t" r="r" b="b"/>
            <a:pathLst>
              <a:path w="3644866" h="5234996">
                <a:moveTo>
                  <a:pt x="0" y="0"/>
                </a:moveTo>
                <a:lnTo>
                  <a:pt x="3644866" y="0"/>
                </a:lnTo>
                <a:lnTo>
                  <a:pt x="3644866" y="5234996"/>
                </a:lnTo>
                <a:lnTo>
                  <a:pt x="0" y="5234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728001">
            <a:off x="-515335" y="6007821"/>
            <a:ext cx="4423519" cy="4687173"/>
          </a:xfrm>
          <a:custGeom>
            <a:avLst/>
            <a:gdLst/>
            <a:ahLst/>
            <a:cxnLst/>
            <a:rect l="l" t="t" r="r" b="b"/>
            <a:pathLst>
              <a:path w="4423519" h="4687173">
                <a:moveTo>
                  <a:pt x="0" y="0"/>
                </a:moveTo>
                <a:lnTo>
                  <a:pt x="4423519" y="0"/>
                </a:lnTo>
                <a:lnTo>
                  <a:pt x="4423519" y="4687173"/>
                </a:lnTo>
                <a:lnTo>
                  <a:pt x="0" y="4687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593222" y="2087221"/>
            <a:ext cx="6522578" cy="1222759"/>
            <a:chOff x="0" y="0"/>
            <a:chExt cx="1333038" cy="2925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3038" cy="292562"/>
            </a:xfrm>
            <a:custGeom>
              <a:avLst/>
              <a:gdLst/>
              <a:ahLst/>
              <a:cxnLst/>
              <a:rect l="l" t="t" r="r" b="b"/>
              <a:pathLst>
                <a:path w="1333038" h="292562">
                  <a:moveTo>
                    <a:pt x="119582" y="0"/>
                  </a:moveTo>
                  <a:lnTo>
                    <a:pt x="1213456" y="0"/>
                  </a:lnTo>
                  <a:cubicBezTo>
                    <a:pt x="1279500" y="0"/>
                    <a:pt x="1333038" y="53539"/>
                    <a:pt x="1333038" y="119582"/>
                  </a:cubicBezTo>
                  <a:lnTo>
                    <a:pt x="1333038" y="172980"/>
                  </a:lnTo>
                  <a:cubicBezTo>
                    <a:pt x="1333038" y="239024"/>
                    <a:pt x="1279500" y="292562"/>
                    <a:pt x="1213456" y="292562"/>
                  </a:cubicBezTo>
                  <a:lnTo>
                    <a:pt x="119582" y="292562"/>
                  </a:lnTo>
                  <a:cubicBezTo>
                    <a:pt x="53539" y="292562"/>
                    <a:pt x="0" y="239024"/>
                    <a:pt x="0" y="172980"/>
                  </a:cubicBezTo>
                  <a:lnTo>
                    <a:pt x="0" y="119582"/>
                  </a:lnTo>
                  <a:cubicBezTo>
                    <a:pt x="0" y="53539"/>
                    <a:pt x="53539" y="0"/>
                    <a:pt x="119582" y="0"/>
                  </a:cubicBezTo>
                  <a:close/>
                </a:path>
              </a:pathLst>
            </a:custGeom>
            <a:solidFill>
              <a:srgbClr val="F5B4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33038" cy="330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20274" y="2559864"/>
            <a:ext cx="4868474" cy="59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4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Poppins Bold"/>
                <a:cs typeface="Poppins Bold"/>
                <a:sym typeface="Poppins Bold"/>
              </a:rPr>
              <a:t>Let’s play!</a:t>
            </a:r>
          </a:p>
        </p:txBody>
      </p:sp>
      <p:sp>
        <p:nvSpPr>
          <p:cNvPr id="10" name="Freeform 10"/>
          <p:cNvSpPr/>
          <p:nvPr/>
        </p:nvSpPr>
        <p:spPr>
          <a:xfrm rot="1451880">
            <a:off x="16370191" y="4317719"/>
            <a:ext cx="1033388" cy="1033388"/>
          </a:xfrm>
          <a:custGeom>
            <a:avLst/>
            <a:gdLst/>
            <a:ahLst/>
            <a:cxnLst/>
            <a:rect l="l" t="t" r="r" b="b"/>
            <a:pathLst>
              <a:path w="1033388" h="1033388">
                <a:moveTo>
                  <a:pt x="0" y="0"/>
                </a:moveTo>
                <a:lnTo>
                  <a:pt x="1033387" y="0"/>
                </a:lnTo>
                <a:lnTo>
                  <a:pt x="1033387" y="1033387"/>
                </a:lnTo>
                <a:lnTo>
                  <a:pt x="0" y="1033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418120">
            <a:off x="1469127" y="3964887"/>
            <a:ext cx="1138019" cy="569009"/>
          </a:xfrm>
          <a:custGeom>
            <a:avLst/>
            <a:gdLst/>
            <a:ahLst/>
            <a:cxnLst/>
            <a:rect l="l" t="t" r="r" b="b"/>
            <a:pathLst>
              <a:path w="1138019" h="569009">
                <a:moveTo>
                  <a:pt x="0" y="0"/>
                </a:moveTo>
                <a:lnTo>
                  <a:pt x="1138019" y="0"/>
                </a:lnTo>
                <a:lnTo>
                  <a:pt x="1138019" y="569009"/>
                </a:lnTo>
                <a:lnTo>
                  <a:pt x="0" y="569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1256561"/>
            <a:ext cx="1128511" cy="1128511"/>
          </a:xfrm>
          <a:custGeom>
            <a:avLst/>
            <a:gdLst/>
            <a:ahLst/>
            <a:cxnLst/>
            <a:rect l="l" t="t" r="r" b="b"/>
            <a:pathLst>
              <a:path w="1128511" h="1128511">
                <a:moveTo>
                  <a:pt x="0" y="0"/>
                </a:moveTo>
                <a:lnTo>
                  <a:pt x="1128511" y="0"/>
                </a:lnTo>
                <a:lnTo>
                  <a:pt x="1128511" y="1128511"/>
                </a:lnTo>
                <a:lnTo>
                  <a:pt x="0" y="11285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80142">
            <a:off x="14592933" y="1406872"/>
            <a:ext cx="1103852" cy="827889"/>
          </a:xfrm>
          <a:custGeom>
            <a:avLst/>
            <a:gdLst/>
            <a:ahLst/>
            <a:cxnLst/>
            <a:rect l="l" t="t" r="r" b="b"/>
            <a:pathLst>
              <a:path w="1103852" h="827889">
                <a:moveTo>
                  <a:pt x="0" y="0"/>
                </a:moveTo>
                <a:lnTo>
                  <a:pt x="1103852" y="0"/>
                </a:lnTo>
                <a:lnTo>
                  <a:pt x="1103852" y="827889"/>
                </a:lnTo>
                <a:lnTo>
                  <a:pt x="0" y="82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388524" y="1638919"/>
            <a:ext cx="494678" cy="49467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392206" y="2559864"/>
            <a:ext cx="494678" cy="49467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AA13416-EB7B-1F04-1ADB-77F52BC456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0" y="206952"/>
            <a:ext cx="2144903" cy="10284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2AC6BB0-0E02-FB93-145A-90D84AEF3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" y="0"/>
            <a:ext cx="18282583" cy="10287000"/>
          </a:xfrm>
          <a:prstGeom prst="rect">
            <a:avLst/>
          </a:prstGeom>
        </p:spPr>
      </p:pic>
      <p:pic>
        <p:nvPicPr>
          <p:cNvPr id="50" name="Picture 49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508B1CE-8E7C-ECCC-789E-0F86181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" y="10668429"/>
            <a:ext cx="2500313" cy="4514850"/>
          </a:xfrm>
          <a:prstGeom prst="rect">
            <a:avLst/>
          </a:prstGeom>
        </p:spPr>
      </p:pic>
      <p:pic>
        <p:nvPicPr>
          <p:cNvPr id="4" name="so1c1">
            <a:extLst>
              <a:ext uri="{FF2B5EF4-FFF2-40B4-BE49-F238E27FC236}">
                <a16:creationId xmlns:a16="http://schemas.microsoft.com/office/drawing/2014/main" id="{ADE400F9-A9BA-EE25-1FFA-AA3B2F5EE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784" y="1964697"/>
            <a:ext cx="3367823" cy="2067900"/>
          </a:xfrm>
          <a:prstGeom prst="rect">
            <a:avLst/>
          </a:prstGeom>
        </p:spPr>
      </p:pic>
      <p:pic>
        <p:nvPicPr>
          <p:cNvPr id="10" name="so2c2">
            <a:extLst>
              <a:ext uri="{FF2B5EF4-FFF2-40B4-BE49-F238E27FC236}">
                <a16:creationId xmlns:a16="http://schemas.microsoft.com/office/drawing/2014/main" id="{CD44E808-2687-CA40-DFAA-E876D2427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285" y="1982819"/>
            <a:ext cx="3272846" cy="2067901"/>
          </a:xfrm>
          <a:prstGeom prst="rect">
            <a:avLst/>
          </a:prstGeom>
        </p:spPr>
      </p:pic>
      <p:pic>
        <p:nvPicPr>
          <p:cNvPr id="2" name="so3c3">
            <a:extLst>
              <a:ext uri="{FF2B5EF4-FFF2-40B4-BE49-F238E27FC236}">
                <a16:creationId xmlns:a16="http://schemas.microsoft.com/office/drawing/2014/main" id="{6FE2C709-8A9A-13B6-1153-F17B61625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6769" y="1968529"/>
            <a:ext cx="3320426" cy="2082191"/>
          </a:xfrm>
          <a:prstGeom prst="rect">
            <a:avLst/>
          </a:prstGeom>
        </p:spPr>
      </p:pic>
      <p:pic>
        <p:nvPicPr>
          <p:cNvPr id="24" name="so4c1">
            <a:extLst>
              <a:ext uri="{FF2B5EF4-FFF2-40B4-BE49-F238E27FC236}">
                <a16:creationId xmlns:a16="http://schemas.microsoft.com/office/drawing/2014/main" id="{31EEF650-220E-5FAE-33E3-FC8790198B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1820" y="4628555"/>
            <a:ext cx="3332218" cy="2035243"/>
          </a:xfrm>
          <a:prstGeom prst="rect">
            <a:avLst/>
          </a:prstGeom>
        </p:spPr>
      </p:pic>
      <p:pic>
        <p:nvPicPr>
          <p:cNvPr id="20" name="s05c3">
            <a:extLst>
              <a:ext uri="{FF2B5EF4-FFF2-40B4-BE49-F238E27FC236}">
                <a16:creationId xmlns:a16="http://schemas.microsoft.com/office/drawing/2014/main" id="{57D26DEB-8ACD-5509-328D-344EEEA76C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792" y="7332256"/>
            <a:ext cx="3266838" cy="1967563"/>
          </a:xfrm>
          <a:prstGeom prst="rect">
            <a:avLst/>
          </a:prstGeom>
        </p:spPr>
      </p:pic>
      <p:pic>
        <p:nvPicPr>
          <p:cNvPr id="14" name="so6c6">
            <a:extLst>
              <a:ext uri="{FF2B5EF4-FFF2-40B4-BE49-F238E27FC236}">
                <a16:creationId xmlns:a16="http://schemas.microsoft.com/office/drawing/2014/main" id="{A0463F04-0ACC-8C61-8B8C-1F055A81B3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4485" y="7370991"/>
            <a:ext cx="3186899" cy="1968438"/>
          </a:xfrm>
          <a:prstGeom prst="rect">
            <a:avLst/>
          </a:prstGeom>
        </p:spPr>
      </p:pic>
      <p:pic>
        <p:nvPicPr>
          <p:cNvPr id="6" name="so7c5">
            <a:extLst>
              <a:ext uri="{FF2B5EF4-FFF2-40B4-BE49-F238E27FC236}">
                <a16:creationId xmlns:a16="http://schemas.microsoft.com/office/drawing/2014/main" id="{83DCB8D5-CAD6-267A-0528-68B98B65D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496" y="4743237"/>
            <a:ext cx="3332217" cy="1884502"/>
          </a:xfrm>
          <a:prstGeom prst="rect">
            <a:avLst/>
          </a:prstGeom>
        </p:spPr>
      </p:pic>
      <p:pic>
        <p:nvPicPr>
          <p:cNvPr id="30" name="so9c6">
            <a:extLst>
              <a:ext uri="{FF2B5EF4-FFF2-40B4-BE49-F238E27FC236}">
                <a16:creationId xmlns:a16="http://schemas.microsoft.com/office/drawing/2014/main" id="{0B094DE7-85B3-68BB-AAF4-B2A4BFB20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9360" y="1924568"/>
            <a:ext cx="3320426" cy="2100866"/>
          </a:xfrm>
          <a:prstGeom prst="rect">
            <a:avLst/>
          </a:prstGeom>
        </p:spPr>
      </p:pic>
      <p:pic>
        <p:nvPicPr>
          <p:cNvPr id="3" name="so12c4">
            <a:extLst>
              <a:ext uri="{FF2B5EF4-FFF2-40B4-BE49-F238E27FC236}">
                <a16:creationId xmlns:a16="http://schemas.microsoft.com/office/drawing/2014/main" id="{E7434BFA-40E9-13A6-3B91-DAC2902F54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089" y="4654163"/>
            <a:ext cx="3416299" cy="1873492"/>
          </a:xfrm>
          <a:prstGeom prst="rect">
            <a:avLst/>
          </a:prstGeom>
        </p:spPr>
      </p:pic>
      <p:pic>
        <p:nvPicPr>
          <p:cNvPr id="22" name="so14c4">
            <a:extLst>
              <a:ext uri="{FF2B5EF4-FFF2-40B4-BE49-F238E27FC236}">
                <a16:creationId xmlns:a16="http://schemas.microsoft.com/office/drawing/2014/main" id="{0021799D-846D-C06E-94B6-DA09C16B7A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57" y="7370991"/>
            <a:ext cx="3216398" cy="1968438"/>
          </a:xfrm>
          <a:prstGeom prst="rect">
            <a:avLst/>
          </a:prstGeom>
        </p:spPr>
      </p:pic>
      <p:pic>
        <p:nvPicPr>
          <p:cNvPr id="28" name="so15c2">
            <a:extLst>
              <a:ext uri="{FF2B5EF4-FFF2-40B4-BE49-F238E27FC236}">
                <a16:creationId xmlns:a16="http://schemas.microsoft.com/office/drawing/2014/main" id="{EA6DEC8F-F23A-CAE8-CD5C-A3B00499F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7200" y="7332256"/>
            <a:ext cx="3359995" cy="1967563"/>
          </a:xfrm>
          <a:prstGeom prst="rect">
            <a:avLst/>
          </a:prstGeom>
        </p:spPr>
      </p:pic>
      <p:pic>
        <p:nvPicPr>
          <p:cNvPr id="25" name="so20c5">
            <a:extLst>
              <a:ext uri="{FF2B5EF4-FFF2-40B4-BE49-F238E27FC236}">
                <a16:creationId xmlns:a16="http://schemas.microsoft.com/office/drawing/2014/main" id="{933A92B3-C8BB-4636-7716-2AA368811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9552" y="4707270"/>
            <a:ext cx="3107276" cy="1835152"/>
          </a:xfrm>
          <a:prstGeom prst="rect">
            <a:avLst/>
          </a:prstGeom>
        </p:spPr>
      </p:pic>
      <p:sp>
        <p:nvSpPr>
          <p:cNvPr id="5" name="o1">
            <a:extLst>
              <a:ext uri="{FF2B5EF4-FFF2-40B4-BE49-F238E27FC236}">
                <a16:creationId xmlns:a16="http://schemas.microsoft.com/office/drawing/2014/main" id="{33532412-902E-B267-7DED-6A0C0F1D4A00}"/>
              </a:ext>
            </a:extLst>
          </p:cNvPr>
          <p:cNvSpPr/>
          <p:nvPr/>
        </p:nvSpPr>
        <p:spPr>
          <a:xfrm>
            <a:off x="1014496" y="1790700"/>
            <a:ext cx="3512221" cy="2347120"/>
          </a:xfrm>
          <a:prstGeom prst="roundRect">
            <a:avLst>
              <a:gd name="adj" fmla="val 1040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3" name="02">
            <a:extLst>
              <a:ext uri="{FF2B5EF4-FFF2-40B4-BE49-F238E27FC236}">
                <a16:creationId xmlns:a16="http://schemas.microsoft.com/office/drawing/2014/main" id="{56E3C257-A01D-1F64-05C1-57D5E9FC2108}"/>
              </a:ext>
            </a:extLst>
          </p:cNvPr>
          <p:cNvSpPr/>
          <p:nvPr/>
        </p:nvSpPr>
        <p:spPr>
          <a:xfrm>
            <a:off x="5218676" y="1806866"/>
            <a:ext cx="3638129" cy="2333666"/>
          </a:xfrm>
          <a:prstGeom prst="roundRect">
            <a:avLst>
              <a:gd name="adj" fmla="val 104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5" name="o3">
            <a:extLst>
              <a:ext uri="{FF2B5EF4-FFF2-40B4-BE49-F238E27FC236}">
                <a16:creationId xmlns:a16="http://schemas.microsoft.com/office/drawing/2014/main" id="{C846C111-CA47-F134-A582-2F188E788D06}"/>
              </a:ext>
            </a:extLst>
          </p:cNvPr>
          <p:cNvSpPr/>
          <p:nvPr/>
        </p:nvSpPr>
        <p:spPr>
          <a:xfrm>
            <a:off x="9528522" y="1790700"/>
            <a:ext cx="3596920" cy="2347120"/>
          </a:xfrm>
          <a:prstGeom prst="roundRect">
            <a:avLst>
              <a:gd name="adj" fmla="val 1040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9" name="o4">
            <a:extLst>
              <a:ext uri="{FF2B5EF4-FFF2-40B4-BE49-F238E27FC236}">
                <a16:creationId xmlns:a16="http://schemas.microsoft.com/office/drawing/2014/main" id="{2EA6E43C-4AD4-B715-E3F0-3C48BBFC7E78}"/>
              </a:ext>
            </a:extLst>
          </p:cNvPr>
          <p:cNvSpPr/>
          <p:nvPr/>
        </p:nvSpPr>
        <p:spPr>
          <a:xfrm>
            <a:off x="5230241" y="4628555"/>
            <a:ext cx="3638128" cy="2121406"/>
          </a:xfrm>
          <a:prstGeom prst="roundRect">
            <a:avLst>
              <a:gd name="adj" fmla="val 10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43" name="o5">
            <a:extLst>
              <a:ext uri="{FF2B5EF4-FFF2-40B4-BE49-F238E27FC236}">
                <a16:creationId xmlns:a16="http://schemas.microsoft.com/office/drawing/2014/main" id="{E96F50BA-267E-B50C-34B2-8F28A365694A}"/>
              </a:ext>
            </a:extLst>
          </p:cNvPr>
          <p:cNvSpPr/>
          <p:nvPr/>
        </p:nvSpPr>
        <p:spPr>
          <a:xfrm>
            <a:off x="5223071" y="7308910"/>
            <a:ext cx="3645298" cy="2030519"/>
          </a:xfrm>
          <a:prstGeom prst="roundRect">
            <a:avLst>
              <a:gd name="adj" fmla="val 104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7" name="o6">
            <a:extLst>
              <a:ext uri="{FF2B5EF4-FFF2-40B4-BE49-F238E27FC236}">
                <a16:creationId xmlns:a16="http://schemas.microsoft.com/office/drawing/2014/main" id="{1D3D4805-59DF-FB62-CBD4-D2F837D08F13}"/>
              </a:ext>
            </a:extLst>
          </p:cNvPr>
          <p:cNvSpPr/>
          <p:nvPr/>
        </p:nvSpPr>
        <p:spPr>
          <a:xfrm>
            <a:off x="13770564" y="7308910"/>
            <a:ext cx="3647244" cy="2057989"/>
          </a:xfrm>
          <a:prstGeom prst="roundRect">
            <a:avLst>
              <a:gd name="adj" fmla="val 104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5" name="o7">
            <a:extLst>
              <a:ext uri="{FF2B5EF4-FFF2-40B4-BE49-F238E27FC236}">
                <a16:creationId xmlns:a16="http://schemas.microsoft.com/office/drawing/2014/main" id="{B97F0A4E-EE9E-F09B-2683-DE40CC5F8774}"/>
              </a:ext>
            </a:extLst>
          </p:cNvPr>
          <p:cNvSpPr/>
          <p:nvPr/>
        </p:nvSpPr>
        <p:spPr>
          <a:xfrm>
            <a:off x="1014496" y="4628556"/>
            <a:ext cx="3512221" cy="2098060"/>
          </a:xfrm>
          <a:prstGeom prst="roundRect">
            <a:avLst>
              <a:gd name="adj" fmla="val 10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0" name="o9">
            <a:extLst>
              <a:ext uri="{FF2B5EF4-FFF2-40B4-BE49-F238E27FC236}">
                <a16:creationId xmlns:a16="http://schemas.microsoft.com/office/drawing/2014/main" id="{60B9A642-77A0-5442-5F03-D77D6B7B2227}"/>
              </a:ext>
            </a:extLst>
          </p:cNvPr>
          <p:cNvSpPr/>
          <p:nvPr/>
        </p:nvSpPr>
        <p:spPr>
          <a:xfrm>
            <a:off x="13768348" y="1865902"/>
            <a:ext cx="3649460" cy="2271918"/>
          </a:xfrm>
          <a:prstGeom prst="roundRect">
            <a:avLst>
              <a:gd name="adj" fmla="val 104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8" name="o12">
            <a:extLst>
              <a:ext uri="{FF2B5EF4-FFF2-40B4-BE49-F238E27FC236}">
                <a16:creationId xmlns:a16="http://schemas.microsoft.com/office/drawing/2014/main" id="{75784576-5C8C-605D-76B4-32C846684778}"/>
              </a:ext>
            </a:extLst>
          </p:cNvPr>
          <p:cNvSpPr/>
          <p:nvPr/>
        </p:nvSpPr>
        <p:spPr>
          <a:xfrm>
            <a:off x="9508737" y="4628555"/>
            <a:ext cx="3596920" cy="2157271"/>
          </a:xfrm>
          <a:prstGeom prst="roundRect">
            <a:avLst>
              <a:gd name="adj" fmla="val 1040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41" name="o14">
            <a:extLst>
              <a:ext uri="{FF2B5EF4-FFF2-40B4-BE49-F238E27FC236}">
                <a16:creationId xmlns:a16="http://schemas.microsoft.com/office/drawing/2014/main" id="{5B1EA8D2-49C1-E284-0135-ADD6A684DC28}"/>
              </a:ext>
            </a:extLst>
          </p:cNvPr>
          <p:cNvSpPr/>
          <p:nvPr/>
        </p:nvSpPr>
        <p:spPr>
          <a:xfrm>
            <a:off x="1014497" y="7332256"/>
            <a:ext cx="3512220" cy="2012099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45" name="o15">
            <a:extLst>
              <a:ext uri="{FF2B5EF4-FFF2-40B4-BE49-F238E27FC236}">
                <a16:creationId xmlns:a16="http://schemas.microsoft.com/office/drawing/2014/main" id="{A4263B67-1BB5-6143-AF9F-C2113D9B3671}"/>
              </a:ext>
            </a:extLst>
          </p:cNvPr>
          <p:cNvSpPr/>
          <p:nvPr/>
        </p:nvSpPr>
        <p:spPr>
          <a:xfrm>
            <a:off x="9548539" y="7332256"/>
            <a:ext cx="3596920" cy="2052734"/>
          </a:xfrm>
          <a:prstGeom prst="roundRect">
            <a:avLst>
              <a:gd name="adj" fmla="val 1040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C000"/>
                </a:solidFill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46" name="o20">
            <a:extLst>
              <a:ext uri="{FF2B5EF4-FFF2-40B4-BE49-F238E27FC236}">
                <a16:creationId xmlns:a16="http://schemas.microsoft.com/office/drawing/2014/main" id="{83E0362D-C9AB-5DB7-FC6F-BE843369615D}"/>
              </a:ext>
            </a:extLst>
          </p:cNvPr>
          <p:cNvSpPr/>
          <p:nvPr/>
        </p:nvSpPr>
        <p:spPr>
          <a:xfrm>
            <a:off x="13768348" y="4606852"/>
            <a:ext cx="3649460" cy="2185715"/>
          </a:xfrm>
          <a:prstGeom prst="roundRect">
            <a:avLst>
              <a:gd name="adj" fmla="val 104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DFBBB80-D84C-A2F0-BA22-8C52D2EB5F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0" y="206952"/>
            <a:ext cx="2144903" cy="1028441"/>
          </a:xfrm>
          <a:prstGeom prst="rect">
            <a:avLst/>
          </a:prstGeom>
        </p:spPr>
      </p:pic>
      <p:sp>
        <p:nvSpPr>
          <p:cNvPr id="94" name="Freeform 8">
            <a:extLst>
              <a:ext uri="{FF2B5EF4-FFF2-40B4-BE49-F238E27FC236}">
                <a16:creationId xmlns:a16="http://schemas.microsoft.com/office/drawing/2014/main" id="{339D63F6-8BEA-AF94-D6EE-8B7679CD5F13}"/>
              </a:ext>
            </a:extLst>
          </p:cNvPr>
          <p:cNvSpPr/>
          <p:nvPr/>
        </p:nvSpPr>
        <p:spPr>
          <a:xfrm>
            <a:off x="88772" y="9418734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Freeform 8">
            <a:extLst>
              <a:ext uri="{FF2B5EF4-FFF2-40B4-BE49-F238E27FC236}">
                <a16:creationId xmlns:a16="http://schemas.microsoft.com/office/drawing/2014/main" id="{1D7FA706-BB46-5673-AFCB-67F69F79EE38}"/>
              </a:ext>
            </a:extLst>
          </p:cNvPr>
          <p:cNvSpPr/>
          <p:nvPr/>
        </p:nvSpPr>
        <p:spPr>
          <a:xfrm>
            <a:off x="0" y="860751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Freeform 8">
            <a:extLst>
              <a:ext uri="{FF2B5EF4-FFF2-40B4-BE49-F238E27FC236}">
                <a16:creationId xmlns:a16="http://schemas.microsoft.com/office/drawing/2014/main" id="{68FD265D-AE38-596A-B47E-2A59B1979915}"/>
              </a:ext>
            </a:extLst>
          </p:cNvPr>
          <p:cNvSpPr/>
          <p:nvPr/>
        </p:nvSpPr>
        <p:spPr>
          <a:xfrm>
            <a:off x="792969" y="958986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16">
            <a:extLst>
              <a:ext uri="{FF2B5EF4-FFF2-40B4-BE49-F238E27FC236}">
                <a16:creationId xmlns:a16="http://schemas.microsoft.com/office/drawing/2014/main" id="{82056AAF-146A-11F5-DBA6-067BEF2C332A}"/>
              </a:ext>
            </a:extLst>
          </p:cNvPr>
          <p:cNvSpPr/>
          <p:nvPr/>
        </p:nvSpPr>
        <p:spPr>
          <a:xfrm rot="10800000">
            <a:off x="0" y="-306288"/>
            <a:ext cx="1710378" cy="1867436"/>
          </a:xfrm>
          <a:custGeom>
            <a:avLst/>
            <a:gdLst/>
            <a:ahLst/>
            <a:cxnLst/>
            <a:rect l="l" t="t" r="r" b="b"/>
            <a:pathLst>
              <a:path w="3240405" h="4114800">
                <a:moveTo>
                  <a:pt x="0" y="0"/>
                </a:moveTo>
                <a:lnTo>
                  <a:pt x="3240405" y="0"/>
                </a:lnTo>
                <a:lnTo>
                  <a:pt x="32404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98">
            <a:hlinkClick r:id="rId18" action="ppaction://hlinksldjump"/>
            <a:extLst>
              <a:ext uri="{FF2B5EF4-FFF2-40B4-BE49-F238E27FC236}">
                <a16:creationId xmlns:a16="http://schemas.microsoft.com/office/drawing/2014/main" id="{F9F6EEA9-76F1-BD3E-08A1-D990029BA54E}"/>
              </a:ext>
            </a:extLst>
          </p:cNvPr>
          <p:cNvSpPr/>
          <p:nvPr/>
        </p:nvSpPr>
        <p:spPr>
          <a:xfrm>
            <a:off x="16983727" y="9249337"/>
            <a:ext cx="1309690" cy="1554006"/>
          </a:xfrm>
          <a:custGeom>
            <a:avLst/>
            <a:gdLst/>
            <a:ahLst/>
            <a:cxnLst/>
            <a:rect l="l" t="t" r="r" b="b"/>
            <a:pathLst>
              <a:path w="3060383" h="4114800">
                <a:moveTo>
                  <a:pt x="0" y="0"/>
                </a:moveTo>
                <a:lnTo>
                  <a:pt x="3060382" y="0"/>
                </a:lnTo>
                <a:lnTo>
                  <a:pt x="3060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1" name="Freeform 20">
            <a:extLst>
              <a:ext uri="{FF2B5EF4-FFF2-40B4-BE49-F238E27FC236}">
                <a16:creationId xmlns:a16="http://schemas.microsoft.com/office/drawing/2014/main" id="{1A338FA2-FA05-62CB-E4CB-48B5B7E9FFC1}"/>
              </a:ext>
            </a:extLst>
          </p:cNvPr>
          <p:cNvSpPr/>
          <p:nvPr/>
        </p:nvSpPr>
        <p:spPr>
          <a:xfrm rot="1817380">
            <a:off x="5418429" y="-22660"/>
            <a:ext cx="812596" cy="783854"/>
          </a:xfrm>
          <a:custGeom>
            <a:avLst/>
            <a:gdLst/>
            <a:ahLst/>
            <a:cxnLst/>
            <a:rect l="l" t="t" r="r" b="b"/>
            <a:pathLst>
              <a:path w="812596" h="783854">
                <a:moveTo>
                  <a:pt x="0" y="0"/>
                </a:moveTo>
                <a:lnTo>
                  <a:pt x="812596" y="0"/>
                </a:lnTo>
                <a:lnTo>
                  <a:pt x="812596" y="783854"/>
                </a:lnTo>
                <a:lnTo>
                  <a:pt x="0" y="7838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Freeform 20">
            <a:extLst>
              <a:ext uri="{FF2B5EF4-FFF2-40B4-BE49-F238E27FC236}">
                <a16:creationId xmlns:a16="http://schemas.microsoft.com/office/drawing/2014/main" id="{7D5AC1DB-F5C1-7534-1187-AFCF6D7CB063}"/>
              </a:ext>
            </a:extLst>
          </p:cNvPr>
          <p:cNvSpPr/>
          <p:nvPr/>
        </p:nvSpPr>
        <p:spPr>
          <a:xfrm rot="1817380">
            <a:off x="8588746" y="-58747"/>
            <a:ext cx="812596" cy="783854"/>
          </a:xfrm>
          <a:custGeom>
            <a:avLst/>
            <a:gdLst/>
            <a:ahLst/>
            <a:cxnLst/>
            <a:rect l="l" t="t" r="r" b="b"/>
            <a:pathLst>
              <a:path w="812596" h="783854">
                <a:moveTo>
                  <a:pt x="0" y="0"/>
                </a:moveTo>
                <a:lnTo>
                  <a:pt x="812596" y="0"/>
                </a:lnTo>
                <a:lnTo>
                  <a:pt x="812596" y="783854"/>
                </a:lnTo>
                <a:lnTo>
                  <a:pt x="0" y="7838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5" name="Freeform 20">
            <a:extLst>
              <a:ext uri="{FF2B5EF4-FFF2-40B4-BE49-F238E27FC236}">
                <a16:creationId xmlns:a16="http://schemas.microsoft.com/office/drawing/2014/main" id="{6D406A49-5787-785A-9A98-07D2D84C28B9}"/>
              </a:ext>
            </a:extLst>
          </p:cNvPr>
          <p:cNvSpPr/>
          <p:nvPr/>
        </p:nvSpPr>
        <p:spPr>
          <a:xfrm rot="1817380">
            <a:off x="11817970" y="-23749"/>
            <a:ext cx="812596" cy="783854"/>
          </a:xfrm>
          <a:custGeom>
            <a:avLst/>
            <a:gdLst/>
            <a:ahLst/>
            <a:cxnLst/>
            <a:rect l="l" t="t" r="r" b="b"/>
            <a:pathLst>
              <a:path w="812596" h="783854">
                <a:moveTo>
                  <a:pt x="0" y="0"/>
                </a:moveTo>
                <a:lnTo>
                  <a:pt x="812596" y="0"/>
                </a:lnTo>
                <a:lnTo>
                  <a:pt x="812596" y="783854"/>
                </a:lnTo>
                <a:lnTo>
                  <a:pt x="0" y="7838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4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38778E-16 L 3.54167E-6 0.00046 C -0.00248 -0.02014 -0.00326 -0.04144 -0.00756 -0.06019 C -0.0168 -0.10162 -0.0086 -0.06296 -0.01758 -0.11296 C -0.01966 -0.12384 -0.02214 -0.13426 -0.02396 -0.1456 C -0.02644 -0.16042 -0.02761 -0.18079 -0.02878 -0.1956 C -0.02839 -0.23333 -0.0293 -0.27083 -0.02761 -0.30833 C -0.02735 -0.31435 -0.02019 -0.35995 -0.01641 -0.36597 C -0.01433 -0.36921 -0.01211 -0.37245 -0.01003 -0.37616 C -0.00599 -0.38287 -0.00521 -0.38796 3.54167E-6 -0.39375 C 0.00156 -0.39537 0.00325 -0.39583 0.00494 -0.39606 C 0.06093 -0.40856 0.01692 -0.3963 0.0427 -0.40347 C 0.0444 -0.40625 0.04596 -0.4088 0.04765 -0.41111 C 0.04974 -0.41389 0.05208 -0.41551 0.0539 -0.41852 C 0.05586 -0.42153 0.05729 -0.42546 0.05898 -0.4287 C 0.06093 -0.43241 0.06328 -0.43542 0.06523 -0.43866 C 0.07057 -0.44792 0.06784 -0.44468 0.07278 -0.45625 C 0.07395 -0.45903 0.07552 -0.46088 0.07656 -0.46389 C 0.07799 -0.46759 0.0789 -0.47245 0.08034 -0.47639 C 0.08229 -0.48218 0.08489 -0.48773 0.08659 -0.49398 C 0.08932 -0.5037 0.09075 -0.51505 0.09414 -0.52384 C 0.09713 -0.53241 0.09922 -0.53681 0.10156 -0.54676 C 0.10312 -0.55208 0.10364 -0.5588 0.10547 -0.56412 C 0.10664 -0.56806 0.10885 -0.5706 0.11041 -0.57407 C 0.11432 -0.5831 0.11367 -0.58611 0.11914 -0.59167 C 0.13294 -0.60532 0.17083 -0.60139 0.17187 -0.60185 C 0.17942 -0.60579 0.18854 -0.60463 0.19453 -0.61412 C 0.19661 -0.61759 0.19856 -0.6213 0.20091 -0.62431 C 0.20364 -0.62801 0.20677 -0.63056 0.20963 -0.63449 C 0.21145 -0.63657 0.21289 -0.63935 0.21458 -0.6419 C 0.21575 -0.64352 0.21731 -0.64444 0.21849 -0.64676 C 0.23138 -0.675 0.22656 -0.66574 0.23333 -0.68681 C 0.24375 -0.71852 0.23815 -0.69861 0.24479 -0.72454 C 0.24765 -0.75324 0.24713 -0.74468 0.24843 -0.77199 C 0.24895 -0.78148 0.24895 -0.79074 0.24974 -0.79977 C 0.25143 -0.81667 0.25156 -0.83519 0.25599 -0.85 C 0.25898 -0.85926 0.26237 -0.87106 0.26601 -0.87986 C 0.26731 -0.88264 0.26836 -0.88565 0.26992 -0.8875 C 0.28476 -0.9081 0.28125 -0.90093 0.3 -0.9125 L 0.32382 -0.92755 C 0.32669 -0.9294 0.32968 -0.93125 0.33268 -0.93241 L 0.34518 -0.93773 C 0.35065 -0.93981 0.35599 -0.94352 0.36145 -0.94514 C 0.3664 -0.94676 0.37148 -0.94676 0.37656 -0.94745 C 0.38789 -0.95278 0.39987 -0.95301 0.41054 -0.9625 L 0.44062 -0.99028 C 0.44518 -0.99444 0.45013 -0.99699 0.45442 -1.00255 C 0.47096 -1.02593 0.4625 -1.01505 0.47942 -1.03519 C 0.48815 -1.05718 0.48255 -1.04398 0.497 -1.07292 L 0.497 -1.07245 C 0.52435 -1.13634 0.49114 -1.05718 0.50833 -1.10301 C 0.51067 -1.10926 0.51367 -1.11412 0.51588 -1.1206 C 0.51784 -1.12593 0.51914 -1.13241 0.52083 -1.13819 C 0.52578 -1.15394 0.52877 -1.1625 0.53476 -1.17569 C 0.53672 -1.18009 0.53854 -1.18472 0.54088 -1.18819 C 0.54713 -1.19769 0.5552 -1.20556 0.56237 -1.21065 C 0.57187 -1.21759 0.58138 -1.225 0.59114 -1.23056 C 0.59635 -1.23356 0.62057 -1.24861 0.63138 -1.25324 C 0.63385 -1.2544 0.63632 -1.25486 0.63893 -1.25579 C 0.64674 -1.26088 0.65481 -1.26597 0.66145 -1.27569 C 0.6651 -1.28102 0.6681 -1.28773 0.67148 -1.29329 C 0.70221 -1.34005 0.69049 -1.31204 0.72552 -1.38102 C 0.74231 -1.41435 0.77448 -1.48356 0.77448 -1.48333 C 0.77708 -1.49676 0.77474 -1.49606 0.77825 -1.49606 L 0.77825 -1.4956 " pathEditMode="relative" rAng="0" ptsTypes="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-7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35" grpId="0" animBg="1"/>
      <p:bldP spid="35" grpId="1" animBg="1"/>
      <p:bldP spid="39" grpId="0" animBg="1"/>
      <p:bldP spid="39" grpId="1" animBg="1"/>
      <p:bldP spid="43" grpId="0" animBg="1"/>
      <p:bldP spid="43" grpId="1" animBg="1"/>
      <p:bldP spid="7" grpId="0" animBg="1"/>
      <p:bldP spid="7" grpId="1" animBg="1"/>
      <p:bldP spid="15" grpId="0" animBg="1"/>
      <p:bldP spid="15" grpId="1" animBg="1"/>
      <p:bldP spid="40" grpId="0" animBg="1"/>
      <p:bldP spid="40" grpId="1" animBg="1"/>
      <p:bldP spid="18" grpId="0" animBg="1"/>
      <p:bldP spid="18" grpId="1" animBg="1"/>
      <p:bldP spid="41" grpId="0" animBg="1"/>
      <p:bldP spid="41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536597" y="265661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Presentation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25" y="5444770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49701" y="174486"/>
            <a:ext cx="18463185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b="1" u="sng">
                <a:solidFill>
                  <a:schemeClr val="bg1"/>
                </a:solidFill>
                <a:latin typeface="Comic Sans MS" panose="030F0702030302020204" pitchFamily="66" charset="0"/>
              </a:rPr>
              <a:t>Positive form: </a:t>
            </a:r>
            <a:endParaRPr lang="en-US" b="1" u="sng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Freeform 5"/>
          <p:cNvSpPr/>
          <p:nvPr/>
        </p:nvSpPr>
        <p:spPr>
          <a:xfrm rot="172454">
            <a:off x="-1333742" y="-1265178"/>
            <a:ext cx="5726303" cy="12275927"/>
          </a:xfrm>
          <a:custGeom>
            <a:avLst/>
            <a:gdLst/>
            <a:ahLst/>
            <a:cxnLst/>
            <a:rect l="l" t="t" r="r" b="b"/>
            <a:pathLst>
              <a:path w="9866776" h="12275927">
                <a:moveTo>
                  <a:pt x="0" y="0"/>
                </a:moveTo>
                <a:lnTo>
                  <a:pt x="9866776" y="0"/>
                </a:lnTo>
                <a:lnTo>
                  <a:pt x="9866776" y="12275927"/>
                </a:lnTo>
                <a:lnTo>
                  <a:pt x="0" y="12275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1577" y="2528612"/>
            <a:ext cx="3755444" cy="586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Simple </a:t>
            </a: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Pa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st 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T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ense</a:t>
            </a:r>
          </a:p>
        </p:txBody>
      </p:sp>
      <p:sp>
        <p:nvSpPr>
          <p:cNvPr id="13" name="Freeform 13"/>
          <p:cNvSpPr/>
          <p:nvPr/>
        </p:nvSpPr>
        <p:spPr>
          <a:xfrm rot="2022779">
            <a:off x="67145" y="-41325"/>
            <a:ext cx="1081033" cy="1042499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1652722" y="8260708"/>
            <a:ext cx="2651145" cy="2582907"/>
          </a:xfrm>
          <a:custGeom>
            <a:avLst/>
            <a:gdLst/>
            <a:ahLst/>
            <a:cxnLst/>
            <a:rect l="l" t="t" r="r" b="b"/>
            <a:pathLst>
              <a:path w="2892410" h="2370571">
                <a:moveTo>
                  <a:pt x="0" y="2370571"/>
                </a:moveTo>
                <a:lnTo>
                  <a:pt x="2892411" y="2370571"/>
                </a:lnTo>
                <a:lnTo>
                  <a:pt x="2892411" y="0"/>
                </a:lnTo>
                <a:lnTo>
                  <a:pt x="0" y="0"/>
                </a:lnTo>
                <a:lnTo>
                  <a:pt x="0" y="237057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1707021" y="6817"/>
            <a:ext cx="2491240" cy="1161541"/>
          </a:xfrm>
          <a:custGeom>
            <a:avLst/>
            <a:gdLst/>
            <a:ahLst/>
            <a:cxnLst/>
            <a:rect l="l" t="t" r="r" b="b"/>
            <a:pathLst>
              <a:path w="2491240" h="1161541">
                <a:moveTo>
                  <a:pt x="0" y="0"/>
                </a:moveTo>
                <a:lnTo>
                  <a:pt x="2491240" y="0"/>
                </a:lnTo>
                <a:lnTo>
                  <a:pt x="2491240" y="1161541"/>
                </a:lnTo>
                <a:lnTo>
                  <a:pt x="0" y="1161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4686742">
            <a:off x="8281393" y="-1847632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EF8A05-658A-E456-6E24-E4BA2EDAEFE3}"/>
              </a:ext>
            </a:extLst>
          </p:cNvPr>
          <p:cNvSpPr txBox="1"/>
          <p:nvPr/>
        </p:nvSpPr>
        <p:spPr>
          <a:xfrm>
            <a:off x="304800" y="702707"/>
            <a:ext cx="3631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Grammar</a:t>
            </a:r>
          </a:p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Review</a:t>
            </a:r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F9E82-4A57-6D48-1D53-F7DB6147301B}"/>
              </a:ext>
            </a:extLst>
          </p:cNvPr>
          <p:cNvSpPr txBox="1"/>
          <p:nvPr/>
        </p:nvSpPr>
        <p:spPr>
          <a:xfrm>
            <a:off x="5060811" y="1559304"/>
            <a:ext cx="9557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 visited the zoo yesterday.</a:t>
            </a:r>
          </a:p>
          <a:p>
            <a:pPr marL="742950" indent="-742950">
              <a:buAutoNum type="arabicPeriod"/>
            </a:pP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742950" indent="-742950">
              <a:buAutoNum type="arabicPeriod"/>
            </a:pPr>
            <a:r>
              <a:rPr lang="en-US" sz="40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They went to cinema last weekend.</a:t>
            </a: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3BD63A-3CB0-6091-304C-EEB2820CF210}"/>
              </a:ext>
            </a:extLst>
          </p:cNvPr>
          <p:cNvSpPr txBox="1"/>
          <p:nvPr/>
        </p:nvSpPr>
        <p:spPr>
          <a:xfrm>
            <a:off x="5276723" y="676331"/>
            <a:ext cx="415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6A87E9-3B66-DF85-9954-8B4D9150A872}"/>
              </a:ext>
            </a:extLst>
          </p:cNvPr>
          <p:cNvSpPr txBox="1"/>
          <p:nvPr/>
        </p:nvSpPr>
        <p:spPr>
          <a:xfrm>
            <a:off x="9982200" y="1524494"/>
            <a:ext cx="332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DD5062-EBD6-AF47-8EEF-A8BE0A10FCB8}"/>
              </a:ext>
            </a:extLst>
          </p:cNvPr>
          <p:cNvSpPr txBox="1"/>
          <p:nvPr/>
        </p:nvSpPr>
        <p:spPr>
          <a:xfrm>
            <a:off x="10820400" y="2767770"/>
            <a:ext cx="4502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0486A7-0E0A-5E52-7B05-1BA9EB00DDD8}"/>
              </a:ext>
            </a:extLst>
          </p:cNvPr>
          <p:cNvSpPr txBox="1"/>
          <p:nvPr/>
        </p:nvSpPr>
        <p:spPr>
          <a:xfrm>
            <a:off x="6019800" y="2099258"/>
            <a:ext cx="2947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regular verb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5B39B4-8C9B-2BFE-283B-BA791C4DDABA}"/>
              </a:ext>
            </a:extLst>
          </p:cNvPr>
          <p:cNvSpPr txBox="1"/>
          <p:nvPr/>
        </p:nvSpPr>
        <p:spPr>
          <a:xfrm>
            <a:off x="6293688" y="1567908"/>
            <a:ext cx="308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A082E6-5982-2415-A787-584615FA7E0A}"/>
              </a:ext>
            </a:extLst>
          </p:cNvPr>
          <p:cNvSpPr txBox="1"/>
          <p:nvPr/>
        </p:nvSpPr>
        <p:spPr>
          <a:xfrm>
            <a:off x="7298733" y="2771280"/>
            <a:ext cx="1845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___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286D59-1E81-8FB1-A772-97422D9AEA4F}"/>
              </a:ext>
            </a:extLst>
          </p:cNvPr>
          <p:cNvSpPr txBox="1"/>
          <p:nvPr/>
        </p:nvSpPr>
        <p:spPr>
          <a:xfrm>
            <a:off x="6705600" y="3366624"/>
            <a:ext cx="2947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irregular verb</a:t>
            </a:r>
          </a:p>
        </p:txBody>
      </p:sp>
      <p:sp>
        <p:nvSpPr>
          <p:cNvPr id="39" name="Arrow: Curved Right 38">
            <a:extLst>
              <a:ext uri="{FF2B5EF4-FFF2-40B4-BE49-F238E27FC236}">
                <a16:creationId xmlns:a16="http://schemas.microsoft.com/office/drawing/2014/main" id="{F525C46E-4258-8B25-BA0C-59331309BCDB}"/>
              </a:ext>
            </a:extLst>
          </p:cNvPr>
          <p:cNvSpPr/>
          <p:nvPr/>
        </p:nvSpPr>
        <p:spPr>
          <a:xfrm>
            <a:off x="3886200" y="3610155"/>
            <a:ext cx="967419" cy="2148665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EB1D0AC3-A2A8-9442-282F-310BB2D8DE7E}"/>
              </a:ext>
            </a:extLst>
          </p:cNvPr>
          <p:cNvSpPr/>
          <p:nvPr/>
        </p:nvSpPr>
        <p:spPr>
          <a:xfrm rot="-5400000">
            <a:off x="7743673" y="847216"/>
            <a:ext cx="2303574" cy="9184594"/>
          </a:xfrm>
          <a:custGeom>
            <a:avLst/>
            <a:gdLst/>
            <a:ahLst/>
            <a:cxnLst/>
            <a:rect l="l" t="t" r="r" b="b"/>
            <a:pathLst>
              <a:path w="3523706" h="6377748">
                <a:moveTo>
                  <a:pt x="0" y="0"/>
                </a:moveTo>
                <a:lnTo>
                  <a:pt x="3523705" y="0"/>
                </a:lnTo>
                <a:lnTo>
                  <a:pt x="3523705" y="6377748"/>
                </a:lnTo>
                <a:lnTo>
                  <a:pt x="0" y="6377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238D6A-FE81-B5DF-65B0-398D7227EF56}"/>
              </a:ext>
            </a:extLst>
          </p:cNvPr>
          <p:cNvSpPr txBox="1"/>
          <p:nvPr/>
        </p:nvSpPr>
        <p:spPr>
          <a:xfrm>
            <a:off x="6359422" y="5405661"/>
            <a:ext cx="91845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 + V (past form) + ….</a:t>
            </a:r>
            <a:endParaRPr lang="en-US" sz="4000" b="1" dirty="0"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866360-984A-9695-DC2F-0B444F0C54CE}"/>
              </a:ext>
            </a:extLst>
          </p:cNvPr>
          <p:cNvSpPr txBox="1"/>
          <p:nvPr/>
        </p:nvSpPr>
        <p:spPr>
          <a:xfrm>
            <a:off x="5694636" y="4610100"/>
            <a:ext cx="676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Positive form: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D4641B-BD59-3766-71F8-6CCEFB509AF7}"/>
              </a:ext>
            </a:extLst>
          </p:cNvPr>
          <p:cNvSpPr txBox="1"/>
          <p:nvPr/>
        </p:nvSpPr>
        <p:spPr>
          <a:xfrm>
            <a:off x="4420227" y="6640515"/>
            <a:ext cx="136845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Note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p</a:t>
            </a:r>
            <a:r>
              <a:rPr lang="en-US" sz="4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ay attention to the </a:t>
            </a:r>
            <a:r>
              <a:rPr lang="en-US" sz="4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regular</a:t>
            </a:r>
            <a:r>
              <a:rPr lang="en-US" sz="4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and </a:t>
            </a:r>
            <a:r>
              <a:rPr lang="en-US" sz="40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irregular</a:t>
            </a:r>
            <a:r>
              <a:rPr lang="en-US" sz="4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verbs.</a:t>
            </a:r>
            <a:endParaRPr lang="en-US" sz="4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4112E4-F363-09F9-4450-71CFA8D8104F}"/>
              </a:ext>
            </a:extLst>
          </p:cNvPr>
          <p:cNvSpPr txBox="1"/>
          <p:nvPr/>
        </p:nvSpPr>
        <p:spPr>
          <a:xfrm>
            <a:off x="7137881" y="7581900"/>
            <a:ext cx="2786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Regular Verbs</a:t>
            </a:r>
          </a:p>
          <a:p>
            <a:pPr algn="ctr"/>
            <a:r>
              <a:rPr lang="en-US" sz="3000" dirty="0">
                <a:latin typeface="Comic Sans MS" panose="030F0702030302020204" pitchFamily="66" charset="0"/>
              </a:rPr>
              <a:t>lik</a:t>
            </a:r>
            <a:r>
              <a:rPr lang="en-US" sz="3000" u="sng" dirty="0">
                <a:latin typeface="Comic Sans MS" panose="030F0702030302020204" pitchFamily="66" charset="0"/>
              </a:rPr>
              <a:t>ed</a:t>
            </a:r>
          </a:p>
          <a:p>
            <a:pPr algn="ctr"/>
            <a:r>
              <a:rPr lang="en-US" sz="3000" dirty="0">
                <a:latin typeface="Comic Sans MS" panose="030F0702030302020204" pitchFamily="66" charset="0"/>
              </a:rPr>
              <a:t>play</a:t>
            </a:r>
            <a:r>
              <a:rPr lang="en-US" sz="3000" u="sng" dirty="0">
                <a:latin typeface="Comic Sans MS" panose="030F0702030302020204" pitchFamily="66" charset="0"/>
              </a:rPr>
              <a:t>ed</a:t>
            </a:r>
          </a:p>
          <a:p>
            <a:pPr algn="ctr"/>
            <a:r>
              <a:rPr lang="en-US" sz="3000" dirty="0">
                <a:latin typeface="Comic Sans MS" panose="030F0702030302020204" pitchFamily="66" charset="0"/>
              </a:rPr>
              <a:t>need</a:t>
            </a:r>
            <a:r>
              <a:rPr lang="en-US" sz="3000" u="sng" dirty="0"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6D7DEF-4607-8C61-8C31-0DF3EE448174}"/>
              </a:ext>
            </a:extLst>
          </p:cNvPr>
          <p:cNvSpPr txBox="1"/>
          <p:nvPr/>
        </p:nvSpPr>
        <p:spPr>
          <a:xfrm>
            <a:off x="10668356" y="7581900"/>
            <a:ext cx="3163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Irregular Verbs</a:t>
            </a:r>
          </a:p>
          <a:p>
            <a:pPr algn="ctr"/>
            <a:r>
              <a:rPr lang="en-US" sz="3000" dirty="0">
                <a:latin typeface="Comic Sans MS" panose="030F0702030302020204" pitchFamily="66" charset="0"/>
              </a:rPr>
              <a:t>went</a:t>
            </a:r>
          </a:p>
          <a:p>
            <a:pPr algn="ctr"/>
            <a:r>
              <a:rPr lang="en-US" sz="3000" dirty="0">
                <a:latin typeface="Comic Sans MS" panose="030F0702030302020204" pitchFamily="66" charset="0"/>
              </a:rPr>
              <a:t>slept</a:t>
            </a:r>
          </a:p>
          <a:p>
            <a:pPr algn="ctr"/>
            <a:r>
              <a:rPr lang="en-US" sz="3000" dirty="0">
                <a:latin typeface="Comic Sans MS" panose="030F0702030302020204" pitchFamily="66" charset="0"/>
              </a:rPr>
              <a:t>spoke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5D739D-182B-8A4A-FD5B-AC912366FD74}"/>
              </a:ext>
            </a:extLst>
          </p:cNvPr>
          <p:cNvSpPr txBox="1"/>
          <p:nvPr/>
        </p:nvSpPr>
        <p:spPr>
          <a:xfrm>
            <a:off x="5501025" y="7624104"/>
            <a:ext cx="141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Comic Sans MS" panose="030F0702030302020204" pitchFamily="66" charset="0"/>
              </a:rPr>
              <a:t>Eg</a:t>
            </a:r>
            <a:r>
              <a:rPr lang="en-US" sz="3600" b="1" dirty="0">
                <a:latin typeface="Comic Sans MS" panose="030F0702030302020204" pitchFamily="66" charset="0"/>
              </a:rPr>
              <a:t>: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9E16EC-F817-981D-DAD2-55E131E89059}"/>
              </a:ext>
            </a:extLst>
          </p:cNvPr>
          <p:cNvCxnSpPr>
            <a:cxnSpLocks/>
          </p:cNvCxnSpPr>
          <p:nvPr/>
        </p:nvCxnSpPr>
        <p:spPr>
          <a:xfrm>
            <a:off x="10250333" y="7734300"/>
            <a:ext cx="0" cy="160020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2953B42-6B25-F6E2-01D8-3C3EE3AD6ABE}"/>
              </a:ext>
            </a:extLst>
          </p:cNvPr>
          <p:cNvSpPr/>
          <p:nvPr/>
        </p:nvSpPr>
        <p:spPr>
          <a:xfrm>
            <a:off x="4953083" y="495300"/>
            <a:ext cx="9905918" cy="360702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EB0BB9-5483-1FC1-8DE4-1D835302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633" y="213343"/>
            <a:ext cx="3758462" cy="26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624D6E8-A2DA-1FFB-27B6-5D0DB982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416" y="3029980"/>
            <a:ext cx="3758462" cy="22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/>
      <p:bldP spid="43" grpId="0"/>
      <p:bldP spid="44" grpId="0"/>
      <p:bldP spid="46" grpId="0"/>
      <p:bldP spid="47" grpId="0"/>
      <p:bldP spid="48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266344" y="186475"/>
            <a:ext cx="18463185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172454">
            <a:off x="-1334036" y="-1253460"/>
            <a:ext cx="6193677" cy="12275927"/>
          </a:xfrm>
          <a:custGeom>
            <a:avLst/>
            <a:gdLst/>
            <a:ahLst/>
            <a:cxnLst/>
            <a:rect l="l" t="t" r="r" b="b"/>
            <a:pathLst>
              <a:path w="9866776" h="12275927">
                <a:moveTo>
                  <a:pt x="0" y="0"/>
                </a:moveTo>
                <a:lnTo>
                  <a:pt x="9866776" y="0"/>
                </a:lnTo>
                <a:lnTo>
                  <a:pt x="9866776" y="12275927"/>
                </a:lnTo>
                <a:lnTo>
                  <a:pt x="0" y="12275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22779">
            <a:off x="35089" y="64472"/>
            <a:ext cx="1179411" cy="956797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15771586" y="5700058"/>
            <a:ext cx="1313525" cy="1138388"/>
          </a:xfrm>
          <a:custGeom>
            <a:avLst/>
            <a:gdLst/>
            <a:ahLst/>
            <a:cxnLst/>
            <a:rect l="l" t="t" r="r" b="b"/>
            <a:pathLst>
              <a:path w="1313525" h="1138388">
                <a:moveTo>
                  <a:pt x="0" y="0"/>
                </a:moveTo>
                <a:lnTo>
                  <a:pt x="1313525" y="0"/>
                </a:lnTo>
                <a:lnTo>
                  <a:pt x="1313525" y="1138388"/>
                </a:lnTo>
                <a:lnTo>
                  <a:pt x="0" y="1138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1652722" y="8473044"/>
            <a:ext cx="2892410" cy="2370571"/>
          </a:xfrm>
          <a:custGeom>
            <a:avLst/>
            <a:gdLst/>
            <a:ahLst/>
            <a:cxnLst/>
            <a:rect l="l" t="t" r="r" b="b"/>
            <a:pathLst>
              <a:path w="2892410" h="2370571">
                <a:moveTo>
                  <a:pt x="0" y="2370571"/>
                </a:moveTo>
                <a:lnTo>
                  <a:pt x="2892411" y="2370571"/>
                </a:lnTo>
                <a:lnTo>
                  <a:pt x="2892411" y="0"/>
                </a:lnTo>
                <a:lnTo>
                  <a:pt x="0" y="0"/>
                </a:lnTo>
                <a:lnTo>
                  <a:pt x="0" y="237057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700000">
            <a:off x="1707021" y="6817"/>
            <a:ext cx="2491240" cy="1161541"/>
          </a:xfrm>
          <a:custGeom>
            <a:avLst/>
            <a:gdLst/>
            <a:ahLst/>
            <a:cxnLst/>
            <a:rect l="l" t="t" r="r" b="b"/>
            <a:pathLst>
              <a:path w="2491240" h="1161541">
                <a:moveTo>
                  <a:pt x="0" y="0"/>
                </a:moveTo>
                <a:lnTo>
                  <a:pt x="2491240" y="0"/>
                </a:lnTo>
                <a:lnTo>
                  <a:pt x="2491240" y="1161541"/>
                </a:lnTo>
                <a:lnTo>
                  <a:pt x="0" y="1161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4686742">
            <a:off x="8281393" y="-1847632"/>
            <a:ext cx="2787498" cy="2759623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648528-21F9-66D8-4278-74B6F860803F}"/>
              </a:ext>
            </a:extLst>
          </p:cNvPr>
          <p:cNvSpPr/>
          <p:nvPr/>
        </p:nvSpPr>
        <p:spPr>
          <a:xfrm>
            <a:off x="5537198" y="3543300"/>
            <a:ext cx="12049119" cy="347105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	We use past simple tense to talk about actions or events that: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	+ 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happened at a specific time in the past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	+ 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are already finished.</a:t>
            </a:r>
            <a:endParaRPr lang="en-US" sz="4000" dirty="0">
              <a:solidFill>
                <a:srgbClr val="00206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47A11FDA-5725-20DD-3FC1-3EA15528D2D8}"/>
              </a:ext>
            </a:extLst>
          </p:cNvPr>
          <p:cNvSpPr txBox="1"/>
          <p:nvPr/>
        </p:nvSpPr>
        <p:spPr>
          <a:xfrm>
            <a:off x="439898" y="2835828"/>
            <a:ext cx="4097205" cy="58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Simple </a:t>
            </a: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Pa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st 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T</a:t>
            </a:r>
            <a:r>
              <a:rPr lang="en-US" sz="8800" b="1" u="none" dirty="0">
                <a:solidFill>
                  <a:srgbClr val="FFFFFF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ense</a:t>
            </a: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71AA2352-F343-F1AC-AD8C-ACA0DC345352}"/>
              </a:ext>
            </a:extLst>
          </p:cNvPr>
          <p:cNvSpPr/>
          <p:nvPr/>
        </p:nvSpPr>
        <p:spPr>
          <a:xfrm rot="2022779">
            <a:off x="35089" y="64472"/>
            <a:ext cx="1179411" cy="956797"/>
          </a:xfrm>
          <a:custGeom>
            <a:avLst/>
            <a:gdLst/>
            <a:ahLst/>
            <a:cxnLst/>
            <a:rect l="l" t="t" r="r" b="b"/>
            <a:pathLst>
              <a:path w="1179411" h="956797">
                <a:moveTo>
                  <a:pt x="0" y="0"/>
                </a:moveTo>
                <a:lnTo>
                  <a:pt x="1179410" y="0"/>
                </a:lnTo>
                <a:lnTo>
                  <a:pt x="1179410" y="956797"/>
                </a:lnTo>
                <a:lnTo>
                  <a:pt x="0" y="956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BAC2D9-EDE5-6F1D-F1FE-3FBD28546F7A}"/>
              </a:ext>
            </a:extLst>
          </p:cNvPr>
          <p:cNvSpPr txBox="1"/>
          <p:nvPr/>
        </p:nvSpPr>
        <p:spPr>
          <a:xfrm>
            <a:off x="304800" y="876386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Grammar</a:t>
            </a:r>
          </a:p>
          <a:p>
            <a:r>
              <a:rPr lang="en-US" sz="6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Review</a:t>
            </a:r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95CE9FA4-33A2-8D04-4A32-D3B26D0C1FD4}"/>
              </a:ext>
            </a:extLst>
          </p:cNvPr>
          <p:cNvSpPr/>
          <p:nvPr/>
        </p:nvSpPr>
        <p:spPr>
          <a:xfrm>
            <a:off x="5511799" y="1243116"/>
            <a:ext cx="12049120" cy="1717125"/>
          </a:xfrm>
          <a:prstGeom prst="wedgeEllipseCallout">
            <a:avLst>
              <a:gd name="adj1" fmla="val -44393"/>
              <a:gd name="adj2" fmla="val 6519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When do we use past simple tense?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49F6F4FB-8D0B-38BD-1031-750AA10950B2}"/>
              </a:ext>
            </a:extLst>
          </p:cNvPr>
          <p:cNvSpPr/>
          <p:nvPr/>
        </p:nvSpPr>
        <p:spPr>
          <a:xfrm>
            <a:off x="5754682" y="4078484"/>
            <a:ext cx="788890" cy="515959"/>
          </a:xfrm>
          <a:prstGeom prst="rightArrow">
            <a:avLst>
              <a:gd name="adj1" fmla="val 30308"/>
              <a:gd name="adj2" fmla="val 5000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77C9E28-BDBE-86E8-D250-53F17D421573}"/>
              </a:ext>
            </a:extLst>
          </p:cNvPr>
          <p:cNvCxnSpPr>
            <a:cxnSpLocks/>
          </p:cNvCxnSpPr>
          <p:nvPr/>
        </p:nvCxnSpPr>
        <p:spPr>
          <a:xfrm>
            <a:off x="6705600" y="8705255"/>
            <a:ext cx="100584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B6104DB-EE72-DF0A-78A8-2C46E1F80130}"/>
              </a:ext>
            </a:extLst>
          </p:cNvPr>
          <p:cNvSpPr txBox="1"/>
          <p:nvPr/>
        </p:nvSpPr>
        <p:spPr>
          <a:xfrm>
            <a:off x="11049000" y="8989432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Present Simple Tense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DD9B7D-054A-A690-B875-A2B95CE25E8F}"/>
              </a:ext>
            </a:extLst>
          </p:cNvPr>
          <p:cNvCxnSpPr>
            <a:cxnSpLocks/>
          </p:cNvCxnSpPr>
          <p:nvPr/>
        </p:nvCxnSpPr>
        <p:spPr>
          <a:xfrm>
            <a:off x="13030200" y="8705255"/>
            <a:ext cx="0" cy="2841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75D89-6FC1-4D27-0C46-DF273D6C8DF8}"/>
              </a:ext>
            </a:extLst>
          </p:cNvPr>
          <p:cNvCxnSpPr>
            <a:cxnSpLocks/>
          </p:cNvCxnSpPr>
          <p:nvPr/>
        </p:nvCxnSpPr>
        <p:spPr>
          <a:xfrm>
            <a:off x="9372600" y="8420100"/>
            <a:ext cx="0" cy="2841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CD2BFA7-3241-E575-5B74-1412957DA57B}"/>
              </a:ext>
            </a:extLst>
          </p:cNvPr>
          <p:cNvSpPr txBox="1"/>
          <p:nvPr/>
        </p:nvSpPr>
        <p:spPr>
          <a:xfrm>
            <a:off x="7772400" y="78105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Past Simple Tense</a:t>
            </a:r>
          </a:p>
        </p:txBody>
      </p:sp>
    </p:spTree>
    <p:extLst>
      <p:ext uri="{BB962C8B-B14F-4D97-AF65-F5344CB8AC3E}">
        <p14:creationId xmlns:p14="http://schemas.microsoft.com/office/powerpoint/2010/main" val="24942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  <p:bldP spid="34" grpId="0" animBg="1"/>
      <p:bldP spid="37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1048</Words>
  <Application>Microsoft Office PowerPoint</Application>
  <PresentationFormat>Custom</PresentationFormat>
  <Paragraphs>250</Paragraphs>
  <Slides>32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Blueberry</vt:lpstr>
      <vt:lpstr>Wedges</vt:lpstr>
      <vt:lpstr>Showcard Gothic</vt:lpstr>
      <vt:lpstr>Microsoft YaHei</vt:lpstr>
      <vt:lpstr>Chewy</vt:lpstr>
      <vt:lpstr>Roboto</vt:lpstr>
      <vt:lpstr>Times New Roman</vt:lpstr>
      <vt:lpstr>Tahoma</vt:lpstr>
      <vt:lpstr>Calibri Light</vt:lpstr>
      <vt:lpstr>Catamaran</vt:lpstr>
      <vt:lpstr>Arial</vt:lpstr>
      <vt:lpstr>Nunito</vt:lpstr>
      <vt:lpstr>Calibri</vt:lpstr>
      <vt:lpstr>Comic Sans MS</vt:lpstr>
      <vt:lpstr>Montserrat</vt:lpstr>
      <vt:lpstr>Comic Sans</vt:lpstr>
      <vt:lpstr>Changa One</vt:lpstr>
      <vt:lpstr>Office Theme</vt:lpstr>
      <vt:lpstr>It's Springtime! MK Plan by Slidesgo</vt:lpstr>
      <vt:lpstr>1_Office Theme</vt:lpstr>
      <vt:lpstr>https://www.freeppt7.com​​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Chi Nguyen</dc:creator>
  <cp:lastModifiedBy>pc</cp:lastModifiedBy>
  <cp:revision>15</cp:revision>
  <dcterms:created xsi:type="dcterms:W3CDTF">2006-08-16T00:00:00Z</dcterms:created>
  <dcterms:modified xsi:type="dcterms:W3CDTF">2024-08-26T09:14:36Z</dcterms:modified>
  <dc:identifier>DAGKECMeVuQ</dc:identifier>
</cp:coreProperties>
</file>