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0" r:id="rId3"/>
    <p:sldMasterId id="2147483692" r:id="rId4"/>
  </p:sldMasterIdLst>
  <p:notesMasterIdLst>
    <p:notesMasterId r:id="rId31"/>
  </p:notesMasterIdLst>
  <p:sldIdLst>
    <p:sldId id="3240" r:id="rId5"/>
    <p:sldId id="256" r:id="rId6"/>
    <p:sldId id="3242" r:id="rId7"/>
    <p:sldId id="257" r:id="rId8"/>
    <p:sldId id="3267" r:id="rId9"/>
    <p:sldId id="3243" r:id="rId10"/>
    <p:sldId id="3245" r:id="rId11"/>
    <p:sldId id="3246" r:id="rId12"/>
    <p:sldId id="260" r:id="rId13"/>
    <p:sldId id="3256" r:id="rId14"/>
    <p:sldId id="3270" r:id="rId15"/>
    <p:sldId id="3255" r:id="rId16"/>
    <p:sldId id="269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265" r:id="rId29"/>
    <p:sldId id="283" r:id="rId30"/>
  </p:sldIdLst>
  <p:sldSz cx="18288000" cy="10287000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Catamaran" panose="020B0604020202020204" charset="0"/>
      <p:regular r:id="rId36"/>
      <p:bold r:id="rId37"/>
    </p:embeddedFont>
    <p:embeddedFont>
      <p:font typeface="Changa One" panose="020B0604020202020204" charset="0"/>
      <p:regular r:id="rId38"/>
      <p:italic r:id="rId39"/>
    </p:embeddedFont>
    <p:embeddedFont>
      <p:font typeface="Comic Sans" panose="020B0604020202020204" charset="0"/>
      <p:regular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Microsoft YaHei" panose="020B0503020204020204" pitchFamily="34" charset="-122"/>
      <p:regular r:id="rId45"/>
      <p:bold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Nunito" pitchFamily="2" charset="0"/>
      <p:regular r:id="rId51"/>
      <p:bold r:id="rId52"/>
      <p:italic r:id="rId53"/>
      <p:boldItalic r:id="rId54"/>
    </p:embeddedFont>
    <p:embeddedFont>
      <p:font typeface="Roboto" panose="02000000000000000000" pitchFamily="2" charset="0"/>
      <p:regular r:id="rId55"/>
      <p:bold r:id="rId56"/>
      <p:italic r:id="rId57"/>
      <p:boldItalic r:id="rId58"/>
    </p:embeddedFont>
    <p:embeddedFont>
      <p:font typeface="Showcard Gothic" panose="04020904020102020604" pitchFamily="82" charset="0"/>
      <p:regular r:id="rId59"/>
    </p:embeddedFont>
    <p:embeddedFont>
      <p:font typeface="Tahoma" panose="020B0604030504040204" pitchFamily="34" charset="0"/>
      <p:regular r:id="rId60"/>
      <p:bold r:id="rId61"/>
    </p:embeddedFont>
    <p:embeddedFont>
      <p:font typeface="Wedges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22" autoAdjust="0"/>
  </p:normalViewPr>
  <p:slideViewPr>
    <p:cSldViewPr>
      <p:cViewPr varScale="1">
        <p:scale>
          <a:sx n="55" d="100"/>
          <a:sy n="55" d="100"/>
        </p:scale>
        <p:origin x="870" y="78"/>
      </p:cViewPr>
      <p:guideLst>
        <p:guide orient="horz" pos="218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font" Target="fonts/font27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61" Type="http://schemas.openxmlformats.org/officeDocument/2006/relationships/font" Target="fonts/font30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font" Target="fonts/font29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8CADE-F11B-4846-A5A9-622932ABD379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62F32-C731-4FA6-9BC7-B9DCD3958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59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835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498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sọc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ở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nó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trl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7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62F32-C731-4FA6-9BC7-B9DCD3958E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53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7" name="Google Shape;606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68" name="Google Shape;6068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499" y="1457198"/>
            <a:ext cx="18349910" cy="8830376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143550" y="6845206"/>
            <a:ext cx="18430343" cy="3441455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4699500" y="1362800"/>
            <a:ext cx="89046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613900" y="7906428"/>
            <a:ext cx="7060200" cy="70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225848" y="6591573"/>
            <a:ext cx="2061270" cy="3524406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290452" y="4359701"/>
            <a:ext cx="335300" cy="3027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8" name="Google Shape;98;p2"/>
          <p:cNvSpPr/>
          <p:nvPr/>
        </p:nvSpPr>
        <p:spPr>
          <a:xfrm>
            <a:off x="17078908" y="9899626"/>
            <a:ext cx="1013270" cy="205907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9" name="Google Shape;99;p2"/>
          <p:cNvSpPr/>
          <p:nvPr/>
        </p:nvSpPr>
        <p:spPr>
          <a:xfrm>
            <a:off x="17122452" y="9954578"/>
            <a:ext cx="923760" cy="135602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44653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7948730" y="2194260"/>
            <a:ext cx="24078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1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5820830" y="6262769"/>
            <a:ext cx="6663600" cy="14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5820830" y="4559850"/>
            <a:ext cx="6663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130899" y="7395802"/>
            <a:ext cx="18472322" cy="2969003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983709" y="9454576"/>
            <a:ext cx="1013270" cy="205907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115318" y="9104032"/>
            <a:ext cx="1013208" cy="205907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4913651" y="8967652"/>
            <a:ext cx="532100" cy="47870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6932802" y="7689572"/>
            <a:ext cx="1202312" cy="1510008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496151" y="7875352"/>
            <a:ext cx="532100" cy="47870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2971500" y="49370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3" name="Google Shape;163;p3"/>
          <p:cNvSpPr/>
          <p:nvPr/>
        </p:nvSpPr>
        <p:spPr>
          <a:xfrm flipH="1">
            <a:off x="5555321" y="194135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4" name="Google Shape;164;p3"/>
          <p:cNvSpPr/>
          <p:nvPr/>
        </p:nvSpPr>
        <p:spPr>
          <a:xfrm>
            <a:off x="15118350" y="2704135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474101" y="2139251"/>
            <a:ext cx="1328051" cy="595901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595627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130899" y="9086651"/>
            <a:ext cx="18472322" cy="1278336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5745054" y="6805658"/>
            <a:ext cx="2670623" cy="3361626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331650" y="5826767"/>
            <a:ext cx="1864524" cy="4084808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750301" y="2637158"/>
            <a:ext cx="2849328" cy="88223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12561221" y="2218203"/>
            <a:ext cx="1015472" cy="260898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60" name="Google Shape;2960;p30"/>
          <p:cNvSpPr/>
          <p:nvPr/>
        </p:nvSpPr>
        <p:spPr>
          <a:xfrm>
            <a:off x="13789619" y="5826730"/>
            <a:ext cx="2055968" cy="636584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563680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57930" y="-89985"/>
            <a:ext cx="18714749" cy="10538753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129947" y="-162320"/>
            <a:ext cx="5189448" cy="3021168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5355175" y="7248623"/>
            <a:ext cx="3602699" cy="3000558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2874066" y="2966351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2874066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2874066" y="5200868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2874066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2874066" y="7461125"/>
            <a:ext cx="48192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2874066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11196017" y="2966351"/>
            <a:ext cx="52146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11196017" y="3753401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11196017" y="5200866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11196017" y="5975024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11196017" y="7461120"/>
            <a:ext cx="4808400" cy="72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4001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11196017" y="8238300"/>
            <a:ext cx="6089400" cy="11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280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13332517" y="-166359"/>
            <a:ext cx="313712" cy="318761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7529141" y="45688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13441530" y="99145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897421" y="991455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234330" y="7144067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7529141" y="10074554"/>
            <a:ext cx="553086" cy="526346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897421" y="4"/>
            <a:ext cx="449598" cy="427862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3" y="2233021"/>
            <a:ext cx="553110" cy="550154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14889428" y="1144392"/>
            <a:ext cx="318761" cy="31704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769629" y="8933488"/>
            <a:ext cx="1514622" cy="1729151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6776450" y="300701"/>
            <a:ext cx="1054800" cy="147015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1143000" y="1248624"/>
            <a:ext cx="14396400" cy="102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7210998" y="6912725"/>
            <a:ext cx="2062583" cy="1826555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778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29"/>
            <a:ext cx="5791200" cy="547688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29"/>
            <a:ext cx="4267200" cy="547688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30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A326F94C-015F-4206-9974-319B6797A8DE}" type="datetimeFigureOut">
              <a:rPr lang="en-US" smtClean="0"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8ABAD646-9FC5-4EB2-98FE-50A2330F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23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80" y="369098"/>
            <a:ext cx="2225675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-123823"/>
            <a:ext cx="2016126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182" y="-39756"/>
            <a:ext cx="5047536" cy="196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11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 dirty="0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78681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31524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84517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279047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560446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6766611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52895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799668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4319374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8621582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B7579CB8-450F-49B0-8A8D-DA6CB0C0B27E}" type="datetimeFigureOut">
              <a:rPr lang="zh-CN" altLang="en-US" smtClean="0"/>
              <a:pPr/>
              <a:t>2024/8/27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E8C799D6-7AFF-43B0-980B-6F3FB41D1FB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91630"/>
      </p:ext>
    </p:extLst>
  </p:cSld>
  <p:clrMapOvr>
    <a:masterClrMapping/>
  </p:clrMapOvr>
  <p:transition spd="slow">
    <p:fad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24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30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405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7334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863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97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294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91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606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9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58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8000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65333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9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ransition spd="slow">
    <p:fade/>
    <p:sndAc>
      <p:stSnd>
        <p:snd r:embed="rId13" name="chimes.wav"/>
      </p:stSnd>
    </p:sndAc>
  </p:transition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26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7.wdp"/><Relationship Id="rId26" Type="http://schemas.microsoft.com/office/2007/relationships/hdphoto" Target="../media/hdphoto11.wdp"/><Relationship Id="rId39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4.png"/><Relationship Id="rId34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image" Target="../media/image20.emf"/><Relationship Id="rId38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29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24" Type="http://schemas.microsoft.com/office/2007/relationships/hdphoto" Target="../media/hdphoto10.wdp"/><Relationship Id="rId32" Type="http://schemas.microsoft.com/office/2007/relationships/hdphoto" Target="../media/hdphoto14.wdp"/><Relationship Id="rId37" Type="http://schemas.microsoft.com/office/2007/relationships/hdphoto" Target="../media/hdphoto15.wdp"/><Relationship Id="rId40" Type="http://schemas.openxmlformats.org/officeDocument/2006/relationships/image" Target="../media/image26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23" Type="http://schemas.openxmlformats.org/officeDocument/2006/relationships/image" Target="../media/image15.png"/><Relationship Id="rId28" Type="http://schemas.microsoft.com/office/2007/relationships/hdphoto" Target="../media/hdphoto12.wdp"/><Relationship Id="rId36" Type="http://schemas.openxmlformats.org/officeDocument/2006/relationships/image" Target="../media/image23.png"/><Relationship Id="rId10" Type="http://schemas.microsoft.com/office/2007/relationships/hdphoto" Target="../media/hdphoto3.wdp"/><Relationship Id="rId19" Type="http://schemas.openxmlformats.org/officeDocument/2006/relationships/image" Target="../media/image13.png"/><Relationship Id="rId31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image" Target="../media/image17.png"/><Relationship Id="rId30" Type="http://schemas.microsoft.com/office/2007/relationships/hdphoto" Target="../media/hdphoto13.wdp"/><Relationship Id="rId35" Type="http://schemas.openxmlformats.org/officeDocument/2006/relationships/image" Target="../media/image2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8.png"/><Relationship Id="rId18" Type="http://schemas.openxmlformats.org/officeDocument/2006/relationships/image" Target="../media/image31.svg"/><Relationship Id="rId3" Type="http://schemas.openxmlformats.org/officeDocument/2006/relationships/image" Target="../media/image62.png"/><Relationship Id="rId21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7.svg"/><Relationship Id="rId19" Type="http://schemas.openxmlformats.org/officeDocument/2006/relationships/image" Target="../media/image67.png"/><Relationship Id="rId4" Type="http://schemas.openxmlformats.org/officeDocument/2006/relationships/image" Target="../media/image63.svg"/><Relationship Id="rId9" Type="http://schemas.openxmlformats.org/officeDocument/2006/relationships/image" Target="../media/image56.png"/><Relationship Id="rId14" Type="http://schemas.openxmlformats.org/officeDocument/2006/relationships/image" Target="../media/image5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microsoft.com/office/2007/relationships/media" Target="../media/media5.mp3"/><Relationship Id="rId7" Type="http://schemas.openxmlformats.org/officeDocument/2006/relationships/image" Target="../media/image115.png"/><Relationship Id="rId12" Type="http://schemas.openxmlformats.org/officeDocument/2006/relationships/image" Target="../media/image120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4.png"/><Relationship Id="rId11" Type="http://schemas.openxmlformats.org/officeDocument/2006/relationships/image" Target="../media/image11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8.jpeg"/><Relationship Id="rId4" Type="http://schemas.openxmlformats.org/officeDocument/2006/relationships/audio" Target="../media/media5.mp3"/><Relationship Id="rId9" Type="http://schemas.openxmlformats.org/officeDocument/2006/relationships/image" Target="../media/image117.png"/><Relationship Id="rId1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8.png"/><Relationship Id="rId18" Type="http://schemas.openxmlformats.org/officeDocument/2006/relationships/image" Target="../media/image31.svg"/><Relationship Id="rId3" Type="http://schemas.openxmlformats.org/officeDocument/2006/relationships/image" Target="../media/image62.png"/><Relationship Id="rId21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7.svg"/><Relationship Id="rId19" Type="http://schemas.openxmlformats.org/officeDocument/2006/relationships/image" Target="../media/image67.png"/><Relationship Id="rId4" Type="http://schemas.openxmlformats.org/officeDocument/2006/relationships/image" Target="../media/image63.svg"/><Relationship Id="rId9" Type="http://schemas.openxmlformats.org/officeDocument/2006/relationships/image" Target="../media/image56.png"/><Relationship Id="rId14" Type="http://schemas.openxmlformats.org/officeDocument/2006/relationships/image" Target="../media/image59.sv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4.png"/><Relationship Id="rId12" Type="http://schemas.openxmlformats.org/officeDocument/2006/relationships/image" Target="../media/image21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22.jpg"/><Relationship Id="rId10" Type="http://schemas.openxmlformats.org/officeDocument/2006/relationships/image" Target="../media/image125.pn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2.png"/><Relationship Id="rId18" Type="http://schemas.openxmlformats.org/officeDocument/2006/relationships/slide" Target="slide19.xml"/><Relationship Id="rId26" Type="http://schemas.openxmlformats.org/officeDocument/2006/relationships/image" Target="../media/image141.png"/><Relationship Id="rId39" Type="http://schemas.openxmlformats.org/officeDocument/2006/relationships/image" Target="../media/image149.png"/><Relationship Id="rId3" Type="http://schemas.openxmlformats.org/officeDocument/2006/relationships/audio" Target="../media/audio1.wav"/><Relationship Id="rId21" Type="http://schemas.openxmlformats.org/officeDocument/2006/relationships/slide" Target="slide20.xml"/><Relationship Id="rId34" Type="http://schemas.openxmlformats.org/officeDocument/2006/relationships/image" Target="../media/image146.png"/><Relationship Id="rId7" Type="http://schemas.openxmlformats.org/officeDocument/2006/relationships/image" Target="../media/image128.png"/><Relationship Id="rId12" Type="http://schemas.openxmlformats.org/officeDocument/2006/relationships/slide" Target="slide17.xml"/><Relationship Id="rId17" Type="http://schemas.openxmlformats.org/officeDocument/2006/relationships/image" Target="../media/image135.png"/><Relationship Id="rId25" Type="http://schemas.openxmlformats.org/officeDocument/2006/relationships/image" Target="../media/image140.png"/><Relationship Id="rId33" Type="http://schemas.openxmlformats.org/officeDocument/2006/relationships/slide" Target="slide24.xml"/><Relationship Id="rId38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4.png"/><Relationship Id="rId20" Type="http://schemas.openxmlformats.org/officeDocument/2006/relationships/image" Target="../media/image137.png"/><Relationship Id="rId29" Type="http://schemas.openxmlformats.org/officeDocument/2006/relationships/image" Target="../media/image143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15.xml"/><Relationship Id="rId11" Type="http://schemas.openxmlformats.org/officeDocument/2006/relationships/image" Target="../media/image131.png"/><Relationship Id="rId24" Type="http://schemas.openxmlformats.org/officeDocument/2006/relationships/slide" Target="slide21.xml"/><Relationship Id="rId32" Type="http://schemas.openxmlformats.org/officeDocument/2006/relationships/image" Target="../media/image145.png"/><Relationship Id="rId37" Type="http://schemas.openxmlformats.org/officeDocument/2006/relationships/slide" Target="slide25.xml"/><Relationship Id="rId5" Type="http://schemas.openxmlformats.org/officeDocument/2006/relationships/image" Target="../media/image127.jpeg"/><Relationship Id="rId15" Type="http://schemas.openxmlformats.org/officeDocument/2006/relationships/slide" Target="slide18.xml"/><Relationship Id="rId23" Type="http://schemas.openxmlformats.org/officeDocument/2006/relationships/image" Target="../media/image139.png"/><Relationship Id="rId28" Type="http://schemas.openxmlformats.org/officeDocument/2006/relationships/image" Target="../media/image142.png"/><Relationship Id="rId36" Type="http://schemas.openxmlformats.org/officeDocument/2006/relationships/image" Target="../media/image148.gif"/><Relationship Id="rId10" Type="http://schemas.openxmlformats.org/officeDocument/2006/relationships/image" Target="../media/image130.png"/><Relationship Id="rId19" Type="http://schemas.openxmlformats.org/officeDocument/2006/relationships/image" Target="../media/image136.png"/><Relationship Id="rId31" Type="http://schemas.openxmlformats.org/officeDocument/2006/relationships/image" Target="../media/image144.png"/><Relationship Id="rId4" Type="http://schemas.openxmlformats.org/officeDocument/2006/relationships/image" Target="../media/image122.jpg"/><Relationship Id="rId9" Type="http://schemas.openxmlformats.org/officeDocument/2006/relationships/slide" Target="slide16.xml"/><Relationship Id="rId14" Type="http://schemas.openxmlformats.org/officeDocument/2006/relationships/image" Target="../media/image133.png"/><Relationship Id="rId22" Type="http://schemas.openxmlformats.org/officeDocument/2006/relationships/image" Target="../media/image138.png"/><Relationship Id="rId27" Type="http://schemas.openxmlformats.org/officeDocument/2006/relationships/slide" Target="slide22.xml"/><Relationship Id="rId30" Type="http://schemas.openxmlformats.org/officeDocument/2006/relationships/slide" Target="slide23.xml"/><Relationship Id="rId35" Type="http://schemas.openxmlformats.org/officeDocument/2006/relationships/image" Target="../media/image1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2.gif"/><Relationship Id="rId18" Type="http://schemas.openxmlformats.org/officeDocument/2006/relationships/image" Target="../media/image21.png"/><Relationship Id="rId3" Type="http://schemas.microsoft.com/office/2007/relationships/media" Target="../media/media8.mp3"/><Relationship Id="rId21" Type="http://schemas.openxmlformats.org/officeDocument/2006/relationships/image" Target="../media/image158.png"/><Relationship Id="rId7" Type="http://schemas.openxmlformats.org/officeDocument/2006/relationships/image" Target="../media/image122.jpg"/><Relationship Id="rId12" Type="http://schemas.openxmlformats.org/officeDocument/2006/relationships/slide" Target="slide14.xml"/><Relationship Id="rId17" Type="http://schemas.openxmlformats.org/officeDocument/2006/relationships/image" Target="../media/image155.png"/><Relationship Id="rId25" Type="http://schemas.openxmlformats.org/officeDocument/2006/relationships/audio" Target="../media/audio1.wav"/><Relationship Id="rId2" Type="http://schemas.microsoft.com/office/2007/relationships/media" Target="../media/media7.mp3"/><Relationship Id="rId16" Type="http://schemas.openxmlformats.org/officeDocument/2006/relationships/image" Target="../media/image154.png"/><Relationship Id="rId20" Type="http://schemas.openxmlformats.org/officeDocument/2006/relationships/image" Target="../media/image157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51.jpeg"/><Relationship Id="rId24" Type="http://schemas.openxmlformats.org/officeDocument/2006/relationships/image" Target="../media/image149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23" Type="http://schemas.openxmlformats.org/officeDocument/2006/relationships/image" Target="../media/image160.png"/><Relationship Id="rId10" Type="http://schemas.openxmlformats.org/officeDocument/2006/relationships/image" Target="../media/image129.png"/><Relationship Id="rId19" Type="http://schemas.openxmlformats.org/officeDocument/2006/relationships/image" Target="../media/image156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28.png"/><Relationship Id="rId14" Type="http://schemas.openxmlformats.org/officeDocument/2006/relationships/image" Target="../media/image153.gif"/><Relationship Id="rId22" Type="http://schemas.openxmlformats.org/officeDocument/2006/relationships/image" Target="../media/image15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53.gif"/><Relationship Id="rId18" Type="http://schemas.openxmlformats.org/officeDocument/2006/relationships/image" Target="../media/image161.png"/><Relationship Id="rId3" Type="http://schemas.microsoft.com/office/2007/relationships/media" Target="../media/media8.mp3"/><Relationship Id="rId21" Type="http://schemas.openxmlformats.org/officeDocument/2006/relationships/image" Target="../media/image149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21.png"/><Relationship Id="rId2" Type="http://schemas.microsoft.com/office/2007/relationships/media" Target="../media/media7.mp3"/><Relationship Id="rId16" Type="http://schemas.openxmlformats.org/officeDocument/2006/relationships/image" Target="../media/image155.png"/><Relationship Id="rId20" Type="http://schemas.openxmlformats.org/officeDocument/2006/relationships/image" Target="../media/image158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openxmlformats.org/officeDocument/2006/relationships/image" Target="../media/image154.png"/><Relationship Id="rId10" Type="http://schemas.openxmlformats.org/officeDocument/2006/relationships/image" Target="../media/image151.jpeg"/><Relationship Id="rId19" Type="http://schemas.openxmlformats.org/officeDocument/2006/relationships/image" Target="../media/image16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31.png"/><Relationship Id="rId14" Type="http://schemas.openxmlformats.org/officeDocument/2006/relationships/image" Target="../media/image25.png"/><Relationship Id="rId22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53.gif"/><Relationship Id="rId18" Type="http://schemas.openxmlformats.org/officeDocument/2006/relationships/image" Target="../media/image165.png"/><Relationship Id="rId3" Type="http://schemas.microsoft.com/office/2007/relationships/media" Target="../media/media7.mp3"/><Relationship Id="rId21" Type="http://schemas.openxmlformats.org/officeDocument/2006/relationships/image" Target="../media/image21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164.png"/><Relationship Id="rId2" Type="http://schemas.microsoft.com/office/2007/relationships/media" Target="../media/media8.mp3"/><Relationship Id="rId16" Type="http://schemas.openxmlformats.org/officeDocument/2006/relationships/image" Target="../media/image163.png"/><Relationship Id="rId20" Type="http://schemas.openxmlformats.org/officeDocument/2006/relationships/image" Target="../media/image15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openxmlformats.org/officeDocument/2006/relationships/image" Target="../media/image158.png"/><Relationship Id="rId23" Type="http://schemas.openxmlformats.org/officeDocument/2006/relationships/audio" Target="../media/audio10.wav"/><Relationship Id="rId10" Type="http://schemas.openxmlformats.org/officeDocument/2006/relationships/image" Target="../media/image151.jpeg"/><Relationship Id="rId19" Type="http://schemas.openxmlformats.org/officeDocument/2006/relationships/image" Target="../media/image15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33.png"/><Relationship Id="rId14" Type="http://schemas.openxmlformats.org/officeDocument/2006/relationships/image" Target="../media/image25.png"/><Relationship Id="rId22" Type="http://schemas.openxmlformats.org/officeDocument/2006/relationships/image" Target="../media/image1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13" Type="http://schemas.openxmlformats.org/officeDocument/2006/relationships/image" Target="../media/image152.gif"/><Relationship Id="rId18" Type="http://schemas.openxmlformats.org/officeDocument/2006/relationships/image" Target="../media/image166.png"/><Relationship Id="rId3" Type="http://schemas.microsoft.com/office/2007/relationships/media" Target="../media/media8.mp3"/><Relationship Id="rId21" Type="http://schemas.openxmlformats.org/officeDocument/2006/relationships/image" Target="../media/image155.png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17" Type="http://schemas.openxmlformats.org/officeDocument/2006/relationships/image" Target="../media/image164.png"/><Relationship Id="rId2" Type="http://schemas.microsoft.com/office/2007/relationships/media" Target="../media/media7.mp3"/><Relationship Id="rId16" Type="http://schemas.openxmlformats.org/officeDocument/2006/relationships/image" Target="../media/image158.png"/><Relationship Id="rId20" Type="http://schemas.openxmlformats.org/officeDocument/2006/relationships/image" Target="../media/image154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151.jpeg"/><Relationship Id="rId24" Type="http://schemas.openxmlformats.org/officeDocument/2006/relationships/audio" Target="../media/audio10.wav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25.png"/><Relationship Id="rId23" Type="http://schemas.openxmlformats.org/officeDocument/2006/relationships/image" Target="../media/image149.png"/><Relationship Id="rId10" Type="http://schemas.openxmlformats.org/officeDocument/2006/relationships/image" Target="../media/image135.png"/><Relationship Id="rId19" Type="http://schemas.openxmlformats.org/officeDocument/2006/relationships/image" Target="../media/image160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34.png"/><Relationship Id="rId14" Type="http://schemas.openxmlformats.org/officeDocument/2006/relationships/image" Target="../media/image153.gif"/><Relationship Id="rId2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13" Type="http://schemas.openxmlformats.org/officeDocument/2006/relationships/image" Target="../media/image153.gif"/><Relationship Id="rId18" Type="http://schemas.openxmlformats.org/officeDocument/2006/relationships/image" Target="../media/image160.png"/><Relationship Id="rId3" Type="http://schemas.microsoft.com/office/2007/relationships/media" Target="../media/media8.mp3"/><Relationship Id="rId21" Type="http://schemas.openxmlformats.org/officeDocument/2006/relationships/image" Target="../media/image21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166.png"/><Relationship Id="rId2" Type="http://schemas.microsoft.com/office/2007/relationships/media" Target="../media/media7.mp3"/><Relationship Id="rId16" Type="http://schemas.openxmlformats.org/officeDocument/2006/relationships/image" Target="../media/image165.png"/><Relationship Id="rId20" Type="http://schemas.openxmlformats.org/officeDocument/2006/relationships/image" Target="../media/image15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openxmlformats.org/officeDocument/2006/relationships/image" Target="../media/image158.png"/><Relationship Id="rId23" Type="http://schemas.openxmlformats.org/officeDocument/2006/relationships/audio" Target="../media/audio10.wav"/><Relationship Id="rId10" Type="http://schemas.openxmlformats.org/officeDocument/2006/relationships/image" Target="../media/image151.jpeg"/><Relationship Id="rId19" Type="http://schemas.openxmlformats.org/officeDocument/2006/relationships/image" Target="../media/image15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37.png"/><Relationship Id="rId14" Type="http://schemas.openxmlformats.org/officeDocument/2006/relationships/image" Target="../media/image25.png"/><Relationship Id="rId22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39.svg"/><Relationship Id="rId20" Type="http://schemas.openxmlformats.org/officeDocument/2006/relationships/image" Target="../media/image43.svg"/><Relationship Id="rId1" Type="http://schemas.microsoft.com/office/2007/relationships/media" Target="../media/media2.mp3"/><Relationship Id="rId6" Type="http://schemas.openxmlformats.org/officeDocument/2006/relationships/image" Target="../media/image29.svg"/><Relationship Id="rId11" Type="http://schemas.openxmlformats.org/officeDocument/2006/relationships/image" Target="../media/image34.png"/><Relationship Id="rId24" Type="http://schemas.openxmlformats.org/officeDocument/2006/relationships/image" Target="../media/image21.png"/><Relationship Id="rId5" Type="http://schemas.openxmlformats.org/officeDocument/2006/relationships/image" Target="../media/image28.png"/><Relationship Id="rId15" Type="http://schemas.openxmlformats.org/officeDocument/2006/relationships/image" Target="../media/image38.png"/><Relationship Id="rId23" Type="http://schemas.openxmlformats.org/officeDocument/2006/relationships/image" Target="../media/image25.png"/><Relationship Id="rId10" Type="http://schemas.openxmlformats.org/officeDocument/2006/relationships/image" Target="../media/image33.sv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svg"/><Relationship Id="rId22" Type="http://schemas.openxmlformats.org/officeDocument/2006/relationships/image" Target="../media/image4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jpg"/><Relationship Id="rId13" Type="http://schemas.openxmlformats.org/officeDocument/2006/relationships/image" Target="../media/image152.gif"/><Relationship Id="rId18" Type="http://schemas.openxmlformats.org/officeDocument/2006/relationships/image" Target="../media/image165.png"/><Relationship Id="rId3" Type="http://schemas.openxmlformats.org/officeDocument/2006/relationships/audio" Target="NULL" TargetMode="External"/><Relationship Id="rId21" Type="http://schemas.openxmlformats.org/officeDocument/2006/relationships/image" Target="../media/image154.png"/><Relationship Id="rId7" Type="http://schemas.openxmlformats.org/officeDocument/2006/relationships/audio" Target="../media/audio3.wav"/><Relationship Id="rId12" Type="http://schemas.openxmlformats.org/officeDocument/2006/relationships/slide" Target="slide14.xml"/><Relationship Id="rId17" Type="http://schemas.openxmlformats.org/officeDocument/2006/relationships/image" Target="../media/image164.png"/><Relationship Id="rId25" Type="http://schemas.openxmlformats.org/officeDocument/2006/relationships/audio" Target="../media/audio1.wav"/><Relationship Id="rId2" Type="http://schemas.openxmlformats.org/officeDocument/2006/relationships/audio" Target="../media/media7.mp3"/><Relationship Id="rId16" Type="http://schemas.openxmlformats.org/officeDocument/2006/relationships/image" Target="../media/image158.png"/><Relationship Id="rId20" Type="http://schemas.openxmlformats.org/officeDocument/2006/relationships/image" Target="../media/image162.png"/><Relationship Id="rId1" Type="http://schemas.microsoft.com/office/2007/relationships/media" Target="../media/media7.mp3"/><Relationship Id="rId6" Type="http://schemas.openxmlformats.org/officeDocument/2006/relationships/audio" Target="../media/audio1.wav"/><Relationship Id="rId11" Type="http://schemas.openxmlformats.org/officeDocument/2006/relationships/image" Target="../media/image151.jpeg"/><Relationship Id="rId24" Type="http://schemas.openxmlformats.org/officeDocument/2006/relationships/image" Target="../media/image149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5.png"/><Relationship Id="rId23" Type="http://schemas.openxmlformats.org/officeDocument/2006/relationships/image" Target="../media/image21.png"/><Relationship Id="rId10" Type="http://schemas.openxmlformats.org/officeDocument/2006/relationships/image" Target="../media/image139.png"/><Relationship Id="rId19" Type="http://schemas.openxmlformats.org/officeDocument/2006/relationships/image" Target="../media/image166.png"/><Relationship Id="rId4" Type="http://schemas.microsoft.com/office/2007/relationships/media" Target="../media/media8.mp3"/><Relationship Id="rId9" Type="http://schemas.openxmlformats.org/officeDocument/2006/relationships/image" Target="../media/image138.png"/><Relationship Id="rId14" Type="http://schemas.openxmlformats.org/officeDocument/2006/relationships/image" Target="../media/image153.gif"/><Relationship Id="rId22" Type="http://schemas.openxmlformats.org/officeDocument/2006/relationships/image" Target="../media/image1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53.gif"/><Relationship Id="rId18" Type="http://schemas.openxmlformats.org/officeDocument/2006/relationships/image" Target="../media/image166.png"/><Relationship Id="rId3" Type="http://schemas.microsoft.com/office/2007/relationships/media" Target="../media/media8.mp3"/><Relationship Id="rId21" Type="http://schemas.openxmlformats.org/officeDocument/2006/relationships/image" Target="../media/image155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165.png"/><Relationship Id="rId2" Type="http://schemas.microsoft.com/office/2007/relationships/media" Target="../media/media7.mp3"/><Relationship Id="rId16" Type="http://schemas.openxmlformats.org/officeDocument/2006/relationships/image" Target="../media/image163.png"/><Relationship Id="rId20" Type="http://schemas.openxmlformats.org/officeDocument/2006/relationships/image" Target="../media/image15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24" Type="http://schemas.openxmlformats.org/officeDocument/2006/relationships/audio" Target="../media/audio10.wav"/><Relationship Id="rId5" Type="http://schemas.openxmlformats.org/officeDocument/2006/relationships/audio" Target="../media/audio1.wav"/><Relationship Id="rId15" Type="http://schemas.openxmlformats.org/officeDocument/2006/relationships/image" Target="../media/image158.png"/><Relationship Id="rId23" Type="http://schemas.openxmlformats.org/officeDocument/2006/relationships/image" Target="../media/image149.png"/><Relationship Id="rId10" Type="http://schemas.openxmlformats.org/officeDocument/2006/relationships/image" Target="../media/image151.jpeg"/><Relationship Id="rId19" Type="http://schemas.openxmlformats.org/officeDocument/2006/relationships/image" Target="../media/image16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1.png"/><Relationship Id="rId14" Type="http://schemas.openxmlformats.org/officeDocument/2006/relationships/image" Target="../media/image25.png"/><Relationship Id="rId2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53.gif"/><Relationship Id="rId18" Type="http://schemas.openxmlformats.org/officeDocument/2006/relationships/image" Target="../media/image162.png"/><Relationship Id="rId3" Type="http://schemas.microsoft.com/office/2007/relationships/media" Target="../media/media8.mp3"/><Relationship Id="rId21" Type="http://schemas.openxmlformats.org/officeDocument/2006/relationships/image" Target="../media/image21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160.png"/><Relationship Id="rId2" Type="http://schemas.microsoft.com/office/2007/relationships/media" Target="../media/media7.mp3"/><Relationship Id="rId16" Type="http://schemas.openxmlformats.org/officeDocument/2006/relationships/image" Target="../media/image163.png"/><Relationship Id="rId20" Type="http://schemas.openxmlformats.org/officeDocument/2006/relationships/image" Target="../media/image155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openxmlformats.org/officeDocument/2006/relationships/image" Target="../media/image158.png"/><Relationship Id="rId23" Type="http://schemas.openxmlformats.org/officeDocument/2006/relationships/audio" Target="../media/audio10.wav"/><Relationship Id="rId10" Type="http://schemas.openxmlformats.org/officeDocument/2006/relationships/image" Target="../media/image151.jpeg"/><Relationship Id="rId19" Type="http://schemas.openxmlformats.org/officeDocument/2006/relationships/image" Target="../media/image154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3.png"/><Relationship Id="rId14" Type="http://schemas.openxmlformats.org/officeDocument/2006/relationships/image" Target="../media/image25.png"/><Relationship Id="rId22" Type="http://schemas.openxmlformats.org/officeDocument/2006/relationships/image" Target="../media/image14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53.gif"/><Relationship Id="rId18" Type="http://schemas.openxmlformats.org/officeDocument/2006/relationships/image" Target="../media/image160.png"/><Relationship Id="rId3" Type="http://schemas.microsoft.com/office/2007/relationships/media" Target="../media/media8.mp3"/><Relationship Id="rId21" Type="http://schemas.openxmlformats.org/officeDocument/2006/relationships/image" Target="../media/image155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166.png"/><Relationship Id="rId2" Type="http://schemas.microsoft.com/office/2007/relationships/media" Target="../media/media7.mp3"/><Relationship Id="rId16" Type="http://schemas.openxmlformats.org/officeDocument/2006/relationships/image" Target="../media/image164.png"/><Relationship Id="rId20" Type="http://schemas.openxmlformats.org/officeDocument/2006/relationships/image" Target="../media/image154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24" Type="http://schemas.openxmlformats.org/officeDocument/2006/relationships/audio" Target="../media/audio10.wav"/><Relationship Id="rId5" Type="http://schemas.openxmlformats.org/officeDocument/2006/relationships/audio" Target="../media/audio1.wav"/><Relationship Id="rId15" Type="http://schemas.openxmlformats.org/officeDocument/2006/relationships/image" Target="../media/image158.png"/><Relationship Id="rId23" Type="http://schemas.openxmlformats.org/officeDocument/2006/relationships/image" Target="../media/image149.png"/><Relationship Id="rId10" Type="http://schemas.openxmlformats.org/officeDocument/2006/relationships/image" Target="../media/image151.jpeg"/><Relationship Id="rId19" Type="http://schemas.openxmlformats.org/officeDocument/2006/relationships/image" Target="../media/image162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5.png"/><Relationship Id="rId14" Type="http://schemas.openxmlformats.org/officeDocument/2006/relationships/image" Target="../media/image25.png"/><Relationship Id="rId2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3.gif"/><Relationship Id="rId18" Type="http://schemas.openxmlformats.org/officeDocument/2006/relationships/image" Target="../media/image154.png"/><Relationship Id="rId3" Type="http://schemas.microsoft.com/office/2007/relationships/media" Target="../media/media8.mp3"/><Relationship Id="rId21" Type="http://schemas.openxmlformats.org/officeDocument/2006/relationships/image" Target="../media/image149.png"/><Relationship Id="rId7" Type="http://schemas.openxmlformats.org/officeDocument/2006/relationships/image" Target="../media/image122.jpg"/><Relationship Id="rId12" Type="http://schemas.openxmlformats.org/officeDocument/2006/relationships/image" Target="../media/image152.gif"/><Relationship Id="rId17" Type="http://schemas.openxmlformats.org/officeDocument/2006/relationships/image" Target="../media/image162.png"/><Relationship Id="rId2" Type="http://schemas.microsoft.com/office/2007/relationships/media" Target="../media/media7.mp3"/><Relationship Id="rId16" Type="http://schemas.openxmlformats.org/officeDocument/2006/relationships/image" Target="../media/image163.png"/><Relationship Id="rId20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slide" Target="slide14.xml"/><Relationship Id="rId5" Type="http://schemas.openxmlformats.org/officeDocument/2006/relationships/audio" Target="../media/audio1.wav"/><Relationship Id="rId15" Type="http://schemas.openxmlformats.org/officeDocument/2006/relationships/image" Target="../media/image158.png"/><Relationship Id="rId10" Type="http://schemas.openxmlformats.org/officeDocument/2006/relationships/image" Target="../media/image151.jpeg"/><Relationship Id="rId19" Type="http://schemas.openxmlformats.org/officeDocument/2006/relationships/image" Target="../media/image155.png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147.png"/><Relationship Id="rId14" Type="http://schemas.openxmlformats.org/officeDocument/2006/relationships/image" Target="../media/image25.png"/><Relationship Id="rId22" Type="http://schemas.openxmlformats.org/officeDocument/2006/relationships/audio" Target="../media/audio1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71.svg"/><Relationship Id="rId3" Type="http://schemas.openxmlformats.org/officeDocument/2006/relationships/image" Target="../media/image62.png"/><Relationship Id="rId7" Type="http://schemas.openxmlformats.org/officeDocument/2006/relationships/image" Target="../media/image169.svg"/><Relationship Id="rId12" Type="http://schemas.openxmlformats.org/officeDocument/2006/relationships/image" Target="../media/image170.png"/><Relationship Id="rId2" Type="http://schemas.openxmlformats.org/officeDocument/2006/relationships/image" Target="../media/image100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68.png"/><Relationship Id="rId11" Type="http://schemas.openxmlformats.org/officeDocument/2006/relationships/image" Target="../media/image59.svg"/><Relationship Id="rId5" Type="http://schemas.openxmlformats.org/officeDocument/2006/relationships/image" Target="../media/image167.png"/><Relationship Id="rId15" Type="http://schemas.openxmlformats.org/officeDocument/2006/relationships/image" Target="../media/image173.svg"/><Relationship Id="rId10" Type="http://schemas.openxmlformats.org/officeDocument/2006/relationships/image" Target="../media/image58.png"/><Relationship Id="rId4" Type="http://schemas.openxmlformats.org/officeDocument/2006/relationships/image" Target="../media/image63.svg"/><Relationship Id="rId9" Type="http://schemas.openxmlformats.org/officeDocument/2006/relationships/image" Target="../media/image43.svg"/><Relationship Id="rId14" Type="http://schemas.openxmlformats.org/officeDocument/2006/relationships/image" Target="../media/image1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25.png"/><Relationship Id="rId18" Type="http://schemas.openxmlformats.org/officeDocument/2006/relationships/image" Target="../media/image60.png"/><Relationship Id="rId3" Type="http://schemas.openxmlformats.org/officeDocument/2006/relationships/image" Target="../media/image46.png"/><Relationship Id="rId21" Type="http://schemas.openxmlformats.org/officeDocument/2006/relationships/image" Target="../media/image63.sv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59.svg"/><Relationship Id="rId2" Type="http://schemas.openxmlformats.org/officeDocument/2006/relationships/image" Target="../media/image27.jpeg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7.svg"/><Relationship Id="rId23" Type="http://schemas.openxmlformats.org/officeDocument/2006/relationships/image" Target="../media/image45.svg"/><Relationship Id="rId10" Type="http://schemas.openxmlformats.org/officeDocument/2006/relationships/image" Target="../media/image53.png"/><Relationship Id="rId19" Type="http://schemas.openxmlformats.org/officeDocument/2006/relationships/image" Target="../media/image61.svg"/><Relationship Id="rId4" Type="http://schemas.openxmlformats.org/officeDocument/2006/relationships/image" Target="../media/image47.svg"/><Relationship Id="rId9" Type="http://schemas.openxmlformats.org/officeDocument/2006/relationships/image" Target="../media/image52.png"/><Relationship Id="rId14" Type="http://schemas.openxmlformats.org/officeDocument/2006/relationships/image" Target="../media/image56.png"/><Relationship Id="rId2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8.png"/><Relationship Id="rId18" Type="http://schemas.openxmlformats.org/officeDocument/2006/relationships/image" Target="../media/image31.svg"/><Relationship Id="rId3" Type="http://schemas.openxmlformats.org/officeDocument/2006/relationships/image" Target="../media/image62.png"/><Relationship Id="rId21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7.svg"/><Relationship Id="rId19" Type="http://schemas.openxmlformats.org/officeDocument/2006/relationships/image" Target="../media/image67.png"/><Relationship Id="rId4" Type="http://schemas.openxmlformats.org/officeDocument/2006/relationships/image" Target="../media/image63.svg"/><Relationship Id="rId9" Type="http://schemas.openxmlformats.org/officeDocument/2006/relationships/image" Target="../media/image56.png"/><Relationship Id="rId14" Type="http://schemas.openxmlformats.org/officeDocument/2006/relationships/image" Target="../media/image5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81.png"/><Relationship Id="rId2" Type="http://schemas.openxmlformats.org/officeDocument/2006/relationships/image" Target="../media/image71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svg"/><Relationship Id="rId5" Type="http://schemas.openxmlformats.org/officeDocument/2006/relationships/image" Target="../media/image74.svg"/><Relationship Id="rId15" Type="http://schemas.openxmlformats.org/officeDocument/2006/relationships/image" Target="../media/image84.svg"/><Relationship Id="rId10" Type="http://schemas.openxmlformats.org/officeDocument/2006/relationships/image" Target="../media/image79.png"/><Relationship Id="rId4" Type="http://schemas.openxmlformats.org/officeDocument/2006/relationships/image" Target="../media/image73.png"/><Relationship Id="rId9" Type="http://schemas.openxmlformats.org/officeDocument/2006/relationships/image" Target="../media/image78.svg"/><Relationship Id="rId1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13" Type="http://schemas.openxmlformats.org/officeDocument/2006/relationships/image" Target="../media/image56.png"/><Relationship Id="rId18" Type="http://schemas.openxmlformats.org/officeDocument/2006/relationships/image" Target="../media/image96.png"/><Relationship Id="rId3" Type="http://schemas.openxmlformats.org/officeDocument/2006/relationships/image" Target="../media/image85.png"/><Relationship Id="rId21" Type="http://schemas.openxmlformats.org/officeDocument/2006/relationships/image" Target="../media/image99.svg"/><Relationship Id="rId7" Type="http://schemas.openxmlformats.org/officeDocument/2006/relationships/image" Target="../media/image89.jpg"/><Relationship Id="rId12" Type="http://schemas.openxmlformats.org/officeDocument/2006/relationships/image" Target="../media/image25.png"/><Relationship Id="rId17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95.svg"/><Relationship Id="rId20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11" Type="http://schemas.openxmlformats.org/officeDocument/2006/relationships/image" Target="../media/image93.jpg"/><Relationship Id="rId5" Type="http://schemas.openxmlformats.org/officeDocument/2006/relationships/image" Target="../media/image87.jpg"/><Relationship Id="rId15" Type="http://schemas.openxmlformats.org/officeDocument/2006/relationships/image" Target="../media/image94.png"/><Relationship Id="rId10" Type="http://schemas.openxmlformats.org/officeDocument/2006/relationships/image" Target="../media/image92.jpg"/><Relationship Id="rId19" Type="http://schemas.openxmlformats.org/officeDocument/2006/relationships/image" Target="../media/image97.svg"/><Relationship Id="rId4" Type="http://schemas.openxmlformats.org/officeDocument/2006/relationships/image" Target="../media/image86.png"/><Relationship Id="rId9" Type="http://schemas.openxmlformats.org/officeDocument/2006/relationships/image" Target="../media/image91.jpg"/><Relationship Id="rId14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13" Type="http://schemas.openxmlformats.org/officeDocument/2006/relationships/image" Target="../media/image58.png"/><Relationship Id="rId18" Type="http://schemas.openxmlformats.org/officeDocument/2006/relationships/image" Target="../media/image31.svg"/><Relationship Id="rId3" Type="http://schemas.openxmlformats.org/officeDocument/2006/relationships/image" Target="../media/image62.png"/><Relationship Id="rId21" Type="http://schemas.openxmlformats.org/officeDocument/2006/relationships/image" Target="../media/image69.png"/><Relationship Id="rId7" Type="http://schemas.openxmlformats.org/officeDocument/2006/relationships/image" Target="../media/image64.png"/><Relationship Id="rId12" Type="http://schemas.openxmlformats.org/officeDocument/2006/relationships/image" Target="../media/image61.svg"/><Relationship Id="rId17" Type="http://schemas.openxmlformats.org/officeDocument/2006/relationships/image" Target="../media/image30.png"/><Relationship Id="rId2" Type="http://schemas.openxmlformats.org/officeDocument/2006/relationships/image" Target="../media/image27.jpeg"/><Relationship Id="rId16" Type="http://schemas.openxmlformats.org/officeDocument/2006/relationships/image" Target="../media/image6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60.png"/><Relationship Id="rId5" Type="http://schemas.openxmlformats.org/officeDocument/2006/relationships/image" Target="../media/image44.png"/><Relationship Id="rId15" Type="http://schemas.openxmlformats.org/officeDocument/2006/relationships/image" Target="../media/image25.png"/><Relationship Id="rId10" Type="http://schemas.openxmlformats.org/officeDocument/2006/relationships/image" Target="../media/image57.svg"/><Relationship Id="rId19" Type="http://schemas.openxmlformats.org/officeDocument/2006/relationships/image" Target="../media/image67.png"/><Relationship Id="rId4" Type="http://schemas.openxmlformats.org/officeDocument/2006/relationships/image" Target="../media/image63.svg"/><Relationship Id="rId9" Type="http://schemas.openxmlformats.org/officeDocument/2006/relationships/image" Target="../media/image56.png"/><Relationship Id="rId14" Type="http://schemas.openxmlformats.org/officeDocument/2006/relationships/image" Target="../media/image5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7.svg"/><Relationship Id="rId18" Type="http://schemas.openxmlformats.org/officeDocument/2006/relationships/image" Target="../media/image111.png"/><Relationship Id="rId3" Type="http://schemas.openxmlformats.org/officeDocument/2006/relationships/audio" Target="../media/audio1.wav"/><Relationship Id="rId7" Type="http://schemas.openxmlformats.org/officeDocument/2006/relationships/image" Target="../media/image103.svg"/><Relationship Id="rId12" Type="http://schemas.openxmlformats.org/officeDocument/2006/relationships/image" Target="../media/image106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9.png"/><Relationship Id="rId20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11" Type="http://schemas.openxmlformats.org/officeDocument/2006/relationships/image" Target="../media/image45.svg"/><Relationship Id="rId5" Type="http://schemas.openxmlformats.org/officeDocument/2006/relationships/image" Target="../media/image101.png"/><Relationship Id="rId15" Type="http://schemas.openxmlformats.org/officeDocument/2006/relationships/image" Target="../media/image108.png"/><Relationship Id="rId10" Type="http://schemas.openxmlformats.org/officeDocument/2006/relationships/image" Target="../media/image44.png"/><Relationship Id="rId19" Type="http://schemas.openxmlformats.org/officeDocument/2006/relationships/image" Target="../media/image112.png"/><Relationship Id="rId4" Type="http://schemas.openxmlformats.org/officeDocument/2006/relationships/image" Target="../media/image100.png"/><Relationship Id="rId9" Type="http://schemas.openxmlformats.org/officeDocument/2006/relationships/image" Target="../media/image105.sv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473" y="3166051"/>
            <a:ext cx="1737402" cy="165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8869" y="7352237"/>
            <a:ext cx="21426929" cy="322629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349" y="7004198"/>
            <a:ext cx="2321838" cy="2989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5646966" y="724541"/>
            <a:ext cx="644255" cy="74721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3715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8362" y="6754634"/>
            <a:ext cx="12885072" cy="3014033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48925" y="4050211"/>
            <a:ext cx="5198846" cy="306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95" y="7985891"/>
            <a:ext cx="1365510" cy="17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176" y="6814139"/>
            <a:ext cx="1442694" cy="1442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74" y="6157528"/>
            <a:ext cx="3469664" cy="374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279270" y="6920249"/>
            <a:ext cx="3797387" cy="3213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62" y="9377576"/>
            <a:ext cx="858722" cy="92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6116157" y="3507893"/>
            <a:ext cx="629777" cy="78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7389873" y="2952811"/>
            <a:ext cx="498284" cy="83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5123777" y="5789124"/>
            <a:ext cx="1467390" cy="1592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6734671" y="5558827"/>
            <a:ext cx="1595609" cy="3080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8955687" y="5472965"/>
            <a:ext cx="1348122" cy="335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4155323" y="6342663"/>
            <a:ext cx="1176668" cy="85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43107" y="9452215"/>
            <a:ext cx="679292" cy="49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0900759" y="1657842"/>
            <a:ext cx="1219200" cy="12192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399172" y="1286728"/>
            <a:ext cx="1499537" cy="1545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6990494" y="9413687"/>
            <a:ext cx="9927122" cy="955488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marL="0" marR="0" lvl="0" indent="0" algn="l" defTabSz="13715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5344069" y="770264"/>
            <a:ext cx="4505720" cy="390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3142118" y="806330"/>
            <a:ext cx="11429627" cy="49766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4C7BA-808F-453E-B08F-89EB55D4162E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 rot="506706">
            <a:off x="14180785" y="6778550"/>
            <a:ext cx="2341166" cy="32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3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694481" y="3272503"/>
            <a:ext cx="104529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03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PRODUCTION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1" y="5250786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11300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and beach cartoon png - Clip Art Library">
            <a:extLst>
              <a:ext uri="{FF2B5EF4-FFF2-40B4-BE49-F238E27FC236}">
                <a16:creationId xmlns:a16="http://schemas.microsoft.com/office/drawing/2014/main" id="{750CAB88-F367-4BA0-BCCF-27BDA786A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18288000" cy="106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D87C47-B5C3-4C98-A44F-5CA27378C49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43200" y="876300"/>
            <a:ext cx="11811000" cy="90388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BC24D5-7F85-4710-8FCF-C8D9E0B9DDEF}"/>
              </a:ext>
            </a:extLst>
          </p:cNvPr>
          <p:cNvSpPr txBox="1"/>
          <p:nvPr/>
        </p:nvSpPr>
        <p:spPr>
          <a:xfrm>
            <a:off x="3352800" y="24765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have</a:t>
            </a:r>
            <a:r>
              <a:rPr lang="en-US" sz="2000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17545E-3824-4575-809F-602CE37BE4A0}"/>
              </a:ext>
            </a:extLst>
          </p:cNvPr>
          <p:cNvSpPr txBox="1"/>
          <p:nvPr/>
        </p:nvSpPr>
        <p:spPr>
          <a:xfrm>
            <a:off x="3352800" y="349316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cs typeface="Comic Sans" panose="020B0604020202020204" charset="0"/>
              </a:rPr>
              <a:t>write</a:t>
            </a:r>
            <a:r>
              <a:rPr lang="en-US" sz="20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D1C2EC-031E-4AA6-B094-834DFB656DFF}"/>
              </a:ext>
            </a:extLst>
          </p:cNvPr>
          <p:cNvSpPr txBox="1"/>
          <p:nvPr/>
        </p:nvSpPr>
        <p:spPr>
          <a:xfrm>
            <a:off x="5566610" y="497889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catch</a:t>
            </a:r>
            <a:r>
              <a:rPr lang="en-US" sz="2000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383B11-5757-413F-8AC8-96CA08A8DF3A}"/>
              </a:ext>
            </a:extLst>
          </p:cNvPr>
          <p:cNvSpPr txBox="1"/>
          <p:nvPr/>
        </p:nvSpPr>
        <p:spPr>
          <a:xfrm>
            <a:off x="3324726" y="4521973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ride</a:t>
            </a: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4B94C5-85DE-488C-BAD0-E45C4431FA67}"/>
              </a:ext>
            </a:extLst>
          </p:cNvPr>
          <p:cNvSpPr txBox="1"/>
          <p:nvPr/>
        </p:nvSpPr>
        <p:spPr>
          <a:xfrm>
            <a:off x="5277852" y="3525289"/>
            <a:ext cx="16563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  <a:cs typeface="Comic Sans" panose="020B0604020202020204" charset="0"/>
              </a:rPr>
              <a:t>Oh no! Go back!</a:t>
            </a:r>
            <a:r>
              <a:rPr lang="en-US" b="1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5AAF78-D9FF-4362-81F1-2F239A5C4FB1}"/>
              </a:ext>
            </a:extLst>
          </p:cNvPr>
          <p:cNvSpPr txBox="1"/>
          <p:nvPr/>
        </p:nvSpPr>
        <p:spPr>
          <a:xfrm>
            <a:off x="3352800" y="5563669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speak</a:t>
            </a:r>
            <a:r>
              <a:rPr lang="en-US" sz="20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CDFA8-34C6-43DC-80EE-E8DEDCAD343B}"/>
              </a:ext>
            </a:extLst>
          </p:cNvPr>
          <p:cNvSpPr txBox="1"/>
          <p:nvPr/>
        </p:nvSpPr>
        <p:spPr>
          <a:xfrm>
            <a:off x="3276600" y="652162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build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10BFE-CBDA-4494-BE66-DACFB96D9A98}"/>
              </a:ext>
            </a:extLst>
          </p:cNvPr>
          <p:cNvSpPr txBox="1"/>
          <p:nvPr/>
        </p:nvSpPr>
        <p:spPr>
          <a:xfrm>
            <a:off x="3356811" y="763980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go</a:t>
            </a:r>
            <a:r>
              <a:rPr lang="en-US" sz="2000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182481-87C9-494E-95C7-E56C82159E26}"/>
              </a:ext>
            </a:extLst>
          </p:cNvPr>
          <p:cNvSpPr txBox="1"/>
          <p:nvPr/>
        </p:nvSpPr>
        <p:spPr>
          <a:xfrm>
            <a:off x="2895600" y="8521281"/>
            <a:ext cx="1752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  <a:cs typeface="Comic Sans" panose="020B0604020202020204" charset="0"/>
              </a:rPr>
              <a:t>Move ahead 2 spaces</a:t>
            </a:r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B79D1A4-94B9-48F1-98CE-6A8AA13456FD}"/>
              </a:ext>
            </a:extLst>
          </p:cNvPr>
          <p:cNvSpPr txBox="1"/>
          <p:nvPr/>
        </p:nvSpPr>
        <p:spPr>
          <a:xfrm>
            <a:off x="5614737" y="7081488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do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B6B00F-0952-4AC6-BE52-7EF034FDE63D}"/>
              </a:ext>
            </a:extLst>
          </p:cNvPr>
          <p:cNvSpPr txBox="1"/>
          <p:nvPr/>
        </p:nvSpPr>
        <p:spPr>
          <a:xfrm>
            <a:off x="5562600" y="603019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eat</a:t>
            </a:r>
            <a:endParaRPr lang="en-US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18A9B-CD1F-42E8-9493-CD8DA95286B6}"/>
              </a:ext>
            </a:extLst>
          </p:cNvPr>
          <p:cNvSpPr txBox="1"/>
          <p:nvPr/>
        </p:nvSpPr>
        <p:spPr>
          <a:xfrm>
            <a:off x="8783053" y="864495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pay</a:t>
            </a:r>
            <a:endParaRPr lang="en-US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588723-ECA7-4535-A647-C4CB81BC93CD}"/>
              </a:ext>
            </a:extLst>
          </p:cNvPr>
          <p:cNvSpPr txBox="1"/>
          <p:nvPr/>
        </p:nvSpPr>
        <p:spPr>
          <a:xfrm>
            <a:off x="7648074" y="8697132"/>
            <a:ext cx="962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lie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BCF8A6-ECA4-4D18-ACDE-7BAA8ABE769A}"/>
              </a:ext>
            </a:extLst>
          </p:cNvPr>
          <p:cNvSpPr txBox="1"/>
          <p:nvPr/>
        </p:nvSpPr>
        <p:spPr>
          <a:xfrm>
            <a:off x="6172200" y="86487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win</a:t>
            </a:r>
            <a:endParaRPr lang="en-US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243C01-3881-424E-BCAB-AF5A0E8EDD21}"/>
              </a:ext>
            </a:extLst>
          </p:cNvPr>
          <p:cNvSpPr txBox="1"/>
          <p:nvPr/>
        </p:nvSpPr>
        <p:spPr>
          <a:xfrm>
            <a:off x="4696326" y="864281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drink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605A4B-88BD-4518-81F6-01FB086F5A48}"/>
              </a:ext>
            </a:extLst>
          </p:cNvPr>
          <p:cNvSpPr txBox="1"/>
          <p:nvPr/>
        </p:nvSpPr>
        <p:spPr>
          <a:xfrm>
            <a:off x="10134600" y="88259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sit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E00A35-E4D2-41C5-8585-733692796EC4}"/>
              </a:ext>
            </a:extLst>
          </p:cNvPr>
          <p:cNvSpPr txBox="1"/>
          <p:nvPr/>
        </p:nvSpPr>
        <p:spPr>
          <a:xfrm>
            <a:off x="12889480" y="768665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make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EF677A-2B34-483C-9295-88E0BEF127FF}"/>
              </a:ext>
            </a:extLst>
          </p:cNvPr>
          <p:cNvSpPr txBox="1"/>
          <p:nvPr/>
        </p:nvSpPr>
        <p:spPr>
          <a:xfrm>
            <a:off x="12801600" y="6652144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sleep</a:t>
            </a:r>
            <a:endParaRPr lang="en-US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9078AC-C4E5-4BBB-AFDC-1AB7154A2424}"/>
              </a:ext>
            </a:extLst>
          </p:cNvPr>
          <p:cNvSpPr txBox="1"/>
          <p:nvPr/>
        </p:nvSpPr>
        <p:spPr>
          <a:xfrm>
            <a:off x="12915900" y="561286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run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861BFD-B2D1-4FA7-A761-1925FA9F0C3B}"/>
              </a:ext>
            </a:extLst>
          </p:cNvPr>
          <p:cNvSpPr txBox="1"/>
          <p:nvPr/>
        </p:nvSpPr>
        <p:spPr>
          <a:xfrm>
            <a:off x="12799092" y="455872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teach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E0DF2A-F660-44D7-BDE5-4583FD85AB6C}"/>
              </a:ext>
            </a:extLst>
          </p:cNvPr>
          <p:cNvSpPr txBox="1"/>
          <p:nvPr/>
        </p:nvSpPr>
        <p:spPr>
          <a:xfrm>
            <a:off x="11362823" y="3403311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fly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2105603-EDDA-4970-9DE4-0568AE8DA6EB}"/>
              </a:ext>
            </a:extLst>
          </p:cNvPr>
          <p:cNvSpPr txBox="1"/>
          <p:nvPr/>
        </p:nvSpPr>
        <p:spPr>
          <a:xfrm>
            <a:off x="12819144" y="8697132"/>
            <a:ext cx="20112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Go back 3 spaces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00C3F8F-0D0E-437D-AC16-A032C9B340C1}"/>
              </a:ext>
            </a:extLst>
          </p:cNvPr>
          <p:cNvSpPr txBox="1"/>
          <p:nvPr/>
        </p:nvSpPr>
        <p:spPr>
          <a:xfrm>
            <a:off x="11430000" y="865356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read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92F69-530A-497A-A49F-9126EE7BA071}"/>
              </a:ext>
            </a:extLst>
          </p:cNvPr>
          <p:cNvSpPr txBox="1"/>
          <p:nvPr/>
        </p:nvSpPr>
        <p:spPr>
          <a:xfrm>
            <a:off x="10078452" y="349316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get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4D7A6E-9FC6-406A-A4DB-1B6272D11861}"/>
              </a:ext>
            </a:extLst>
          </p:cNvPr>
          <p:cNvSpPr txBox="1"/>
          <p:nvPr/>
        </p:nvSpPr>
        <p:spPr>
          <a:xfrm>
            <a:off x="12734423" y="3012146"/>
            <a:ext cx="137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Miss a turn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A75895-C87C-41DA-ABFB-EFB2F37DE267}"/>
              </a:ext>
            </a:extLst>
          </p:cNvPr>
          <p:cNvSpPr txBox="1"/>
          <p:nvPr/>
        </p:nvSpPr>
        <p:spPr>
          <a:xfrm>
            <a:off x="8458200" y="340331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leave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99C40F6-547F-41EB-9418-D08689CF18CC}"/>
              </a:ext>
            </a:extLst>
          </p:cNvPr>
          <p:cNvSpPr txBox="1"/>
          <p:nvPr/>
        </p:nvSpPr>
        <p:spPr>
          <a:xfrm>
            <a:off x="7215438" y="3415562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swim</a:t>
            </a:r>
            <a:endParaRPr lang="en-US" sz="2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132779C-5BF4-4B4B-A06D-34921B9A5CB5}"/>
              </a:ext>
            </a:extLst>
          </p:cNvPr>
          <p:cNvSpPr txBox="1"/>
          <p:nvPr/>
        </p:nvSpPr>
        <p:spPr>
          <a:xfrm>
            <a:off x="6914148" y="712992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  <a:cs typeface="Comic Sans" panose="020B0604020202020204" charset="0"/>
              </a:rPr>
              <a:t>dream</a:t>
            </a:r>
            <a:endParaRPr lang="en-US" sz="2000" dirty="0"/>
          </a:p>
        </p:txBody>
      </p:sp>
      <p:pic>
        <p:nvPicPr>
          <p:cNvPr id="1028" name="Picture 4" descr="FREE Trophy Clipart ( Royalty-free, PNG file) | Pearly Arts">
            <a:extLst>
              <a:ext uri="{FF2B5EF4-FFF2-40B4-BE49-F238E27FC236}">
                <a16:creationId xmlns:a16="http://schemas.microsoft.com/office/drawing/2014/main" id="{6081B6C2-377E-4A05-B92A-2F96D040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9303" y="5301390"/>
            <a:ext cx="1790700" cy="179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rrow Signs PNG Transparent Images Free Download | Vector Files | Pngtree">
            <a:extLst>
              <a:ext uri="{FF2B5EF4-FFF2-40B4-BE49-F238E27FC236}">
                <a16:creationId xmlns:a16="http://schemas.microsoft.com/office/drawing/2014/main" id="{6D70D328-9A5C-4F81-A0B5-47A4D9511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6749" flipH="1">
            <a:off x="4565731" y="1065396"/>
            <a:ext cx="2186239" cy="2640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23">
            <a:extLst>
              <a:ext uri="{FF2B5EF4-FFF2-40B4-BE49-F238E27FC236}">
                <a16:creationId xmlns:a16="http://schemas.microsoft.com/office/drawing/2014/main" id="{E69BB7D8-6C7F-4196-861B-05B76E61A5E8}"/>
              </a:ext>
            </a:extLst>
          </p:cNvPr>
          <p:cNvSpPr txBox="1"/>
          <p:nvPr/>
        </p:nvSpPr>
        <p:spPr>
          <a:xfrm>
            <a:off x="5463373" y="289557"/>
            <a:ext cx="6943412" cy="635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760"/>
              </a:lnSpc>
            </a:pPr>
            <a:r>
              <a:rPr lang="en-US" sz="5400" b="1" spc="435" dirty="0">
                <a:solidFill>
                  <a:srgbClr val="FF0000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PAST SIMPLE</a:t>
            </a:r>
          </a:p>
        </p:txBody>
      </p:sp>
      <p:pic>
        <p:nvPicPr>
          <p:cNvPr id="1032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66D70E65-B329-4207-B420-92A9D4D5DF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4392679" y="3543300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0F8EE8E8-5872-4891-ABEA-BEB6BD5A8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9" t="8147" r="8086" b="57765"/>
          <a:stretch/>
        </p:blipFill>
        <p:spPr bwMode="auto">
          <a:xfrm>
            <a:off x="4181977" y="2451204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463AE830-F886-4B21-9368-ACE85FD88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4330699" y="4413219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2E763D3F-DEB6-4151-A585-3E37C5BA4C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4355623" y="7727387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98088219-B559-4DA6-81AB-216279A31E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6351921" y="8086314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B6749FBA-C4C8-4D15-AA7E-1A33448D29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4448263" y="5596479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D5A05F01-D7E4-4782-9A18-B555E44607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9" t="8147" r="8086" b="57765"/>
          <a:stretch/>
        </p:blipFill>
        <p:spPr bwMode="auto">
          <a:xfrm>
            <a:off x="7267240" y="6612250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F40B1CB6-8DB1-4F4F-A7C7-3092D7409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4331116" y="6565296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FD49D6AF-3F8B-44C4-B80F-E090923F5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7782045" y="8241202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525D3E95-9167-44E3-8FE2-C549F9AF0A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9" t="8147" r="8086" b="57765"/>
          <a:stretch/>
        </p:blipFill>
        <p:spPr bwMode="auto">
          <a:xfrm>
            <a:off x="5041342" y="8165761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E1C5EB22-61EF-49E4-9BC4-468BD38B9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13841411" y="6549193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022FEE6C-3916-48BA-A220-5B18141FF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8850716" y="2830787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32B9E047-F490-44F4-AE03-B111891890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9" t="8147" r="8086" b="57765"/>
          <a:stretch/>
        </p:blipFill>
        <p:spPr bwMode="auto">
          <a:xfrm>
            <a:off x="11500598" y="2771569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583C557E-799E-436F-88BB-726133F55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13885766" y="4468890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8A541512-319D-4732-BA15-53EAAD798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10215687" y="2908392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D846DD79-D72A-4DFE-AEB4-9EAF6BE973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9" t="8147" r="8086" b="57765"/>
          <a:stretch/>
        </p:blipFill>
        <p:spPr bwMode="auto">
          <a:xfrm>
            <a:off x="10317079" y="8200527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F89FB034-A5B0-41D7-A33C-28BFEF353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11744746" y="8098857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D7DE6EFB-5365-43BE-98EF-BF7AC5E2F2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9094989" y="8224577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B0D5C43A-A0C4-4A02-8F42-4B4C8F09B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9" t="8147" r="8086" b="57765"/>
          <a:stretch/>
        </p:blipFill>
        <p:spPr bwMode="auto">
          <a:xfrm>
            <a:off x="13924046" y="7581900"/>
            <a:ext cx="706354" cy="57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D5F668F1-2124-4E15-8C8C-9389A12108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7386996" y="2740909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9317C39C-F85A-475B-9CB8-02DC2743F4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13888547" y="5656606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Tick and cross cartoon stock vector. Illustration of choice - 20589945">
            <a:extLst>
              <a:ext uri="{FF2B5EF4-FFF2-40B4-BE49-F238E27FC236}">
                <a16:creationId xmlns:a16="http://schemas.microsoft.com/office/drawing/2014/main" id="{7F1CBEBD-B2C3-44C3-A7FD-F8601D656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CF9"/>
              </a:clrFrom>
              <a:clrTo>
                <a:srgbClr val="FFFC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13" t="55508" r="7763" b="7444"/>
          <a:stretch/>
        </p:blipFill>
        <p:spPr bwMode="auto">
          <a:xfrm>
            <a:off x="6599567" y="6055034"/>
            <a:ext cx="527585" cy="5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285B4F5F-2CC2-45EA-9769-1D1AE5EF8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6697800" y="4889600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2" descr="151,659 Black Questions Royalty-Free Images, Stock Photos &amp; Pictures |  Shutterstock">
            <a:extLst>
              <a:ext uri="{FF2B5EF4-FFF2-40B4-BE49-F238E27FC236}">
                <a16:creationId xmlns:a16="http://schemas.microsoft.com/office/drawing/2014/main" id="{8A706B23-77F9-4924-80CD-FCD379889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623" r="22951"/>
          <a:stretch/>
        </p:blipFill>
        <p:spPr bwMode="auto">
          <a:xfrm>
            <a:off x="6300537" y="6920333"/>
            <a:ext cx="469901" cy="80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23">
            <a:extLst>
              <a:ext uri="{FF2B5EF4-FFF2-40B4-BE49-F238E27FC236}">
                <a16:creationId xmlns:a16="http://schemas.microsoft.com/office/drawing/2014/main" id="{59CC4B29-6327-4F2D-B8C3-96AFCEC61608}"/>
              </a:ext>
            </a:extLst>
          </p:cNvPr>
          <p:cNvSpPr txBox="1"/>
          <p:nvPr/>
        </p:nvSpPr>
        <p:spPr>
          <a:xfrm>
            <a:off x="-10833" y="222570"/>
            <a:ext cx="4630248" cy="577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760"/>
              </a:lnSpc>
            </a:pPr>
            <a:r>
              <a:rPr lang="en-US" sz="3200" b="1" spc="435" dirty="0"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2. Board game</a:t>
            </a:r>
          </a:p>
        </p:txBody>
      </p:sp>
      <p:pic>
        <p:nvPicPr>
          <p:cNvPr id="68" name="dice_VXckWdwp">
            <a:hlinkClick r:id="" action="ppaction://media"/>
            <a:extLst>
              <a:ext uri="{FF2B5EF4-FFF2-40B4-BE49-F238E27FC236}">
                <a16:creationId xmlns:a16="http://schemas.microsoft.com/office/drawing/2014/main" id="{532B49BC-BE8B-485E-A69B-B65C7E0BF2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3"/>
          <a:srcRect l="42076" t="37062" r="45085" b="38983"/>
          <a:stretch/>
        </p:blipFill>
        <p:spPr>
          <a:xfrm>
            <a:off x="14959412" y="2803077"/>
            <a:ext cx="2693772" cy="2827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9" name="PLAY">
            <a:extLst>
              <a:ext uri="{FF2B5EF4-FFF2-40B4-BE49-F238E27FC236}">
                <a16:creationId xmlns:a16="http://schemas.microsoft.com/office/drawing/2014/main" id="{54671F32-A63B-433C-8625-076D1AEE8837}"/>
              </a:ext>
            </a:extLst>
          </p:cNvPr>
          <p:cNvSpPr/>
          <p:nvPr/>
        </p:nvSpPr>
        <p:spPr>
          <a:xfrm>
            <a:off x="14287500" y="1271351"/>
            <a:ext cx="1607010" cy="798661"/>
          </a:xfrm>
          <a:prstGeom prst="roundRect">
            <a:avLst>
              <a:gd name="adj" fmla="val 40000"/>
            </a:avLst>
          </a:prstGeom>
          <a:solidFill>
            <a:srgbClr val="00B05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70" name="STOP">
            <a:extLst>
              <a:ext uri="{FF2B5EF4-FFF2-40B4-BE49-F238E27FC236}">
                <a16:creationId xmlns:a16="http://schemas.microsoft.com/office/drawing/2014/main" id="{F9A3620B-AD9D-4E52-B746-F0AD8C9FEEA8}"/>
              </a:ext>
            </a:extLst>
          </p:cNvPr>
          <p:cNvSpPr/>
          <p:nvPr/>
        </p:nvSpPr>
        <p:spPr>
          <a:xfrm>
            <a:off x="16407466" y="1257057"/>
            <a:ext cx="1607010" cy="798661"/>
          </a:xfrm>
          <a:prstGeom prst="roundRect">
            <a:avLst>
              <a:gd name="adj" fmla="val 40000"/>
            </a:avLst>
          </a:prstGeom>
          <a:solidFill>
            <a:srgbClr val="FF0000"/>
          </a:solidFill>
          <a:ln w="38100">
            <a:solidFill>
              <a:schemeClr val="tx1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latin typeface="Comic Sans MS" panose="030F0702030302020204" pitchFamily="66" charset="0"/>
              </a:rPr>
              <a:t>STOP</a:t>
            </a:r>
          </a:p>
        </p:txBody>
      </p:sp>
      <p:pic>
        <p:nvPicPr>
          <p:cNvPr id="35" name="dice-95077">
            <a:hlinkClick r:id="" action="ppaction://media"/>
            <a:extLst>
              <a:ext uri="{FF2B5EF4-FFF2-40B4-BE49-F238E27FC236}">
                <a16:creationId xmlns:a16="http://schemas.microsoft.com/office/drawing/2014/main" id="{0DF683E2-B660-41C4-954E-B2AB569D5C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9400352" y="43692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074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audio>
              <p:cMediaNode vol="100000">
                <p:cTn id="15" repeatCount="4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3739160" y="2349405"/>
            <a:ext cx="1045296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04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Comic Sans MS" panose="030F0702030302020204" pitchFamily="66" charset="0"/>
              </a:rPr>
              <a:t>WRAP-UP &amp; ASSESSMENT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503" y="5302173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0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DC336-1AF6-02D8-7552-453FFAF030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699" y="4622447"/>
            <a:ext cx="10896600" cy="354655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96000" y="5380061"/>
            <a:ext cx="7292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6000" dirty="0">
                <a:solidFill>
                  <a:srgbClr val="0070C0"/>
                </a:solidFill>
                <a:latin typeface="Comic Sans MS" panose="030F0702030302020204" pitchFamily="66" charset="0"/>
                <a:ea typeface="微软雅黑"/>
              </a:rPr>
              <a:t>Let’s play a game !</a:t>
            </a:r>
          </a:p>
        </p:txBody>
      </p:sp>
      <p:pic>
        <p:nvPicPr>
          <p:cNvPr id="693" name="Picture 692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5638800" y="1409439"/>
            <a:ext cx="6708018" cy="3712290"/>
          </a:xfrm>
          <a:prstGeom prst="rect">
            <a:avLst/>
          </a:prstGeom>
        </p:spPr>
      </p:pic>
      <p:sp>
        <p:nvSpPr>
          <p:cNvPr id="695" name="Rectangle 69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4347653" y="6422938"/>
            <a:ext cx="959269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/>
            <a:r>
              <a:rPr lang="en-US" sz="6600" b="1" dirty="0">
                <a:solidFill>
                  <a:srgbClr val="FF0000"/>
                </a:solidFill>
                <a:latin typeface="Showcard Gothic" pitchFamily="82" charset="0"/>
                <a:ea typeface="Tahoma" panose="020B0604030504040204" pitchFamily="34" charset="0"/>
                <a:cs typeface="Tahoma" panose="020B0604030504040204" pitchFamily="34" charset="0"/>
              </a:rPr>
              <a:t>secret Gift box game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4173C-19B0-830D-1EDC-D8CB6DDBD1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92" name="Picture 491">
            <a:extLst>
              <a:ext uri="{FF2B5EF4-FFF2-40B4-BE49-F238E27FC236}">
                <a16:creationId xmlns:a16="http://schemas.microsoft.com/office/drawing/2014/main" id="{1D6ED0CD-6A59-471D-DA11-DC9554777D2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881" y="694051"/>
            <a:ext cx="2452418" cy="1682205"/>
          </a:xfrm>
          <a:prstGeom prst="rect">
            <a:avLst/>
          </a:prstGeom>
        </p:spPr>
      </p:pic>
      <p:pic>
        <p:nvPicPr>
          <p:cNvPr id="960" name="Picture 959">
            <a:extLst>
              <a:ext uri="{FF2B5EF4-FFF2-40B4-BE49-F238E27FC236}">
                <a16:creationId xmlns:a16="http://schemas.microsoft.com/office/drawing/2014/main" id="{4595116B-5116-FAE1-EAA1-B1531C3F8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703" y="2349042"/>
            <a:ext cx="1066800" cy="731758"/>
          </a:xfrm>
          <a:prstGeom prst="rect">
            <a:avLst/>
          </a:prstGeom>
        </p:spPr>
      </p:pic>
      <p:pic>
        <p:nvPicPr>
          <p:cNvPr id="5" name="8bit-game-sound-effects-www.tiengdong.com">
            <a:hlinkClick r:id="" action="ppaction://media"/>
            <a:extLst>
              <a:ext uri="{FF2B5EF4-FFF2-40B4-BE49-F238E27FC236}">
                <a16:creationId xmlns:a16="http://schemas.microsoft.com/office/drawing/2014/main" id="{9581BA48-CAEA-C107-3478-0A21A634CEF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8427.93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95400" y="5097439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59477"/>
      </p:ext>
    </p:extLst>
  </p:cSld>
  <p:clrMapOvr>
    <a:masterClrMapping/>
  </p:clrMapOvr>
  <p:transition spd="slow">
    <p:cover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9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759029"/>
            <a:ext cx="18288000" cy="17126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7761992"/>
            <a:ext cx="18288000" cy="1712618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8" name="Picture 7">
            <a:hlinkClick r:id="rId6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1395979"/>
            <a:ext cx="2953769" cy="2615411"/>
          </a:xfrm>
          <a:prstGeom prst="rect">
            <a:avLst/>
          </a:prstGeom>
        </p:spPr>
      </p:pic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0" y="627812"/>
            <a:ext cx="3090941" cy="2075868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101" y="1395977"/>
            <a:ext cx="2953769" cy="2615411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3" y="627810"/>
            <a:ext cx="3090941" cy="2075868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212" y="1395977"/>
            <a:ext cx="2953769" cy="2615411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6" y="627810"/>
            <a:ext cx="3090941" cy="2075868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10" y="1395973"/>
            <a:ext cx="2953769" cy="2615411"/>
          </a:xfrm>
          <a:prstGeom prst="rect">
            <a:avLst/>
          </a:prstGeom>
        </p:spPr>
      </p:pic>
      <p:pic>
        <p:nvPicPr>
          <p:cNvPr id="15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22" y="627809"/>
            <a:ext cx="3090941" cy="2075868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437" y="1395973"/>
            <a:ext cx="2953769" cy="2615411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49" y="627807"/>
            <a:ext cx="3090941" cy="2075868"/>
          </a:xfrm>
          <a:prstGeom prst="rect">
            <a:avLst/>
          </a:prstGeom>
        </p:spPr>
      </p:pic>
      <p:pic>
        <p:nvPicPr>
          <p:cNvPr id="18" name="Picture 17">
            <a:hlinkClick r:id="rId21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6" y="6376370"/>
            <a:ext cx="2953769" cy="2615411"/>
          </a:xfrm>
          <a:prstGeom prst="rect">
            <a:avLst/>
          </a:prstGeom>
        </p:spPr>
      </p:pic>
      <p:pic>
        <p:nvPicPr>
          <p:cNvPr id="19" name="Picture 18">
            <a:hlinkClick r:id="rId21" action="ppaction://hlinksldjump"/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00" y="5608203"/>
            <a:ext cx="3090941" cy="2075868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13" y="6376369"/>
            <a:ext cx="2953769" cy="2615411"/>
          </a:xfrm>
          <a:prstGeom prst="rect">
            <a:avLst/>
          </a:prstGeom>
        </p:spPr>
      </p:pic>
      <p:pic>
        <p:nvPicPr>
          <p:cNvPr id="21" name="Picture 20">
            <a:hlinkClick r:id="rId24" action="ppaction://hlinksldjump"/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924" y="5608202"/>
            <a:ext cx="3090941" cy="2075868"/>
          </a:xfrm>
          <a:prstGeom prst="rect">
            <a:avLst/>
          </a:prstGeom>
        </p:spPr>
      </p:pic>
      <p:pic>
        <p:nvPicPr>
          <p:cNvPr id="22" name="Picture 21">
            <a:hlinkClick r:id="rId27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623" y="6376367"/>
            <a:ext cx="2953769" cy="2615411"/>
          </a:xfrm>
          <a:prstGeom prst="rect">
            <a:avLst/>
          </a:prstGeom>
        </p:spPr>
      </p:pic>
      <p:pic>
        <p:nvPicPr>
          <p:cNvPr id="23" name="Picture 22">
            <a:hlinkClick r:id="rId27" action="ppaction://hlinksldjump"/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034" y="5608200"/>
            <a:ext cx="3090941" cy="2075868"/>
          </a:xfrm>
          <a:prstGeom prst="rect">
            <a:avLst/>
          </a:prstGeom>
        </p:spPr>
      </p:pic>
      <p:pic>
        <p:nvPicPr>
          <p:cNvPr id="24" name="Picture 23">
            <a:hlinkClick r:id="rId30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905" y="6376367"/>
            <a:ext cx="2953769" cy="2615411"/>
          </a:xfrm>
          <a:prstGeom prst="rect">
            <a:avLst/>
          </a:prstGeom>
        </p:spPr>
      </p:pic>
      <p:pic>
        <p:nvPicPr>
          <p:cNvPr id="25" name="Picture 24">
            <a:hlinkClick r:id="rId30" action="ppaction://hlinksldjump"/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316" y="5608200"/>
            <a:ext cx="3090941" cy="2075868"/>
          </a:xfrm>
          <a:prstGeom prst="rect">
            <a:avLst/>
          </a:prstGeom>
        </p:spPr>
      </p:pic>
      <p:pic>
        <p:nvPicPr>
          <p:cNvPr id="26" name="Picture 25">
            <a:hlinkClick r:id="rId33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4437" y="6376367"/>
            <a:ext cx="2953769" cy="2615411"/>
          </a:xfrm>
          <a:prstGeom prst="rect">
            <a:avLst/>
          </a:prstGeom>
        </p:spPr>
      </p:pic>
      <p:pic>
        <p:nvPicPr>
          <p:cNvPr id="27" name="Picture 26">
            <a:hlinkClick r:id="rId33" action="ppaction://hlinksldjump"/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849" y="5608200"/>
            <a:ext cx="3090941" cy="20758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463151"/>
            <a:ext cx="9143999" cy="50222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4" y="9463151"/>
            <a:ext cx="9143999" cy="5022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4461947"/>
            <a:ext cx="9143999" cy="50222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4" y="4461947"/>
            <a:ext cx="9143999" cy="502229"/>
          </a:xfrm>
          <a:prstGeom prst="rect">
            <a:avLst/>
          </a:prstGeom>
        </p:spPr>
      </p:pic>
      <p:sp>
        <p:nvSpPr>
          <p:cNvPr id="42" name="Flowchart: Summing Junction 41">
            <a:hlinkClick r:id="rId37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7098035" y="9172392"/>
            <a:ext cx="973602" cy="9736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610356-EE55-81F7-64EC-A0D810EB328B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4894" y="60465"/>
            <a:ext cx="1613106" cy="7734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113616-3A77-067B-1C27-A200B9364395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11" y="2971659"/>
            <a:ext cx="1381196" cy="1381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3D22DC-A6B1-064D-402C-B411BEDE1C3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538" y="2913034"/>
            <a:ext cx="1381196" cy="13811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4910E7-D354-B971-A2D2-1C3E6CC4643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6653" y="2913034"/>
            <a:ext cx="1381196" cy="1381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367480-EFA1-DB25-70B0-818B873A64E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130" y="2881370"/>
            <a:ext cx="1381196" cy="13811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6F63C6-D6E8-62E3-8FB5-9FA4A524455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6148" y="2940145"/>
            <a:ext cx="1381196" cy="13811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F9A518-8163-0E4F-4E9C-8C5FF3C659CF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087" y="7855970"/>
            <a:ext cx="1381196" cy="138119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B4C013F-3552-4454-6E08-F00AC3BD070E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22" y="7921974"/>
            <a:ext cx="1381196" cy="13811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FFB7F2A-9122-6EEA-8E56-609C15774F98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9480" y="7819765"/>
            <a:ext cx="1381196" cy="1381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D8F34ED-7DE1-711C-1A17-8D0B45ABB7F6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3159" y="7902787"/>
            <a:ext cx="1381196" cy="138119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EDB2F9-47D8-B800-857D-EC0E16A011CC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5317" y="7901341"/>
            <a:ext cx="1381196" cy="13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317393"/>
      </p:ext>
    </p:extLst>
  </p:cSld>
  <p:clrMapOvr>
    <a:masterClrMapping/>
  </p:clrMapOvr>
  <p:transition spd="slow">
    <p:fad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2">
            <a:extLst>
              <a:ext uri="{FF2B5EF4-FFF2-40B4-BE49-F238E27FC236}">
                <a16:creationId xmlns:a16="http://schemas.microsoft.com/office/drawing/2014/main" id="{6A2A715B-B43D-4007-FE00-01C69CB5F6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363">
            <a:off x="4175968" y="4834910"/>
            <a:ext cx="1441748" cy="18316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30100" y="576610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32355" y="8380080"/>
            <a:ext cx="3245539" cy="334066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微软雅黑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99146" y="6962055"/>
            <a:ext cx="3075973" cy="1197297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484" y="6407294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84103" y="850006"/>
            <a:ext cx="73795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2700" dirty="0">
              <a:solidFill>
                <a:prstClr val="black"/>
              </a:solidFill>
              <a:latin typeface="微软雅黑"/>
              <a:ea typeface="微软雅黑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0887F5-CD80-94A2-F553-3742D1812C2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8" name="Объект 12">
            <a:extLst>
              <a:ext uri="{FF2B5EF4-FFF2-40B4-BE49-F238E27FC236}">
                <a16:creationId xmlns:a16="http://schemas.microsoft.com/office/drawing/2014/main" id="{B3811C82-B7EA-70F9-BE10-7AABFECA35B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41" y="850005"/>
            <a:ext cx="11916043" cy="2340115"/>
          </a:xfrm>
          <a:prstGeom prst="rect">
            <a:avLst/>
          </a:prstGeom>
        </p:spPr>
      </p:pic>
      <p:pic>
        <p:nvPicPr>
          <p:cNvPr id="10" name="Рисунок 36">
            <a:extLst>
              <a:ext uri="{FF2B5EF4-FFF2-40B4-BE49-F238E27FC236}">
                <a16:creationId xmlns:a16="http://schemas.microsoft.com/office/drawing/2014/main" id="{8A08F91B-CC6D-B592-BEB3-0B7A584541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936251"/>
            <a:ext cx="6244001" cy="1785938"/>
          </a:xfrm>
          <a:prstGeom prst="rect">
            <a:avLst/>
          </a:prstGeom>
        </p:spPr>
      </p:pic>
      <p:pic>
        <p:nvPicPr>
          <p:cNvPr id="11" name="Рисунок 36">
            <a:extLst>
              <a:ext uri="{FF2B5EF4-FFF2-40B4-BE49-F238E27FC236}">
                <a16:creationId xmlns:a16="http://schemas.microsoft.com/office/drawing/2014/main" id="{B4A47E9D-6E75-3008-5542-03A731F7A1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B1925E-3710-163E-37BA-412BBE6D6194}"/>
              </a:ext>
            </a:extLst>
          </p:cNvPr>
          <p:cNvSpPr txBox="1"/>
          <p:nvPr/>
        </p:nvSpPr>
        <p:spPr>
          <a:xfrm>
            <a:off x="3158542" y="1357837"/>
            <a:ext cx="11500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 I _____ at home all weekend.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EB3D42-E104-5727-95C3-4B2830F5906A}"/>
              </a:ext>
            </a:extLst>
          </p:cNvPr>
          <p:cNvSpPr txBox="1"/>
          <p:nvPr/>
        </p:nvSpPr>
        <p:spPr>
          <a:xfrm>
            <a:off x="2704749" y="4160494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A. stay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08ABEA-A73E-E911-C14A-DC3B7D9DCE20}"/>
              </a:ext>
            </a:extLst>
          </p:cNvPr>
          <p:cNvSpPr txBox="1"/>
          <p:nvPr/>
        </p:nvSpPr>
        <p:spPr>
          <a:xfrm>
            <a:off x="10047684" y="4283561"/>
            <a:ext cx="5301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B. stayed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33444AC9-9319-3DFD-1733-99399D5F08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82.833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14400" y="4791393"/>
            <a:ext cx="660400" cy="660400"/>
          </a:xfrm>
          <a:prstGeom prst="rect">
            <a:avLst/>
          </a:prstGeom>
        </p:spPr>
      </p:pic>
      <p:pic>
        <p:nvPicPr>
          <p:cNvPr id="19" name="oh no">
            <a:hlinkClick r:id="" action="ppaction://media"/>
            <a:extLst>
              <a:ext uri="{FF2B5EF4-FFF2-40B4-BE49-F238E27FC236}">
                <a16:creationId xmlns:a16="http://schemas.microsoft.com/office/drawing/2014/main" id="{7AEA9D7D-791D-8594-046E-078CE75AE93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990600" y="5766101"/>
            <a:ext cx="736600" cy="736600"/>
          </a:xfrm>
          <a:prstGeom prst="rect">
            <a:avLst/>
          </a:prstGeom>
        </p:spPr>
      </p:pic>
      <p:pic>
        <p:nvPicPr>
          <p:cNvPr id="20" name="Рисунок 25">
            <a:extLst>
              <a:ext uri="{FF2B5EF4-FFF2-40B4-BE49-F238E27FC236}">
                <a16:creationId xmlns:a16="http://schemas.microsoft.com/office/drawing/2014/main" id="{4E41B6A6-8267-DD41-2484-BEA3B632D5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24297">
            <a:off x="1104154" y="2292935"/>
            <a:ext cx="1221209" cy="155074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843C248-F98B-DCA3-E744-6B76B413D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9223">
            <a:off x="12475120" y="8616519"/>
            <a:ext cx="1128225" cy="10668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7FD468-F5B7-1CC1-0B4D-1EB7584BB30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68" y="7776684"/>
            <a:ext cx="2349532" cy="2510316"/>
          </a:xfrm>
          <a:prstGeom prst="rect">
            <a:avLst/>
          </a:prstGeom>
        </p:spPr>
      </p:pic>
      <p:pic>
        <p:nvPicPr>
          <p:cNvPr id="23" name="Рисунок 19">
            <a:extLst>
              <a:ext uri="{FF2B5EF4-FFF2-40B4-BE49-F238E27FC236}">
                <a16:creationId xmlns:a16="http://schemas.microsoft.com/office/drawing/2014/main" id="{2803FF9B-65C0-56FE-0BA2-64F3BCD86BC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5166" y="2321107"/>
            <a:ext cx="2107846" cy="1904552"/>
          </a:xfrm>
          <a:prstGeom prst="rect">
            <a:avLst/>
          </a:prstGeom>
        </p:spPr>
      </p:pic>
      <p:pic>
        <p:nvPicPr>
          <p:cNvPr id="24" name="Рисунок 18">
            <a:extLst>
              <a:ext uri="{FF2B5EF4-FFF2-40B4-BE49-F238E27FC236}">
                <a16:creationId xmlns:a16="http://schemas.microsoft.com/office/drawing/2014/main" id="{A77EA172-8358-95EC-ECCA-6AB5EC91BE1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008" y="6592576"/>
            <a:ext cx="2205990" cy="1960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3FF7E9-5E20-07C5-F477-D307ADF6744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3457" y="8774849"/>
            <a:ext cx="1381196" cy="1381196"/>
          </a:xfrm>
          <a:prstGeom prst="rect">
            <a:avLst/>
          </a:prstGeom>
        </p:spPr>
      </p:pic>
      <p:pic>
        <p:nvPicPr>
          <p:cNvPr id="28" name="Рисунок 36">
            <a:extLst>
              <a:ext uri="{FF2B5EF4-FFF2-40B4-BE49-F238E27FC236}">
                <a16:creationId xmlns:a16="http://schemas.microsoft.com/office/drawing/2014/main" id="{75CFA6E5-C6CA-4916-9F30-8C16BA6C001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797" y="5891793"/>
            <a:ext cx="6244001" cy="17859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159F338-4B75-4A96-B6F5-5427E1EC9DC5}"/>
              </a:ext>
            </a:extLst>
          </p:cNvPr>
          <p:cNvSpPr txBox="1"/>
          <p:nvPr/>
        </p:nvSpPr>
        <p:spPr>
          <a:xfrm>
            <a:off x="2593546" y="6116036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C. stays</a:t>
            </a:r>
          </a:p>
        </p:txBody>
      </p:sp>
      <p:pic>
        <p:nvPicPr>
          <p:cNvPr id="30" name="Рисунок 36">
            <a:extLst>
              <a:ext uri="{FF2B5EF4-FFF2-40B4-BE49-F238E27FC236}">
                <a16:creationId xmlns:a16="http://schemas.microsoft.com/office/drawing/2014/main" id="{1FB7AA3F-6F3F-4B7E-8858-8EA9D62E90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662" y="6142222"/>
            <a:ext cx="6244001" cy="178593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067E23D-DCE4-4212-A658-4D4EE6A117DB}"/>
              </a:ext>
            </a:extLst>
          </p:cNvPr>
          <p:cNvSpPr txBox="1"/>
          <p:nvPr/>
        </p:nvSpPr>
        <p:spPr>
          <a:xfrm>
            <a:off x="9200411" y="6366465"/>
            <a:ext cx="4759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D. staying</a:t>
            </a:r>
          </a:p>
        </p:txBody>
      </p:sp>
      <p:pic>
        <p:nvPicPr>
          <p:cNvPr id="34" name="oh no">
            <a:hlinkClick r:id="" action="ppaction://media"/>
            <a:extLst>
              <a:ext uri="{FF2B5EF4-FFF2-40B4-BE49-F238E27FC236}">
                <a16:creationId xmlns:a16="http://schemas.microsoft.com/office/drawing/2014/main" id="{93D47512-8A95-4C9F-A59C-3743D3667D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05733" y="6116036"/>
            <a:ext cx="736600" cy="736600"/>
          </a:xfrm>
          <a:prstGeom prst="rect">
            <a:avLst/>
          </a:prstGeom>
        </p:spPr>
      </p:pic>
      <p:pic>
        <p:nvPicPr>
          <p:cNvPr id="35" name="oh no">
            <a:hlinkClick r:id="" action="ppaction://media"/>
            <a:extLst>
              <a:ext uri="{FF2B5EF4-FFF2-40B4-BE49-F238E27FC236}">
                <a16:creationId xmlns:a16="http://schemas.microsoft.com/office/drawing/2014/main" id="{323BA168-C86C-4E7A-B8F9-D53826C471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74" end="1363.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57110" y="6224276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3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9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26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2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2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  <p:bldP spid="29" grpId="0"/>
      <p:bldP spid="29" grpId="1"/>
      <p:bldP spid="32" grpId="0"/>
      <p:bldP spid="3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769873" y="5630012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40085" y="8925658"/>
            <a:ext cx="2514613" cy="195751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132381" y="7818095"/>
            <a:ext cx="3130021" cy="1218335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4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B224E-7BB4-8AC9-F2E7-3F6B2D531A8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Объект 12">
            <a:extLst>
              <a:ext uri="{FF2B5EF4-FFF2-40B4-BE49-F238E27FC236}">
                <a16:creationId xmlns:a16="http://schemas.microsoft.com/office/drawing/2014/main" id="{1888E3FC-7BAD-AA22-54CB-F3929B99DE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886895"/>
            <a:ext cx="13868400" cy="22287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FF7C8-1D8D-9FCC-8F98-8A856EB32938}"/>
              </a:ext>
            </a:extLst>
          </p:cNvPr>
          <p:cNvSpPr txBox="1"/>
          <p:nvPr/>
        </p:nvSpPr>
        <p:spPr>
          <a:xfrm>
            <a:off x="2507994" y="1527977"/>
            <a:ext cx="133982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Mike ______ to the cinema last night.</a:t>
            </a:r>
          </a:p>
        </p:txBody>
      </p:sp>
      <p:pic>
        <p:nvPicPr>
          <p:cNvPr id="10" name="Рисунок 36">
            <a:extLst>
              <a:ext uri="{FF2B5EF4-FFF2-40B4-BE49-F238E27FC236}">
                <a16:creationId xmlns:a16="http://schemas.microsoft.com/office/drawing/2014/main" id="{AC9F6F79-4FA3-8216-434F-D6E84A2CD8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944" y="3745304"/>
            <a:ext cx="6244002" cy="17859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B01EA0-77C1-7B2F-5CAE-AA8BC7C1940E}"/>
              </a:ext>
            </a:extLst>
          </p:cNvPr>
          <p:cNvSpPr txBox="1"/>
          <p:nvPr/>
        </p:nvSpPr>
        <p:spPr>
          <a:xfrm>
            <a:off x="2357193" y="4136536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A. went</a:t>
            </a:r>
          </a:p>
        </p:txBody>
      </p:sp>
      <p:pic>
        <p:nvPicPr>
          <p:cNvPr id="12" name="Рисунок 36">
            <a:extLst>
              <a:ext uri="{FF2B5EF4-FFF2-40B4-BE49-F238E27FC236}">
                <a16:creationId xmlns:a16="http://schemas.microsoft.com/office/drawing/2014/main" id="{FFA2CF49-7A9C-E9D1-ED18-ABB09E42BC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81" y="3695700"/>
            <a:ext cx="6244002" cy="17859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8B37B0-E383-C1E6-0F71-E78205108798}"/>
              </a:ext>
            </a:extLst>
          </p:cNvPr>
          <p:cNvSpPr txBox="1"/>
          <p:nvPr/>
        </p:nvSpPr>
        <p:spPr>
          <a:xfrm>
            <a:off x="9488175" y="4020649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B. go</a:t>
            </a:r>
          </a:p>
        </p:txBody>
      </p:sp>
      <p:pic>
        <p:nvPicPr>
          <p:cNvPr id="14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F124B70A-4A2E-20C8-A369-6B9B53897EA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99.833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6490" y="4161759"/>
            <a:ext cx="736600" cy="736600"/>
          </a:xfrm>
          <a:prstGeom prst="rect">
            <a:avLst/>
          </a:prstGeom>
        </p:spPr>
      </p:pic>
      <p:pic>
        <p:nvPicPr>
          <p:cNvPr id="15" name="oh no">
            <a:hlinkClick r:id="" action="ppaction://media"/>
            <a:extLst>
              <a:ext uri="{FF2B5EF4-FFF2-40B4-BE49-F238E27FC236}">
                <a16:creationId xmlns:a16="http://schemas.microsoft.com/office/drawing/2014/main" id="{63DB193F-D11B-5087-4F29-D60922E1A9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76491" y="5199656"/>
            <a:ext cx="736599" cy="736599"/>
          </a:xfrm>
          <a:prstGeom prst="rect">
            <a:avLst/>
          </a:prstGeom>
        </p:spPr>
      </p:pic>
      <p:pic>
        <p:nvPicPr>
          <p:cNvPr id="16" name="Рисунок 35">
            <a:extLst>
              <a:ext uri="{FF2B5EF4-FFF2-40B4-BE49-F238E27FC236}">
                <a16:creationId xmlns:a16="http://schemas.microsoft.com/office/drawing/2014/main" id="{2ED44DB6-F72A-2DD0-2BD1-8FEED1A67C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0844" y="2767437"/>
            <a:ext cx="1670752" cy="1606982"/>
          </a:xfrm>
          <a:prstGeom prst="rect">
            <a:avLst/>
          </a:prstGeom>
        </p:spPr>
      </p:pic>
      <p:pic>
        <p:nvPicPr>
          <p:cNvPr id="17" name="Рисунок 34">
            <a:extLst>
              <a:ext uri="{FF2B5EF4-FFF2-40B4-BE49-F238E27FC236}">
                <a16:creationId xmlns:a16="http://schemas.microsoft.com/office/drawing/2014/main" id="{DAC5FCE7-4DC9-1F29-17D4-2B2CC4DBF9E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07994">
            <a:off x="11104793" y="9311618"/>
            <a:ext cx="1234169" cy="612148"/>
          </a:xfrm>
          <a:prstGeom prst="rect">
            <a:avLst/>
          </a:prstGeom>
        </p:spPr>
      </p:pic>
      <p:pic>
        <p:nvPicPr>
          <p:cNvPr id="20" name="Рисунок 21">
            <a:extLst>
              <a:ext uri="{FF2B5EF4-FFF2-40B4-BE49-F238E27FC236}">
                <a16:creationId xmlns:a16="http://schemas.microsoft.com/office/drawing/2014/main" id="{FA03B7C6-46BF-D497-FA02-B2CB6F358DD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51AE22-5A7B-4988-E8E0-042B615F04C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906" y="8756019"/>
            <a:ext cx="1381196" cy="1381196"/>
          </a:xfrm>
          <a:prstGeom prst="rect">
            <a:avLst/>
          </a:prstGeom>
        </p:spPr>
      </p:pic>
      <p:pic>
        <p:nvPicPr>
          <p:cNvPr id="23" name="Рисунок 36">
            <a:extLst>
              <a:ext uri="{FF2B5EF4-FFF2-40B4-BE49-F238E27FC236}">
                <a16:creationId xmlns:a16="http://schemas.microsoft.com/office/drawing/2014/main" id="{0EA43D85-5DA0-4A95-B482-586652C42A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29" y="5841929"/>
            <a:ext cx="6244002" cy="17859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732F19B-8DAC-4BAD-9AC4-1532FAFBDCB2}"/>
              </a:ext>
            </a:extLst>
          </p:cNvPr>
          <p:cNvSpPr txBox="1"/>
          <p:nvPr/>
        </p:nvSpPr>
        <p:spPr>
          <a:xfrm>
            <a:off x="2429523" y="6166878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C. going</a:t>
            </a:r>
          </a:p>
        </p:txBody>
      </p:sp>
      <p:pic>
        <p:nvPicPr>
          <p:cNvPr id="25" name="Рисунок 36">
            <a:extLst>
              <a:ext uri="{FF2B5EF4-FFF2-40B4-BE49-F238E27FC236}">
                <a16:creationId xmlns:a16="http://schemas.microsoft.com/office/drawing/2014/main" id="{9FF06ECA-CE32-42B3-8D10-CDA6A18DF71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653" y="5855940"/>
            <a:ext cx="6244002" cy="178593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429150C-0CFD-4471-A388-D75519D27E28}"/>
              </a:ext>
            </a:extLst>
          </p:cNvPr>
          <p:cNvSpPr txBox="1"/>
          <p:nvPr/>
        </p:nvSpPr>
        <p:spPr>
          <a:xfrm>
            <a:off x="9253847" y="6180889"/>
            <a:ext cx="4429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D. going</a:t>
            </a:r>
          </a:p>
        </p:txBody>
      </p:sp>
      <p:pic>
        <p:nvPicPr>
          <p:cNvPr id="27" name="oh no">
            <a:hlinkClick r:id="" action="ppaction://media"/>
            <a:extLst>
              <a:ext uri="{FF2B5EF4-FFF2-40B4-BE49-F238E27FC236}">
                <a16:creationId xmlns:a16="http://schemas.microsoft.com/office/drawing/2014/main" id="{89DBD84B-04A3-46C3-AFD9-EF87453F1E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158355" y="5715015"/>
            <a:ext cx="736599" cy="736599"/>
          </a:xfrm>
          <a:prstGeom prst="rect">
            <a:avLst/>
          </a:prstGeom>
        </p:spPr>
      </p:pic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708E8776-13BA-4448-85B5-5752E03ADC6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176.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4091" y="5352056"/>
            <a:ext cx="736599" cy="73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8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7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7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72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1" grpId="0"/>
      <p:bldP spid="11" grpId="1"/>
      <p:bldP spid="13" grpId="0"/>
      <p:bldP spid="13" grpId="1"/>
      <p:bldP spid="24" grpId="0"/>
      <p:bldP spid="24" grpId="1"/>
      <p:bldP spid="26" grpId="0"/>
      <p:bldP spid="2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786909" y="5739165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764540" y="8986751"/>
            <a:ext cx="2168388" cy="32566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52087" y="7470610"/>
            <a:ext cx="2998623" cy="79993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2" y="6291489"/>
            <a:ext cx="231611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A756B2-9256-61E3-0FB7-4ABDB0D659D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4C4A3747-CE0F-8AF2-395F-E5B028371C0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8" name="Рисунок 28">
            <a:extLst>
              <a:ext uri="{FF2B5EF4-FFF2-40B4-BE49-F238E27FC236}">
                <a16:creationId xmlns:a16="http://schemas.microsoft.com/office/drawing/2014/main" id="{A67A81F5-79EF-4A44-1CD4-ED0A9B9370F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3933974"/>
            <a:ext cx="2925387" cy="920412"/>
          </a:xfrm>
          <a:prstGeom prst="rect">
            <a:avLst/>
          </a:prstGeom>
        </p:spPr>
      </p:pic>
      <p:pic>
        <p:nvPicPr>
          <p:cNvPr id="10" name="Рисунок 17">
            <a:extLst>
              <a:ext uri="{FF2B5EF4-FFF2-40B4-BE49-F238E27FC236}">
                <a16:creationId xmlns:a16="http://schemas.microsoft.com/office/drawing/2014/main" id="{DED34ACB-EC04-7D99-AA1A-A31D8232F9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11" name="Рисунок 14">
            <a:extLst>
              <a:ext uri="{FF2B5EF4-FFF2-40B4-BE49-F238E27FC236}">
                <a16:creationId xmlns:a16="http://schemas.microsoft.com/office/drawing/2014/main" id="{224A6DC8-EB35-18DA-7E6F-0C16BFF430D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12" name="Объект 12">
            <a:extLst>
              <a:ext uri="{FF2B5EF4-FFF2-40B4-BE49-F238E27FC236}">
                <a16:creationId xmlns:a16="http://schemas.microsoft.com/office/drawing/2014/main" id="{43381280-A2B7-D5E8-D37E-648C3265199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646" y="647699"/>
            <a:ext cx="13305554" cy="22628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5BAE2-AC15-5677-60E6-2A9CA84C5539}"/>
              </a:ext>
            </a:extLst>
          </p:cNvPr>
          <p:cNvSpPr txBox="1"/>
          <p:nvPr/>
        </p:nvSpPr>
        <p:spPr>
          <a:xfrm>
            <a:off x="3251216" y="1163611"/>
            <a:ext cx="13603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This type of film makes you laugh. </a:t>
            </a:r>
          </a:p>
        </p:txBody>
      </p:sp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5A17C494-C64B-95E9-7AF0-F3C84733B8A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981" y="5577947"/>
            <a:ext cx="6244002" cy="1785938"/>
          </a:xfrm>
          <a:prstGeom prst="rect">
            <a:avLst/>
          </a:prstGeom>
        </p:spPr>
      </p:pic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E5BB8354-D86E-BBED-C8BC-16A8C70B5D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876" y="3467100"/>
            <a:ext cx="6244002" cy="178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DB4D7FF-B013-5C09-AD17-381AB1CAE319}"/>
              </a:ext>
            </a:extLst>
          </p:cNvPr>
          <p:cNvSpPr txBox="1"/>
          <p:nvPr/>
        </p:nvSpPr>
        <p:spPr>
          <a:xfrm>
            <a:off x="3251216" y="3770289"/>
            <a:ext cx="452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A. adventure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0ECBEB-06FC-B085-32E6-50674016D897}"/>
              </a:ext>
            </a:extLst>
          </p:cNvPr>
          <p:cNvSpPr txBox="1"/>
          <p:nvPr/>
        </p:nvSpPr>
        <p:spPr>
          <a:xfrm>
            <a:off x="10006977" y="5834477"/>
            <a:ext cx="3766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D. comedy</a:t>
            </a:r>
          </a:p>
        </p:txBody>
      </p:sp>
      <p:pic>
        <p:nvPicPr>
          <p:cNvPr id="20" name="oh no">
            <a:hlinkClick r:id="" action="ppaction://media"/>
            <a:extLst>
              <a:ext uri="{FF2B5EF4-FFF2-40B4-BE49-F238E27FC236}">
                <a16:creationId xmlns:a16="http://schemas.microsoft.com/office/drawing/2014/main" id="{C342D9C4-43B2-A3F7-7472-D0A59CFF142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2460" y="4351635"/>
            <a:ext cx="660400" cy="660400"/>
          </a:xfrm>
          <a:prstGeom prst="rect">
            <a:avLst/>
          </a:prstGeom>
        </p:spPr>
      </p:pic>
      <p:pic>
        <p:nvPicPr>
          <p:cNvPr id="21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8EABDA9D-2D92-F3C0-EC90-12359386E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86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45318" y="5596983"/>
            <a:ext cx="926115" cy="926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A954D0-AE41-9C3C-0FD3-B677C1BABC7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2098" y="8816110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DD172879-8FEF-40CA-877C-2EBBDB09832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456182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0EC558E-A92D-4630-A34B-4D98F2660DA9}"/>
              </a:ext>
            </a:extLst>
          </p:cNvPr>
          <p:cNvSpPr txBox="1"/>
          <p:nvPr/>
        </p:nvSpPr>
        <p:spPr>
          <a:xfrm>
            <a:off x="3331304" y="5714838"/>
            <a:ext cx="3766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C. musical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55AC0FFB-5155-4AEC-8E0A-D2BA1E00BF5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0" y="3406981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B95A5A4-76BD-4DE9-AF65-F25E1E59E36F}"/>
              </a:ext>
            </a:extLst>
          </p:cNvPr>
          <p:cNvSpPr txBox="1"/>
          <p:nvPr/>
        </p:nvSpPr>
        <p:spPr>
          <a:xfrm>
            <a:off x="8903576" y="3782572"/>
            <a:ext cx="5709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B. science fiction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92F01723-B9D1-4B6D-89FC-BE190BC862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6850" y="4723197"/>
            <a:ext cx="660400" cy="66040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DE24717C-E2D7-4775-8800-36D74B240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5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2460" y="5053397"/>
            <a:ext cx="660400" cy="6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0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66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34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6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6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6" grpId="0"/>
      <p:bldP spid="16" grpId="1"/>
      <p:bldP spid="17" grpId="0"/>
      <p:bldP spid="17" grpId="1"/>
      <p:bldP spid="25" grpId="0"/>
      <p:bldP spid="25" grpId="1"/>
      <p:bldP spid="27" grpId="0"/>
      <p:bldP spid="2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08896" y="571650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-83161" y="8828520"/>
            <a:ext cx="2754675" cy="283541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67354" y="7368334"/>
            <a:ext cx="2610758" cy="1016216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244" y="5927375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1891" y="6407294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9E7C14-1582-84C3-7565-D590B0D8988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6389FA49-1347-5D5D-EDFF-4C928B41F0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5F8E2E3C-A04D-56B9-AACB-AD8BC21B83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33" y="7975891"/>
            <a:ext cx="2349532" cy="2510316"/>
          </a:xfrm>
          <a:prstGeom prst="rect">
            <a:avLst/>
          </a:prstGeom>
        </p:spPr>
      </p:pic>
      <p:pic>
        <p:nvPicPr>
          <p:cNvPr id="6" name="Рисунок 17">
            <a:extLst>
              <a:ext uri="{FF2B5EF4-FFF2-40B4-BE49-F238E27FC236}">
                <a16:creationId xmlns:a16="http://schemas.microsoft.com/office/drawing/2014/main" id="{77512B22-CBDE-0C1E-DD25-A82305835D8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7F6A0CFD-1982-4CAD-EDAC-CA9FF4D505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CBB15F2D-BFED-D4F0-0278-DF0437E5B4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12011486" y="7240128"/>
            <a:ext cx="1873465" cy="1665302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FA1C6FE9-82E9-0417-C780-57782F69180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014" y="250836"/>
            <a:ext cx="12968159" cy="2848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B27C74-A5D3-FB7B-1B61-4D91EA209170}"/>
              </a:ext>
            </a:extLst>
          </p:cNvPr>
          <p:cNvSpPr txBox="1"/>
          <p:nvPr/>
        </p:nvSpPr>
        <p:spPr>
          <a:xfrm>
            <a:off x="2514600" y="1192361"/>
            <a:ext cx="126175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The story was about a___________. 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5DF56A80-E65C-4560-B9C6-E3816E05350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0" y="3963640"/>
            <a:ext cx="6469193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848F48D9-C8AC-7E35-CEA0-D61336B7931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872" y="4000500"/>
            <a:ext cx="6469193" cy="1785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018827-30A8-30D7-A25A-9B106FF4FE0F}"/>
              </a:ext>
            </a:extLst>
          </p:cNvPr>
          <p:cNvSpPr txBox="1"/>
          <p:nvPr/>
        </p:nvSpPr>
        <p:spPr>
          <a:xfrm>
            <a:off x="1741264" y="4345380"/>
            <a:ext cx="62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beautiful princess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87ACD-F914-83CF-E849-1B9DB4C06462}"/>
              </a:ext>
            </a:extLst>
          </p:cNvPr>
          <p:cNvSpPr txBox="1"/>
          <p:nvPr/>
        </p:nvSpPr>
        <p:spPr>
          <a:xfrm>
            <a:off x="8610600" y="4345380"/>
            <a:ext cx="667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princess beautiful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8004EFC7-3C6D-9937-0DB4-D79EF72B15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738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23154" y="4185496"/>
            <a:ext cx="406400" cy="406400"/>
          </a:xfrm>
          <a:prstGeom prst="rect">
            <a:avLst/>
          </a:prstGeom>
        </p:spPr>
      </p:pic>
      <p:pic>
        <p:nvPicPr>
          <p:cNvPr id="21" name="oh no">
            <a:hlinkClick r:id="" action="ppaction://media"/>
            <a:extLst>
              <a:ext uri="{FF2B5EF4-FFF2-40B4-BE49-F238E27FC236}">
                <a16:creationId xmlns:a16="http://schemas.microsoft.com/office/drawing/2014/main" id="{B4BD7577-CE0D-7A18-4D4E-309FE14A91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97687" y="5667524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D7C534A-A3BC-5880-20CA-3BB48BDE53E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602" y="8819839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28D3D4A4-6D9F-4A2B-A23D-092F77103B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720" y="5946396"/>
            <a:ext cx="6469193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0B1E8F0-EA17-4A15-80C4-8B4840B43406}"/>
              </a:ext>
            </a:extLst>
          </p:cNvPr>
          <p:cNvSpPr txBox="1"/>
          <p:nvPr/>
        </p:nvSpPr>
        <p:spPr>
          <a:xfrm>
            <a:off x="1608130" y="6328136"/>
            <a:ext cx="667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princess beautifully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3CD08234-2923-4D8F-B420-4717CEA7BD6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088" y="6080301"/>
            <a:ext cx="6469193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3EBAFD6-3D28-49CA-A1CA-9E584CF6B302}"/>
              </a:ext>
            </a:extLst>
          </p:cNvPr>
          <p:cNvSpPr txBox="1"/>
          <p:nvPr/>
        </p:nvSpPr>
        <p:spPr>
          <a:xfrm>
            <a:off x="8622498" y="6462041"/>
            <a:ext cx="667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beautifully princess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4ADDDB2F-0916-47E3-A896-989E1FF79B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933178" y="6616501"/>
            <a:ext cx="406400" cy="40640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C427A90B-BD6B-4077-B4B3-B85831BE7B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57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645287" y="58199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93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3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4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4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4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5" grpId="0"/>
      <p:bldP spid="25" grpId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61915" y="5469710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528795" y="8985240"/>
            <a:ext cx="2163557" cy="252814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90100" y="7839172"/>
            <a:ext cx="3022589" cy="660937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6038852" y="6291489"/>
            <a:ext cx="231611" cy="231609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4B61A8-C3B8-9889-E3A6-1F2327AD2F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DCCF97F5-3C10-3188-35AC-691EA90DB1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EB7350B0-2643-4B33-7E91-C607D5E984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DBE2811C-83BF-F58B-C1C8-3FDB8A11EF1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9F99BEFD-60F8-25C0-66F1-7CFDABED6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988058" y="2421119"/>
            <a:ext cx="1873465" cy="1665302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7F1FCE11-7946-A4D0-8DD8-2DC3A2B612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094" y="241374"/>
            <a:ext cx="13427839" cy="35095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BD86D01-1FFA-A57C-B926-E8D5BDEF18D0}"/>
              </a:ext>
            </a:extLst>
          </p:cNvPr>
          <p:cNvSpPr txBox="1"/>
          <p:nvPr/>
        </p:nvSpPr>
        <p:spPr>
          <a:xfrm>
            <a:off x="2720067" y="550748"/>
            <a:ext cx="13563600" cy="244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 ________ action film did you prefer?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- I preferred Transformers.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72E62F36-DCA3-78B3-F92F-77EA697F756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6C887934-9350-D7C4-5BC1-F627098F748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89" y="3995511"/>
            <a:ext cx="6244002" cy="17859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EBE78B2-9C05-ABA2-97AF-43BF3EF9A96F}"/>
              </a:ext>
            </a:extLst>
          </p:cNvPr>
          <p:cNvSpPr txBox="1"/>
          <p:nvPr/>
        </p:nvSpPr>
        <p:spPr>
          <a:xfrm>
            <a:off x="3015979" y="4345207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DA7836-674F-86C9-02B9-DD0686AFF0DF}"/>
              </a:ext>
            </a:extLst>
          </p:cNvPr>
          <p:cNvSpPr txBox="1"/>
          <p:nvPr/>
        </p:nvSpPr>
        <p:spPr>
          <a:xfrm>
            <a:off x="10059619" y="4317683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Which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0958B5A0-22EA-8EAA-751A-182E904E034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9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14225" y="4118948"/>
            <a:ext cx="660400" cy="660400"/>
          </a:xfrm>
          <a:prstGeom prst="rect">
            <a:avLst/>
          </a:prstGeom>
        </p:spPr>
      </p:pic>
      <p:pic>
        <p:nvPicPr>
          <p:cNvPr id="19" name="oh no">
            <a:hlinkClick r:id="" action="ppaction://media"/>
            <a:extLst>
              <a:ext uri="{FF2B5EF4-FFF2-40B4-BE49-F238E27FC236}">
                <a16:creationId xmlns:a16="http://schemas.microsoft.com/office/drawing/2014/main" id="{00CEA45D-C28A-602A-32F9-15D59EBC541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9150" y="5343092"/>
            <a:ext cx="765326" cy="76532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7B145-C3DA-6AA3-1EA3-743C33C0D2B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4910" y="8802932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317BCF26-76C2-4B42-9FEC-130583E695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457" y="5955501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68E54AB-E008-4D40-9F2B-2EFD2462EBFD}"/>
              </a:ext>
            </a:extLst>
          </p:cNvPr>
          <p:cNvSpPr txBox="1"/>
          <p:nvPr/>
        </p:nvSpPr>
        <p:spPr>
          <a:xfrm>
            <a:off x="2999247" y="6305197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D7F670C0-998E-4561-B357-7A8C6E6548B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20" y="6037553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CC0D80F-93A5-4496-AB00-889BD6D87270}"/>
              </a:ext>
            </a:extLst>
          </p:cNvPr>
          <p:cNvSpPr txBox="1"/>
          <p:nvPr/>
        </p:nvSpPr>
        <p:spPr>
          <a:xfrm>
            <a:off x="10096410" y="6387249"/>
            <a:ext cx="3702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Who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6AD62EF6-AB57-407B-AD83-66D48B4DD0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66750" y="5495492"/>
            <a:ext cx="765326" cy="765326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1185E281-B383-48C6-962F-D79441E545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86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63470" y="6626024"/>
            <a:ext cx="765326" cy="76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4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1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1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5" grpId="0"/>
      <p:bldP spid="25" grpId="1"/>
      <p:bldP spid="27" grpId="0"/>
      <p:bldP spid="2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3363251" y="8887975"/>
            <a:ext cx="2761039" cy="1094841"/>
            <a:chOff x="0" y="0"/>
            <a:chExt cx="701657" cy="278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01657" cy="278230"/>
            </a:xfrm>
            <a:custGeom>
              <a:avLst/>
              <a:gdLst/>
              <a:ahLst/>
              <a:cxnLst/>
              <a:rect l="l" t="t" r="r" b="b"/>
              <a:pathLst>
                <a:path w="701657" h="278230">
                  <a:moveTo>
                    <a:pt x="350829" y="0"/>
                  </a:moveTo>
                  <a:cubicBezTo>
                    <a:pt x="157071" y="0"/>
                    <a:pt x="0" y="62284"/>
                    <a:pt x="0" y="139115"/>
                  </a:cubicBezTo>
                  <a:cubicBezTo>
                    <a:pt x="0" y="215946"/>
                    <a:pt x="157071" y="278230"/>
                    <a:pt x="350829" y="278230"/>
                  </a:cubicBezTo>
                  <a:cubicBezTo>
                    <a:pt x="544586" y="278230"/>
                    <a:pt x="701657" y="215946"/>
                    <a:pt x="701657" y="139115"/>
                  </a:cubicBezTo>
                  <a:cubicBezTo>
                    <a:pt x="701657" y="62284"/>
                    <a:pt x="544586" y="0"/>
                    <a:pt x="350829" y="0"/>
                  </a:cubicBezTo>
                  <a:close/>
                </a:path>
              </a:pathLst>
            </a:custGeom>
            <a:solidFill>
              <a:srgbClr val="000000">
                <a:alpha val="4706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65780" y="-31066"/>
              <a:ext cx="570097" cy="2832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83231">
            <a:off x="1302603" y="889210"/>
            <a:ext cx="3675923" cy="3675923"/>
          </a:xfrm>
          <a:custGeom>
            <a:avLst/>
            <a:gdLst/>
            <a:ahLst/>
            <a:cxnLst/>
            <a:rect l="l" t="t" r="r" b="b"/>
            <a:pathLst>
              <a:path w="3675923" h="3675923">
                <a:moveTo>
                  <a:pt x="0" y="0"/>
                </a:moveTo>
                <a:lnTo>
                  <a:pt x="3675923" y="0"/>
                </a:lnTo>
                <a:lnTo>
                  <a:pt x="3675923" y="3675923"/>
                </a:lnTo>
                <a:lnTo>
                  <a:pt x="0" y="36759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147612" y="1180771"/>
            <a:ext cx="12999409" cy="8254624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81454">
            <a:off x="4792118" y="6017205"/>
            <a:ext cx="7670920" cy="2157802"/>
          </a:xfrm>
          <a:custGeom>
            <a:avLst/>
            <a:gdLst/>
            <a:ahLst/>
            <a:cxnLst/>
            <a:rect l="l" t="t" r="r" b="b"/>
            <a:pathLst>
              <a:path w="6443790" h="1409579">
                <a:moveTo>
                  <a:pt x="0" y="0"/>
                </a:moveTo>
                <a:lnTo>
                  <a:pt x="6443790" y="0"/>
                </a:lnTo>
                <a:lnTo>
                  <a:pt x="6443790" y="1409579"/>
                </a:lnTo>
                <a:lnTo>
                  <a:pt x="0" y="14095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4002053" y="4265811"/>
            <a:ext cx="4036127" cy="6021189"/>
          </a:xfrm>
          <a:custGeom>
            <a:avLst/>
            <a:gdLst/>
            <a:ahLst/>
            <a:cxnLst/>
            <a:rect l="l" t="t" r="r" b="b"/>
            <a:pathLst>
              <a:path w="5082037" h="6800780">
                <a:moveTo>
                  <a:pt x="5082037" y="0"/>
                </a:moveTo>
                <a:lnTo>
                  <a:pt x="0" y="0"/>
                </a:lnTo>
                <a:lnTo>
                  <a:pt x="0" y="6800780"/>
                </a:lnTo>
                <a:lnTo>
                  <a:pt x="5082037" y="6800780"/>
                </a:lnTo>
                <a:lnTo>
                  <a:pt x="508203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961343">
            <a:off x="16962758" y="7136607"/>
            <a:ext cx="2428370" cy="2428370"/>
          </a:xfrm>
          <a:custGeom>
            <a:avLst/>
            <a:gdLst/>
            <a:ahLst/>
            <a:cxnLst/>
            <a:rect l="l" t="t" r="r" b="b"/>
            <a:pathLst>
              <a:path w="2428370" h="2428370">
                <a:moveTo>
                  <a:pt x="0" y="0"/>
                </a:moveTo>
                <a:lnTo>
                  <a:pt x="2428370" y="0"/>
                </a:lnTo>
                <a:lnTo>
                  <a:pt x="2428370" y="2428370"/>
                </a:lnTo>
                <a:lnTo>
                  <a:pt x="0" y="24283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2700000">
            <a:off x="3676064" y="2928580"/>
            <a:ext cx="1202343" cy="975401"/>
          </a:xfrm>
          <a:custGeom>
            <a:avLst/>
            <a:gdLst/>
            <a:ahLst/>
            <a:cxnLst/>
            <a:rect l="l" t="t" r="r" b="b"/>
            <a:pathLst>
              <a:path w="1202343" h="975401">
                <a:moveTo>
                  <a:pt x="0" y="0"/>
                </a:moveTo>
                <a:lnTo>
                  <a:pt x="1202343" y="0"/>
                </a:lnTo>
                <a:lnTo>
                  <a:pt x="1202343" y="975401"/>
                </a:lnTo>
                <a:lnTo>
                  <a:pt x="0" y="97540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09520">
            <a:off x="12920341" y="-2213066"/>
            <a:ext cx="2985381" cy="4125527"/>
          </a:xfrm>
          <a:custGeom>
            <a:avLst/>
            <a:gdLst/>
            <a:ahLst/>
            <a:cxnLst/>
            <a:rect l="l" t="t" r="r" b="b"/>
            <a:pathLst>
              <a:path w="2985381" h="4125527">
                <a:moveTo>
                  <a:pt x="0" y="0"/>
                </a:moveTo>
                <a:lnTo>
                  <a:pt x="2985381" y="0"/>
                </a:lnTo>
                <a:lnTo>
                  <a:pt x="2985381" y="4125527"/>
                </a:lnTo>
                <a:lnTo>
                  <a:pt x="0" y="4125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-591977" y="7838951"/>
            <a:ext cx="2939232" cy="4061753"/>
          </a:xfrm>
          <a:custGeom>
            <a:avLst/>
            <a:gdLst/>
            <a:ahLst/>
            <a:cxnLst/>
            <a:rect l="l" t="t" r="r" b="b"/>
            <a:pathLst>
              <a:path w="2939232" h="4061753">
                <a:moveTo>
                  <a:pt x="0" y="0"/>
                </a:moveTo>
                <a:lnTo>
                  <a:pt x="2939232" y="0"/>
                </a:lnTo>
                <a:lnTo>
                  <a:pt x="2939232" y="4061754"/>
                </a:lnTo>
                <a:lnTo>
                  <a:pt x="0" y="406175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1389761">
            <a:off x="903115" y="6456767"/>
            <a:ext cx="911814" cy="922189"/>
          </a:xfrm>
          <a:custGeom>
            <a:avLst/>
            <a:gdLst/>
            <a:ahLst/>
            <a:cxnLst/>
            <a:rect l="l" t="t" r="r" b="b"/>
            <a:pathLst>
              <a:path w="911814" h="922189">
                <a:moveTo>
                  <a:pt x="0" y="0"/>
                </a:moveTo>
                <a:lnTo>
                  <a:pt x="911814" y="0"/>
                </a:lnTo>
                <a:lnTo>
                  <a:pt x="911814" y="922189"/>
                </a:lnTo>
                <a:lnTo>
                  <a:pt x="0" y="9221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6319696" y="-1533953"/>
            <a:ext cx="3714494" cy="3677349"/>
          </a:xfrm>
          <a:custGeom>
            <a:avLst/>
            <a:gdLst/>
            <a:ahLst/>
            <a:cxnLst/>
            <a:rect l="l" t="t" r="r" b="b"/>
            <a:pathLst>
              <a:path w="3714494" h="3677349">
                <a:moveTo>
                  <a:pt x="0" y="0"/>
                </a:moveTo>
                <a:lnTo>
                  <a:pt x="3714494" y="0"/>
                </a:lnTo>
                <a:lnTo>
                  <a:pt x="3714494" y="3677349"/>
                </a:lnTo>
                <a:lnTo>
                  <a:pt x="0" y="3677349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4686742">
            <a:off x="7300023" y="9375181"/>
            <a:ext cx="3687954" cy="3651074"/>
          </a:xfrm>
          <a:custGeom>
            <a:avLst/>
            <a:gdLst/>
            <a:ahLst/>
            <a:cxnLst/>
            <a:rect l="l" t="t" r="r" b="b"/>
            <a:pathLst>
              <a:path w="3687954" h="3651074">
                <a:moveTo>
                  <a:pt x="0" y="0"/>
                </a:moveTo>
                <a:lnTo>
                  <a:pt x="3687954" y="0"/>
                </a:lnTo>
                <a:lnTo>
                  <a:pt x="3687954" y="3651074"/>
                </a:lnTo>
                <a:lnTo>
                  <a:pt x="0" y="36510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9D33945-6210-D103-92A9-5E73A5E495F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E5CF2B5-9FE7-D119-33D2-F2FAFED59760}"/>
              </a:ext>
            </a:extLst>
          </p:cNvPr>
          <p:cNvSpPr txBox="1"/>
          <p:nvPr/>
        </p:nvSpPr>
        <p:spPr>
          <a:xfrm>
            <a:off x="2672859" y="2448922"/>
            <a:ext cx="126622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10</a:t>
            </a:r>
          </a:p>
          <a:p>
            <a:r>
              <a:rPr lang="en-US" sz="90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PERFORMING ARTS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FE1F15-15CE-8D27-B5D1-2F9B1628FC50}"/>
              </a:ext>
            </a:extLst>
          </p:cNvPr>
          <p:cNvSpPr txBox="1"/>
          <p:nvPr/>
        </p:nvSpPr>
        <p:spPr>
          <a:xfrm>
            <a:off x="4900575" y="6314607"/>
            <a:ext cx="80276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 time &amp; project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Period 1 </a:t>
            </a:r>
          </a:p>
        </p:txBody>
      </p:sp>
      <p:pic>
        <p:nvPicPr>
          <p:cNvPr id="23" name="nhac-nen-cho-bai-giang-elearning-www.tiengdong.com">
            <a:hlinkClick r:id="" action="ppaction://media"/>
            <a:extLst>
              <a:ext uri="{FF2B5EF4-FFF2-40B4-BE49-F238E27FC236}">
                <a16:creationId xmlns:a16="http://schemas.microsoft.com/office/drawing/2014/main" id="{D54B02D7-1166-A547-CCF4-598EB46F1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878306" y="4660439"/>
            <a:ext cx="875371" cy="875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39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45970" y="5782158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63632" y="8774138"/>
            <a:ext cx="2503423" cy="339138"/>
          </a:xfrm>
          <a:prstGeom prst="rect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000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2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92271" y="7423228"/>
            <a:ext cx="3014822" cy="669313"/>
          </a:xfrm>
          <a:prstGeom prst="homePlate">
            <a:avLst/>
          </a:prstGeom>
          <a:blipFill>
            <a:blip r:embed="rId11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3591" y="5614983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BDC877-B01A-FFBE-4D2D-C7E2B36F13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6" name="Рисунок 21">
            <a:extLst>
              <a:ext uri="{FF2B5EF4-FFF2-40B4-BE49-F238E27FC236}">
                <a16:creationId xmlns:a16="http://schemas.microsoft.com/office/drawing/2014/main" id="{FE1EAC05-BDC5-A787-7E70-3964705AF0B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8" name="Рисунок 17">
            <a:extLst>
              <a:ext uri="{FF2B5EF4-FFF2-40B4-BE49-F238E27FC236}">
                <a16:creationId xmlns:a16="http://schemas.microsoft.com/office/drawing/2014/main" id="{3EAA18AF-A364-709A-649D-9A187A91C09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10" name="Рисунок 14">
            <a:extLst>
              <a:ext uri="{FF2B5EF4-FFF2-40B4-BE49-F238E27FC236}">
                <a16:creationId xmlns:a16="http://schemas.microsoft.com/office/drawing/2014/main" id="{D023712B-0522-2B91-8664-F5341AC1BE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11" name="Рисунок 26">
            <a:extLst>
              <a:ext uri="{FF2B5EF4-FFF2-40B4-BE49-F238E27FC236}">
                <a16:creationId xmlns:a16="http://schemas.microsoft.com/office/drawing/2014/main" id="{7C406097-39F7-4D6C-3550-6C902CB523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2" name="Рисунок 34">
            <a:extLst>
              <a:ext uri="{FF2B5EF4-FFF2-40B4-BE49-F238E27FC236}">
                <a16:creationId xmlns:a16="http://schemas.microsoft.com/office/drawing/2014/main" id="{5F86BE20-F5C1-1C2A-D380-D726F2BEE8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9660645" y="7330089"/>
            <a:ext cx="1701107" cy="843750"/>
          </a:xfrm>
          <a:prstGeom prst="rect">
            <a:avLst/>
          </a:prstGeom>
        </p:spPr>
      </p:pic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34C5067D-F26F-3D57-BF94-CCBB419D163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801" y="647700"/>
            <a:ext cx="14209661" cy="2729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DE6607-C570-74C0-D20D-7EFC9C1E47A4}"/>
              </a:ext>
            </a:extLst>
          </p:cNvPr>
          <p:cNvSpPr txBox="1"/>
          <p:nvPr/>
        </p:nvSpPr>
        <p:spPr>
          <a:xfrm>
            <a:off x="3280788" y="1598875"/>
            <a:ext cx="12760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Comic Sans MS" panose="030F0702030302020204" pitchFamily="66" charset="0"/>
              </a:rPr>
              <a:t>This is where films are planned and made.</a:t>
            </a:r>
          </a:p>
        </p:txBody>
      </p:sp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D30A4E97-E47B-8428-65A2-18652D81F6D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223" y="4124639"/>
            <a:ext cx="6244002" cy="1785938"/>
          </a:xfrm>
          <a:prstGeom prst="rect">
            <a:avLst/>
          </a:prstGeom>
        </p:spPr>
      </p:pic>
      <p:pic>
        <p:nvPicPr>
          <p:cNvPr id="16" name="Рисунок 36">
            <a:extLst>
              <a:ext uri="{FF2B5EF4-FFF2-40B4-BE49-F238E27FC236}">
                <a16:creationId xmlns:a16="http://schemas.microsoft.com/office/drawing/2014/main" id="{05F28CDD-DB11-2270-517F-A546BD307D6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716" y="4076700"/>
            <a:ext cx="6244002" cy="1785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475D3C1-BE50-9150-DA3C-91AA389450EC}"/>
              </a:ext>
            </a:extLst>
          </p:cNvPr>
          <p:cNvSpPr txBox="1"/>
          <p:nvPr/>
        </p:nvSpPr>
        <p:spPr>
          <a:xfrm>
            <a:off x="2986983" y="4478813"/>
            <a:ext cx="4084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film studio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B0FDFB-538B-9B02-944B-A569C1DAC30A}"/>
              </a:ext>
            </a:extLst>
          </p:cNvPr>
          <p:cNvSpPr txBox="1"/>
          <p:nvPr/>
        </p:nvSpPr>
        <p:spPr>
          <a:xfrm>
            <a:off x="9723734" y="4478813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playground</a:t>
            </a:r>
          </a:p>
        </p:txBody>
      </p:sp>
      <p:pic>
        <p:nvPicPr>
          <p:cNvPr id="20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2FDEA10D-F0EC-FF59-8D83-83529FAF3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914400" y="4960895"/>
            <a:ext cx="557088" cy="557088"/>
          </a:xfrm>
          <a:prstGeom prst="rect">
            <a:avLst/>
          </a:prstGeom>
        </p:spPr>
      </p:pic>
      <p:pic>
        <p:nvPicPr>
          <p:cNvPr id="22" name="oh no">
            <a:hlinkClick r:id="" action="ppaction://media"/>
            <a:extLst>
              <a:ext uri="{FF2B5EF4-FFF2-40B4-BE49-F238E27FC236}">
                <a16:creationId xmlns:a16="http://schemas.microsoft.com/office/drawing/2014/main" id="{54C636FD-FF97-4A5B-9301-964FCE4299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905211" y="5699387"/>
            <a:ext cx="960574" cy="764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C044DB-C3F5-8743-8887-4D37BEFE4C88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864" y="8780646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7AB2BD05-A5C0-497D-9AC7-86C902A303B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415" y="5984779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AF326FA-550D-4131-A315-5B657CF3539C}"/>
              </a:ext>
            </a:extLst>
          </p:cNvPr>
          <p:cNvSpPr txBox="1"/>
          <p:nvPr/>
        </p:nvSpPr>
        <p:spPr>
          <a:xfrm>
            <a:off x="2952926" y="6338953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cinema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DC484342-65BC-423F-ADC3-ED7090793725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384" y="6143083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6F546BE-4A10-4FE9-B541-4D9E57A12DC6}"/>
              </a:ext>
            </a:extLst>
          </p:cNvPr>
          <p:cNvSpPr txBox="1"/>
          <p:nvPr/>
        </p:nvSpPr>
        <p:spPr>
          <a:xfrm>
            <a:off x="9718895" y="6497257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stage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B6A67114-6EFC-45AE-A3FF-5424CEE0F0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 flipV="1">
            <a:off x="-1752811" y="6616634"/>
            <a:ext cx="684600" cy="545106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1BDBA008-CD24-4992-BFEC-B494234B86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752811" y="5851787"/>
            <a:ext cx="960574" cy="764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7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6" name="chimes.wav"/>
          </p:stSnd>
        </p:sndAc>
      </p:transition>
    </mc:Choice>
    <mc:Fallback xmlns="">
      <p:transition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7" grpId="0"/>
      <p:bldP spid="17" grpId="1"/>
      <p:bldP spid="19" grpId="0"/>
      <p:bldP spid="19" grpId="1"/>
      <p:bldP spid="25" grpId="0"/>
      <p:bldP spid="25" grpId="1"/>
      <p:bldP spid="27" grpId="0"/>
      <p:bldP spid="2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67537" y="5943599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75016" y="8806286"/>
            <a:ext cx="2531793" cy="304909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-254187" y="7200638"/>
            <a:ext cx="2807511" cy="933993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73B81-BA6F-32AC-25DE-188149FA69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6E4C5908-8E26-4614-BF22-DF31BBE4C62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28">
            <a:extLst>
              <a:ext uri="{FF2B5EF4-FFF2-40B4-BE49-F238E27FC236}">
                <a16:creationId xmlns:a16="http://schemas.microsoft.com/office/drawing/2014/main" id="{C161CE6C-FAEB-8305-838C-71437C0BB54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683294"/>
            <a:ext cx="2925387" cy="920412"/>
          </a:xfrm>
          <a:prstGeom prst="rect">
            <a:avLst/>
          </a:prstGeom>
        </p:spPr>
      </p:pic>
      <p:pic>
        <p:nvPicPr>
          <p:cNvPr id="6" name="Рисунок 14">
            <a:extLst>
              <a:ext uri="{FF2B5EF4-FFF2-40B4-BE49-F238E27FC236}">
                <a16:creationId xmlns:a16="http://schemas.microsoft.com/office/drawing/2014/main" id="{FE287955-05E6-C11A-F71B-F6CD2BA3581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44011">
            <a:off x="12249840" y="7648716"/>
            <a:ext cx="526075" cy="1627854"/>
          </a:xfrm>
          <a:prstGeom prst="rect">
            <a:avLst/>
          </a:prstGeom>
        </p:spPr>
      </p:pic>
      <p:pic>
        <p:nvPicPr>
          <p:cNvPr id="8" name="Рисунок 26">
            <a:extLst>
              <a:ext uri="{FF2B5EF4-FFF2-40B4-BE49-F238E27FC236}">
                <a16:creationId xmlns:a16="http://schemas.microsoft.com/office/drawing/2014/main" id="{1D9EA948-DBD5-6594-30AA-C0714CB152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36E22CC9-B2A2-749D-A777-28D7F80D3C9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9286420" y="6388137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92FE81C7-ECD2-B754-EA77-06FD73C9312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4" y="814349"/>
            <a:ext cx="13542291" cy="2424151"/>
          </a:xfrm>
          <a:prstGeom prst="rect">
            <a:avLst/>
          </a:prstGeom>
        </p:spPr>
      </p:pic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853E81E2-3C79-EA86-ED80-10374CA756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244" y="5917043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C8C034CC-AF81-CBA3-BEC1-5DBFF36E5A1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929" y="3759319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65000A-C62F-9CF9-C000-6B937275467B}"/>
              </a:ext>
            </a:extLst>
          </p:cNvPr>
          <p:cNvSpPr txBox="1"/>
          <p:nvPr/>
        </p:nvSpPr>
        <p:spPr>
          <a:xfrm>
            <a:off x="3164321" y="1347587"/>
            <a:ext cx="1082439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Did you ______ any movie yesterday?</a:t>
            </a:r>
          </a:p>
          <a:p>
            <a:r>
              <a:rPr lang="en-US" sz="4400" dirty="0">
                <a:solidFill>
                  <a:srgbClr val="C00000"/>
                </a:solidFill>
                <a:latin typeface="Comic Sans MS" panose="030F0702030302020204" pitchFamily="66" charset="0"/>
              </a:rPr>
              <a:t>- Yes, I did.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2614A8-0652-B9D0-FDB6-282490E7740D}"/>
              </a:ext>
            </a:extLst>
          </p:cNvPr>
          <p:cNvSpPr txBox="1"/>
          <p:nvPr/>
        </p:nvSpPr>
        <p:spPr>
          <a:xfrm>
            <a:off x="2312016" y="4064103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D4EEFE-B246-E036-9533-70CF8EBA870F}"/>
              </a:ext>
            </a:extLst>
          </p:cNvPr>
          <p:cNvSpPr txBox="1"/>
          <p:nvPr/>
        </p:nvSpPr>
        <p:spPr>
          <a:xfrm>
            <a:off x="8758272" y="6198357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680382BB-721F-BA2B-0AFC-BC18AC4A45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24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61842" y="4980126"/>
            <a:ext cx="736600" cy="7366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32757212-7C9E-95C0-05A1-ABD05457482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856944" y="6073412"/>
            <a:ext cx="7366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A629A0-4289-B075-36AA-C0A239771C9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6656" y="8748596"/>
            <a:ext cx="1381196" cy="1381196"/>
          </a:xfrm>
          <a:prstGeom prst="rect">
            <a:avLst/>
          </a:prstGeom>
        </p:spPr>
      </p:pic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3DA36657-2C89-41E0-906C-4418BE1B50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948" y="3834660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E9888DE-C263-4B72-B6D7-CE8E2D61F711}"/>
              </a:ext>
            </a:extLst>
          </p:cNvPr>
          <p:cNvSpPr txBox="1"/>
          <p:nvPr/>
        </p:nvSpPr>
        <p:spPr>
          <a:xfrm>
            <a:off x="8808035" y="4139444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watching</a:t>
            </a:r>
          </a:p>
        </p:txBody>
      </p:sp>
      <p:pic>
        <p:nvPicPr>
          <p:cNvPr id="28" name="Рисунок 36">
            <a:extLst>
              <a:ext uri="{FF2B5EF4-FFF2-40B4-BE49-F238E27FC236}">
                <a16:creationId xmlns:a16="http://schemas.microsoft.com/office/drawing/2014/main" id="{EB707D55-C7BC-4A0D-99F7-FF0AE9274F5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38" y="5765455"/>
            <a:ext cx="6244002" cy="178593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3F338DD-D1B3-419D-8264-5EAC8C8BE497}"/>
              </a:ext>
            </a:extLst>
          </p:cNvPr>
          <p:cNvSpPr txBox="1"/>
          <p:nvPr/>
        </p:nvSpPr>
        <p:spPr>
          <a:xfrm>
            <a:off x="2167025" y="6070239"/>
            <a:ext cx="5816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watches</a:t>
            </a:r>
          </a:p>
        </p:txBody>
      </p:sp>
      <p:pic>
        <p:nvPicPr>
          <p:cNvPr id="30" name="oh no">
            <a:hlinkClick r:id="" action="ppaction://media"/>
            <a:extLst>
              <a:ext uri="{FF2B5EF4-FFF2-40B4-BE49-F238E27FC236}">
                <a16:creationId xmlns:a16="http://schemas.microsoft.com/office/drawing/2014/main" id="{5FDE8E7E-AD90-4189-8F8D-72E31E9F0FB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19381" y="6718781"/>
            <a:ext cx="736600" cy="736600"/>
          </a:xfrm>
          <a:prstGeom prst="rect">
            <a:avLst/>
          </a:prstGeom>
        </p:spPr>
      </p:pic>
      <p:pic>
        <p:nvPicPr>
          <p:cNvPr id="32" name="oh no">
            <a:hlinkClick r:id="" action="ppaction://media"/>
            <a:extLst>
              <a:ext uri="{FF2B5EF4-FFF2-40B4-BE49-F238E27FC236}">
                <a16:creationId xmlns:a16="http://schemas.microsoft.com/office/drawing/2014/main" id="{382C5B8A-329D-45F9-9845-0AB05B21E7B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41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04544" y="6225812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6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5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7" grpId="0"/>
      <p:bldP spid="27" grpId="1"/>
      <p:bldP spid="29" grpId="0"/>
      <p:bldP spid="2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5469" y="580110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128777" y="8702384"/>
            <a:ext cx="2764587" cy="284561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75454" y="7243258"/>
            <a:ext cx="2620151" cy="1019872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3530B-BA93-89F8-51AB-5DD5A35FBB3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C7376A91-0675-1B47-B18A-2E3C34E190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28">
            <a:extLst>
              <a:ext uri="{FF2B5EF4-FFF2-40B4-BE49-F238E27FC236}">
                <a16:creationId xmlns:a16="http://schemas.microsoft.com/office/drawing/2014/main" id="{D7528C59-2BE3-26F2-292E-14535F1865E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0"/>
            <a:ext cx="2925387" cy="946002"/>
          </a:xfrm>
          <a:prstGeom prst="rect">
            <a:avLst/>
          </a:prstGeom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542B3A0D-AB09-72D6-F50D-1AFD61E66AE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12011486" y="7240128"/>
            <a:ext cx="1873465" cy="1665302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682FC771-A81C-4FB9-8B3C-6C171123BE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14717379" y="3502908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E3979E7C-D221-E1D8-08AC-33021C7A3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41" y="236023"/>
            <a:ext cx="11916043" cy="3509514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A643AC57-D9CC-3FDD-3D5D-3D8F7204FE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91" y="3963640"/>
            <a:ext cx="6244002" cy="1785938"/>
          </a:xfrm>
          <a:prstGeom prst="rect">
            <a:avLst/>
          </a:prstGeom>
        </p:spPr>
      </p:pic>
      <p:pic>
        <p:nvPicPr>
          <p:cNvPr id="15" name="Рисунок 36">
            <a:extLst>
              <a:ext uri="{FF2B5EF4-FFF2-40B4-BE49-F238E27FC236}">
                <a16:creationId xmlns:a16="http://schemas.microsoft.com/office/drawing/2014/main" id="{F4F9D4FF-842A-CF1C-0F6F-CD85F356E9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597" y="3973817"/>
            <a:ext cx="6244002" cy="1785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072C28-A842-75E1-3D89-51506C441DFA}"/>
              </a:ext>
            </a:extLst>
          </p:cNvPr>
          <p:cNvSpPr txBox="1"/>
          <p:nvPr/>
        </p:nvSpPr>
        <p:spPr>
          <a:xfrm>
            <a:off x="3352800" y="783763"/>
            <a:ext cx="10933454" cy="2447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E225C"/>
                </a:solidFill>
                <a:latin typeface="Comic Sans MS" panose="030F0702030302020204" pitchFamily="66" charset="0"/>
              </a:rPr>
              <a:t>_____did you get to the cinema? </a:t>
            </a:r>
          </a:p>
          <a:p>
            <a:pPr>
              <a:lnSpc>
                <a:spcPct val="150000"/>
              </a:lnSpc>
            </a:pPr>
            <a:r>
              <a:rPr lang="en-US" sz="5400" dirty="0">
                <a:solidFill>
                  <a:srgbClr val="CE225C"/>
                </a:solidFill>
                <a:latin typeface="Comic Sans MS" panose="030F0702030302020204" pitchFamily="66" charset="0"/>
              </a:rPr>
              <a:t>- I got there at nine o’clock.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9BDB37-0E2A-7E04-BF6F-C7AAD5BAB39C}"/>
              </a:ext>
            </a:extLst>
          </p:cNvPr>
          <p:cNvSpPr txBox="1"/>
          <p:nvPr/>
        </p:nvSpPr>
        <p:spPr>
          <a:xfrm>
            <a:off x="1821731" y="4337334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When </a:t>
            </a:r>
          </a:p>
        </p:txBody>
      </p:sp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5FC2F6B6-0454-7973-1A90-47FC7FCCD87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862" y="3883020"/>
            <a:ext cx="6244002" cy="17859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49EEF5E-2A26-58C4-5FEE-8F16BA65C8BB}"/>
              </a:ext>
            </a:extLst>
          </p:cNvPr>
          <p:cNvSpPr txBox="1"/>
          <p:nvPr/>
        </p:nvSpPr>
        <p:spPr>
          <a:xfrm>
            <a:off x="8704772" y="4220170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Where 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B9F4065D-9F78-F881-82E7-641111EBE0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8.83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7231" y="4569877"/>
            <a:ext cx="736600" cy="736600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F87E372D-BD17-8819-0093-B54533CCDF5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927231" y="5815983"/>
            <a:ext cx="736600" cy="736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B6B783F-3A57-23B4-EAD2-62380942019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7442" y="8850505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64ADD1F6-30C6-41E9-964A-BDB3FCFEA2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077" y="5893566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A338426-7408-44E9-ABDE-FB48F47530AD}"/>
              </a:ext>
            </a:extLst>
          </p:cNvPr>
          <p:cNvSpPr txBox="1"/>
          <p:nvPr/>
        </p:nvSpPr>
        <p:spPr>
          <a:xfrm>
            <a:off x="2067987" y="6230716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How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8B16D8B6-B3E7-4203-81FB-B995538137E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883" y="5789911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B08508C-A449-4150-931A-760018CB99F0}"/>
              </a:ext>
            </a:extLst>
          </p:cNvPr>
          <p:cNvSpPr txBox="1"/>
          <p:nvPr/>
        </p:nvSpPr>
        <p:spPr>
          <a:xfrm>
            <a:off x="8666793" y="6127061"/>
            <a:ext cx="62440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What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DBF58ECF-EB63-4168-858E-6F03FCD5787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919965" y="6552583"/>
            <a:ext cx="736600" cy="736600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8951B37B-AB06-44B9-8C15-BFDB9FFE17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72.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810292" y="8110018"/>
            <a:ext cx="736600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34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162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62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5" dur="indefinite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/>
      <p:bldP spid="12" grpId="1"/>
      <p:bldP spid="16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648591" y="5857163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428747" y="8892797"/>
            <a:ext cx="2465384" cy="309172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38056" y="7203753"/>
            <a:ext cx="2846766" cy="909496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9E719F-8694-E083-2669-6E759EBC67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" name="Рисунок 21">
            <a:extLst>
              <a:ext uri="{FF2B5EF4-FFF2-40B4-BE49-F238E27FC236}">
                <a16:creationId xmlns:a16="http://schemas.microsoft.com/office/drawing/2014/main" id="{2CFCCCFD-C173-029B-A03E-5439979B26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4" name="Рисунок 17">
            <a:extLst>
              <a:ext uri="{FF2B5EF4-FFF2-40B4-BE49-F238E27FC236}">
                <a16:creationId xmlns:a16="http://schemas.microsoft.com/office/drawing/2014/main" id="{797671E2-B413-EAA0-FD72-05FCD29FBF0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516607"/>
            <a:ext cx="1705846" cy="1337779"/>
          </a:xfrm>
          <a:prstGeom prst="rect">
            <a:avLst/>
          </a:prstGeom>
        </p:spPr>
      </p:pic>
      <p:pic>
        <p:nvPicPr>
          <p:cNvPr id="6" name="Рисунок 26">
            <a:extLst>
              <a:ext uri="{FF2B5EF4-FFF2-40B4-BE49-F238E27FC236}">
                <a16:creationId xmlns:a16="http://schemas.microsoft.com/office/drawing/2014/main" id="{65B5AC31-2C0F-D1EF-0765-C1DB8CC183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6462">
            <a:off x="14786177" y="3224552"/>
            <a:ext cx="1865536" cy="1221560"/>
          </a:xfrm>
          <a:prstGeom prst="rect">
            <a:avLst/>
          </a:prstGeom>
        </p:spPr>
      </p:pic>
      <p:pic>
        <p:nvPicPr>
          <p:cNvPr id="8" name="Рисунок 18">
            <a:extLst>
              <a:ext uri="{FF2B5EF4-FFF2-40B4-BE49-F238E27FC236}">
                <a16:creationId xmlns:a16="http://schemas.microsoft.com/office/drawing/2014/main" id="{60321AAF-FE9F-5ED3-86A2-18634CAC111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419">
            <a:off x="11813368" y="7610697"/>
            <a:ext cx="1660040" cy="1475591"/>
          </a:xfrm>
          <a:prstGeom prst="rect">
            <a:avLst/>
          </a:prstGeom>
        </p:spPr>
      </p:pic>
      <p:pic>
        <p:nvPicPr>
          <p:cNvPr id="10" name="Рисунок 34">
            <a:extLst>
              <a:ext uri="{FF2B5EF4-FFF2-40B4-BE49-F238E27FC236}">
                <a16:creationId xmlns:a16="http://schemas.microsoft.com/office/drawing/2014/main" id="{C838EE55-5384-984A-A28F-39E533F6AA2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3499688" y="8926746"/>
            <a:ext cx="1701107" cy="843750"/>
          </a:xfrm>
          <a:prstGeom prst="rect">
            <a:avLst/>
          </a:prstGeom>
        </p:spPr>
      </p:pic>
      <p:pic>
        <p:nvPicPr>
          <p:cNvPr id="11" name="Объект 12">
            <a:extLst>
              <a:ext uri="{FF2B5EF4-FFF2-40B4-BE49-F238E27FC236}">
                <a16:creationId xmlns:a16="http://schemas.microsoft.com/office/drawing/2014/main" id="{871548F0-42F4-A5FC-9C07-A6DE3EF6A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398" y="495299"/>
            <a:ext cx="11916043" cy="2790775"/>
          </a:xfrm>
          <a:prstGeom prst="rect">
            <a:avLst/>
          </a:prstGeom>
        </p:spPr>
      </p:pic>
      <p:pic>
        <p:nvPicPr>
          <p:cNvPr id="13" name="Рисунок 36">
            <a:extLst>
              <a:ext uri="{FF2B5EF4-FFF2-40B4-BE49-F238E27FC236}">
                <a16:creationId xmlns:a16="http://schemas.microsoft.com/office/drawing/2014/main" id="{BC84CE65-FA74-1B07-FF5F-4AF73AA6234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60" y="5751539"/>
            <a:ext cx="6244002" cy="1785938"/>
          </a:xfrm>
          <a:prstGeom prst="rect">
            <a:avLst/>
          </a:prstGeom>
        </p:spPr>
      </p:pic>
      <p:pic>
        <p:nvPicPr>
          <p:cNvPr id="14" name="Рисунок 36">
            <a:extLst>
              <a:ext uri="{FF2B5EF4-FFF2-40B4-BE49-F238E27FC236}">
                <a16:creationId xmlns:a16="http://schemas.microsoft.com/office/drawing/2014/main" id="{90381F13-9CAA-F094-4ABD-0F63279DE9D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960" y="3741498"/>
            <a:ext cx="6244002" cy="17859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2D4CE8-047C-A902-8D56-3A7503029701}"/>
              </a:ext>
            </a:extLst>
          </p:cNvPr>
          <p:cNvSpPr txBox="1"/>
          <p:nvPr/>
        </p:nvSpPr>
        <p:spPr>
          <a:xfrm>
            <a:off x="4699837" y="1321124"/>
            <a:ext cx="94090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cap="none" dirty="0">
                <a:solidFill>
                  <a:srgbClr val="C00000"/>
                </a:solidFill>
                <a:latin typeface="Comic Sans MS" panose="030F0702030302020204" pitchFamily="66" charset="0"/>
              </a:rPr>
              <a:t>John looks ________. </a:t>
            </a:r>
            <a:endParaRPr lang="en-US" sz="54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28A5F-B3FB-CAA5-83FC-C99703B860C0}"/>
              </a:ext>
            </a:extLst>
          </p:cNvPr>
          <p:cNvSpPr txBox="1"/>
          <p:nvPr/>
        </p:nvSpPr>
        <p:spPr>
          <a:xfrm>
            <a:off x="2873941" y="4061574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very happily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D4D13B-D7F9-C710-0CA0-FE29D5319FA9}"/>
              </a:ext>
            </a:extLst>
          </p:cNvPr>
          <p:cNvSpPr txBox="1"/>
          <p:nvPr/>
        </p:nvSpPr>
        <p:spPr>
          <a:xfrm>
            <a:off x="2940541" y="613592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very happy</a:t>
            </a:r>
          </a:p>
        </p:txBody>
      </p:sp>
      <p:pic>
        <p:nvPicPr>
          <p:cNvPr id="17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34FA170C-491F-40D4-710B-D09BA09011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37.8333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061721" y="4514380"/>
            <a:ext cx="756972" cy="756972"/>
          </a:xfrm>
          <a:prstGeom prst="rect">
            <a:avLst/>
          </a:prstGeom>
        </p:spPr>
      </p:pic>
      <p:pic>
        <p:nvPicPr>
          <p:cNvPr id="18" name="oh no">
            <a:hlinkClick r:id="" action="ppaction://media"/>
            <a:extLst>
              <a:ext uri="{FF2B5EF4-FFF2-40B4-BE49-F238E27FC236}">
                <a16:creationId xmlns:a16="http://schemas.microsoft.com/office/drawing/2014/main" id="{693B5A81-6F80-C2C4-2B21-1E7DD3C222D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857266" y="5271352"/>
            <a:ext cx="756972" cy="756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02103B6-9C9D-6F14-28F1-03115655F58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1586" y="8698411"/>
            <a:ext cx="1381196" cy="1381196"/>
          </a:xfrm>
          <a:prstGeom prst="rect">
            <a:avLst/>
          </a:prstGeom>
        </p:spPr>
      </p:pic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4057F228-16B3-4E4C-9F3D-E62ABCF8A73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41" y="3676204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91DBF99-771E-44DB-98D4-8F5FE3F6B84C}"/>
              </a:ext>
            </a:extLst>
          </p:cNvPr>
          <p:cNvSpPr txBox="1"/>
          <p:nvPr/>
        </p:nvSpPr>
        <p:spPr>
          <a:xfrm>
            <a:off x="9419222" y="3996280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happy very</a:t>
            </a:r>
          </a:p>
        </p:txBody>
      </p:sp>
      <p:pic>
        <p:nvPicPr>
          <p:cNvPr id="26" name="Рисунок 36">
            <a:extLst>
              <a:ext uri="{FF2B5EF4-FFF2-40B4-BE49-F238E27FC236}">
                <a16:creationId xmlns:a16="http://schemas.microsoft.com/office/drawing/2014/main" id="{3EF1DA4F-0537-466E-937E-AA83EF52E84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598" y="5888902"/>
            <a:ext cx="6244002" cy="178593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AD8CF70-0E39-4DD0-992D-290152B81352}"/>
              </a:ext>
            </a:extLst>
          </p:cNvPr>
          <p:cNvSpPr txBox="1"/>
          <p:nvPr/>
        </p:nvSpPr>
        <p:spPr>
          <a:xfrm>
            <a:off x="9472579" y="6208978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happily very</a:t>
            </a:r>
          </a:p>
        </p:txBody>
      </p:sp>
      <p:pic>
        <p:nvPicPr>
          <p:cNvPr id="28" name="oh no">
            <a:hlinkClick r:id="" action="ppaction://media"/>
            <a:extLst>
              <a:ext uri="{FF2B5EF4-FFF2-40B4-BE49-F238E27FC236}">
                <a16:creationId xmlns:a16="http://schemas.microsoft.com/office/drawing/2014/main" id="{781409C7-B113-49DD-A4D3-AC506F6AA5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704866" y="5423752"/>
            <a:ext cx="756972" cy="756972"/>
          </a:xfrm>
          <a:prstGeom prst="rect">
            <a:avLst/>
          </a:prstGeom>
        </p:spPr>
      </p:pic>
      <p:pic>
        <p:nvPicPr>
          <p:cNvPr id="29" name="oh no">
            <a:hlinkClick r:id="" action="ppaction://media"/>
            <a:extLst>
              <a:ext uri="{FF2B5EF4-FFF2-40B4-BE49-F238E27FC236}">
                <a16:creationId xmlns:a16="http://schemas.microsoft.com/office/drawing/2014/main" id="{9720137B-4F04-494B-85D5-597A962D0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66.5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552466" y="5576152"/>
            <a:ext cx="756972" cy="7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49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7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5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53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53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5" grpId="0"/>
      <p:bldP spid="15" grpId="1"/>
      <p:bldP spid="16" grpId="0"/>
      <p:bldP spid="16" grpId="1"/>
      <p:bldP spid="25" grpId="0"/>
      <p:bldP spid="25" grpId="1"/>
      <p:bldP spid="27" grpId="0"/>
      <p:bldP spid="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9243" y="7291265"/>
            <a:ext cx="295376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655" y="6523098"/>
            <a:ext cx="3090941" cy="2075868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4889812" y="5880351"/>
            <a:ext cx="2205990" cy="199201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27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20 stars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61516" y="8583778"/>
            <a:ext cx="2904591" cy="298972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>
              <a:solidFill>
                <a:prstClr val="white"/>
              </a:solidFill>
              <a:latin typeface="Calibri" panose="020F0502020204030204"/>
              <a:ea typeface="微软雅黑"/>
            </a:endParaRPr>
          </a:p>
        </p:txBody>
      </p:sp>
      <p:sp>
        <p:nvSpPr>
          <p:cNvPr id="31" name="Arrow: Pentagon 30">
            <a:hlinkClick r:id="rId11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2871" y="6981372"/>
            <a:ext cx="2752842" cy="1071521"/>
          </a:xfrm>
          <a:prstGeom prst="homePlate">
            <a:avLst/>
          </a:prstGeom>
          <a:blipFill>
            <a:blip r:embed="rId10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4983" y="5878556"/>
            <a:ext cx="742950" cy="6572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5742" y="5733055"/>
            <a:ext cx="1071563" cy="17859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3636BA-D583-BFF7-6D99-54F10323483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4" name="Рисунок 21">
            <a:extLst>
              <a:ext uri="{FF2B5EF4-FFF2-40B4-BE49-F238E27FC236}">
                <a16:creationId xmlns:a16="http://schemas.microsoft.com/office/drawing/2014/main" id="{EA5FDAD6-2200-64EF-34E2-9754DD56A6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833" y="7823491"/>
            <a:ext cx="2349532" cy="2510316"/>
          </a:xfrm>
          <a:prstGeom prst="rect">
            <a:avLst/>
          </a:prstGeom>
        </p:spPr>
      </p:pic>
      <p:pic>
        <p:nvPicPr>
          <p:cNvPr id="6" name="Рисунок 28">
            <a:extLst>
              <a:ext uri="{FF2B5EF4-FFF2-40B4-BE49-F238E27FC236}">
                <a16:creationId xmlns:a16="http://schemas.microsoft.com/office/drawing/2014/main" id="{D089055F-28CD-03E5-DAE6-84D100B3ED4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683" y="8626180"/>
            <a:ext cx="2925387" cy="920412"/>
          </a:xfrm>
          <a:prstGeom prst="rect">
            <a:avLst/>
          </a:prstGeom>
        </p:spPr>
      </p:pic>
      <p:pic>
        <p:nvPicPr>
          <p:cNvPr id="8" name="Рисунок 34">
            <a:extLst>
              <a:ext uri="{FF2B5EF4-FFF2-40B4-BE49-F238E27FC236}">
                <a16:creationId xmlns:a16="http://schemas.microsoft.com/office/drawing/2014/main" id="{E01AD0C3-5D61-73AE-E7DF-3EA22C6129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0478">
            <a:off x="14717379" y="3502908"/>
            <a:ext cx="1701107" cy="843750"/>
          </a:xfrm>
          <a:prstGeom prst="rect">
            <a:avLst/>
          </a:prstGeom>
        </p:spPr>
      </p:pic>
      <p:pic>
        <p:nvPicPr>
          <p:cNvPr id="10" name="Объект 12">
            <a:extLst>
              <a:ext uri="{FF2B5EF4-FFF2-40B4-BE49-F238E27FC236}">
                <a16:creationId xmlns:a16="http://schemas.microsoft.com/office/drawing/2014/main" id="{3824734D-DD55-74DB-373B-EFE5018FA8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5" y="740408"/>
            <a:ext cx="16369679" cy="2351402"/>
          </a:xfrm>
          <a:prstGeom prst="rect">
            <a:avLst/>
          </a:prstGeom>
        </p:spPr>
      </p:pic>
      <p:pic>
        <p:nvPicPr>
          <p:cNvPr id="11" name="Рисунок 36">
            <a:extLst>
              <a:ext uri="{FF2B5EF4-FFF2-40B4-BE49-F238E27FC236}">
                <a16:creationId xmlns:a16="http://schemas.microsoft.com/office/drawing/2014/main" id="{CFB9AE1C-D184-7DFD-CD52-C8A72809479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341" y="3438468"/>
            <a:ext cx="6244002" cy="1785938"/>
          </a:xfrm>
          <a:prstGeom prst="rect">
            <a:avLst/>
          </a:prstGeom>
        </p:spPr>
      </p:pic>
      <p:pic>
        <p:nvPicPr>
          <p:cNvPr id="12" name="Рисунок 36">
            <a:extLst>
              <a:ext uri="{FF2B5EF4-FFF2-40B4-BE49-F238E27FC236}">
                <a16:creationId xmlns:a16="http://schemas.microsoft.com/office/drawing/2014/main" id="{4F792F5E-8687-28DE-2684-4CE58EE3BE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28" y="3518744"/>
            <a:ext cx="6244002" cy="17859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B8054-325C-D827-11E1-EAD686C59F73}"/>
              </a:ext>
            </a:extLst>
          </p:cNvPr>
          <p:cNvSpPr txBox="1"/>
          <p:nvPr/>
        </p:nvSpPr>
        <p:spPr>
          <a:xfrm>
            <a:off x="1003125" y="1055283"/>
            <a:ext cx="15468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This type of film is stories about supernatural events, magic and unreal things.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5B79B-6EF3-B50B-5CCB-68A57A2CB8A5}"/>
              </a:ext>
            </a:extLst>
          </p:cNvPr>
          <p:cNvSpPr txBox="1"/>
          <p:nvPr/>
        </p:nvSpPr>
        <p:spPr>
          <a:xfrm>
            <a:off x="2970241" y="3874347"/>
            <a:ext cx="44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adventure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0FF60F-F311-118D-C14E-EB5AF31A0991}"/>
              </a:ext>
            </a:extLst>
          </p:cNvPr>
          <p:cNvSpPr txBox="1"/>
          <p:nvPr/>
        </p:nvSpPr>
        <p:spPr>
          <a:xfrm>
            <a:off x="10331090" y="3795656"/>
            <a:ext cx="40246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fantasy</a:t>
            </a:r>
          </a:p>
        </p:txBody>
      </p:sp>
      <p:pic>
        <p:nvPicPr>
          <p:cNvPr id="15" name="âm thanh báo trl đúng">
            <a:hlinkClick r:id="" action="ppaction://media"/>
            <a:extLst>
              <a:ext uri="{FF2B5EF4-FFF2-40B4-BE49-F238E27FC236}">
                <a16:creationId xmlns:a16="http://schemas.microsoft.com/office/drawing/2014/main" id="{B38F9BBC-5023-A28B-7E93-3437A59A47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2.8333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143000" y="4691082"/>
            <a:ext cx="631767" cy="631767"/>
          </a:xfrm>
          <a:prstGeom prst="rect">
            <a:avLst/>
          </a:prstGeom>
        </p:spPr>
      </p:pic>
      <p:pic>
        <p:nvPicPr>
          <p:cNvPr id="16" name="oh no">
            <a:hlinkClick r:id="" action="ppaction://media"/>
            <a:extLst>
              <a:ext uri="{FF2B5EF4-FFF2-40B4-BE49-F238E27FC236}">
                <a16:creationId xmlns:a16="http://schemas.microsoft.com/office/drawing/2014/main" id="{BE5DC8A2-09DA-9F5E-E309-2A7CF1D9B0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694503" y="5253934"/>
            <a:ext cx="631767" cy="6317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1EC5523-6FAB-71B6-689F-82501A33689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0327" y="8817791"/>
            <a:ext cx="1381196" cy="1381196"/>
          </a:xfrm>
          <a:prstGeom prst="rect">
            <a:avLst/>
          </a:prstGeom>
        </p:spPr>
      </p:pic>
      <p:pic>
        <p:nvPicPr>
          <p:cNvPr id="22" name="Рисунок 36">
            <a:extLst>
              <a:ext uri="{FF2B5EF4-FFF2-40B4-BE49-F238E27FC236}">
                <a16:creationId xmlns:a16="http://schemas.microsoft.com/office/drawing/2014/main" id="{31D827DC-D634-4B40-B358-1D49615A1F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928" y="5408694"/>
            <a:ext cx="6244002" cy="178593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0F5CAF7-2F4C-4884-B806-4B051B3AE50D}"/>
              </a:ext>
            </a:extLst>
          </p:cNvPr>
          <p:cNvSpPr txBox="1"/>
          <p:nvPr/>
        </p:nvSpPr>
        <p:spPr>
          <a:xfrm>
            <a:off x="2970241" y="5764297"/>
            <a:ext cx="4468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comedy</a:t>
            </a:r>
          </a:p>
        </p:txBody>
      </p:sp>
      <p:pic>
        <p:nvPicPr>
          <p:cNvPr id="24" name="Рисунок 36">
            <a:extLst>
              <a:ext uri="{FF2B5EF4-FFF2-40B4-BE49-F238E27FC236}">
                <a16:creationId xmlns:a16="http://schemas.microsoft.com/office/drawing/2014/main" id="{2241B5DC-5682-44DC-86FB-7B695C77205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16" y="5573733"/>
            <a:ext cx="6244002" cy="17859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3A72057-F5D8-4D86-A2D1-72C497B903DC}"/>
              </a:ext>
            </a:extLst>
          </p:cNvPr>
          <p:cNvSpPr txBox="1"/>
          <p:nvPr/>
        </p:nvSpPr>
        <p:spPr>
          <a:xfrm>
            <a:off x="10331089" y="5929336"/>
            <a:ext cx="3931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C00000"/>
                </a:solidFill>
                <a:latin typeface="Comic Sans MS" panose="030F0702030302020204" pitchFamily="66" charset="0"/>
              </a:rPr>
              <a:t>musical</a:t>
            </a:r>
          </a:p>
        </p:txBody>
      </p:sp>
      <p:pic>
        <p:nvPicPr>
          <p:cNvPr id="26" name="oh no">
            <a:hlinkClick r:id="" action="ppaction://media"/>
            <a:extLst>
              <a:ext uri="{FF2B5EF4-FFF2-40B4-BE49-F238E27FC236}">
                <a16:creationId xmlns:a16="http://schemas.microsoft.com/office/drawing/2014/main" id="{1F494C7D-B2C3-4082-875E-C71EB523656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542103" y="5406334"/>
            <a:ext cx="631767" cy="631767"/>
          </a:xfrm>
          <a:prstGeom prst="rect">
            <a:avLst/>
          </a:prstGeom>
        </p:spPr>
      </p:pic>
      <p:pic>
        <p:nvPicPr>
          <p:cNvPr id="27" name="oh no">
            <a:hlinkClick r:id="" action="ppaction://media"/>
            <a:extLst>
              <a:ext uri="{FF2B5EF4-FFF2-40B4-BE49-F238E27FC236}">
                <a16:creationId xmlns:a16="http://schemas.microsoft.com/office/drawing/2014/main" id="{F76B2811-7637-4657-9B29-8D2CDF1547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267.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89703" y="5558734"/>
            <a:ext cx="631767" cy="63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2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53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63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63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3" grpId="0"/>
      <p:bldP spid="13" grpId="1"/>
      <p:bldP spid="14" grpId="0"/>
      <p:bldP spid="14" grpId="1"/>
      <p:bldP spid="23" grpId="0"/>
      <p:bldP spid="23" grpId="1"/>
      <p:bldP spid="25" grpId="0"/>
      <p:bldP spid="2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8">
            <a:extLst>
              <a:ext uri="{FF2B5EF4-FFF2-40B4-BE49-F238E27FC236}">
                <a16:creationId xmlns:a16="http://schemas.microsoft.com/office/drawing/2014/main" id="{6DD81777-5D83-C49A-8E0A-45C95D7D84D9}"/>
              </a:ext>
            </a:extLst>
          </p:cNvPr>
          <p:cNvSpPr/>
          <p:nvPr/>
        </p:nvSpPr>
        <p:spPr>
          <a:xfrm rot="5400000" flipH="1" flipV="1">
            <a:off x="15511766" y="7548996"/>
            <a:ext cx="2655192" cy="2777882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1"/>
                </a:moveTo>
                <a:lnTo>
                  <a:pt x="0" y="2777881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58989" y="2525773"/>
            <a:ext cx="10579717" cy="4768321"/>
            <a:chOff x="0" y="0"/>
            <a:chExt cx="2786428" cy="138783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86428" cy="1387837"/>
            </a:xfrm>
            <a:custGeom>
              <a:avLst/>
              <a:gdLst/>
              <a:ahLst/>
              <a:cxnLst/>
              <a:rect l="l" t="t" r="r" b="b"/>
              <a:pathLst>
                <a:path w="2786428" h="1387837">
                  <a:moveTo>
                    <a:pt x="37320" y="0"/>
                  </a:moveTo>
                  <a:lnTo>
                    <a:pt x="2749107" y="0"/>
                  </a:lnTo>
                  <a:cubicBezTo>
                    <a:pt x="2759005" y="0"/>
                    <a:pt x="2768498" y="3932"/>
                    <a:pt x="2775497" y="10931"/>
                  </a:cubicBezTo>
                  <a:cubicBezTo>
                    <a:pt x="2782496" y="17930"/>
                    <a:pt x="2786428" y="27422"/>
                    <a:pt x="2786428" y="37320"/>
                  </a:cubicBezTo>
                  <a:lnTo>
                    <a:pt x="2786428" y="1350517"/>
                  </a:lnTo>
                  <a:cubicBezTo>
                    <a:pt x="2786428" y="1360414"/>
                    <a:pt x="2782496" y="1369907"/>
                    <a:pt x="2775497" y="1376906"/>
                  </a:cubicBezTo>
                  <a:cubicBezTo>
                    <a:pt x="2768498" y="1383905"/>
                    <a:pt x="2759005" y="1387837"/>
                    <a:pt x="2749107" y="1387837"/>
                  </a:cubicBezTo>
                  <a:lnTo>
                    <a:pt x="37320" y="1387837"/>
                  </a:lnTo>
                  <a:cubicBezTo>
                    <a:pt x="27422" y="1387837"/>
                    <a:pt x="17930" y="1383905"/>
                    <a:pt x="10931" y="1376906"/>
                  </a:cubicBezTo>
                  <a:cubicBezTo>
                    <a:pt x="3932" y="1369907"/>
                    <a:pt x="0" y="1360414"/>
                    <a:pt x="0" y="1350517"/>
                  </a:cubicBezTo>
                  <a:lnTo>
                    <a:pt x="0" y="37320"/>
                  </a:lnTo>
                  <a:cubicBezTo>
                    <a:pt x="0" y="27422"/>
                    <a:pt x="3932" y="17930"/>
                    <a:pt x="10931" y="10931"/>
                  </a:cubicBezTo>
                  <a:cubicBezTo>
                    <a:pt x="17930" y="3932"/>
                    <a:pt x="27422" y="0"/>
                    <a:pt x="37320" y="0"/>
                  </a:cubicBezTo>
                  <a:close/>
                </a:path>
              </a:pathLst>
            </a:custGeom>
            <a:solidFill>
              <a:srgbClr val="FFF9F5"/>
            </a:solidFill>
            <a:ln w="47625" cap="rnd">
              <a:solidFill>
                <a:srgbClr val="9F4D4F"/>
              </a:solidFill>
              <a:prstDash val="lgDash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86428" cy="1425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6B31755-D8A8-CB7D-47C0-289D24E3E886}"/>
              </a:ext>
            </a:extLst>
          </p:cNvPr>
          <p:cNvSpPr txBox="1"/>
          <p:nvPr/>
        </p:nvSpPr>
        <p:spPr>
          <a:xfrm>
            <a:off x="366009" y="2928978"/>
            <a:ext cx="830903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10: Performing arts</a:t>
            </a:r>
            <a:b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Fun time &amp; Project –Period 1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What have we learnt today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 12">
            <a:extLst>
              <a:ext uri="{FF2B5EF4-FFF2-40B4-BE49-F238E27FC236}">
                <a16:creationId xmlns:a16="http://schemas.microsoft.com/office/drawing/2014/main" id="{41E30C20-1A37-BE7F-943A-B1A76E02F23C}"/>
              </a:ext>
            </a:extLst>
          </p:cNvPr>
          <p:cNvSpPr/>
          <p:nvPr/>
        </p:nvSpPr>
        <p:spPr>
          <a:xfrm flipH="1">
            <a:off x="-16933" y="4928526"/>
            <a:ext cx="3560932" cy="5358474"/>
          </a:xfrm>
          <a:custGeom>
            <a:avLst/>
            <a:gdLst/>
            <a:ahLst/>
            <a:cxnLst/>
            <a:rect l="l" t="t" r="r" b="b"/>
            <a:pathLst>
              <a:path w="8173830" h="14435020">
                <a:moveTo>
                  <a:pt x="0" y="0"/>
                </a:moveTo>
                <a:lnTo>
                  <a:pt x="8173830" y="0"/>
                </a:lnTo>
                <a:lnTo>
                  <a:pt x="8173830" y="14435021"/>
                </a:lnTo>
                <a:lnTo>
                  <a:pt x="0" y="14435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>
            <a:extLst>
              <a:ext uri="{FF2B5EF4-FFF2-40B4-BE49-F238E27FC236}">
                <a16:creationId xmlns:a16="http://schemas.microsoft.com/office/drawing/2014/main" id="{CC238DA3-8C85-5A5A-829E-257CB9D2F43A}"/>
              </a:ext>
            </a:extLst>
          </p:cNvPr>
          <p:cNvGrpSpPr/>
          <p:nvPr/>
        </p:nvGrpSpPr>
        <p:grpSpPr>
          <a:xfrm>
            <a:off x="-143934" y="-304006"/>
            <a:ext cx="18889133" cy="2552246"/>
            <a:chOff x="-118944" y="-57150"/>
            <a:chExt cx="4935537" cy="1182483"/>
          </a:xfrm>
        </p:grpSpPr>
        <p:sp>
          <p:nvSpPr>
            <p:cNvPr id="11" name="Freeform 4">
              <a:extLst>
                <a:ext uri="{FF2B5EF4-FFF2-40B4-BE49-F238E27FC236}">
                  <a16:creationId xmlns:a16="http://schemas.microsoft.com/office/drawing/2014/main" id="{A384AC20-2E8D-47BF-BD8D-04EE1156D93D}"/>
                </a:ext>
              </a:extLst>
            </p:cNvPr>
            <p:cNvSpPr/>
            <p:nvPr/>
          </p:nvSpPr>
          <p:spPr>
            <a:xfrm>
              <a:off x="-118944" y="0"/>
              <a:ext cx="4816592" cy="1125333"/>
            </a:xfrm>
            <a:custGeom>
              <a:avLst/>
              <a:gdLst/>
              <a:ahLst/>
              <a:cxnLst/>
              <a:rect l="l" t="t" r="r" b="b"/>
              <a:pathLst>
                <a:path w="4816592" h="1125333">
                  <a:moveTo>
                    <a:pt x="0" y="0"/>
                  </a:moveTo>
                  <a:lnTo>
                    <a:pt x="4816592" y="0"/>
                  </a:lnTo>
                  <a:lnTo>
                    <a:pt x="4816592" y="1125333"/>
                  </a:lnTo>
                  <a:lnTo>
                    <a:pt x="0" y="1125333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23761340-3CC1-17EF-09B9-841C9E26C64C}"/>
                </a:ext>
              </a:extLst>
            </p:cNvPr>
            <p:cNvSpPr txBox="1"/>
            <p:nvPr/>
          </p:nvSpPr>
          <p:spPr>
            <a:xfrm>
              <a:off x="0" y="-57150"/>
              <a:ext cx="4816593" cy="1182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917278" y="1175127"/>
            <a:ext cx="10579718" cy="9231381"/>
          </a:xfrm>
          <a:custGeom>
            <a:avLst/>
            <a:gdLst/>
            <a:ahLst/>
            <a:cxnLst/>
            <a:rect l="l" t="t" r="r" b="b"/>
            <a:pathLst>
              <a:path w="9254223" h="9681838">
                <a:moveTo>
                  <a:pt x="0" y="0"/>
                </a:moveTo>
                <a:lnTo>
                  <a:pt x="9254223" y="0"/>
                </a:lnTo>
                <a:lnTo>
                  <a:pt x="9254223" y="9681838"/>
                </a:lnTo>
                <a:lnTo>
                  <a:pt x="0" y="96818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1C32316-C0E7-28F1-ACCC-9928DE0BBD7D}"/>
              </a:ext>
            </a:extLst>
          </p:cNvPr>
          <p:cNvSpPr txBox="1"/>
          <p:nvPr/>
        </p:nvSpPr>
        <p:spPr>
          <a:xfrm>
            <a:off x="477015" y="378278"/>
            <a:ext cx="13133354" cy="1748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424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"/>
                <a:ea typeface="+mn-ea"/>
                <a:cs typeface="+mn-cs"/>
              </a:rPr>
              <a:t>Wrap-</a:t>
            </a:r>
            <a:r>
              <a:rPr lang="en-US" sz="11045" b="1" spc="1093" dirty="0">
                <a:solidFill>
                  <a:schemeClr val="bg1"/>
                </a:solidFill>
                <a:latin typeface="Comic Sans"/>
              </a:rPr>
              <a:t>u</a:t>
            </a:r>
            <a:r>
              <a:rPr kumimoji="0" lang="en-US" sz="11045" b="1" i="0" u="none" strike="noStrike" kern="1200" cap="none" spc="109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"/>
                <a:ea typeface="+mn-ea"/>
                <a:cs typeface="+mn-cs"/>
              </a:rPr>
              <a:t>p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F6D70B-049E-420C-F2A5-5E60F230EAAF}"/>
              </a:ext>
            </a:extLst>
          </p:cNvPr>
          <p:cNvSpPr txBox="1"/>
          <p:nvPr/>
        </p:nvSpPr>
        <p:spPr>
          <a:xfrm>
            <a:off x="10738706" y="1406993"/>
            <a:ext cx="688917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Review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advert, autograph, director, film studio, make-up, set</a:t>
            </a:r>
            <a:r>
              <a:rPr kumimoji="0" lang="en-US" sz="4000" b="1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7C2AEF-46FF-6B85-DE99-652C513BFEAF}"/>
              </a:ext>
            </a:extLst>
          </p:cNvPr>
          <p:cNvSpPr txBox="1"/>
          <p:nvPr/>
        </p:nvSpPr>
        <p:spPr>
          <a:xfrm>
            <a:off x="9520454" y="3636991"/>
            <a:ext cx="7993340" cy="55474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       </a:t>
            </a:r>
            <a:r>
              <a:rPr lang="en-US" sz="4400" b="1" u="sng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Grammar</a:t>
            </a:r>
            <a:r>
              <a:rPr lang="en-US" sz="4400" b="1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: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Positive form:  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+ V (past form) + … 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Negative form:  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 + didn’t + infini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tive 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 + … .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Question form: </a:t>
            </a: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Did + S + infinitive Verb + …?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Yes, S + did. </a:t>
            </a:r>
            <a:r>
              <a:rPr lang="en-US" sz="4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en-US" sz="4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No, S + didn’t. 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FC544B63-74B6-BDE7-291D-DEA0DB700664}"/>
              </a:ext>
            </a:extLst>
          </p:cNvPr>
          <p:cNvSpPr/>
          <p:nvPr/>
        </p:nvSpPr>
        <p:spPr>
          <a:xfrm rot="918116">
            <a:off x="4484231" y="7669650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97FB6597-5DEC-7BF5-1357-33BF61699F46}"/>
              </a:ext>
            </a:extLst>
          </p:cNvPr>
          <p:cNvSpPr/>
          <p:nvPr/>
        </p:nvSpPr>
        <p:spPr>
          <a:xfrm>
            <a:off x="7200455" y="356507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80F6801-3F40-8CE3-810D-DE5D5B5CEC9D}"/>
              </a:ext>
            </a:extLst>
          </p:cNvPr>
          <p:cNvSpPr/>
          <p:nvPr/>
        </p:nvSpPr>
        <p:spPr>
          <a:xfrm rot="-2014631">
            <a:off x="15115603" y="3477310"/>
            <a:ext cx="1150163" cy="1026994"/>
          </a:xfrm>
          <a:custGeom>
            <a:avLst/>
            <a:gdLst/>
            <a:ahLst/>
            <a:cxnLst/>
            <a:rect l="l" t="t" r="r" b="b"/>
            <a:pathLst>
              <a:path w="1015440" h="1026994">
                <a:moveTo>
                  <a:pt x="0" y="0"/>
                </a:moveTo>
                <a:lnTo>
                  <a:pt x="1015440" y="0"/>
                </a:lnTo>
                <a:lnTo>
                  <a:pt x="1015440" y="1026994"/>
                </a:lnTo>
                <a:lnTo>
                  <a:pt x="0" y="10269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4">
            <a:extLst>
              <a:ext uri="{FF2B5EF4-FFF2-40B4-BE49-F238E27FC236}">
                <a16:creationId xmlns:a16="http://schemas.microsoft.com/office/drawing/2014/main" id="{881FD35D-938D-2156-C366-3F2ED0DAC851}"/>
              </a:ext>
            </a:extLst>
          </p:cNvPr>
          <p:cNvSpPr/>
          <p:nvPr/>
        </p:nvSpPr>
        <p:spPr>
          <a:xfrm rot="-469767">
            <a:off x="2790710" y="8861433"/>
            <a:ext cx="745473" cy="646077"/>
          </a:xfrm>
          <a:custGeom>
            <a:avLst/>
            <a:gdLst/>
            <a:ahLst/>
            <a:cxnLst/>
            <a:rect l="l" t="t" r="r" b="b"/>
            <a:pathLst>
              <a:path w="745473" h="646077">
                <a:moveTo>
                  <a:pt x="0" y="0"/>
                </a:moveTo>
                <a:lnTo>
                  <a:pt x="745474" y="0"/>
                </a:lnTo>
                <a:lnTo>
                  <a:pt x="745474" y="646077"/>
                </a:lnTo>
                <a:lnTo>
                  <a:pt x="0" y="6460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D904AA5-A195-3742-2310-EAE5D249BB0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43097" y="-10529"/>
            <a:ext cx="2144903" cy="1028441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id="{F47402A9-4333-4496-A8EF-0264074DDC0C}"/>
              </a:ext>
            </a:extLst>
          </p:cNvPr>
          <p:cNvSpPr/>
          <p:nvPr/>
        </p:nvSpPr>
        <p:spPr>
          <a:xfrm rot="918116">
            <a:off x="5804511" y="8770160"/>
            <a:ext cx="819300" cy="828622"/>
          </a:xfrm>
          <a:custGeom>
            <a:avLst/>
            <a:gdLst/>
            <a:ahLst/>
            <a:cxnLst/>
            <a:rect l="l" t="t" r="r" b="b"/>
            <a:pathLst>
              <a:path w="819300" h="828622">
                <a:moveTo>
                  <a:pt x="0" y="0"/>
                </a:moveTo>
                <a:lnTo>
                  <a:pt x="819300" y="0"/>
                </a:lnTo>
                <a:lnTo>
                  <a:pt x="819300" y="828622"/>
                </a:lnTo>
                <a:lnTo>
                  <a:pt x="0" y="8286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0" name="Google Shape;607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41083" y="179833"/>
            <a:ext cx="2144903" cy="1028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1" name="Google Shape;6071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458116" y="-1097283"/>
            <a:ext cx="18380357" cy="12930902"/>
          </a:xfrm>
          <a:prstGeom prst="rect">
            <a:avLst/>
          </a:prstGeom>
          <a:noFill/>
          <a:ln>
            <a:noFill/>
          </a:ln>
        </p:spPr>
      </p:pic>
      <p:sp>
        <p:nvSpPr>
          <p:cNvPr id="6072" name="Google Shape;6072;p28"/>
          <p:cNvSpPr txBox="1"/>
          <p:nvPr/>
        </p:nvSpPr>
        <p:spPr>
          <a:xfrm>
            <a:off x="5832913" y="2906831"/>
            <a:ext cx="6341159" cy="1615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9600" b="1">
                <a:solidFill>
                  <a:srgbClr val="FFE3B7"/>
                </a:solidFill>
                <a:latin typeface="Comic Sans MS"/>
                <a:ea typeface="Comic Sans MS"/>
                <a:cs typeface="Comic Sans MS"/>
                <a:sym typeface="Comic Sans MS"/>
              </a:rPr>
              <a:t>Thank you</a:t>
            </a:r>
            <a:endParaRPr sz="2700"/>
          </a:p>
        </p:txBody>
      </p:sp>
      <p:sp>
        <p:nvSpPr>
          <p:cNvPr id="6073" name="Google Shape;6073;p28"/>
          <p:cNvSpPr txBox="1"/>
          <p:nvPr/>
        </p:nvSpPr>
        <p:spPr>
          <a:xfrm>
            <a:off x="4597097" y="4568825"/>
            <a:ext cx="9082295" cy="216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r>
              <a:rPr lang="en-US" sz="13200" b="1">
                <a:solidFill>
                  <a:srgbClr val="FFE3B7"/>
                </a:solidFill>
                <a:latin typeface="Comic Sans MS"/>
                <a:ea typeface="Comic Sans MS"/>
                <a:cs typeface="Comic Sans MS"/>
                <a:sym typeface="Comic Sans MS"/>
              </a:rPr>
              <a:t>&amp; goodbye!</a:t>
            </a:r>
            <a:endParaRPr sz="2700"/>
          </a:p>
        </p:txBody>
      </p:sp>
      <p:pic>
        <p:nvPicPr>
          <p:cNvPr id="6074" name="Google Shape;6074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07150" y="-171450"/>
            <a:ext cx="1219200" cy="121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0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6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2">
            <a:extLst>
              <a:ext uri="{FF2B5EF4-FFF2-40B4-BE49-F238E27FC236}">
                <a16:creationId xmlns:a16="http://schemas.microsoft.com/office/drawing/2014/main" id="{8C83B05F-46F4-2BFC-7900-9F3718A4D6D7}"/>
              </a:ext>
            </a:extLst>
          </p:cNvPr>
          <p:cNvSpPr/>
          <p:nvPr/>
        </p:nvSpPr>
        <p:spPr>
          <a:xfrm>
            <a:off x="-5286" y="-31349"/>
            <a:ext cx="18293286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flipH="1" flipV="1">
            <a:off x="16076645" y="-712947"/>
            <a:ext cx="2365310" cy="2890720"/>
          </a:xfrm>
          <a:custGeom>
            <a:avLst/>
            <a:gdLst/>
            <a:ahLst/>
            <a:cxnLst/>
            <a:rect l="l" t="t" r="r" b="b"/>
            <a:pathLst>
              <a:path w="2365310" h="2890720">
                <a:moveTo>
                  <a:pt x="2365310" y="2890720"/>
                </a:moveTo>
                <a:lnTo>
                  <a:pt x="0" y="2890720"/>
                </a:lnTo>
                <a:lnTo>
                  <a:pt x="0" y="0"/>
                </a:lnTo>
                <a:lnTo>
                  <a:pt x="2365310" y="0"/>
                </a:lnTo>
                <a:lnTo>
                  <a:pt x="2365310" y="289072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335136" y="507740"/>
            <a:ext cx="10591479" cy="11926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Table of contents</a:t>
            </a:r>
            <a:endParaRPr kumimoji="0" lang="en-US" sz="7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Wedges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>
            <a:off x="-4355123" y="1618812"/>
            <a:ext cx="5802923" cy="4114800"/>
          </a:xfrm>
          <a:custGeom>
            <a:avLst/>
            <a:gdLst/>
            <a:ahLst/>
            <a:cxnLst/>
            <a:rect l="l" t="t" r="r" b="b"/>
            <a:pathLst>
              <a:path w="5802923" h="4114800">
                <a:moveTo>
                  <a:pt x="0" y="0"/>
                </a:moveTo>
                <a:lnTo>
                  <a:pt x="5802923" y="0"/>
                </a:lnTo>
                <a:lnTo>
                  <a:pt x="58029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oogle Shape;9001;p134">
            <a:extLst>
              <a:ext uri="{FF2B5EF4-FFF2-40B4-BE49-F238E27FC236}">
                <a16:creationId xmlns:a16="http://schemas.microsoft.com/office/drawing/2014/main" id="{AD3182A1-7CD4-8BB2-6C75-7315528B3FD3}"/>
              </a:ext>
            </a:extLst>
          </p:cNvPr>
          <p:cNvGrpSpPr/>
          <p:nvPr/>
        </p:nvGrpSpPr>
        <p:grpSpPr>
          <a:xfrm rot="16200000">
            <a:off x="6049198" y="-1135213"/>
            <a:ext cx="5187077" cy="13417026"/>
            <a:chOff x="1454807" y="1810421"/>
            <a:chExt cx="1031766" cy="2789030"/>
          </a:xfrm>
        </p:grpSpPr>
        <p:sp>
          <p:nvSpPr>
            <p:cNvPr id="24" name="Google Shape;9003;p134">
              <a:extLst>
                <a:ext uri="{FF2B5EF4-FFF2-40B4-BE49-F238E27FC236}">
                  <a16:creationId xmlns:a16="http://schemas.microsoft.com/office/drawing/2014/main" id="{5FAAFB6C-A7DB-1B25-4F96-9ABD8375DAC9}"/>
                </a:ext>
              </a:extLst>
            </p:cNvPr>
            <p:cNvSpPr/>
            <p:nvPr/>
          </p:nvSpPr>
          <p:spPr>
            <a:xfrm>
              <a:off x="1861866" y="2661289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9004;p134">
              <a:extLst>
                <a:ext uri="{FF2B5EF4-FFF2-40B4-BE49-F238E27FC236}">
                  <a16:creationId xmlns:a16="http://schemas.microsoft.com/office/drawing/2014/main" id="{E4BCFA60-A2A9-C481-CA0C-2C25F1F25821}"/>
                </a:ext>
              </a:extLst>
            </p:cNvPr>
            <p:cNvSpPr/>
            <p:nvPr/>
          </p:nvSpPr>
          <p:spPr>
            <a:xfrm>
              <a:off x="1861866" y="3185740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9005;p134">
              <a:extLst>
                <a:ext uri="{FF2B5EF4-FFF2-40B4-BE49-F238E27FC236}">
                  <a16:creationId xmlns:a16="http://schemas.microsoft.com/office/drawing/2014/main" id="{4885D701-CBD8-4CAD-B6B7-397F0B46E3F9}"/>
                </a:ext>
              </a:extLst>
            </p:cNvPr>
            <p:cNvSpPr/>
            <p:nvPr/>
          </p:nvSpPr>
          <p:spPr>
            <a:xfrm>
              <a:off x="1861866" y="3709426"/>
              <a:ext cx="255208" cy="39153"/>
            </a:xfrm>
            <a:custGeom>
              <a:avLst/>
              <a:gdLst/>
              <a:ahLst/>
              <a:cxnLst/>
              <a:rect l="l" t="t" r="r" b="b"/>
              <a:pathLst>
                <a:path w="10325" h="1584" extrusionOk="0">
                  <a:moveTo>
                    <a:pt x="1" y="0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0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9006;p134">
              <a:extLst>
                <a:ext uri="{FF2B5EF4-FFF2-40B4-BE49-F238E27FC236}">
                  <a16:creationId xmlns:a16="http://schemas.microsoft.com/office/drawing/2014/main" id="{5097C9A7-1ECB-A31B-3011-53A053E8C9A0}"/>
                </a:ext>
              </a:extLst>
            </p:cNvPr>
            <p:cNvSpPr/>
            <p:nvPr/>
          </p:nvSpPr>
          <p:spPr>
            <a:xfrm>
              <a:off x="1861866" y="4233086"/>
              <a:ext cx="255208" cy="39177"/>
            </a:xfrm>
            <a:custGeom>
              <a:avLst/>
              <a:gdLst/>
              <a:ahLst/>
              <a:cxnLst/>
              <a:rect l="l" t="t" r="r" b="b"/>
              <a:pathLst>
                <a:path w="10325" h="1585" extrusionOk="0">
                  <a:moveTo>
                    <a:pt x="1" y="1"/>
                  </a:moveTo>
                  <a:lnTo>
                    <a:pt x="1" y="1584"/>
                  </a:lnTo>
                  <a:lnTo>
                    <a:pt x="10325" y="1584"/>
                  </a:lnTo>
                  <a:lnTo>
                    <a:pt x="10325" y="1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9007;p134">
              <a:extLst>
                <a:ext uri="{FF2B5EF4-FFF2-40B4-BE49-F238E27FC236}">
                  <a16:creationId xmlns:a16="http://schemas.microsoft.com/office/drawing/2014/main" id="{974F2601-3FFF-15BE-5E6A-CB739FFB0F7C}"/>
                </a:ext>
              </a:extLst>
            </p:cNvPr>
            <p:cNvSpPr/>
            <p:nvPr/>
          </p:nvSpPr>
          <p:spPr>
            <a:xfrm>
              <a:off x="1792979" y="1810421"/>
              <a:ext cx="347577" cy="558146"/>
            </a:xfrm>
            <a:custGeom>
              <a:avLst/>
              <a:gdLst/>
              <a:ahLst/>
              <a:cxnLst/>
              <a:rect l="l" t="t" r="r" b="b"/>
              <a:pathLst>
                <a:path w="14062" h="22581" extrusionOk="0">
                  <a:moveTo>
                    <a:pt x="1" y="1"/>
                  </a:moveTo>
                  <a:lnTo>
                    <a:pt x="1" y="1584"/>
                  </a:lnTo>
                  <a:cubicBezTo>
                    <a:pt x="6905" y="1584"/>
                    <a:pt x="12478" y="7158"/>
                    <a:pt x="12478" y="14030"/>
                  </a:cubicBezTo>
                  <a:cubicBezTo>
                    <a:pt x="12478" y="17260"/>
                    <a:pt x="11275" y="20269"/>
                    <a:pt x="9090" y="22581"/>
                  </a:cubicBezTo>
                  <a:lnTo>
                    <a:pt x="11148" y="22581"/>
                  </a:lnTo>
                  <a:cubicBezTo>
                    <a:pt x="13017" y="20142"/>
                    <a:pt x="14062" y="17165"/>
                    <a:pt x="14062" y="14030"/>
                  </a:cubicBezTo>
                  <a:cubicBezTo>
                    <a:pt x="14062" y="6303"/>
                    <a:pt x="7760" y="1"/>
                    <a:pt x="1" y="1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9008;p134">
              <a:extLst>
                <a:ext uri="{FF2B5EF4-FFF2-40B4-BE49-F238E27FC236}">
                  <a16:creationId xmlns:a16="http://schemas.microsoft.com/office/drawing/2014/main" id="{9903C08B-AE71-9CB2-B827-713A02A808DC}"/>
                </a:ext>
              </a:extLst>
            </p:cNvPr>
            <p:cNvSpPr/>
            <p:nvPr/>
          </p:nvSpPr>
          <p:spPr>
            <a:xfrm>
              <a:off x="1838385" y="2368537"/>
              <a:ext cx="230169" cy="557355"/>
            </a:xfrm>
            <a:custGeom>
              <a:avLst/>
              <a:gdLst/>
              <a:ahLst/>
              <a:cxnLst/>
              <a:rect l="l" t="t" r="r" b="b"/>
              <a:pathLst>
                <a:path w="9312" h="22549" extrusionOk="0">
                  <a:moveTo>
                    <a:pt x="7253" y="1"/>
                  </a:moveTo>
                  <a:cubicBezTo>
                    <a:pt x="6841" y="444"/>
                    <a:pt x="6398" y="824"/>
                    <a:pt x="5923" y="1236"/>
                  </a:cubicBezTo>
                  <a:lnTo>
                    <a:pt x="5353" y="1647"/>
                  </a:lnTo>
                  <a:cubicBezTo>
                    <a:pt x="1964" y="4339"/>
                    <a:pt x="1" y="8361"/>
                    <a:pt x="1" y="12668"/>
                  </a:cubicBezTo>
                  <a:cubicBezTo>
                    <a:pt x="1" y="16405"/>
                    <a:pt x="1489" y="19920"/>
                    <a:pt x="4118" y="22549"/>
                  </a:cubicBezTo>
                  <a:lnTo>
                    <a:pt x="6493" y="22549"/>
                  </a:lnTo>
                  <a:lnTo>
                    <a:pt x="6334" y="22422"/>
                  </a:lnTo>
                  <a:cubicBezTo>
                    <a:pt x="3294" y="20047"/>
                    <a:pt x="1584" y="16468"/>
                    <a:pt x="1584" y="12668"/>
                  </a:cubicBezTo>
                  <a:cubicBezTo>
                    <a:pt x="1584" y="8836"/>
                    <a:pt x="3326" y="5258"/>
                    <a:pt x="6303" y="2883"/>
                  </a:cubicBezTo>
                  <a:lnTo>
                    <a:pt x="6873" y="2471"/>
                  </a:lnTo>
                  <a:cubicBezTo>
                    <a:pt x="7791" y="1742"/>
                    <a:pt x="8615" y="887"/>
                    <a:pt x="9311" y="1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9009;p134">
              <a:extLst>
                <a:ext uri="{FF2B5EF4-FFF2-40B4-BE49-F238E27FC236}">
                  <a16:creationId xmlns:a16="http://schemas.microsoft.com/office/drawing/2014/main" id="{B14378BD-3FBE-8191-00A0-18A80061892C}"/>
                </a:ext>
              </a:extLst>
            </p:cNvPr>
            <p:cNvSpPr/>
            <p:nvPr/>
          </p:nvSpPr>
          <p:spPr>
            <a:xfrm>
              <a:off x="1940145" y="2925863"/>
              <a:ext cx="200409" cy="558146"/>
            </a:xfrm>
            <a:custGeom>
              <a:avLst/>
              <a:gdLst/>
              <a:ahLst/>
              <a:cxnLst/>
              <a:rect l="l" t="t" r="r" b="b"/>
              <a:pathLst>
                <a:path w="8108" h="22581" extrusionOk="0">
                  <a:moveTo>
                    <a:pt x="1" y="1"/>
                  </a:moveTo>
                  <a:cubicBezTo>
                    <a:pt x="412" y="413"/>
                    <a:pt x="824" y="761"/>
                    <a:pt x="1236" y="1109"/>
                  </a:cubicBezTo>
                  <a:lnTo>
                    <a:pt x="1806" y="1521"/>
                  </a:lnTo>
                  <a:cubicBezTo>
                    <a:pt x="4814" y="3928"/>
                    <a:pt x="6524" y="7475"/>
                    <a:pt x="6524" y="11307"/>
                  </a:cubicBezTo>
                  <a:cubicBezTo>
                    <a:pt x="6524" y="15139"/>
                    <a:pt x="4783" y="18717"/>
                    <a:pt x="1774" y="21092"/>
                  </a:cubicBezTo>
                  <a:lnTo>
                    <a:pt x="1267" y="21472"/>
                  </a:lnTo>
                  <a:cubicBezTo>
                    <a:pt x="824" y="21821"/>
                    <a:pt x="412" y="22201"/>
                    <a:pt x="1" y="22581"/>
                  </a:cubicBezTo>
                  <a:lnTo>
                    <a:pt x="2408" y="22581"/>
                  </a:lnTo>
                  <a:lnTo>
                    <a:pt x="2724" y="22327"/>
                  </a:lnTo>
                  <a:cubicBezTo>
                    <a:pt x="6144" y="19636"/>
                    <a:pt x="8108" y="15614"/>
                    <a:pt x="8108" y="11307"/>
                  </a:cubicBezTo>
                  <a:cubicBezTo>
                    <a:pt x="8108" y="7000"/>
                    <a:pt x="6144" y="2978"/>
                    <a:pt x="2756" y="286"/>
                  </a:cubicBezTo>
                  <a:lnTo>
                    <a:pt x="2408" y="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9010;p134">
              <a:extLst>
                <a:ext uri="{FF2B5EF4-FFF2-40B4-BE49-F238E27FC236}">
                  <a16:creationId xmlns:a16="http://schemas.microsoft.com/office/drawing/2014/main" id="{178D5B65-3F15-67FD-E7EF-15A252897BE5}"/>
                </a:ext>
              </a:extLst>
            </p:cNvPr>
            <p:cNvSpPr/>
            <p:nvPr/>
          </p:nvSpPr>
          <p:spPr>
            <a:xfrm>
              <a:off x="1839176" y="3483979"/>
              <a:ext cx="229378" cy="558146"/>
            </a:xfrm>
            <a:custGeom>
              <a:avLst/>
              <a:gdLst/>
              <a:ahLst/>
              <a:cxnLst/>
              <a:rect l="l" t="t" r="r" b="b"/>
              <a:pathLst>
                <a:path w="9280" h="22581" extrusionOk="0">
                  <a:moveTo>
                    <a:pt x="4086" y="1"/>
                  </a:moveTo>
                  <a:cubicBezTo>
                    <a:pt x="1457" y="2629"/>
                    <a:pt x="0" y="6145"/>
                    <a:pt x="0" y="9913"/>
                  </a:cubicBezTo>
                  <a:cubicBezTo>
                    <a:pt x="0" y="14220"/>
                    <a:pt x="1932" y="18210"/>
                    <a:pt x="5352" y="20934"/>
                  </a:cubicBezTo>
                  <a:lnTo>
                    <a:pt x="5859" y="21314"/>
                  </a:lnTo>
                  <a:cubicBezTo>
                    <a:pt x="6366" y="21694"/>
                    <a:pt x="6809" y="22137"/>
                    <a:pt x="7221" y="22581"/>
                  </a:cubicBezTo>
                  <a:lnTo>
                    <a:pt x="9279" y="22581"/>
                  </a:lnTo>
                  <a:cubicBezTo>
                    <a:pt x="8583" y="21662"/>
                    <a:pt x="7759" y="20807"/>
                    <a:pt x="6841" y="20079"/>
                  </a:cubicBezTo>
                  <a:lnTo>
                    <a:pt x="6302" y="19667"/>
                  </a:lnTo>
                  <a:cubicBezTo>
                    <a:pt x="3294" y="17292"/>
                    <a:pt x="1552" y="13713"/>
                    <a:pt x="1552" y="9913"/>
                  </a:cubicBezTo>
                  <a:cubicBezTo>
                    <a:pt x="1552" y="6081"/>
                    <a:pt x="3294" y="2503"/>
                    <a:pt x="6334" y="128"/>
                  </a:cubicBezTo>
                  <a:lnTo>
                    <a:pt x="6461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9011;p134">
              <a:extLst>
                <a:ext uri="{FF2B5EF4-FFF2-40B4-BE49-F238E27FC236}">
                  <a16:creationId xmlns:a16="http://schemas.microsoft.com/office/drawing/2014/main" id="{F3D66CE1-130A-6B0C-6A6F-E3AABB706406}"/>
                </a:ext>
              </a:extLst>
            </p:cNvPr>
            <p:cNvSpPr/>
            <p:nvPr/>
          </p:nvSpPr>
          <p:spPr>
            <a:xfrm>
              <a:off x="1793770" y="4042096"/>
              <a:ext cx="346787" cy="557355"/>
            </a:xfrm>
            <a:custGeom>
              <a:avLst/>
              <a:gdLst/>
              <a:ahLst/>
              <a:cxnLst/>
              <a:rect l="l" t="t" r="r" b="b"/>
              <a:pathLst>
                <a:path w="14030" h="22549" extrusionOk="0">
                  <a:moveTo>
                    <a:pt x="9058" y="1"/>
                  </a:moveTo>
                  <a:cubicBezTo>
                    <a:pt x="11243" y="2281"/>
                    <a:pt x="12446" y="5321"/>
                    <a:pt x="12446" y="8520"/>
                  </a:cubicBezTo>
                  <a:cubicBezTo>
                    <a:pt x="12446" y="15392"/>
                    <a:pt x="6873" y="20997"/>
                    <a:pt x="1" y="20997"/>
                  </a:cubicBezTo>
                  <a:lnTo>
                    <a:pt x="1" y="22549"/>
                  </a:lnTo>
                  <a:cubicBezTo>
                    <a:pt x="7728" y="22549"/>
                    <a:pt x="14030" y="16279"/>
                    <a:pt x="14030" y="8520"/>
                  </a:cubicBezTo>
                  <a:cubicBezTo>
                    <a:pt x="14030" y="5384"/>
                    <a:pt x="12985" y="2408"/>
                    <a:pt x="11116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9013;p134">
              <a:extLst>
                <a:ext uri="{FF2B5EF4-FFF2-40B4-BE49-F238E27FC236}">
                  <a16:creationId xmlns:a16="http://schemas.microsoft.com/office/drawing/2014/main" id="{47A2773E-5F92-9494-D7A4-8F2B88AA2535}"/>
                </a:ext>
              </a:extLst>
            </p:cNvPr>
            <p:cNvSpPr/>
            <p:nvPr/>
          </p:nvSpPr>
          <p:spPr>
            <a:xfrm>
              <a:off x="2001173" y="2438578"/>
              <a:ext cx="485400" cy="485400"/>
            </a:xfrm>
            <a:prstGeom prst="ellipse">
              <a:avLst/>
            </a:prstGeom>
            <a:solidFill>
              <a:srgbClr val="61D8C4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9014;p134">
              <a:extLst>
                <a:ext uri="{FF2B5EF4-FFF2-40B4-BE49-F238E27FC236}">
                  <a16:creationId xmlns:a16="http://schemas.microsoft.com/office/drawing/2014/main" id="{05DEBAA3-2C10-39FB-5A32-4B047569C3AA}"/>
                </a:ext>
              </a:extLst>
            </p:cNvPr>
            <p:cNvSpPr/>
            <p:nvPr/>
          </p:nvSpPr>
          <p:spPr>
            <a:xfrm>
              <a:off x="1454807" y="2962448"/>
              <a:ext cx="485400" cy="485400"/>
            </a:xfrm>
            <a:prstGeom prst="ellipse">
              <a:avLst/>
            </a:prstGeom>
            <a:solidFill>
              <a:srgbClr val="FFB757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9015;p134">
              <a:extLst>
                <a:ext uri="{FF2B5EF4-FFF2-40B4-BE49-F238E27FC236}">
                  <a16:creationId xmlns:a16="http://schemas.microsoft.com/office/drawing/2014/main" id="{052A7DCC-6964-63CC-D4AE-8B55F6F6C01A}"/>
                </a:ext>
              </a:extLst>
            </p:cNvPr>
            <p:cNvSpPr/>
            <p:nvPr/>
          </p:nvSpPr>
          <p:spPr>
            <a:xfrm>
              <a:off x="1454807" y="4010578"/>
              <a:ext cx="485400" cy="485400"/>
            </a:xfrm>
            <a:prstGeom prst="ellipse">
              <a:avLst/>
            </a:prstGeom>
            <a:solidFill>
              <a:srgbClr val="98DAED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9016;p134">
              <a:extLst>
                <a:ext uri="{FF2B5EF4-FFF2-40B4-BE49-F238E27FC236}">
                  <a16:creationId xmlns:a16="http://schemas.microsoft.com/office/drawing/2014/main" id="{5CBDAAF5-E127-5EF7-4F2E-7C415DE5C77C}"/>
                </a:ext>
              </a:extLst>
            </p:cNvPr>
            <p:cNvSpPr/>
            <p:nvPr/>
          </p:nvSpPr>
          <p:spPr>
            <a:xfrm>
              <a:off x="2001173" y="3486330"/>
              <a:ext cx="485400" cy="485400"/>
            </a:xfrm>
            <a:prstGeom prst="ellipse">
              <a:avLst/>
            </a:prstGeom>
            <a:solidFill>
              <a:srgbClr val="C2B9DB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8" name="Google Shape;9017;p134">
              <a:extLst>
                <a:ext uri="{FF2B5EF4-FFF2-40B4-BE49-F238E27FC236}">
                  <a16:creationId xmlns:a16="http://schemas.microsoft.com/office/drawing/2014/main" id="{86046AE3-4507-47EE-51B4-9EDCF6BC334A}"/>
                </a:ext>
              </a:extLst>
            </p:cNvPr>
            <p:cNvGrpSpPr/>
            <p:nvPr/>
          </p:nvGrpSpPr>
          <p:grpSpPr>
            <a:xfrm>
              <a:off x="1558294" y="3084505"/>
              <a:ext cx="276885" cy="275517"/>
              <a:chOff x="5292128" y="2299891"/>
              <a:chExt cx="367027" cy="365214"/>
            </a:xfrm>
          </p:grpSpPr>
          <p:sp>
            <p:nvSpPr>
              <p:cNvPr id="68" name="Google Shape;9018;p134">
                <a:extLst>
                  <a:ext uri="{FF2B5EF4-FFF2-40B4-BE49-F238E27FC236}">
                    <a16:creationId xmlns:a16="http://schemas.microsoft.com/office/drawing/2014/main" id="{4B7E2FBF-6B2D-A5B9-DC81-809DAF357BE2}"/>
                  </a:ext>
                </a:extLst>
              </p:cNvPr>
              <p:cNvSpPr/>
              <p:nvPr/>
            </p:nvSpPr>
            <p:spPr>
              <a:xfrm>
                <a:off x="5470361" y="2467772"/>
                <a:ext cx="11323" cy="124243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729" extrusionOk="0">
                    <a:moveTo>
                      <a:pt x="215" y="0"/>
                    </a:moveTo>
                    <a:cubicBezTo>
                      <a:pt x="108" y="0"/>
                      <a:pt x="0" y="71"/>
                      <a:pt x="0" y="213"/>
                    </a:cubicBezTo>
                    <a:lnTo>
                      <a:pt x="0" y="4514"/>
                    </a:lnTo>
                    <a:cubicBezTo>
                      <a:pt x="0" y="4632"/>
                      <a:pt x="97" y="4729"/>
                      <a:pt x="215" y="4729"/>
                    </a:cubicBezTo>
                    <a:cubicBezTo>
                      <a:pt x="333" y="4729"/>
                      <a:pt x="430" y="4632"/>
                      <a:pt x="430" y="4514"/>
                    </a:cubicBezTo>
                    <a:lnTo>
                      <a:pt x="430" y="213"/>
                    </a:lnTo>
                    <a:cubicBezTo>
                      <a:pt x="430" y="71"/>
                      <a:pt x="323" y="0"/>
                      <a:pt x="2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9019;p134">
                <a:extLst>
                  <a:ext uri="{FF2B5EF4-FFF2-40B4-BE49-F238E27FC236}">
                    <a16:creationId xmlns:a16="http://schemas.microsoft.com/office/drawing/2014/main" id="{31B5E987-A424-34CB-16CC-4EEF64D0EFB1}"/>
                  </a:ext>
                </a:extLst>
              </p:cNvPr>
              <p:cNvSpPr/>
              <p:nvPr/>
            </p:nvSpPr>
            <p:spPr>
              <a:xfrm>
                <a:off x="5464870" y="2299891"/>
                <a:ext cx="22279" cy="40827"/>
              </a:xfrm>
              <a:custGeom>
                <a:avLst/>
                <a:gdLst/>
                <a:ahLst/>
                <a:cxnLst/>
                <a:rect l="l" t="t" r="r" b="b"/>
                <a:pathLst>
                  <a:path w="848" h="1554" extrusionOk="0">
                    <a:moveTo>
                      <a:pt x="424" y="0"/>
                    </a:moveTo>
                    <a:cubicBezTo>
                      <a:pt x="188" y="0"/>
                      <a:pt x="1" y="194"/>
                      <a:pt x="8" y="430"/>
                    </a:cubicBezTo>
                    <a:lnTo>
                      <a:pt x="8" y="1554"/>
                    </a:lnTo>
                    <a:lnTo>
                      <a:pt x="840" y="1554"/>
                    </a:lnTo>
                    <a:lnTo>
                      <a:pt x="840" y="430"/>
                    </a:lnTo>
                    <a:cubicBezTo>
                      <a:pt x="847" y="194"/>
                      <a:pt x="660" y="0"/>
                      <a:pt x="424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9020;p134">
                <a:extLst>
                  <a:ext uri="{FF2B5EF4-FFF2-40B4-BE49-F238E27FC236}">
                    <a16:creationId xmlns:a16="http://schemas.microsoft.com/office/drawing/2014/main" id="{D187950A-679C-FA38-E53A-52ABD186908B}"/>
                  </a:ext>
                </a:extLst>
              </p:cNvPr>
              <p:cNvSpPr/>
              <p:nvPr/>
            </p:nvSpPr>
            <p:spPr>
              <a:xfrm>
                <a:off x="5292128" y="2316837"/>
                <a:ext cx="367027" cy="184433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7020" extrusionOk="0">
                    <a:moveTo>
                      <a:pt x="6985" y="0"/>
                    </a:moveTo>
                    <a:cubicBezTo>
                      <a:pt x="3122" y="0"/>
                      <a:pt x="0" y="3156"/>
                      <a:pt x="49" y="7020"/>
                    </a:cubicBezTo>
                    <a:lnTo>
                      <a:pt x="56" y="7020"/>
                    </a:lnTo>
                    <a:cubicBezTo>
                      <a:pt x="507" y="6479"/>
                      <a:pt x="1148" y="6208"/>
                      <a:pt x="1790" y="6208"/>
                    </a:cubicBezTo>
                    <a:cubicBezTo>
                      <a:pt x="2432" y="6208"/>
                      <a:pt x="3073" y="6479"/>
                      <a:pt x="3524" y="7020"/>
                    </a:cubicBezTo>
                    <a:cubicBezTo>
                      <a:pt x="3975" y="6479"/>
                      <a:pt x="4616" y="6208"/>
                      <a:pt x="5258" y="6208"/>
                    </a:cubicBezTo>
                    <a:cubicBezTo>
                      <a:pt x="5900" y="6208"/>
                      <a:pt x="6541" y="6479"/>
                      <a:pt x="6992" y="7020"/>
                    </a:cubicBezTo>
                    <a:cubicBezTo>
                      <a:pt x="7443" y="6479"/>
                      <a:pt x="8085" y="6208"/>
                      <a:pt x="8726" y="6208"/>
                    </a:cubicBezTo>
                    <a:cubicBezTo>
                      <a:pt x="9368" y="6208"/>
                      <a:pt x="10009" y="6479"/>
                      <a:pt x="10460" y="7020"/>
                    </a:cubicBezTo>
                    <a:cubicBezTo>
                      <a:pt x="10911" y="6479"/>
                      <a:pt x="11553" y="6208"/>
                      <a:pt x="12194" y="6208"/>
                    </a:cubicBezTo>
                    <a:cubicBezTo>
                      <a:pt x="12836" y="6208"/>
                      <a:pt x="13477" y="6479"/>
                      <a:pt x="13928" y="7020"/>
                    </a:cubicBezTo>
                    <a:cubicBezTo>
                      <a:pt x="13970" y="3156"/>
                      <a:pt x="10849" y="0"/>
                      <a:pt x="6985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9021;p134">
                <a:extLst>
                  <a:ext uri="{FF2B5EF4-FFF2-40B4-BE49-F238E27FC236}">
                    <a16:creationId xmlns:a16="http://schemas.microsoft.com/office/drawing/2014/main" id="{A8DA38A5-FACB-A2B4-975E-E27C9F8EDFB4}"/>
                  </a:ext>
                </a:extLst>
              </p:cNvPr>
              <p:cNvSpPr/>
              <p:nvPr/>
            </p:nvSpPr>
            <p:spPr>
              <a:xfrm>
                <a:off x="5293757" y="2319017"/>
                <a:ext cx="182279" cy="182436"/>
              </a:xfrm>
              <a:custGeom>
                <a:avLst/>
                <a:gdLst/>
                <a:ahLst/>
                <a:cxnLst/>
                <a:rect l="l" t="t" r="r" b="b"/>
                <a:pathLst>
                  <a:path w="6938" h="6944" extrusionOk="0">
                    <a:moveTo>
                      <a:pt x="6937" y="0"/>
                    </a:moveTo>
                    <a:cubicBezTo>
                      <a:pt x="3108" y="0"/>
                      <a:pt x="1" y="3108"/>
                      <a:pt x="1" y="6944"/>
                    </a:cubicBezTo>
                    <a:cubicBezTo>
                      <a:pt x="452" y="6399"/>
                      <a:pt x="1093" y="6127"/>
                      <a:pt x="1735" y="6127"/>
                    </a:cubicBezTo>
                    <a:cubicBezTo>
                      <a:pt x="2377" y="6127"/>
                      <a:pt x="3018" y="6399"/>
                      <a:pt x="3469" y="6944"/>
                    </a:cubicBezTo>
                    <a:cubicBezTo>
                      <a:pt x="3469" y="3108"/>
                      <a:pt x="5023" y="0"/>
                      <a:pt x="6937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9022;p134">
                <a:extLst>
                  <a:ext uri="{FF2B5EF4-FFF2-40B4-BE49-F238E27FC236}">
                    <a16:creationId xmlns:a16="http://schemas.microsoft.com/office/drawing/2014/main" id="{4189A5A7-92C8-9857-327D-C1503FA730B6}"/>
                  </a:ext>
                </a:extLst>
              </p:cNvPr>
              <p:cNvSpPr/>
              <p:nvPr/>
            </p:nvSpPr>
            <p:spPr>
              <a:xfrm>
                <a:off x="5476009" y="2319017"/>
                <a:ext cx="91139" cy="182252"/>
              </a:xfrm>
              <a:custGeom>
                <a:avLst/>
                <a:gdLst/>
                <a:ahLst/>
                <a:cxnLst/>
                <a:rect l="l" t="t" r="r" b="b"/>
                <a:pathLst>
                  <a:path w="3469" h="6937" extrusionOk="0">
                    <a:moveTo>
                      <a:pt x="0" y="0"/>
                    </a:moveTo>
                    <a:lnTo>
                      <a:pt x="0" y="6937"/>
                    </a:lnTo>
                    <a:cubicBezTo>
                      <a:pt x="451" y="6396"/>
                      <a:pt x="1093" y="6125"/>
                      <a:pt x="1734" y="6125"/>
                    </a:cubicBezTo>
                    <a:cubicBezTo>
                      <a:pt x="2376" y="6125"/>
                      <a:pt x="3017" y="6396"/>
                      <a:pt x="3468" y="6937"/>
                    </a:cubicBezTo>
                    <a:cubicBezTo>
                      <a:pt x="3468" y="3108"/>
                      <a:pt x="1914" y="0"/>
                      <a:pt x="0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9023;p134">
                <a:extLst>
                  <a:ext uri="{FF2B5EF4-FFF2-40B4-BE49-F238E27FC236}">
                    <a16:creationId xmlns:a16="http://schemas.microsoft.com/office/drawing/2014/main" id="{FB9DC3FE-6047-4F94-635F-981E4B63F301}"/>
                  </a:ext>
                </a:extLst>
              </p:cNvPr>
              <p:cNvSpPr/>
              <p:nvPr/>
            </p:nvSpPr>
            <p:spPr>
              <a:xfrm>
                <a:off x="5404574" y="2564035"/>
                <a:ext cx="82758" cy="101070"/>
              </a:xfrm>
              <a:custGeom>
                <a:avLst/>
                <a:gdLst/>
                <a:ahLst/>
                <a:cxnLst/>
                <a:rect l="l" t="t" r="r" b="b"/>
                <a:pathLst>
                  <a:path w="3150" h="3847" extrusionOk="0">
                    <a:moveTo>
                      <a:pt x="2719" y="0"/>
                    </a:moveTo>
                    <a:cubicBezTo>
                      <a:pt x="2508" y="0"/>
                      <a:pt x="2296" y="142"/>
                      <a:pt x="2296" y="427"/>
                    </a:cubicBezTo>
                    <a:lnTo>
                      <a:pt x="2296" y="2258"/>
                    </a:lnTo>
                    <a:cubicBezTo>
                      <a:pt x="2296" y="2663"/>
                      <a:pt x="1970" y="2993"/>
                      <a:pt x="1573" y="2993"/>
                    </a:cubicBezTo>
                    <a:cubicBezTo>
                      <a:pt x="1569" y="2993"/>
                      <a:pt x="1565" y="2993"/>
                      <a:pt x="1561" y="2993"/>
                    </a:cubicBezTo>
                    <a:cubicBezTo>
                      <a:pt x="1262" y="2993"/>
                      <a:pt x="1006" y="2806"/>
                      <a:pt x="895" y="2535"/>
                    </a:cubicBezTo>
                    <a:cubicBezTo>
                      <a:pt x="832" y="2376"/>
                      <a:pt x="673" y="2272"/>
                      <a:pt x="506" y="2272"/>
                    </a:cubicBezTo>
                    <a:cubicBezTo>
                      <a:pt x="208" y="2272"/>
                      <a:pt x="0" y="2577"/>
                      <a:pt x="111" y="2854"/>
                    </a:cubicBezTo>
                    <a:cubicBezTo>
                      <a:pt x="345" y="3453"/>
                      <a:pt x="933" y="3846"/>
                      <a:pt x="1579" y="3846"/>
                    </a:cubicBezTo>
                    <a:cubicBezTo>
                      <a:pt x="1584" y="3846"/>
                      <a:pt x="1590" y="3846"/>
                      <a:pt x="1595" y="3846"/>
                    </a:cubicBezTo>
                    <a:cubicBezTo>
                      <a:pt x="2462" y="3825"/>
                      <a:pt x="3149" y="3111"/>
                      <a:pt x="3142" y="2244"/>
                    </a:cubicBezTo>
                    <a:lnTo>
                      <a:pt x="3142" y="427"/>
                    </a:lnTo>
                    <a:cubicBezTo>
                      <a:pt x="3142" y="142"/>
                      <a:pt x="2931" y="0"/>
                      <a:pt x="2719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9024;p134">
              <a:extLst>
                <a:ext uri="{FF2B5EF4-FFF2-40B4-BE49-F238E27FC236}">
                  <a16:creationId xmlns:a16="http://schemas.microsoft.com/office/drawing/2014/main" id="{904358F9-D11E-8BA4-A6B4-2C6DB57EFA47}"/>
                </a:ext>
              </a:extLst>
            </p:cNvPr>
            <p:cNvGrpSpPr/>
            <p:nvPr/>
          </p:nvGrpSpPr>
          <p:grpSpPr>
            <a:xfrm>
              <a:off x="1588519" y="4131884"/>
              <a:ext cx="217921" cy="241586"/>
              <a:chOff x="3082217" y="2788586"/>
              <a:chExt cx="288866" cy="320236"/>
            </a:xfrm>
          </p:grpSpPr>
          <p:sp>
            <p:nvSpPr>
              <p:cNvPr id="61" name="Google Shape;9025;p134">
                <a:extLst>
                  <a:ext uri="{FF2B5EF4-FFF2-40B4-BE49-F238E27FC236}">
                    <a16:creationId xmlns:a16="http://schemas.microsoft.com/office/drawing/2014/main" id="{BAC49939-4168-2232-2D21-4369767C08E7}"/>
                  </a:ext>
                </a:extLst>
              </p:cNvPr>
              <p:cNvSpPr/>
              <p:nvPr/>
            </p:nvSpPr>
            <p:spPr>
              <a:xfrm>
                <a:off x="3082401" y="2867508"/>
                <a:ext cx="275178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10474" h="9185" extrusionOk="0">
                    <a:moveTo>
                      <a:pt x="3096" y="0"/>
                    </a:moveTo>
                    <a:cubicBezTo>
                      <a:pt x="2877" y="0"/>
                      <a:pt x="2660" y="23"/>
                      <a:pt x="2456" y="78"/>
                    </a:cubicBezTo>
                    <a:cubicBezTo>
                      <a:pt x="1263" y="383"/>
                      <a:pt x="0" y="1666"/>
                      <a:pt x="0" y="3782"/>
                    </a:cubicBezTo>
                    <a:cubicBezTo>
                      <a:pt x="0" y="5217"/>
                      <a:pt x="909" y="7194"/>
                      <a:pt x="2033" y="8311"/>
                    </a:cubicBezTo>
                    <a:cubicBezTo>
                      <a:pt x="2567" y="8845"/>
                      <a:pt x="3142" y="9185"/>
                      <a:pt x="3690" y="9185"/>
                    </a:cubicBezTo>
                    <a:cubicBezTo>
                      <a:pt x="4016" y="9185"/>
                      <a:pt x="4335" y="9136"/>
                      <a:pt x="4641" y="9046"/>
                    </a:cubicBezTo>
                    <a:cubicBezTo>
                      <a:pt x="4835" y="8987"/>
                      <a:pt x="5036" y="8958"/>
                      <a:pt x="5237" y="8958"/>
                    </a:cubicBezTo>
                    <a:cubicBezTo>
                      <a:pt x="5438" y="8958"/>
                      <a:pt x="5639" y="8987"/>
                      <a:pt x="5834" y="9046"/>
                    </a:cubicBezTo>
                    <a:cubicBezTo>
                      <a:pt x="6139" y="9136"/>
                      <a:pt x="6458" y="9185"/>
                      <a:pt x="6784" y="9185"/>
                    </a:cubicBezTo>
                    <a:cubicBezTo>
                      <a:pt x="7304" y="9185"/>
                      <a:pt x="7852" y="8873"/>
                      <a:pt x="8365" y="8387"/>
                    </a:cubicBezTo>
                    <a:cubicBezTo>
                      <a:pt x="9524" y="7277"/>
                      <a:pt x="10474" y="5252"/>
                      <a:pt x="10474" y="3782"/>
                    </a:cubicBezTo>
                    <a:cubicBezTo>
                      <a:pt x="10474" y="1666"/>
                      <a:pt x="9205" y="383"/>
                      <a:pt x="8018" y="78"/>
                    </a:cubicBezTo>
                    <a:cubicBezTo>
                      <a:pt x="7812" y="23"/>
                      <a:pt x="7594" y="0"/>
                      <a:pt x="7375" y="0"/>
                    </a:cubicBezTo>
                    <a:cubicBezTo>
                      <a:pt x="6985" y="0"/>
                      <a:pt x="6592" y="72"/>
                      <a:pt x="6250" y="161"/>
                    </a:cubicBezTo>
                    <a:cubicBezTo>
                      <a:pt x="6139" y="189"/>
                      <a:pt x="6028" y="216"/>
                      <a:pt x="5910" y="237"/>
                    </a:cubicBezTo>
                    <a:cubicBezTo>
                      <a:pt x="5687" y="273"/>
                      <a:pt x="5462" y="291"/>
                      <a:pt x="5238" y="291"/>
                    </a:cubicBezTo>
                    <a:cubicBezTo>
                      <a:pt x="4896" y="291"/>
                      <a:pt x="4555" y="249"/>
                      <a:pt x="4224" y="161"/>
                    </a:cubicBezTo>
                    <a:cubicBezTo>
                      <a:pt x="3882" y="72"/>
                      <a:pt x="3486" y="0"/>
                      <a:pt x="3096" y="0"/>
                    </a:cubicBezTo>
                    <a:close/>
                  </a:path>
                </a:pathLst>
              </a:custGeom>
              <a:solidFill>
                <a:srgbClr val="F27FB2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9026;p134">
                <a:extLst>
                  <a:ext uri="{FF2B5EF4-FFF2-40B4-BE49-F238E27FC236}">
                    <a16:creationId xmlns:a16="http://schemas.microsoft.com/office/drawing/2014/main" id="{9B48A435-810D-A77A-4DBC-7C58662575C7}"/>
                  </a:ext>
                </a:extLst>
              </p:cNvPr>
              <p:cNvSpPr/>
              <p:nvPr/>
            </p:nvSpPr>
            <p:spPr>
              <a:xfrm>
                <a:off x="3082217" y="2867508"/>
                <a:ext cx="219980" cy="241313"/>
              </a:xfrm>
              <a:custGeom>
                <a:avLst/>
                <a:gdLst/>
                <a:ahLst/>
                <a:cxnLst/>
                <a:rect l="l" t="t" r="r" b="b"/>
                <a:pathLst>
                  <a:path w="8373" h="9185" extrusionOk="0">
                    <a:moveTo>
                      <a:pt x="8372" y="8380"/>
                    </a:moveTo>
                    <a:cubicBezTo>
                      <a:pt x="8369" y="8383"/>
                      <a:pt x="8366" y="8386"/>
                      <a:pt x="8364" y="8389"/>
                    </a:cubicBezTo>
                    <a:lnTo>
                      <a:pt x="8364" y="8389"/>
                    </a:lnTo>
                    <a:cubicBezTo>
                      <a:pt x="8366" y="8388"/>
                      <a:pt x="8369" y="8388"/>
                      <a:pt x="8372" y="8387"/>
                    </a:cubicBezTo>
                    <a:lnTo>
                      <a:pt x="8372" y="8380"/>
                    </a:lnTo>
                    <a:close/>
                    <a:moveTo>
                      <a:pt x="3101" y="0"/>
                    </a:moveTo>
                    <a:cubicBezTo>
                      <a:pt x="2883" y="0"/>
                      <a:pt x="2667" y="23"/>
                      <a:pt x="2463" y="78"/>
                    </a:cubicBezTo>
                    <a:cubicBezTo>
                      <a:pt x="1270" y="383"/>
                      <a:pt x="0" y="1666"/>
                      <a:pt x="0" y="3782"/>
                    </a:cubicBezTo>
                    <a:cubicBezTo>
                      <a:pt x="0" y="5897"/>
                      <a:pt x="1991" y="9185"/>
                      <a:pt x="3697" y="9185"/>
                    </a:cubicBezTo>
                    <a:cubicBezTo>
                      <a:pt x="4023" y="9185"/>
                      <a:pt x="4342" y="9136"/>
                      <a:pt x="4648" y="9046"/>
                    </a:cubicBezTo>
                    <a:cubicBezTo>
                      <a:pt x="4842" y="8987"/>
                      <a:pt x="5043" y="8958"/>
                      <a:pt x="5244" y="8958"/>
                    </a:cubicBezTo>
                    <a:cubicBezTo>
                      <a:pt x="5445" y="8958"/>
                      <a:pt x="5646" y="8987"/>
                      <a:pt x="5841" y="9046"/>
                    </a:cubicBezTo>
                    <a:cubicBezTo>
                      <a:pt x="6146" y="9136"/>
                      <a:pt x="6465" y="9185"/>
                      <a:pt x="6791" y="9185"/>
                    </a:cubicBezTo>
                    <a:cubicBezTo>
                      <a:pt x="7308" y="9185"/>
                      <a:pt x="7860" y="8876"/>
                      <a:pt x="8364" y="8389"/>
                    </a:cubicBezTo>
                    <a:lnTo>
                      <a:pt x="8364" y="8389"/>
                    </a:lnTo>
                    <a:cubicBezTo>
                      <a:pt x="7729" y="8500"/>
                      <a:pt x="7160" y="8547"/>
                      <a:pt x="6651" y="8547"/>
                    </a:cubicBezTo>
                    <a:cubicBezTo>
                      <a:pt x="6029" y="8547"/>
                      <a:pt x="5496" y="8477"/>
                      <a:pt x="5043" y="8366"/>
                    </a:cubicBezTo>
                    <a:cubicBezTo>
                      <a:pt x="3704" y="8033"/>
                      <a:pt x="2705" y="6910"/>
                      <a:pt x="2539" y="5536"/>
                    </a:cubicBezTo>
                    <a:cubicBezTo>
                      <a:pt x="2123" y="2110"/>
                      <a:pt x="4363" y="1111"/>
                      <a:pt x="4363" y="1111"/>
                    </a:cubicBezTo>
                    <a:cubicBezTo>
                      <a:pt x="4682" y="1255"/>
                      <a:pt x="5018" y="1292"/>
                      <a:pt x="5280" y="1292"/>
                    </a:cubicBezTo>
                    <a:cubicBezTo>
                      <a:pt x="5561" y="1292"/>
                      <a:pt x="5757" y="1250"/>
                      <a:pt x="5757" y="1250"/>
                    </a:cubicBezTo>
                    <a:cubicBezTo>
                      <a:pt x="5286" y="778"/>
                      <a:pt x="5917" y="237"/>
                      <a:pt x="5917" y="237"/>
                    </a:cubicBezTo>
                    <a:lnTo>
                      <a:pt x="5917" y="237"/>
                    </a:lnTo>
                    <a:cubicBezTo>
                      <a:pt x="5694" y="273"/>
                      <a:pt x="5469" y="291"/>
                      <a:pt x="5245" y="291"/>
                    </a:cubicBezTo>
                    <a:cubicBezTo>
                      <a:pt x="4903" y="291"/>
                      <a:pt x="4562" y="249"/>
                      <a:pt x="4231" y="161"/>
                    </a:cubicBezTo>
                    <a:cubicBezTo>
                      <a:pt x="3885" y="72"/>
                      <a:pt x="3490" y="0"/>
                      <a:pt x="3101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9027;p134">
                <a:extLst>
                  <a:ext uri="{FF2B5EF4-FFF2-40B4-BE49-F238E27FC236}">
                    <a16:creationId xmlns:a16="http://schemas.microsoft.com/office/drawing/2014/main" id="{400FD927-FA6E-B04C-6413-772E8C7AC81C}"/>
                  </a:ext>
                </a:extLst>
              </p:cNvPr>
              <p:cNvSpPr/>
              <p:nvPr/>
            </p:nvSpPr>
            <p:spPr>
              <a:xfrm>
                <a:off x="3233100" y="2788586"/>
                <a:ext cx="137983" cy="76269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2903" extrusionOk="0">
                    <a:moveTo>
                      <a:pt x="2510" y="1"/>
                    </a:moveTo>
                    <a:cubicBezTo>
                      <a:pt x="2390" y="1"/>
                      <a:pt x="2266" y="5"/>
                      <a:pt x="2137" y="16"/>
                    </a:cubicBezTo>
                    <a:cubicBezTo>
                      <a:pt x="611" y="134"/>
                      <a:pt x="14" y="1896"/>
                      <a:pt x="0" y="1951"/>
                    </a:cubicBezTo>
                    <a:cubicBezTo>
                      <a:pt x="21" y="1944"/>
                      <a:pt x="42" y="1930"/>
                      <a:pt x="63" y="1930"/>
                    </a:cubicBezTo>
                    <a:cubicBezTo>
                      <a:pt x="84" y="1925"/>
                      <a:pt x="107" y="1923"/>
                      <a:pt x="131" y="1923"/>
                    </a:cubicBezTo>
                    <a:cubicBezTo>
                      <a:pt x="619" y="1923"/>
                      <a:pt x="1590" y="2903"/>
                      <a:pt x="2725" y="2903"/>
                    </a:cubicBezTo>
                    <a:cubicBezTo>
                      <a:pt x="2946" y="2903"/>
                      <a:pt x="3174" y="2866"/>
                      <a:pt x="3406" y="2776"/>
                    </a:cubicBezTo>
                    <a:cubicBezTo>
                      <a:pt x="4960" y="2180"/>
                      <a:pt x="5251" y="127"/>
                      <a:pt x="5251" y="127"/>
                    </a:cubicBezTo>
                    <a:lnTo>
                      <a:pt x="5251" y="127"/>
                    </a:lnTo>
                    <a:cubicBezTo>
                      <a:pt x="5067" y="247"/>
                      <a:pt x="4874" y="291"/>
                      <a:pt x="4663" y="291"/>
                    </a:cubicBezTo>
                    <a:cubicBezTo>
                      <a:pt x="4120" y="291"/>
                      <a:pt x="3457" y="1"/>
                      <a:pt x="2510" y="1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9028;p134">
                <a:extLst>
                  <a:ext uri="{FF2B5EF4-FFF2-40B4-BE49-F238E27FC236}">
                    <a16:creationId xmlns:a16="http://schemas.microsoft.com/office/drawing/2014/main" id="{39FAEF0F-3462-5473-69A4-138A53D9E320}"/>
                  </a:ext>
                </a:extLst>
              </p:cNvPr>
              <p:cNvSpPr/>
              <p:nvPr/>
            </p:nvSpPr>
            <p:spPr>
              <a:xfrm>
                <a:off x="3232916" y="2788586"/>
                <a:ext cx="138167" cy="51258"/>
              </a:xfrm>
              <a:custGeom>
                <a:avLst/>
                <a:gdLst/>
                <a:ahLst/>
                <a:cxnLst/>
                <a:rect l="l" t="t" r="r" b="b"/>
                <a:pathLst>
                  <a:path w="5259" h="1951" extrusionOk="0">
                    <a:moveTo>
                      <a:pt x="2517" y="1"/>
                    </a:moveTo>
                    <a:cubicBezTo>
                      <a:pt x="2397" y="1"/>
                      <a:pt x="2273" y="5"/>
                      <a:pt x="2144" y="16"/>
                    </a:cubicBezTo>
                    <a:cubicBezTo>
                      <a:pt x="618" y="134"/>
                      <a:pt x="21" y="1896"/>
                      <a:pt x="1" y="1951"/>
                    </a:cubicBezTo>
                    <a:lnTo>
                      <a:pt x="70" y="1923"/>
                    </a:lnTo>
                    <a:cubicBezTo>
                      <a:pt x="403" y="1798"/>
                      <a:pt x="1832" y="1278"/>
                      <a:pt x="2990" y="1278"/>
                    </a:cubicBezTo>
                    <a:cubicBezTo>
                      <a:pt x="4315" y="1278"/>
                      <a:pt x="5258" y="127"/>
                      <a:pt x="5258" y="127"/>
                    </a:cubicBezTo>
                    <a:lnTo>
                      <a:pt x="5258" y="127"/>
                    </a:lnTo>
                    <a:cubicBezTo>
                      <a:pt x="5074" y="247"/>
                      <a:pt x="4881" y="291"/>
                      <a:pt x="4670" y="291"/>
                    </a:cubicBezTo>
                    <a:cubicBezTo>
                      <a:pt x="4127" y="291"/>
                      <a:pt x="3464" y="1"/>
                      <a:pt x="2517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9029;p134">
                <a:extLst>
                  <a:ext uri="{FF2B5EF4-FFF2-40B4-BE49-F238E27FC236}">
                    <a16:creationId xmlns:a16="http://schemas.microsoft.com/office/drawing/2014/main" id="{DDE608BA-C1E2-1BC0-38B9-0E0D7C46B1A5}"/>
                  </a:ext>
                </a:extLst>
              </p:cNvPr>
              <p:cNvSpPr/>
              <p:nvPr/>
            </p:nvSpPr>
            <p:spPr>
              <a:xfrm>
                <a:off x="3293605" y="2915403"/>
                <a:ext cx="38831" cy="55540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2114" extrusionOk="0">
                    <a:moveTo>
                      <a:pt x="674" y="1"/>
                    </a:moveTo>
                    <a:cubicBezTo>
                      <a:pt x="660" y="1"/>
                      <a:pt x="646" y="1"/>
                      <a:pt x="631" y="3"/>
                    </a:cubicBezTo>
                    <a:cubicBezTo>
                      <a:pt x="257" y="44"/>
                      <a:pt x="0" y="544"/>
                      <a:pt x="56" y="1126"/>
                    </a:cubicBezTo>
                    <a:cubicBezTo>
                      <a:pt x="116" y="1687"/>
                      <a:pt x="440" y="2113"/>
                      <a:pt x="804" y="2113"/>
                    </a:cubicBezTo>
                    <a:cubicBezTo>
                      <a:pt x="818" y="2113"/>
                      <a:pt x="832" y="2112"/>
                      <a:pt x="847" y="2111"/>
                    </a:cubicBezTo>
                    <a:cubicBezTo>
                      <a:pt x="1221" y="2076"/>
                      <a:pt x="1478" y="1570"/>
                      <a:pt x="1422" y="987"/>
                    </a:cubicBezTo>
                    <a:cubicBezTo>
                      <a:pt x="1362" y="427"/>
                      <a:pt x="1038" y="1"/>
                      <a:pt x="67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9030;p134">
                <a:extLst>
                  <a:ext uri="{FF2B5EF4-FFF2-40B4-BE49-F238E27FC236}">
                    <a16:creationId xmlns:a16="http://schemas.microsoft.com/office/drawing/2014/main" id="{7EAA2469-6BFE-C43B-393A-8B4DFD3F6CE1}"/>
                  </a:ext>
                </a:extLst>
              </p:cNvPr>
              <p:cNvSpPr/>
              <p:nvPr/>
            </p:nvSpPr>
            <p:spPr>
              <a:xfrm>
                <a:off x="3191379" y="2892677"/>
                <a:ext cx="57405" cy="13136"/>
              </a:xfrm>
              <a:custGeom>
                <a:avLst/>
                <a:gdLst/>
                <a:ahLst/>
                <a:cxnLst/>
                <a:rect l="l" t="t" r="r" b="b"/>
                <a:pathLst>
                  <a:path w="2185" h="500" extrusionOk="0">
                    <a:moveTo>
                      <a:pt x="0" y="0"/>
                    </a:moveTo>
                    <a:cubicBezTo>
                      <a:pt x="0" y="236"/>
                      <a:pt x="368" y="437"/>
                      <a:pt x="867" y="486"/>
                    </a:cubicBezTo>
                    <a:cubicBezTo>
                      <a:pt x="936" y="500"/>
                      <a:pt x="1013" y="500"/>
                      <a:pt x="1089" y="500"/>
                    </a:cubicBezTo>
                    <a:cubicBezTo>
                      <a:pt x="1165" y="500"/>
                      <a:pt x="1235" y="493"/>
                      <a:pt x="1304" y="486"/>
                    </a:cubicBezTo>
                    <a:cubicBezTo>
                      <a:pt x="1810" y="444"/>
                      <a:pt x="2185" y="243"/>
                      <a:pt x="2185" y="0"/>
                    </a:cubicBezTo>
                    <a:close/>
                  </a:path>
                </a:pathLst>
              </a:custGeom>
              <a:solidFill>
                <a:srgbClr val="F16790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9031;p134">
                <a:extLst>
                  <a:ext uri="{FF2B5EF4-FFF2-40B4-BE49-F238E27FC236}">
                    <a16:creationId xmlns:a16="http://schemas.microsoft.com/office/drawing/2014/main" id="{65711EF0-0CB2-036C-9BD4-16D78BD66236}"/>
                  </a:ext>
                </a:extLst>
              </p:cNvPr>
              <p:cNvSpPr/>
              <p:nvPr/>
            </p:nvSpPr>
            <p:spPr>
              <a:xfrm>
                <a:off x="3195320" y="2830070"/>
                <a:ext cx="49708" cy="75560"/>
              </a:xfrm>
              <a:custGeom>
                <a:avLst/>
                <a:gdLst/>
                <a:ahLst/>
                <a:cxnLst/>
                <a:rect l="l" t="t" r="r" b="b"/>
                <a:pathLst>
                  <a:path w="1892" h="2876" extrusionOk="0">
                    <a:moveTo>
                      <a:pt x="1586" y="1"/>
                    </a:moveTo>
                    <a:cubicBezTo>
                      <a:pt x="1522" y="1"/>
                      <a:pt x="1457" y="30"/>
                      <a:pt x="1411" y="101"/>
                    </a:cubicBezTo>
                    <a:lnTo>
                      <a:pt x="814" y="1010"/>
                    </a:lnTo>
                    <a:cubicBezTo>
                      <a:pt x="717" y="726"/>
                      <a:pt x="606" y="448"/>
                      <a:pt x="474" y="178"/>
                    </a:cubicBezTo>
                    <a:cubicBezTo>
                      <a:pt x="428" y="100"/>
                      <a:pt x="359" y="68"/>
                      <a:pt x="291" y="68"/>
                    </a:cubicBezTo>
                    <a:cubicBezTo>
                      <a:pt x="144" y="68"/>
                      <a:pt x="1" y="216"/>
                      <a:pt x="86" y="386"/>
                    </a:cubicBezTo>
                    <a:cubicBezTo>
                      <a:pt x="384" y="1017"/>
                      <a:pt x="585" y="1690"/>
                      <a:pt x="676" y="2383"/>
                    </a:cubicBezTo>
                    <a:cubicBezTo>
                      <a:pt x="696" y="2536"/>
                      <a:pt x="710" y="2703"/>
                      <a:pt x="717" y="2869"/>
                    </a:cubicBezTo>
                    <a:cubicBezTo>
                      <a:pt x="786" y="2876"/>
                      <a:pt x="863" y="2876"/>
                      <a:pt x="939" y="2876"/>
                    </a:cubicBezTo>
                    <a:cubicBezTo>
                      <a:pt x="1015" y="2876"/>
                      <a:pt x="1085" y="2876"/>
                      <a:pt x="1154" y="2869"/>
                    </a:cubicBezTo>
                    <a:cubicBezTo>
                      <a:pt x="1147" y="2703"/>
                      <a:pt x="1133" y="2536"/>
                      <a:pt x="1119" y="2383"/>
                    </a:cubicBezTo>
                    <a:cubicBezTo>
                      <a:pt x="1085" y="2106"/>
                      <a:pt x="1036" y="1836"/>
                      <a:pt x="974" y="1572"/>
                    </a:cubicBezTo>
                    <a:lnTo>
                      <a:pt x="1778" y="351"/>
                    </a:lnTo>
                    <a:lnTo>
                      <a:pt x="1778" y="344"/>
                    </a:lnTo>
                    <a:cubicBezTo>
                      <a:pt x="1891" y="173"/>
                      <a:pt x="1740" y="1"/>
                      <a:pt x="1586" y="1"/>
                    </a:cubicBezTo>
                    <a:close/>
                  </a:path>
                </a:pathLst>
              </a:custGeom>
              <a:solidFill>
                <a:srgbClr val="783F0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9" name="Google Shape;9034;p134">
              <a:extLst>
                <a:ext uri="{FF2B5EF4-FFF2-40B4-BE49-F238E27FC236}">
                  <a16:creationId xmlns:a16="http://schemas.microsoft.com/office/drawing/2014/main" id="{962E4C1A-5578-AD71-380B-A88ABBC18634}"/>
                </a:ext>
              </a:extLst>
            </p:cNvPr>
            <p:cNvSpPr/>
            <p:nvPr/>
          </p:nvSpPr>
          <p:spPr>
            <a:xfrm>
              <a:off x="1606031" y="2097671"/>
              <a:ext cx="57901" cy="214977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37138" tIns="137138" rIns="137138" bIns="137138" anchor="ctr" anchorCtr="0">
              <a:no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1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1" name="Google Shape;9036;p134">
              <a:extLst>
                <a:ext uri="{FF2B5EF4-FFF2-40B4-BE49-F238E27FC236}">
                  <a16:creationId xmlns:a16="http://schemas.microsoft.com/office/drawing/2014/main" id="{20FF8CDF-A4E6-A809-CFBC-F49A94DAFA19}"/>
                </a:ext>
              </a:extLst>
            </p:cNvPr>
            <p:cNvGrpSpPr/>
            <p:nvPr/>
          </p:nvGrpSpPr>
          <p:grpSpPr>
            <a:xfrm>
              <a:off x="2088474" y="2541413"/>
              <a:ext cx="310718" cy="279680"/>
              <a:chOff x="1903737" y="3215540"/>
              <a:chExt cx="411874" cy="370731"/>
            </a:xfrm>
          </p:grpSpPr>
          <p:sp>
            <p:nvSpPr>
              <p:cNvPr id="49" name="Google Shape;9037;p134">
                <a:extLst>
                  <a:ext uri="{FF2B5EF4-FFF2-40B4-BE49-F238E27FC236}">
                    <a16:creationId xmlns:a16="http://schemas.microsoft.com/office/drawing/2014/main" id="{A804270B-F8EE-7747-DD23-9BCCABAFE4AC}"/>
                  </a:ext>
                </a:extLst>
              </p:cNvPr>
              <p:cNvSpPr/>
              <p:nvPr/>
            </p:nvSpPr>
            <p:spPr>
              <a:xfrm>
                <a:off x="2115940" y="3285661"/>
                <a:ext cx="77451" cy="75271"/>
              </a:xfrm>
              <a:custGeom>
                <a:avLst/>
                <a:gdLst/>
                <a:ahLst/>
                <a:cxnLst/>
                <a:rect l="l" t="t" r="r" b="b"/>
                <a:pathLst>
                  <a:path w="2948" h="2865" extrusionOk="0">
                    <a:moveTo>
                      <a:pt x="1475" y="0"/>
                    </a:moveTo>
                    <a:cubicBezTo>
                      <a:pt x="1438" y="0"/>
                      <a:pt x="1401" y="25"/>
                      <a:pt x="1398" y="73"/>
                    </a:cubicBezTo>
                    <a:cubicBezTo>
                      <a:pt x="1398" y="781"/>
                      <a:pt x="822" y="1356"/>
                      <a:pt x="115" y="1356"/>
                    </a:cubicBezTo>
                    <a:cubicBezTo>
                      <a:pt x="110" y="1356"/>
                      <a:pt x="106" y="1356"/>
                      <a:pt x="102" y="1356"/>
                    </a:cubicBezTo>
                    <a:cubicBezTo>
                      <a:pt x="1" y="1356"/>
                      <a:pt x="1" y="1517"/>
                      <a:pt x="102" y="1517"/>
                    </a:cubicBezTo>
                    <a:cubicBezTo>
                      <a:pt x="106" y="1517"/>
                      <a:pt x="110" y="1516"/>
                      <a:pt x="115" y="1516"/>
                    </a:cubicBezTo>
                    <a:cubicBezTo>
                      <a:pt x="822" y="1516"/>
                      <a:pt x="1391" y="2085"/>
                      <a:pt x="1398" y="2792"/>
                    </a:cubicBezTo>
                    <a:cubicBezTo>
                      <a:pt x="1401" y="2841"/>
                      <a:pt x="1438" y="2865"/>
                      <a:pt x="1475" y="2865"/>
                    </a:cubicBezTo>
                    <a:cubicBezTo>
                      <a:pt x="1512" y="2865"/>
                      <a:pt x="1550" y="2841"/>
                      <a:pt x="1557" y="2792"/>
                    </a:cubicBezTo>
                    <a:cubicBezTo>
                      <a:pt x="1557" y="2085"/>
                      <a:pt x="2126" y="1516"/>
                      <a:pt x="2834" y="1516"/>
                    </a:cubicBezTo>
                    <a:cubicBezTo>
                      <a:pt x="2838" y="1516"/>
                      <a:pt x="2842" y="1517"/>
                      <a:pt x="2846" y="1517"/>
                    </a:cubicBezTo>
                    <a:cubicBezTo>
                      <a:pt x="2947" y="1517"/>
                      <a:pt x="2947" y="1356"/>
                      <a:pt x="2846" y="1356"/>
                    </a:cubicBezTo>
                    <a:cubicBezTo>
                      <a:pt x="2842" y="1356"/>
                      <a:pt x="2838" y="1356"/>
                      <a:pt x="2834" y="1356"/>
                    </a:cubicBezTo>
                    <a:cubicBezTo>
                      <a:pt x="2126" y="1349"/>
                      <a:pt x="1557" y="781"/>
                      <a:pt x="1557" y="73"/>
                    </a:cubicBezTo>
                    <a:cubicBezTo>
                      <a:pt x="1550" y="25"/>
                      <a:pt x="1512" y="0"/>
                      <a:pt x="1475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9038;p134">
                <a:extLst>
                  <a:ext uri="{FF2B5EF4-FFF2-40B4-BE49-F238E27FC236}">
                    <a16:creationId xmlns:a16="http://schemas.microsoft.com/office/drawing/2014/main" id="{F2462378-4FC6-9E96-E001-44EBAF49CEE7}"/>
                  </a:ext>
                </a:extLst>
              </p:cNvPr>
              <p:cNvSpPr/>
              <p:nvPr/>
            </p:nvSpPr>
            <p:spPr>
              <a:xfrm>
                <a:off x="2116939" y="3285425"/>
                <a:ext cx="44663" cy="74798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2847" extrusionOk="0">
                    <a:moveTo>
                      <a:pt x="1437" y="1"/>
                    </a:moveTo>
                    <a:cubicBezTo>
                      <a:pt x="1395" y="1"/>
                      <a:pt x="1353" y="30"/>
                      <a:pt x="1360" y="89"/>
                    </a:cubicBezTo>
                    <a:cubicBezTo>
                      <a:pt x="1353" y="589"/>
                      <a:pt x="1062" y="1039"/>
                      <a:pt x="611" y="1247"/>
                    </a:cubicBezTo>
                    <a:lnTo>
                      <a:pt x="604" y="1247"/>
                    </a:lnTo>
                    <a:cubicBezTo>
                      <a:pt x="548" y="1275"/>
                      <a:pt x="500" y="1289"/>
                      <a:pt x="444" y="1310"/>
                    </a:cubicBezTo>
                    <a:lnTo>
                      <a:pt x="430" y="1310"/>
                    </a:lnTo>
                    <a:lnTo>
                      <a:pt x="361" y="1324"/>
                    </a:lnTo>
                    <a:lnTo>
                      <a:pt x="347" y="1324"/>
                    </a:lnTo>
                    <a:cubicBezTo>
                      <a:pt x="319" y="1331"/>
                      <a:pt x="292" y="1338"/>
                      <a:pt x="271" y="1345"/>
                    </a:cubicBezTo>
                    <a:lnTo>
                      <a:pt x="257" y="1345"/>
                    </a:lnTo>
                    <a:lnTo>
                      <a:pt x="188" y="1352"/>
                    </a:lnTo>
                    <a:lnTo>
                      <a:pt x="84" y="1352"/>
                    </a:lnTo>
                    <a:cubicBezTo>
                      <a:pt x="35" y="1352"/>
                      <a:pt x="0" y="1386"/>
                      <a:pt x="0" y="1428"/>
                    </a:cubicBezTo>
                    <a:cubicBezTo>
                      <a:pt x="0" y="1476"/>
                      <a:pt x="35" y="1511"/>
                      <a:pt x="84" y="1511"/>
                    </a:cubicBezTo>
                    <a:lnTo>
                      <a:pt x="188" y="1511"/>
                    </a:lnTo>
                    <a:lnTo>
                      <a:pt x="257" y="1518"/>
                    </a:lnTo>
                    <a:lnTo>
                      <a:pt x="271" y="1518"/>
                    </a:lnTo>
                    <a:cubicBezTo>
                      <a:pt x="292" y="1525"/>
                      <a:pt x="319" y="1525"/>
                      <a:pt x="347" y="1532"/>
                    </a:cubicBezTo>
                    <a:lnTo>
                      <a:pt x="361" y="1532"/>
                    </a:lnTo>
                    <a:lnTo>
                      <a:pt x="430" y="1553"/>
                    </a:lnTo>
                    <a:lnTo>
                      <a:pt x="444" y="1553"/>
                    </a:lnTo>
                    <a:cubicBezTo>
                      <a:pt x="500" y="1567"/>
                      <a:pt x="548" y="1587"/>
                      <a:pt x="604" y="1608"/>
                    </a:cubicBezTo>
                    <a:lnTo>
                      <a:pt x="611" y="1608"/>
                    </a:lnTo>
                    <a:cubicBezTo>
                      <a:pt x="1062" y="1816"/>
                      <a:pt x="1353" y="2274"/>
                      <a:pt x="1360" y="2773"/>
                    </a:cubicBezTo>
                    <a:cubicBezTo>
                      <a:pt x="1363" y="2822"/>
                      <a:pt x="1400" y="2846"/>
                      <a:pt x="1437" y="2846"/>
                    </a:cubicBezTo>
                    <a:cubicBezTo>
                      <a:pt x="1474" y="2846"/>
                      <a:pt x="1512" y="2822"/>
                      <a:pt x="1519" y="2773"/>
                    </a:cubicBezTo>
                    <a:cubicBezTo>
                      <a:pt x="1519" y="2538"/>
                      <a:pt x="1582" y="2309"/>
                      <a:pt x="1700" y="2108"/>
                    </a:cubicBezTo>
                    <a:cubicBezTo>
                      <a:pt x="1637" y="1851"/>
                      <a:pt x="1499" y="1615"/>
                      <a:pt x="1290" y="1442"/>
                    </a:cubicBezTo>
                    <a:cubicBezTo>
                      <a:pt x="1499" y="1261"/>
                      <a:pt x="1644" y="1019"/>
                      <a:pt x="1700" y="748"/>
                    </a:cubicBezTo>
                    <a:cubicBezTo>
                      <a:pt x="1582" y="547"/>
                      <a:pt x="1519" y="318"/>
                      <a:pt x="1519" y="89"/>
                    </a:cubicBezTo>
                    <a:cubicBezTo>
                      <a:pt x="1523" y="30"/>
                      <a:pt x="1480" y="1"/>
                      <a:pt x="1437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9039;p134">
                <a:extLst>
                  <a:ext uri="{FF2B5EF4-FFF2-40B4-BE49-F238E27FC236}">
                    <a16:creationId xmlns:a16="http://schemas.microsoft.com/office/drawing/2014/main" id="{6560B8B7-3FCE-14BB-CCC6-5C3B7B8EB86B}"/>
                  </a:ext>
                </a:extLst>
              </p:cNvPr>
              <p:cNvSpPr/>
              <p:nvPr/>
            </p:nvSpPr>
            <p:spPr>
              <a:xfrm>
                <a:off x="2200407" y="3381609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1" y="0"/>
                    </a:moveTo>
                    <a:cubicBezTo>
                      <a:pt x="236" y="0"/>
                      <a:pt x="0" y="243"/>
                      <a:pt x="0" y="541"/>
                    </a:cubicBezTo>
                    <a:cubicBezTo>
                      <a:pt x="0" y="846"/>
                      <a:pt x="236" y="1082"/>
                      <a:pt x="541" y="1082"/>
                    </a:cubicBezTo>
                    <a:cubicBezTo>
                      <a:pt x="839" y="1082"/>
                      <a:pt x="1082" y="846"/>
                      <a:pt x="1082" y="541"/>
                    </a:cubicBezTo>
                    <a:cubicBezTo>
                      <a:pt x="1082" y="243"/>
                      <a:pt x="839" y="0"/>
                      <a:pt x="541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9040;p134">
                <a:extLst>
                  <a:ext uri="{FF2B5EF4-FFF2-40B4-BE49-F238E27FC236}">
                    <a16:creationId xmlns:a16="http://schemas.microsoft.com/office/drawing/2014/main" id="{DEBE3475-D799-5BCD-4869-1A301B9A0EF6}"/>
                  </a:ext>
                </a:extLst>
              </p:cNvPr>
              <p:cNvSpPr/>
              <p:nvPr/>
            </p:nvSpPr>
            <p:spPr>
              <a:xfrm>
                <a:off x="1942174" y="3547073"/>
                <a:ext cx="28453" cy="28453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1083" extrusionOk="0">
                    <a:moveTo>
                      <a:pt x="542" y="0"/>
                    </a:moveTo>
                    <a:cubicBezTo>
                      <a:pt x="243" y="0"/>
                      <a:pt x="1" y="243"/>
                      <a:pt x="1" y="541"/>
                    </a:cubicBezTo>
                    <a:cubicBezTo>
                      <a:pt x="1" y="840"/>
                      <a:pt x="243" y="1082"/>
                      <a:pt x="542" y="1082"/>
                    </a:cubicBezTo>
                    <a:cubicBezTo>
                      <a:pt x="840" y="1082"/>
                      <a:pt x="1083" y="840"/>
                      <a:pt x="1083" y="541"/>
                    </a:cubicBezTo>
                    <a:cubicBezTo>
                      <a:pt x="1083" y="243"/>
                      <a:pt x="840" y="0"/>
                      <a:pt x="542" y="0"/>
                    </a:cubicBezTo>
                    <a:close/>
                  </a:path>
                </a:pathLst>
              </a:custGeom>
              <a:solidFill>
                <a:srgbClr val="B3AAD3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9041;p134">
                <a:extLst>
                  <a:ext uri="{FF2B5EF4-FFF2-40B4-BE49-F238E27FC236}">
                    <a16:creationId xmlns:a16="http://schemas.microsoft.com/office/drawing/2014/main" id="{6BCEE6A4-23BD-5125-40CE-836827890022}"/>
                  </a:ext>
                </a:extLst>
              </p:cNvPr>
              <p:cNvSpPr/>
              <p:nvPr/>
            </p:nvSpPr>
            <p:spPr>
              <a:xfrm>
                <a:off x="1903737" y="3215540"/>
                <a:ext cx="411874" cy="370731"/>
              </a:xfrm>
              <a:custGeom>
                <a:avLst/>
                <a:gdLst/>
                <a:ahLst/>
                <a:cxnLst/>
                <a:rect l="l" t="t" r="r" b="b"/>
                <a:pathLst>
                  <a:path w="15677" h="14111" extrusionOk="0">
                    <a:moveTo>
                      <a:pt x="5942" y="0"/>
                    </a:moveTo>
                    <a:cubicBezTo>
                      <a:pt x="5889" y="0"/>
                      <a:pt x="5834" y="12"/>
                      <a:pt x="5778" y="37"/>
                    </a:cubicBezTo>
                    <a:cubicBezTo>
                      <a:pt x="1103" y="2173"/>
                      <a:pt x="0" y="8319"/>
                      <a:pt x="3635" y="11953"/>
                    </a:cubicBezTo>
                    <a:cubicBezTo>
                      <a:pt x="5027" y="13346"/>
                      <a:pt x="6905" y="14110"/>
                      <a:pt x="8838" y="14110"/>
                    </a:cubicBezTo>
                    <a:cubicBezTo>
                      <a:pt x="9274" y="14110"/>
                      <a:pt x="9712" y="14072"/>
                      <a:pt x="10148" y="13993"/>
                    </a:cubicBezTo>
                    <a:cubicBezTo>
                      <a:pt x="12527" y="13563"/>
                      <a:pt x="14538" y="12002"/>
                      <a:pt x="15544" y="9803"/>
                    </a:cubicBezTo>
                    <a:cubicBezTo>
                      <a:pt x="15677" y="9521"/>
                      <a:pt x="15447" y="9248"/>
                      <a:pt x="15189" y="9248"/>
                    </a:cubicBezTo>
                    <a:cubicBezTo>
                      <a:pt x="15110" y="9248"/>
                      <a:pt x="15029" y="9273"/>
                      <a:pt x="14954" y="9332"/>
                    </a:cubicBezTo>
                    <a:cubicBezTo>
                      <a:pt x="13881" y="10151"/>
                      <a:pt x="12568" y="10601"/>
                      <a:pt x="11219" y="10601"/>
                    </a:cubicBezTo>
                    <a:cubicBezTo>
                      <a:pt x="11209" y="10601"/>
                      <a:pt x="11198" y="10601"/>
                      <a:pt x="11188" y="10601"/>
                    </a:cubicBezTo>
                    <a:cubicBezTo>
                      <a:pt x="10814" y="10601"/>
                      <a:pt x="10439" y="10573"/>
                      <a:pt x="10071" y="10504"/>
                    </a:cubicBezTo>
                    <a:lnTo>
                      <a:pt x="9239" y="10289"/>
                    </a:lnTo>
                    <a:cubicBezTo>
                      <a:pt x="6700" y="9449"/>
                      <a:pt x="4980" y="7077"/>
                      <a:pt x="4980" y="4393"/>
                    </a:cubicBezTo>
                    <a:cubicBezTo>
                      <a:pt x="4973" y="3034"/>
                      <a:pt x="5417" y="1709"/>
                      <a:pt x="6250" y="634"/>
                    </a:cubicBezTo>
                    <a:cubicBezTo>
                      <a:pt x="6461" y="357"/>
                      <a:pt x="6239" y="0"/>
                      <a:pt x="5942" y="0"/>
                    </a:cubicBezTo>
                    <a:close/>
                  </a:path>
                </a:pathLst>
              </a:custGeom>
              <a:solidFill>
                <a:srgbClr val="FFB757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9042;p134">
                <a:extLst>
                  <a:ext uri="{FF2B5EF4-FFF2-40B4-BE49-F238E27FC236}">
                    <a16:creationId xmlns:a16="http://schemas.microsoft.com/office/drawing/2014/main" id="{49F67514-733D-7B04-AA64-52009D993E83}"/>
                  </a:ext>
                </a:extLst>
              </p:cNvPr>
              <p:cNvSpPr/>
              <p:nvPr/>
            </p:nvSpPr>
            <p:spPr>
              <a:xfrm>
                <a:off x="1920867" y="3246752"/>
                <a:ext cx="360275" cy="338889"/>
              </a:xfrm>
              <a:custGeom>
                <a:avLst/>
                <a:gdLst/>
                <a:ahLst/>
                <a:cxnLst/>
                <a:rect l="l" t="t" r="r" b="b"/>
                <a:pathLst>
                  <a:path w="13713" h="12899" extrusionOk="0">
                    <a:moveTo>
                      <a:pt x="3336" y="0"/>
                    </a:moveTo>
                    <a:lnTo>
                      <a:pt x="3336" y="0"/>
                    </a:lnTo>
                    <a:cubicBezTo>
                      <a:pt x="153" y="2810"/>
                      <a:pt x="0" y="7720"/>
                      <a:pt x="2990" y="10724"/>
                    </a:cubicBezTo>
                    <a:cubicBezTo>
                      <a:pt x="4433" y="12177"/>
                      <a:pt x="6325" y="12898"/>
                      <a:pt x="8213" y="12898"/>
                    </a:cubicBezTo>
                    <a:cubicBezTo>
                      <a:pt x="10235" y="12898"/>
                      <a:pt x="12253" y="12072"/>
                      <a:pt x="13713" y="10432"/>
                    </a:cubicBezTo>
                    <a:lnTo>
                      <a:pt x="13713" y="10432"/>
                    </a:lnTo>
                    <a:cubicBezTo>
                      <a:pt x="13456" y="10661"/>
                      <a:pt x="13179" y="10869"/>
                      <a:pt x="12894" y="11057"/>
                    </a:cubicBezTo>
                    <a:cubicBezTo>
                      <a:pt x="11657" y="11868"/>
                      <a:pt x="10251" y="12264"/>
                      <a:pt x="8854" y="12264"/>
                    </a:cubicBezTo>
                    <a:cubicBezTo>
                      <a:pt x="6951" y="12264"/>
                      <a:pt x="5065" y="11530"/>
                      <a:pt x="3642" y="10106"/>
                    </a:cubicBezTo>
                    <a:cubicBezTo>
                      <a:pt x="1172" y="7637"/>
                      <a:pt x="770" y="3767"/>
                      <a:pt x="2691" y="847"/>
                    </a:cubicBezTo>
                    <a:cubicBezTo>
                      <a:pt x="2885" y="555"/>
                      <a:pt x="3100" y="271"/>
                      <a:pt x="3336" y="0"/>
                    </a:cubicBezTo>
                    <a:close/>
                  </a:path>
                </a:pathLst>
              </a:custGeom>
              <a:solidFill>
                <a:srgbClr val="F79828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9043;p134">
                <a:extLst>
                  <a:ext uri="{FF2B5EF4-FFF2-40B4-BE49-F238E27FC236}">
                    <a16:creationId xmlns:a16="http://schemas.microsoft.com/office/drawing/2014/main" id="{9476FCC1-33E7-1CCF-0D80-C86EF7CB56E0}"/>
                  </a:ext>
                </a:extLst>
              </p:cNvPr>
              <p:cNvSpPr/>
              <p:nvPr/>
            </p:nvSpPr>
            <p:spPr>
              <a:xfrm>
                <a:off x="2146285" y="3395822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19" y="0"/>
                    </a:moveTo>
                    <a:cubicBezTo>
                      <a:pt x="139" y="0"/>
                      <a:pt x="0" y="146"/>
                      <a:pt x="0" y="326"/>
                    </a:cubicBezTo>
                    <a:cubicBezTo>
                      <a:pt x="0" y="507"/>
                      <a:pt x="139" y="645"/>
                      <a:pt x="319" y="645"/>
                    </a:cubicBezTo>
                    <a:cubicBezTo>
                      <a:pt x="499" y="645"/>
                      <a:pt x="645" y="507"/>
                      <a:pt x="645" y="326"/>
                    </a:cubicBezTo>
                    <a:cubicBezTo>
                      <a:pt x="645" y="146"/>
                      <a:pt x="499" y="0"/>
                      <a:pt x="319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9044;p134">
                <a:extLst>
                  <a:ext uri="{FF2B5EF4-FFF2-40B4-BE49-F238E27FC236}">
                    <a16:creationId xmlns:a16="http://schemas.microsoft.com/office/drawing/2014/main" id="{4E2DF620-0C40-CA25-EA54-311E25156965}"/>
                  </a:ext>
                </a:extLst>
              </p:cNvPr>
              <p:cNvSpPr/>
              <p:nvPr/>
            </p:nvSpPr>
            <p:spPr>
              <a:xfrm>
                <a:off x="1925228" y="3497497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0" y="1"/>
                    </a:moveTo>
                    <a:cubicBezTo>
                      <a:pt x="139" y="1"/>
                      <a:pt x="0" y="146"/>
                      <a:pt x="0" y="320"/>
                    </a:cubicBezTo>
                    <a:cubicBezTo>
                      <a:pt x="0" y="500"/>
                      <a:pt x="139" y="646"/>
                      <a:pt x="320" y="646"/>
                    </a:cubicBezTo>
                    <a:cubicBezTo>
                      <a:pt x="500" y="646"/>
                      <a:pt x="646" y="500"/>
                      <a:pt x="646" y="320"/>
                    </a:cubicBezTo>
                    <a:cubicBezTo>
                      <a:pt x="646" y="146"/>
                      <a:pt x="500" y="1"/>
                      <a:pt x="320" y="1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9045;p134">
                <a:extLst>
                  <a:ext uri="{FF2B5EF4-FFF2-40B4-BE49-F238E27FC236}">
                    <a16:creationId xmlns:a16="http://schemas.microsoft.com/office/drawing/2014/main" id="{744D5FB2-9E54-87FF-5D53-86C4D7E677A4}"/>
                  </a:ext>
                </a:extLst>
              </p:cNvPr>
              <p:cNvSpPr/>
              <p:nvPr/>
            </p:nvSpPr>
            <p:spPr>
              <a:xfrm>
                <a:off x="2200407" y="3265169"/>
                <a:ext cx="16972" cy="16972"/>
              </a:xfrm>
              <a:custGeom>
                <a:avLst/>
                <a:gdLst/>
                <a:ahLst/>
                <a:cxnLst/>
                <a:rect l="l" t="t" r="r" b="b"/>
                <a:pathLst>
                  <a:path w="646" h="646" extrusionOk="0">
                    <a:moveTo>
                      <a:pt x="326" y="0"/>
                    </a:moveTo>
                    <a:cubicBezTo>
                      <a:pt x="146" y="0"/>
                      <a:pt x="0" y="139"/>
                      <a:pt x="0" y="319"/>
                    </a:cubicBezTo>
                    <a:cubicBezTo>
                      <a:pt x="0" y="499"/>
                      <a:pt x="146" y="645"/>
                      <a:pt x="326" y="645"/>
                    </a:cubicBezTo>
                    <a:cubicBezTo>
                      <a:pt x="506" y="645"/>
                      <a:pt x="645" y="499"/>
                      <a:pt x="645" y="319"/>
                    </a:cubicBezTo>
                    <a:cubicBezTo>
                      <a:pt x="645" y="139"/>
                      <a:pt x="506" y="0"/>
                      <a:pt x="326" y="0"/>
                    </a:cubicBezTo>
                    <a:close/>
                  </a:path>
                </a:pathLst>
              </a:custGeom>
              <a:solidFill>
                <a:srgbClr val="C2B9DB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42" name="Google Shape;9046;p134">
              <a:extLst>
                <a:ext uri="{FF2B5EF4-FFF2-40B4-BE49-F238E27FC236}">
                  <a16:creationId xmlns:a16="http://schemas.microsoft.com/office/drawing/2014/main" id="{348C1878-9162-44BA-FAA7-1530F154C3CB}"/>
                </a:ext>
              </a:extLst>
            </p:cNvPr>
            <p:cNvGrpSpPr/>
            <p:nvPr/>
          </p:nvGrpSpPr>
          <p:grpSpPr>
            <a:xfrm>
              <a:off x="2093784" y="3614296"/>
              <a:ext cx="300114" cy="229396"/>
              <a:chOff x="2468465" y="3248854"/>
              <a:chExt cx="397818" cy="304078"/>
            </a:xfrm>
          </p:grpSpPr>
          <p:sp>
            <p:nvSpPr>
              <p:cNvPr id="43" name="Google Shape;9047;p134">
                <a:extLst>
                  <a:ext uri="{FF2B5EF4-FFF2-40B4-BE49-F238E27FC236}">
                    <a16:creationId xmlns:a16="http://schemas.microsoft.com/office/drawing/2014/main" id="{6E2D10EC-FB71-4639-77C6-B49B972CD7CD}"/>
                  </a:ext>
                </a:extLst>
              </p:cNvPr>
              <p:cNvSpPr/>
              <p:nvPr/>
            </p:nvSpPr>
            <p:spPr>
              <a:xfrm>
                <a:off x="2488511" y="3248854"/>
                <a:ext cx="182988" cy="99967"/>
              </a:xfrm>
              <a:custGeom>
                <a:avLst/>
                <a:gdLst/>
                <a:ahLst/>
                <a:cxnLst/>
                <a:rect l="l" t="t" r="r" b="b"/>
                <a:pathLst>
                  <a:path w="6965" h="3805" extrusionOk="0">
                    <a:moveTo>
                      <a:pt x="4042" y="0"/>
                    </a:moveTo>
                    <a:cubicBezTo>
                      <a:pt x="3341" y="0"/>
                      <a:pt x="2720" y="492"/>
                      <a:pt x="2560" y="1190"/>
                    </a:cubicBezTo>
                    <a:cubicBezTo>
                      <a:pt x="2465" y="1159"/>
                      <a:pt x="2368" y="1144"/>
                      <a:pt x="2272" y="1144"/>
                    </a:cubicBezTo>
                    <a:cubicBezTo>
                      <a:pt x="1976" y="1144"/>
                      <a:pt x="1692" y="1285"/>
                      <a:pt x="1519" y="1537"/>
                    </a:cubicBezTo>
                    <a:cubicBezTo>
                      <a:pt x="1421" y="1511"/>
                      <a:pt x="1324" y="1499"/>
                      <a:pt x="1228" y="1499"/>
                    </a:cubicBezTo>
                    <a:cubicBezTo>
                      <a:pt x="663" y="1499"/>
                      <a:pt x="162" y="1915"/>
                      <a:pt x="90" y="2508"/>
                    </a:cubicBezTo>
                    <a:cubicBezTo>
                      <a:pt x="0" y="3194"/>
                      <a:pt x="534" y="3798"/>
                      <a:pt x="1228" y="3798"/>
                    </a:cubicBezTo>
                    <a:lnTo>
                      <a:pt x="3066" y="3798"/>
                    </a:lnTo>
                    <a:lnTo>
                      <a:pt x="3898" y="3805"/>
                    </a:lnTo>
                    <a:lnTo>
                      <a:pt x="5001" y="3805"/>
                    </a:lnTo>
                    <a:cubicBezTo>
                      <a:pt x="5417" y="3035"/>
                      <a:pt x="6125" y="2473"/>
                      <a:pt x="6964" y="2237"/>
                    </a:cubicBezTo>
                    <a:cubicBezTo>
                      <a:pt x="6782" y="1800"/>
                      <a:pt x="6366" y="1531"/>
                      <a:pt x="5920" y="1531"/>
                    </a:cubicBezTo>
                    <a:cubicBezTo>
                      <a:pt x="5806" y="1531"/>
                      <a:pt x="5691" y="1549"/>
                      <a:pt x="5577" y="1585"/>
                    </a:cubicBezTo>
                    <a:lnTo>
                      <a:pt x="5577" y="1530"/>
                    </a:lnTo>
                    <a:cubicBezTo>
                      <a:pt x="5577" y="753"/>
                      <a:pt x="4994" y="94"/>
                      <a:pt x="4217" y="11"/>
                    </a:cubicBezTo>
                    <a:cubicBezTo>
                      <a:pt x="4159" y="4"/>
                      <a:pt x="4100" y="0"/>
                      <a:pt x="4042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9048;p134">
                <a:extLst>
                  <a:ext uri="{FF2B5EF4-FFF2-40B4-BE49-F238E27FC236}">
                    <a16:creationId xmlns:a16="http://schemas.microsoft.com/office/drawing/2014/main" id="{38768E18-D119-723E-6844-0732285A2A45}"/>
                  </a:ext>
                </a:extLst>
              </p:cNvPr>
              <p:cNvSpPr/>
              <p:nvPr/>
            </p:nvSpPr>
            <p:spPr>
              <a:xfrm>
                <a:off x="2468465" y="3303448"/>
                <a:ext cx="397818" cy="211389"/>
              </a:xfrm>
              <a:custGeom>
                <a:avLst/>
                <a:gdLst/>
                <a:ahLst/>
                <a:cxnLst/>
                <a:rect l="l" t="t" r="r" b="b"/>
                <a:pathLst>
                  <a:path w="15142" h="8046" extrusionOk="0">
                    <a:moveTo>
                      <a:pt x="8591" y="0"/>
                    </a:moveTo>
                    <a:cubicBezTo>
                      <a:pt x="7169" y="0"/>
                      <a:pt x="5780" y="932"/>
                      <a:pt x="5417" y="2524"/>
                    </a:cubicBezTo>
                    <a:cubicBezTo>
                      <a:pt x="5213" y="2455"/>
                      <a:pt x="5004" y="2422"/>
                      <a:pt x="4797" y="2422"/>
                    </a:cubicBezTo>
                    <a:cubicBezTo>
                      <a:pt x="4175" y="2422"/>
                      <a:pt x="3576" y="2724"/>
                      <a:pt x="3212" y="3260"/>
                    </a:cubicBezTo>
                    <a:cubicBezTo>
                      <a:pt x="3003" y="3205"/>
                      <a:pt x="2795" y="3179"/>
                      <a:pt x="2590" y="3179"/>
                    </a:cubicBezTo>
                    <a:cubicBezTo>
                      <a:pt x="1399" y="3179"/>
                      <a:pt x="340" y="4063"/>
                      <a:pt x="181" y="5306"/>
                    </a:cubicBezTo>
                    <a:cubicBezTo>
                      <a:pt x="0" y="6755"/>
                      <a:pt x="1131" y="8046"/>
                      <a:pt x="2594" y="8046"/>
                    </a:cubicBezTo>
                    <a:lnTo>
                      <a:pt x="5279" y="8046"/>
                    </a:lnTo>
                    <a:cubicBezTo>
                      <a:pt x="5285" y="7191"/>
                      <a:pt x="5987" y="6548"/>
                      <a:pt x="6786" y="6548"/>
                    </a:cubicBezTo>
                    <a:cubicBezTo>
                      <a:pt x="6934" y="6548"/>
                      <a:pt x="7084" y="6570"/>
                      <a:pt x="7235" y="6617"/>
                    </a:cubicBezTo>
                    <a:lnTo>
                      <a:pt x="7235" y="6547"/>
                    </a:lnTo>
                    <a:cubicBezTo>
                      <a:pt x="7235" y="5521"/>
                      <a:pt x="8012" y="4654"/>
                      <a:pt x="9031" y="4543"/>
                    </a:cubicBezTo>
                    <a:cubicBezTo>
                      <a:pt x="9109" y="4534"/>
                      <a:pt x="9187" y="4529"/>
                      <a:pt x="9264" y="4529"/>
                    </a:cubicBezTo>
                    <a:cubicBezTo>
                      <a:pt x="10197" y="4529"/>
                      <a:pt x="11019" y="5174"/>
                      <a:pt x="11237" y="6103"/>
                    </a:cubicBezTo>
                    <a:cubicBezTo>
                      <a:pt x="11365" y="6060"/>
                      <a:pt x="11496" y="6039"/>
                      <a:pt x="11625" y="6039"/>
                    </a:cubicBezTo>
                    <a:cubicBezTo>
                      <a:pt x="12015" y="6039"/>
                      <a:pt x="12390" y="6228"/>
                      <a:pt x="12624" y="6561"/>
                    </a:cubicBezTo>
                    <a:cubicBezTo>
                      <a:pt x="12749" y="6529"/>
                      <a:pt x="12875" y="6514"/>
                      <a:pt x="12999" y="6514"/>
                    </a:cubicBezTo>
                    <a:cubicBezTo>
                      <a:pt x="13526" y="6514"/>
                      <a:pt x="14029" y="6789"/>
                      <a:pt x="14310" y="7255"/>
                    </a:cubicBezTo>
                    <a:cubicBezTo>
                      <a:pt x="15045" y="6450"/>
                      <a:pt x="15142" y="5257"/>
                      <a:pt x="14559" y="4335"/>
                    </a:cubicBezTo>
                    <a:cubicBezTo>
                      <a:pt x="14107" y="3632"/>
                      <a:pt x="13336" y="3228"/>
                      <a:pt x="12536" y="3228"/>
                    </a:cubicBezTo>
                    <a:cubicBezTo>
                      <a:pt x="12292" y="3228"/>
                      <a:pt x="12046" y="3265"/>
                      <a:pt x="11806" y="3343"/>
                    </a:cubicBezTo>
                    <a:lnTo>
                      <a:pt x="11806" y="3232"/>
                    </a:lnTo>
                    <a:cubicBezTo>
                      <a:pt x="11806" y="2712"/>
                      <a:pt x="11681" y="2191"/>
                      <a:pt x="11431" y="1727"/>
                    </a:cubicBezTo>
                    <a:lnTo>
                      <a:pt x="10939" y="1026"/>
                    </a:lnTo>
                    <a:cubicBezTo>
                      <a:pt x="10280" y="324"/>
                      <a:pt x="9430" y="0"/>
                      <a:pt x="8591" y="0"/>
                    </a:cubicBezTo>
                    <a:close/>
                  </a:path>
                </a:pathLst>
              </a:custGeom>
              <a:solidFill>
                <a:srgbClr val="98DAED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9049;p134">
                <a:extLst>
                  <a:ext uri="{FF2B5EF4-FFF2-40B4-BE49-F238E27FC236}">
                    <a16:creationId xmlns:a16="http://schemas.microsoft.com/office/drawing/2014/main" id="{1336EB9B-11F5-AFBE-1C8C-A7E563093084}"/>
                  </a:ext>
                </a:extLst>
              </p:cNvPr>
              <p:cNvSpPr/>
              <p:nvPr/>
            </p:nvSpPr>
            <p:spPr>
              <a:xfrm>
                <a:off x="2473930" y="3387073"/>
                <a:ext cx="138141" cy="127763"/>
              </a:xfrm>
              <a:custGeom>
                <a:avLst/>
                <a:gdLst/>
                <a:ahLst/>
                <a:cxnLst/>
                <a:rect l="l" t="t" r="r" b="b"/>
                <a:pathLst>
                  <a:path w="5258" h="4863" extrusionOk="0">
                    <a:moveTo>
                      <a:pt x="2386" y="0"/>
                    </a:moveTo>
                    <a:cubicBezTo>
                      <a:pt x="1062" y="21"/>
                      <a:pt x="0" y="1103"/>
                      <a:pt x="0" y="2428"/>
                    </a:cubicBezTo>
                    <a:cubicBezTo>
                      <a:pt x="0" y="3753"/>
                      <a:pt x="1062" y="4835"/>
                      <a:pt x="2386" y="4863"/>
                    </a:cubicBezTo>
                    <a:lnTo>
                      <a:pt x="5071" y="4863"/>
                    </a:lnTo>
                    <a:cubicBezTo>
                      <a:pt x="5071" y="4613"/>
                      <a:pt x="5133" y="4370"/>
                      <a:pt x="5258" y="4148"/>
                    </a:cubicBezTo>
                    <a:cubicBezTo>
                      <a:pt x="3905" y="3115"/>
                      <a:pt x="2948" y="1651"/>
                      <a:pt x="2539" y="0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9050;p134">
                <a:extLst>
                  <a:ext uri="{FF2B5EF4-FFF2-40B4-BE49-F238E27FC236}">
                    <a16:creationId xmlns:a16="http://schemas.microsoft.com/office/drawing/2014/main" id="{70B3428A-59F2-7B05-3E39-BDD792C9B323}"/>
                  </a:ext>
                </a:extLst>
              </p:cNvPr>
              <p:cNvSpPr/>
              <p:nvPr/>
            </p:nvSpPr>
            <p:spPr>
              <a:xfrm>
                <a:off x="2488327" y="3279382"/>
                <a:ext cx="55409" cy="69438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2643" extrusionOk="0">
                    <a:moveTo>
                      <a:pt x="2109" y="0"/>
                    </a:moveTo>
                    <a:lnTo>
                      <a:pt x="2109" y="0"/>
                    </a:lnTo>
                    <a:cubicBezTo>
                      <a:pt x="1866" y="42"/>
                      <a:pt x="1658" y="180"/>
                      <a:pt x="1519" y="382"/>
                    </a:cubicBezTo>
                    <a:cubicBezTo>
                      <a:pt x="1421" y="356"/>
                      <a:pt x="1324" y="344"/>
                      <a:pt x="1228" y="344"/>
                    </a:cubicBezTo>
                    <a:cubicBezTo>
                      <a:pt x="665" y="344"/>
                      <a:pt x="168" y="759"/>
                      <a:pt x="90" y="1346"/>
                    </a:cubicBezTo>
                    <a:cubicBezTo>
                      <a:pt x="0" y="2032"/>
                      <a:pt x="534" y="2643"/>
                      <a:pt x="1228" y="2643"/>
                    </a:cubicBezTo>
                    <a:lnTo>
                      <a:pt x="1769" y="2643"/>
                    </a:lnTo>
                    <a:cubicBezTo>
                      <a:pt x="1762" y="2518"/>
                      <a:pt x="1762" y="2393"/>
                      <a:pt x="1762" y="2268"/>
                    </a:cubicBezTo>
                    <a:cubicBezTo>
                      <a:pt x="1755" y="1498"/>
                      <a:pt x="1873" y="735"/>
                      <a:pt x="2109" y="0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9051;p134">
                <a:extLst>
                  <a:ext uri="{FF2B5EF4-FFF2-40B4-BE49-F238E27FC236}">
                    <a16:creationId xmlns:a16="http://schemas.microsoft.com/office/drawing/2014/main" id="{CF4613F1-AEE9-D29F-8DAF-6B01AC27240F}"/>
                  </a:ext>
                </a:extLst>
              </p:cNvPr>
              <p:cNvSpPr/>
              <p:nvPr/>
            </p:nvSpPr>
            <p:spPr>
              <a:xfrm>
                <a:off x="2603663" y="3420807"/>
                <a:ext cx="246226" cy="132124"/>
              </a:xfrm>
              <a:custGeom>
                <a:avLst/>
                <a:gdLst/>
                <a:ahLst/>
                <a:cxnLst/>
                <a:rect l="l" t="t" r="r" b="b"/>
                <a:pathLst>
                  <a:path w="9372" h="5029" extrusionOk="0">
                    <a:moveTo>
                      <a:pt x="4117" y="0"/>
                    </a:moveTo>
                    <a:cubicBezTo>
                      <a:pt x="4040" y="0"/>
                      <a:pt x="3963" y="4"/>
                      <a:pt x="3885" y="13"/>
                    </a:cubicBezTo>
                    <a:cubicBezTo>
                      <a:pt x="2859" y="124"/>
                      <a:pt x="2089" y="991"/>
                      <a:pt x="2082" y="2018"/>
                    </a:cubicBezTo>
                    <a:lnTo>
                      <a:pt x="2082" y="2087"/>
                    </a:lnTo>
                    <a:cubicBezTo>
                      <a:pt x="1931" y="2040"/>
                      <a:pt x="1778" y="2017"/>
                      <a:pt x="1629" y="2017"/>
                    </a:cubicBezTo>
                    <a:cubicBezTo>
                      <a:pt x="910" y="2017"/>
                      <a:pt x="261" y="2541"/>
                      <a:pt x="147" y="3294"/>
                    </a:cubicBezTo>
                    <a:cubicBezTo>
                      <a:pt x="1" y="4210"/>
                      <a:pt x="708" y="5028"/>
                      <a:pt x="1631" y="5028"/>
                    </a:cubicBezTo>
                    <a:lnTo>
                      <a:pt x="7853" y="5028"/>
                    </a:lnTo>
                    <a:cubicBezTo>
                      <a:pt x="8692" y="5028"/>
                      <a:pt x="9372" y="4349"/>
                      <a:pt x="9372" y="3509"/>
                    </a:cubicBezTo>
                    <a:cubicBezTo>
                      <a:pt x="9372" y="2663"/>
                      <a:pt x="8692" y="1983"/>
                      <a:pt x="7853" y="1983"/>
                    </a:cubicBezTo>
                    <a:cubicBezTo>
                      <a:pt x="7728" y="1983"/>
                      <a:pt x="7596" y="1997"/>
                      <a:pt x="7471" y="2032"/>
                    </a:cubicBezTo>
                    <a:cubicBezTo>
                      <a:pt x="7240" y="1696"/>
                      <a:pt x="6859" y="1507"/>
                      <a:pt x="6464" y="1507"/>
                    </a:cubicBezTo>
                    <a:cubicBezTo>
                      <a:pt x="6337" y="1507"/>
                      <a:pt x="6209" y="1527"/>
                      <a:pt x="6084" y="1567"/>
                    </a:cubicBezTo>
                    <a:cubicBezTo>
                      <a:pt x="5873" y="644"/>
                      <a:pt x="5046" y="0"/>
                      <a:pt x="4117" y="0"/>
                    </a:cubicBezTo>
                    <a:close/>
                  </a:path>
                </a:pathLst>
              </a:custGeom>
              <a:solidFill>
                <a:srgbClr val="61D8C4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9052;p134">
                <a:extLst>
                  <a:ext uri="{FF2B5EF4-FFF2-40B4-BE49-F238E27FC236}">
                    <a16:creationId xmlns:a16="http://schemas.microsoft.com/office/drawing/2014/main" id="{A2C4E5BE-9ED1-6F20-DD3E-31D7F0B4CBAB}"/>
                  </a:ext>
                </a:extLst>
              </p:cNvPr>
              <p:cNvSpPr/>
              <p:nvPr/>
            </p:nvSpPr>
            <p:spPr>
              <a:xfrm>
                <a:off x="2603847" y="3422594"/>
                <a:ext cx="143264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5453" h="4961" extrusionOk="0">
                    <a:moveTo>
                      <a:pt x="3559" y="1"/>
                    </a:moveTo>
                    <a:lnTo>
                      <a:pt x="3559" y="1"/>
                    </a:lnTo>
                    <a:cubicBezTo>
                      <a:pt x="2685" y="244"/>
                      <a:pt x="2082" y="1041"/>
                      <a:pt x="2082" y="1950"/>
                    </a:cubicBezTo>
                    <a:lnTo>
                      <a:pt x="2082" y="2019"/>
                    </a:lnTo>
                    <a:cubicBezTo>
                      <a:pt x="1931" y="1972"/>
                      <a:pt x="1778" y="1949"/>
                      <a:pt x="1629" y="1949"/>
                    </a:cubicBezTo>
                    <a:cubicBezTo>
                      <a:pt x="907" y="1949"/>
                      <a:pt x="254" y="2473"/>
                      <a:pt x="140" y="3226"/>
                    </a:cubicBezTo>
                    <a:cubicBezTo>
                      <a:pt x="1" y="4142"/>
                      <a:pt x="708" y="4960"/>
                      <a:pt x="1631" y="4960"/>
                    </a:cubicBezTo>
                    <a:lnTo>
                      <a:pt x="5453" y="4960"/>
                    </a:lnTo>
                    <a:cubicBezTo>
                      <a:pt x="4107" y="4350"/>
                      <a:pt x="3233" y="3011"/>
                      <a:pt x="3240" y="1527"/>
                    </a:cubicBezTo>
                    <a:cubicBezTo>
                      <a:pt x="3233" y="1000"/>
                      <a:pt x="3344" y="479"/>
                      <a:pt x="3559" y="1"/>
                    </a:cubicBezTo>
                    <a:close/>
                  </a:path>
                </a:pathLst>
              </a:custGeom>
              <a:solidFill>
                <a:srgbClr val="51C0B1"/>
              </a:solidFill>
              <a:ln>
                <a:noFill/>
              </a:ln>
            </p:spPr>
            <p:txBody>
              <a:bodyPr spcFirstLastPara="1" wrap="square" lIns="137138" tIns="137138" rIns="137138" bIns="137138" anchor="ctr" anchorCtr="0">
                <a:noAutofit/>
              </a:bodyPr>
              <a:lstStyle/>
              <a:p>
                <a:pPr marL="0" marR="0" lvl="0" indent="0" algn="l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1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D0E47ED3-3C3B-12BC-E5AE-020ADE740A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4522" y="2203239"/>
            <a:ext cx="3589034" cy="3340370"/>
          </a:xfrm>
          <a:prstGeom prst="rect">
            <a:avLst/>
          </a:prstGeom>
        </p:spPr>
      </p:pic>
      <p:sp>
        <p:nvSpPr>
          <p:cNvPr id="75" name="Google Shape;5651;p37">
            <a:extLst>
              <a:ext uri="{FF2B5EF4-FFF2-40B4-BE49-F238E27FC236}">
                <a16:creationId xmlns:a16="http://schemas.microsoft.com/office/drawing/2014/main" id="{4CB0D566-4C1B-1EFD-F2E7-78F1D848B8FD}"/>
              </a:ext>
            </a:extLst>
          </p:cNvPr>
          <p:cNvSpPr txBox="1">
            <a:spLocks/>
          </p:cNvSpPr>
          <p:nvPr/>
        </p:nvSpPr>
        <p:spPr>
          <a:xfrm>
            <a:off x="4315768" y="4434356"/>
            <a:ext cx="3839760" cy="11663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Warm-up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sp>
        <p:nvSpPr>
          <p:cNvPr id="76" name="Google Shape;5646;p37">
            <a:extLst>
              <a:ext uri="{FF2B5EF4-FFF2-40B4-BE49-F238E27FC236}">
                <a16:creationId xmlns:a16="http://schemas.microsoft.com/office/drawing/2014/main" id="{0AAC3779-74CD-5DB3-EC71-49DDE128670E}"/>
              </a:ext>
            </a:extLst>
          </p:cNvPr>
          <p:cNvSpPr txBox="1">
            <a:spLocks/>
          </p:cNvSpPr>
          <p:nvPr/>
        </p:nvSpPr>
        <p:spPr>
          <a:xfrm>
            <a:off x="5359261" y="2407079"/>
            <a:ext cx="1453218" cy="819509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CA69C1A-44C4-788E-4FFA-7F2214AF24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63758" y="2109106"/>
            <a:ext cx="3633170" cy="3341732"/>
          </a:xfrm>
          <a:prstGeom prst="rect">
            <a:avLst/>
          </a:prstGeom>
        </p:spPr>
      </p:pic>
      <p:sp>
        <p:nvSpPr>
          <p:cNvPr id="78" name="Google Shape;5654;p37">
            <a:extLst>
              <a:ext uri="{FF2B5EF4-FFF2-40B4-BE49-F238E27FC236}">
                <a16:creationId xmlns:a16="http://schemas.microsoft.com/office/drawing/2014/main" id="{60515514-42CD-778A-BFFC-1FB3A14AC129}"/>
              </a:ext>
            </a:extLst>
          </p:cNvPr>
          <p:cNvSpPr txBox="1">
            <a:spLocks/>
          </p:cNvSpPr>
          <p:nvPr/>
        </p:nvSpPr>
        <p:spPr>
          <a:xfrm>
            <a:off x="9138714" y="4352890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Production</a:t>
            </a:r>
          </a:p>
        </p:txBody>
      </p:sp>
      <p:sp>
        <p:nvSpPr>
          <p:cNvPr id="80" name="Google Shape;5652;p37">
            <a:extLst>
              <a:ext uri="{FF2B5EF4-FFF2-40B4-BE49-F238E27FC236}">
                <a16:creationId xmlns:a16="http://schemas.microsoft.com/office/drawing/2014/main" id="{3BAC3CBF-C738-80BF-89C6-E3D918F16910}"/>
              </a:ext>
            </a:extLst>
          </p:cNvPr>
          <p:cNvSpPr txBox="1">
            <a:spLocks/>
          </p:cNvSpPr>
          <p:nvPr/>
        </p:nvSpPr>
        <p:spPr>
          <a:xfrm>
            <a:off x="10345272" y="2275963"/>
            <a:ext cx="1462800" cy="878525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957EB246-57B0-71A9-93E5-1C393416F5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3670" y="5364039"/>
            <a:ext cx="3606903" cy="3296051"/>
          </a:xfrm>
          <a:prstGeom prst="rect">
            <a:avLst/>
          </a:prstGeom>
        </p:spPr>
      </p:pic>
      <p:sp>
        <p:nvSpPr>
          <p:cNvPr id="84" name="Google Shape;5645;p37">
            <a:extLst>
              <a:ext uri="{FF2B5EF4-FFF2-40B4-BE49-F238E27FC236}">
                <a16:creationId xmlns:a16="http://schemas.microsoft.com/office/drawing/2014/main" id="{D0CB5A29-9790-A487-ADBD-E65CA54E9AAF}"/>
              </a:ext>
            </a:extLst>
          </p:cNvPr>
          <p:cNvSpPr txBox="1">
            <a:spLocks/>
          </p:cNvSpPr>
          <p:nvPr/>
        </p:nvSpPr>
        <p:spPr>
          <a:xfrm>
            <a:off x="6705600" y="7627156"/>
            <a:ext cx="4023600" cy="1021544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Review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Practice</a:t>
            </a:r>
          </a:p>
        </p:txBody>
      </p:sp>
      <p:sp>
        <p:nvSpPr>
          <p:cNvPr id="87" name="Google Shape;5655;p37">
            <a:extLst>
              <a:ext uri="{FF2B5EF4-FFF2-40B4-BE49-F238E27FC236}">
                <a16:creationId xmlns:a16="http://schemas.microsoft.com/office/drawing/2014/main" id="{DB3C213D-A808-0F2D-51C9-89292FCF07DF}"/>
              </a:ext>
            </a:extLst>
          </p:cNvPr>
          <p:cNvSpPr txBox="1">
            <a:spLocks/>
          </p:cNvSpPr>
          <p:nvPr/>
        </p:nvSpPr>
        <p:spPr>
          <a:xfrm>
            <a:off x="7902606" y="5243244"/>
            <a:ext cx="1504608" cy="1014893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6573F95-3CC9-AE1F-B18A-2BFB169A13C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46752" y="5420245"/>
            <a:ext cx="3504498" cy="3262251"/>
          </a:xfrm>
          <a:prstGeom prst="rect">
            <a:avLst/>
          </a:prstGeom>
        </p:spPr>
      </p:pic>
      <p:sp>
        <p:nvSpPr>
          <p:cNvPr id="89" name="Google Shape;5660;p37">
            <a:extLst>
              <a:ext uri="{FF2B5EF4-FFF2-40B4-BE49-F238E27FC236}">
                <a16:creationId xmlns:a16="http://schemas.microsoft.com/office/drawing/2014/main" id="{081C50DE-AD1C-9B87-BD03-2AB0B782F0C0}"/>
              </a:ext>
            </a:extLst>
          </p:cNvPr>
          <p:cNvSpPr txBox="1">
            <a:spLocks/>
          </p:cNvSpPr>
          <p:nvPr/>
        </p:nvSpPr>
        <p:spPr>
          <a:xfrm>
            <a:off x="11651170" y="7557337"/>
            <a:ext cx="40236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Wrap–up &amp; Assessment</a:t>
            </a:r>
          </a:p>
        </p:txBody>
      </p:sp>
      <p:sp>
        <p:nvSpPr>
          <p:cNvPr id="90" name="Google Shape;5658;p37">
            <a:extLst>
              <a:ext uri="{FF2B5EF4-FFF2-40B4-BE49-F238E27FC236}">
                <a16:creationId xmlns:a16="http://schemas.microsoft.com/office/drawing/2014/main" id="{A7C6C69C-0678-3614-72B8-1D5336B6F9ED}"/>
              </a:ext>
            </a:extLst>
          </p:cNvPr>
          <p:cNvSpPr txBox="1">
            <a:spLocks/>
          </p:cNvSpPr>
          <p:nvPr/>
        </p:nvSpPr>
        <p:spPr>
          <a:xfrm>
            <a:off x="12846132" y="5328768"/>
            <a:ext cx="1462800" cy="914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04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j-ea"/>
              <a:cs typeface="+mj-cs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8642F04-D1DE-2A92-54E5-4EF44F2E1E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8095">
            <a:off x="14161297" y="7697422"/>
            <a:ext cx="4523021" cy="252156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B57AEBC2-7373-E460-B846-8228A15038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02" y="3340304"/>
            <a:ext cx="3394349" cy="658104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94CAA0BB-42A2-70ED-0249-C7A10870C3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8178" y="214000"/>
            <a:ext cx="2144903" cy="1028441"/>
          </a:xfrm>
          <a:prstGeom prst="rect">
            <a:avLst/>
          </a:prstGeom>
        </p:spPr>
      </p:pic>
      <p:sp>
        <p:nvSpPr>
          <p:cNvPr id="11" name="Freeform 8">
            <a:extLst>
              <a:ext uri="{FF2B5EF4-FFF2-40B4-BE49-F238E27FC236}">
                <a16:creationId xmlns:a16="http://schemas.microsoft.com/office/drawing/2014/main" id="{30A50EBD-5E08-6A3A-F110-37688F2A9C34}"/>
              </a:ext>
            </a:extLst>
          </p:cNvPr>
          <p:cNvSpPr/>
          <p:nvPr/>
        </p:nvSpPr>
        <p:spPr>
          <a:xfrm>
            <a:off x="7043804" y="9194345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422B17BA-C2DA-381B-ACF7-AEB890D81B48}"/>
              </a:ext>
            </a:extLst>
          </p:cNvPr>
          <p:cNvSpPr/>
          <p:nvPr/>
        </p:nvSpPr>
        <p:spPr>
          <a:xfrm>
            <a:off x="2165158" y="1794273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744057A1-93E9-113B-E03A-7F18084A921C}"/>
              </a:ext>
            </a:extLst>
          </p:cNvPr>
          <p:cNvSpPr/>
          <p:nvPr/>
        </p:nvSpPr>
        <p:spPr>
          <a:xfrm rot="-2449221">
            <a:off x="7832438" y="67167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4">
            <a:extLst>
              <a:ext uri="{FF2B5EF4-FFF2-40B4-BE49-F238E27FC236}">
                <a16:creationId xmlns:a16="http://schemas.microsoft.com/office/drawing/2014/main" id="{A455D5D4-E91B-CA88-B36F-4B01C7FAFD57}"/>
              </a:ext>
            </a:extLst>
          </p:cNvPr>
          <p:cNvSpPr/>
          <p:nvPr/>
        </p:nvSpPr>
        <p:spPr>
          <a:xfrm rot="5400000" flipH="1" flipV="1">
            <a:off x="16575166" y="171587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31C4A4B4-E300-93A6-8D3E-FA64FEBEED39}"/>
              </a:ext>
            </a:extLst>
          </p:cNvPr>
          <p:cNvSpPr/>
          <p:nvPr/>
        </p:nvSpPr>
        <p:spPr>
          <a:xfrm>
            <a:off x="16076645" y="5143500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BE521BDE-526D-4687-6D4B-0802C35CB164}"/>
              </a:ext>
            </a:extLst>
          </p:cNvPr>
          <p:cNvSpPr/>
          <p:nvPr/>
        </p:nvSpPr>
        <p:spPr>
          <a:xfrm rot="-9939157">
            <a:off x="9558396" y="8508019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3FAE1EF9-4AA3-4879-AF42-31D59612125A}"/>
              </a:ext>
            </a:extLst>
          </p:cNvPr>
          <p:cNvSpPr/>
          <p:nvPr/>
        </p:nvSpPr>
        <p:spPr>
          <a:xfrm rot="-9939157">
            <a:off x="9703981" y="-184906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0"/>
              </a:lnSpc>
              <a:spcBef>
                <a:spcPct val="0"/>
              </a:spcBef>
            </a:pPr>
            <a:r>
              <a:rPr lang="en-US" sz="2900">
                <a:solidFill>
                  <a:srgbClr val="F6F5E9"/>
                </a:solidFill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4381830" y="2581429"/>
            <a:ext cx="90569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01</a:t>
            </a:r>
          </a:p>
          <a:p>
            <a:pPr algn="ctr"/>
            <a:r>
              <a:rPr lang="en-US" sz="1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25" y="5444770"/>
            <a:ext cx="5610284" cy="56102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  <a:extLst>
              <a:ext uri="{FF2B5EF4-FFF2-40B4-BE49-F238E27FC236}">
                <a16:creationId xmlns:a16="http://schemas.microsoft.com/office/drawing/2014/main" id="{4F35245A-4633-46BC-B63F-D8961BC3EF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1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302805" y="-86107"/>
            <a:ext cx="10521595" cy="10459214"/>
          </a:xfrm>
          <a:custGeom>
            <a:avLst/>
            <a:gdLst/>
            <a:ahLst/>
            <a:cxnLst/>
            <a:rect l="l" t="t" r="r" b="b"/>
            <a:pathLst>
              <a:path w="10521595" h="10459214">
                <a:moveTo>
                  <a:pt x="0" y="0"/>
                </a:moveTo>
                <a:lnTo>
                  <a:pt x="10521594" y="0"/>
                </a:lnTo>
                <a:lnTo>
                  <a:pt x="10521594" y="10459214"/>
                </a:lnTo>
                <a:lnTo>
                  <a:pt x="0" y="104592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016919" y="3825336"/>
            <a:ext cx="13099161" cy="39608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57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Berthold Block"/>
                <a:cs typeface="Berthold Block"/>
                <a:sym typeface="Berthold Block"/>
              </a:rPr>
              <a:t>THE MEMORY </a:t>
            </a:r>
          </a:p>
          <a:p>
            <a:pPr marL="0" marR="0" lvl="0" indent="0" algn="ctr" defTabSz="914400" rtl="0" eaLnBrk="1" fontAlgn="auto" latinLnBrk="0" hangingPunct="1">
              <a:lnSpc>
                <a:spcPts val="163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-57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Berthold Block"/>
                <a:cs typeface="Berthold Block"/>
                <a:sym typeface="Berthold Block"/>
              </a:rPr>
              <a:t>GAME</a:t>
            </a:r>
          </a:p>
        </p:txBody>
      </p:sp>
      <p:sp>
        <p:nvSpPr>
          <p:cNvPr id="4" name="Freeform 4"/>
          <p:cNvSpPr/>
          <p:nvPr/>
        </p:nvSpPr>
        <p:spPr>
          <a:xfrm rot="-1772464">
            <a:off x="14157109" y="5419903"/>
            <a:ext cx="3644866" cy="5234996"/>
          </a:xfrm>
          <a:custGeom>
            <a:avLst/>
            <a:gdLst/>
            <a:ahLst/>
            <a:cxnLst/>
            <a:rect l="l" t="t" r="r" b="b"/>
            <a:pathLst>
              <a:path w="3644866" h="5234996">
                <a:moveTo>
                  <a:pt x="0" y="0"/>
                </a:moveTo>
                <a:lnTo>
                  <a:pt x="3644866" y="0"/>
                </a:lnTo>
                <a:lnTo>
                  <a:pt x="3644866" y="5234996"/>
                </a:lnTo>
                <a:lnTo>
                  <a:pt x="0" y="5234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1728001">
            <a:off x="-515335" y="6007821"/>
            <a:ext cx="4423519" cy="4687173"/>
          </a:xfrm>
          <a:custGeom>
            <a:avLst/>
            <a:gdLst/>
            <a:ahLst/>
            <a:cxnLst/>
            <a:rect l="l" t="t" r="r" b="b"/>
            <a:pathLst>
              <a:path w="4423519" h="4687173">
                <a:moveTo>
                  <a:pt x="0" y="0"/>
                </a:moveTo>
                <a:lnTo>
                  <a:pt x="4423519" y="0"/>
                </a:lnTo>
                <a:lnTo>
                  <a:pt x="4423519" y="4687173"/>
                </a:lnTo>
                <a:lnTo>
                  <a:pt x="0" y="4687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5593222" y="2087221"/>
            <a:ext cx="6522578" cy="1222759"/>
            <a:chOff x="0" y="0"/>
            <a:chExt cx="1333038" cy="2925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33038" cy="292562"/>
            </a:xfrm>
            <a:custGeom>
              <a:avLst/>
              <a:gdLst/>
              <a:ahLst/>
              <a:cxnLst/>
              <a:rect l="l" t="t" r="r" b="b"/>
              <a:pathLst>
                <a:path w="1333038" h="292562">
                  <a:moveTo>
                    <a:pt x="119582" y="0"/>
                  </a:moveTo>
                  <a:lnTo>
                    <a:pt x="1213456" y="0"/>
                  </a:lnTo>
                  <a:cubicBezTo>
                    <a:pt x="1279500" y="0"/>
                    <a:pt x="1333038" y="53539"/>
                    <a:pt x="1333038" y="119582"/>
                  </a:cubicBezTo>
                  <a:lnTo>
                    <a:pt x="1333038" y="172980"/>
                  </a:lnTo>
                  <a:cubicBezTo>
                    <a:pt x="1333038" y="239024"/>
                    <a:pt x="1279500" y="292562"/>
                    <a:pt x="1213456" y="292562"/>
                  </a:cubicBezTo>
                  <a:lnTo>
                    <a:pt x="119582" y="292562"/>
                  </a:lnTo>
                  <a:cubicBezTo>
                    <a:pt x="53539" y="292562"/>
                    <a:pt x="0" y="239024"/>
                    <a:pt x="0" y="172980"/>
                  </a:cubicBezTo>
                  <a:lnTo>
                    <a:pt x="0" y="119582"/>
                  </a:lnTo>
                  <a:cubicBezTo>
                    <a:pt x="0" y="53539"/>
                    <a:pt x="53539" y="0"/>
                    <a:pt x="119582" y="0"/>
                  </a:cubicBezTo>
                  <a:close/>
                </a:path>
              </a:pathLst>
            </a:custGeom>
            <a:solidFill>
              <a:srgbClr val="F5B4C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333038" cy="3306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420274" y="2559864"/>
            <a:ext cx="4868474" cy="597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4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Poppins Bold"/>
                <a:cs typeface="Poppins Bold"/>
                <a:sym typeface="Poppins Bold"/>
              </a:rPr>
              <a:t>Let’s play!</a:t>
            </a:r>
          </a:p>
        </p:txBody>
      </p:sp>
      <p:sp>
        <p:nvSpPr>
          <p:cNvPr id="10" name="Freeform 10"/>
          <p:cNvSpPr/>
          <p:nvPr/>
        </p:nvSpPr>
        <p:spPr>
          <a:xfrm rot="1451880">
            <a:off x="16370191" y="4317719"/>
            <a:ext cx="1033388" cy="1033388"/>
          </a:xfrm>
          <a:custGeom>
            <a:avLst/>
            <a:gdLst/>
            <a:ahLst/>
            <a:cxnLst/>
            <a:rect l="l" t="t" r="r" b="b"/>
            <a:pathLst>
              <a:path w="1033388" h="1033388">
                <a:moveTo>
                  <a:pt x="0" y="0"/>
                </a:moveTo>
                <a:lnTo>
                  <a:pt x="1033387" y="0"/>
                </a:lnTo>
                <a:lnTo>
                  <a:pt x="1033387" y="1033387"/>
                </a:lnTo>
                <a:lnTo>
                  <a:pt x="0" y="10333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418120">
            <a:off x="1469127" y="3964887"/>
            <a:ext cx="1138019" cy="569009"/>
          </a:xfrm>
          <a:custGeom>
            <a:avLst/>
            <a:gdLst/>
            <a:ahLst/>
            <a:cxnLst/>
            <a:rect l="l" t="t" r="r" b="b"/>
            <a:pathLst>
              <a:path w="1138019" h="569009">
                <a:moveTo>
                  <a:pt x="0" y="0"/>
                </a:moveTo>
                <a:lnTo>
                  <a:pt x="1138019" y="0"/>
                </a:lnTo>
                <a:lnTo>
                  <a:pt x="1138019" y="569009"/>
                </a:lnTo>
                <a:lnTo>
                  <a:pt x="0" y="5690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1256561"/>
            <a:ext cx="1128511" cy="1128511"/>
          </a:xfrm>
          <a:custGeom>
            <a:avLst/>
            <a:gdLst/>
            <a:ahLst/>
            <a:cxnLst/>
            <a:rect l="l" t="t" r="r" b="b"/>
            <a:pathLst>
              <a:path w="1128511" h="1128511">
                <a:moveTo>
                  <a:pt x="0" y="0"/>
                </a:moveTo>
                <a:lnTo>
                  <a:pt x="1128511" y="0"/>
                </a:lnTo>
                <a:lnTo>
                  <a:pt x="1128511" y="1128511"/>
                </a:lnTo>
                <a:lnTo>
                  <a:pt x="0" y="11285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80142">
            <a:off x="14592933" y="1406872"/>
            <a:ext cx="1103852" cy="827889"/>
          </a:xfrm>
          <a:custGeom>
            <a:avLst/>
            <a:gdLst/>
            <a:ahLst/>
            <a:cxnLst/>
            <a:rect l="l" t="t" r="r" b="b"/>
            <a:pathLst>
              <a:path w="1103852" h="827889">
                <a:moveTo>
                  <a:pt x="0" y="0"/>
                </a:moveTo>
                <a:lnTo>
                  <a:pt x="1103852" y="0"/>
                </a:lnTo>
                <a:lnTo>
                  <a:pt x="1103852" y="827889"/>
                </a:lnTo>
                <a:lnTo>
                  <a:pt x="0" y="82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388524" y="1638919"/>
            <a:ext cx="494678" cy="49467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392206" y="2559864"/>
            <a:ext cx="494678" cy="49467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3AA13416-EB7B-1F04-1ADB-77F52BC4560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206952"/>
            <a:ext cx="2144903" cy="102844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A2AC6BB0-0E02-FB93-145A-90D84AEF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" y="0"/>
            <a:ext cx="18282583" cy="10287000"/>
          </a:xfrm>
          <a:prstGeom prst="rect">
            <a:avLst/>
          </a:prstGeom>
        </p:spPr>
      </p:pic>
      <p:pic>
        <p:nvPicPr>
          <p:cNvPr id="50" name="Picture 49" descr="A picture containing doll, toy, clipart&#10;&#10;Description automatically generated">
            <a:extLst>
              <a:ext uri="{FF2B5EF4-FFF2-40B4-BE49-F238E27FC236}">
                <a16:creationId xmlns:a16="http://schemas.microsoft.com/office/drawing/2014/main" id="{C508B1CE-8E7C-ECCC-789E-0F86181CB4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57" y="10668429"/>
            <a:ext cx="2500313" cy="4514850"/>
          </a:xfrm>
          <a:prstGeom prst="rect">
            <a:avLst/>
          </a:prstGeom>
        </p:spPr>
      </p:pic>
      <p:pic>
        <p:nvPicPr>
          <p:cNvPr id="4" name="so1c1">
            <a:extLst>
              <a:ext uri="{FF2B5EF4-FFF2-40B4-BE49-F238E27FC236}">
                <a16:creationId xmlns:a16="http://schemas.microsoft.com/office/drawing/2014/main" id="{ADE400F9-A9BA-EE25-1FFA-AA3B2F5EEF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5784" y="1964697"/>
            <a:ext cx="3367823" cy="2067900"/>
          </a:xfrm>
          <a:prstGeom prst="rect">
            <a:avLst/>
          </a:prstGeom>
        </p:spPr>
      </p:pic>
      <p:pic>
        <p:nvPicPr>
          <p:cNvPr id="10" name="so2c2">
            <a:extLst>
              <a:ext uri="{FF2B5EF4-FFF2-40B4-BE49-F238E27FC236}">
                <a16:creationId xmlns:a16="http://schemas.microsoft.com/office/drawing/2014/main" id="{CD44E808-2687-CA40-DFAA-E876D2427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5285" y="1982819"/>
            <a:ext cx="3272846" cy="2067901"/>
          </a:xfrm>
          <a:prstGeom prst="rect">
            <a:avLst/>
          </a:prstGeom>
        </p:spPr>
      </p:pic>
      <p:pic>
        <p:nvPicPr>
          <p:cNvPr id="2" name="so3c3">
            <a:extLst>
              <a:ext uri="{FF2B5EF4-FFF2-40B4-BE49-F238E27FC236}">
                <a16:creationId xmlns:a16="http://schemas.microsoft.com/office/drawing/2014/main" id="{6FE2C709-8A9A-13B6-1153-F17B61625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6769" y="1968529"/>
            <a:ext cx="3320426" cy="2082191"/>
          </a:xfrm>
          <a:prstGeom prst="rect">
            <a:avLst/>
          </a:prstGeom>
        </p:spPr>
      </p:pic>
      <p:pic>
        <p:nvPicPr>
          <p:cNvPr id="24" name="so4c1">
            <a:extLst>
              <a:ext uri="{FF2B5EF4-FFF2-40B4-BE49-F238E27FC236}">
                <a16:creationId xmlns:a16="http://schemas.microsoft.com/office/drawing/2014/main" id="{31EEF650-220E-5FAE-33E3-FC8790198B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1820" y="4628555"/>
            <a:ext cx="3332218" cy="2035243"/>
          </a:xfrm>
          <a:prstGeom prst="rect">
            <a:avLst/>
          </a:prstGeom>
        </p:spPr>
      </p:pic>
      <p:pic>
        <p:nvPicPr>
          <p:cNvPr id="20" name="s05c3">
            <a:extLst>
              <a:ext uri="{FF2B5EF4-FFF2-40B4-BE49-F238E27FC236}">
                <a16:creationId xmlns:a16="http://schemas.microsoft.com/office/drawing/2014/main" id="{57D26DEB-8ACD-5509-328D-344EEEA76C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0792" y="7332256"/>
            <a:ext cx="3266838" cy="1967563"/>
          </a:xfrm>
          <a:prstGeom prst="rect">
            <a:avLst/>
          </a:prstGeom>
        </p:spPr>
      </p:pic>
      <p:pic>
        <p:nvPicPr>
          <p:cNvPr id="14" name="so6c6">
            <a:extLst>
              <a:ext uri="{FF2B5EF4-FFF2-40B4-BE49-F238E27FC236}">
                <a16:creationId xmlns:a16="http://schemas.microsoft.com/office/drawing/2014/main" id="{A0463F04-0ACC-8C61-8B8C-1F055A81B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04485" y="7370991"/>
            <a:ext cx="3186899" cy="1968438"/>
          </a:xfrm>
          <a:prstGeom prst="rect">
            <a:avLst/>
          </a:prstGeom>
        </p:spPr>
      </p:pic>
      <p:pic>
        <p:nvPicPr>
          <p:cNvPr id="6" name="so7c5">
            <a:extLst>
              <a:ext uri="{FF2B5EF4-FFF2-40B4-BE49-F238E27FC236}">
                <a16:creationId xmlns:a16="http://schemas.microsoft.com/office/drawing/2014/main" id="{83DCB8D5-CAD6-267A-0528-68B98B65D1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496" y="4743237"/>
            <a:ext cx="3332217" cy="1884502"/>
          </a:xfrm>
          <a:prstGeom prst="rect">
            <a:avLst/>
          </a:prstGeom>
        </p:spPr>
      </p:pic>
      <p:pic>
        <p:nvPicPr>
          <p:cNvPr id="30" name="so9c6">
            <a:extLst>
              <a:ext uri="{FF2B5EF4-FFF2-40B4-BE49-F238E27FC236}">
                <a16:creationId xmlns:a16="http://schemas.microsoft.com/office/drawing/2014/main" id="{0B094DE7-85B3-68BB-AAF4-B2A4BFB205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49360" y="1924568"/>
            <a:ext cx="3320426" cy="2100866"/>
          </a:xfrm>
          <a:prstGeom prst="rect">
            <a:avLst/>
          </a:prstGeom>
        </p:spPr>
      </p:pic>
      <p:pic>
        <p:nvPicPr>
          <p:cNvPr id="3" name="so12c4">
            <a:extLst>
              <a:ext uri="{FF2B5EF4-FFF2-40B4-BE49-F238E27FC236}">
                <a16:creationId xmlns:a16="http://schemas.microsoft.com/office/drawing/2014/main" id="{E7434BFA-40E9-13A6-3B91-DAC2902F54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60089" y="4654163"/>
            <a:ext cx="3416299" cy="1873492"/>
          </a:xfrm>
          <a:prstGeom prst="rect">
            <a:avLst/>
          </a:prstGeom>
        </p:spPr>
      </p:pic>
      <p:pic>
        <p:nvPicPr>
          <p:cNvPr id="22" name="so14c4">
            <a:extLst>
              <a:ext uri="{FF2B5EF4-FFF2-40B4-BE49-F238E27FC236}">
                <a16:creationId xmlns:a16="http://schemas.microsoft.com/office/drawing/2014/main" id="{0021799D-846D-C06E-94B6-DA09C16B7A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257" y="7370991"/>
            <a:ext cx="3216398" cy="1968438"/>
          </a:xfrm>
          <a:prstGeom prst="rect">
            <a:avLst/>
          </a:prstGeom>
        </p:spPr>
      </p:pic>
      <p:pic>
        <p:nvPicPr>
          <p:cNvPr id="28" name="so15c2">
            <a:extLst>
              <a:ext uri="{FF2B5EF4-FFF2-40B4-BE49-F238E27FC236}">
                <a16:creationId xmlns:a16="http://schemas.microsoft.com/office/drawing/2014/main" id="{EA6DEC8F-F23A-CAE8-CD5C-A3B00499F9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7200" y="7332256"/>
            <a:ext cx="3359995" cy="1967563"/>
          </a:xfrm>
          <a:prstGeom prst="rect">
            <a:avLst/>
          </a:prstGeom>
        </p:spPr>
      </p:pic>
      <p:pic>
        <p:nvPicPr>
          <p:cNvPr id="25" name="so20c5">
            <a:extLst>
              <a:ext uri="{FF2B5EF4-FFF2-40B4-BE49-F238E27FC236}">
                <a16:creationId xmlns:a16="http://schemas.microsoft.com/office/drawing/2014/main" id="{933A92B3-C8BB-4636-7716-2AA3688117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99552" y="4707270"/>
            <a:ext cx="3107276" cy="1835152"/>
          </a:xfrm>
          <a:prstGeom prst="rect">
            <a:avLst/>
          </a:prstGeom>
        </p:spPr>
      </p:pic>
      <p:sp>
        <p:nvSpPr>
          <p:cNvPr id="5" name="o1">
            <a:extLst>
              <a:ext uri="{FF2B5EF4-FFF2-40B4-BE49-F238E27FC236}">
                <a16:creationId xmlns:a16="http://schemas.microsoft.com/office/drawing/2014/main" id="{33532412-902E-B267-7DED-6A0C0F1D4A00}"/>
              </a:ext>
            </a:extLst>
          </p:cNvPr>
          <p:cNvSpPr/>
          <p:nvPr/>
        </p:nvSpPr>
        <p:spPr>
          <a:xfrm>
            <a:off x="1014496" y="1790700"/>
            <a:ext cx="3512221" cy="2347120"/>
          </a:xfrm>
          <a:prstGeom prst="roundRect">
            <a:avLst>
              <a:gd name="adj" fmla="val 1040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3" name="02">
            <a:extLst>
              <a:ext uri="{FF2B5EF4-FFF2-40B4-BE49-F238E27FC236}">
                <a16:creationId xmlns:a16="http://schemas.microsoft.com/office/drawing/2014/main" id="{56E3C257-A01D-1F64-05C1-57D5E9FC2108}"/>
              </a:ext>
            </a:extLst>
          </p:cNvPr>
          <p:cNvSpPr/>
          <p:nvPr/>
        </p:nvSpPr>
        <p:spPr>
          <a:xfrm>
            <a:off x="5218676" y="1806866"/>
            <a:ext cx="3638129" cy="2333666"/>
          </a:xfrm>
          <a:prstGeom prst="roundRect">
            <a:avLst>
              <a:gd name="adj" fmla="val 10403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5" name="o3">
            <a:extLst>
              <a:ext uri="{FF2B5EF4-FFF2-40B4-BE49-F238E27FC236}">
                <a16:creationId xmlns:a16="http://schemas.microsoft.com/office/drawing/2014/main" id="{C846C111-CA47-F134-A582-2F188E788D06}"/>
              </a:ext>
            </a:extLst>
          </p:cNvPr>
          <p:cNvSpPr/>
          <p:nvPr/>
        </p:nvSpPr>
        <p:spPr>
          <a:xfrm>
            <a:off x="9528522" y="1790700"/>
            <a:ext cx="3596920" cy="2347120"/>
          </a:xfrm>
          <a:prstGeom prst="roundRect">
            <a:avLst>
              <a:gd name="adj" fmla="val 1040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39" name="o4">
            <a:extLst>
              <a:ext uri="{FF2B5EF4-FFF2-40B4-BE49-F238E27FC236}">
                <a16:creationId xmlns:a16="http://schemas.microsoft.com/office/drawing/2014/main" id="{2EA6E43C-4AD4-B715-E3F0-3C48BBFC7E78}"/>
              </a:ext>
            </a:extLst>
          </p:cNvPr>
          <p:cNvSpPr/>
          <p:nvPr/>
        </p:nvSpPr>
        <p:spPr>
          <a:xfrm>
            <a:off x="5230241" y="4628555"/>
            <a:ext cx="3638128" cy="2121406"/>
          </a:xfrm>
          <a:prstGeom prst="roundRect">
            <a:avLst>
              <a:gd name="adj" fmla="val 10403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43" name="o5">
            <a:extLst>
              <a:ext uri="{FF2B5EF4-FFF2-40B4-BE49-F238E27FC236}">
                <a16:creationId xmlns:a16="http://schemas.microsoft.com/office/drawing/2014/main" id="{E96F50BA-267E-B50C-34B2-8F28A365694A}"/>
              </a:ext>
            </a:extLst>
          </p:cNvPr>
          <p:cNvSpPr/>
          <p:nvPr/>
        </p:nvSpPr>
        <p:spPr>
          <a:xfrm>
            <a:off x="5223071" y="7308910"/>
            <a:ext cx="3645298" cy="2030519"/>
          </a:xfrm>
          <a:prstGeom prst="roundRect">
            <a:avLst>
              <a:gd name="adj" fmla="val 1040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bg1"/>
                </a:solidFill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7" name="o6">
            <a:extLst>
              <a:ext uri="{FF2B5EF4-FFF2-40B4-BE49-F238E27FC236}">
                <a16:creationId xmlns:a16="http://schemas.microsoft.com/office/drawing/2014/main" id="{1D3D4805-59DF-FB62-CBD4-D2F837D08F13}"/>
              </a:ext>
            </a:extLst>
          </p:cNvPr>
          <p:cNvSpPr/>
          <p:nvPr/>
        </p:nvSpPr>
        <p:spPr>
          <a:xfrm>
            <a:off x="13770564" y="7308910"/>
            <a:ext cx="3647244" cy="2057989"/>
          </a:xfrm>
          <a:prstGeom prst="roundRect">
            <a:avLst>
              <a:gd name="adj" fmla="val 10403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tx1"/>
                </a:solidFill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5" name="o7">
            <a:extLst>
              <a:ext uri="{FF2B5EF4-FFF2-40B4-BE49-F238E27FC236}">
                <a16:creationId xmlns:a16="http://schemas.microsoft.com/office/drawing/2014/main" id="{B97F0A4E-EE9E-F09B-2683-DE40CC5F8774}"/>
              </a:ext>
            </a:extLst>
          </p:cNvPr>
          <p:cNvSpPr/>
          <p:nvPr/>
        </p:nvSpPr>
        <p:spPr>
          <a:xfrm>
            <a:off x="1014496" y="4628556"/>
            <a:ext cx="3512221" cy="2098060"/>
          </a:xfrm>
          <a:prstGeom prst="roundRect">
            <a:avLst>
              <a:gd name="adj" fmla="val 10403"/>
            </a:avLst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0" name="o9">
            <a:extLst>
              <a:ext uri="{FF2B5EF4-FFF2-40B4-BE49-F238E27FC236}">
                <a16:creationId xmlns:a16="http://schemas.microsoft.com/office/drawing/2014/main" id="{60B9A642-77A0-5442-5F03-D77D6B7B2227}"/>
              </a:ext>
            </a:extLst>
          </p:cNvPr>
          <p:cNvSpPr/>
          <p:nvPr/>
        </p:nvSpPr>
        <p:spPr>
          <a:xfrm>
            <a:off x="13768348" y="1865902"/>
            <a:ext cx="3649460" cy="2271918"/>
          </a:xfrm>
          <a:prstGeom prst="roundRect">
            <a:avLst>
              <a:gd name="adj" fmla="val 10403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8" name="o12">
            <a:extLst>
              <a:ext uri="{FF2B5EF4-FFF2-40B4-BE49-F238E27FC236}">
                <a16:creationId xmlns:a16="http://schemas.microsoft.com/office/drawing/2014/main" id="{75784576-5C8C-605D-76B4-32C846684778}"/>
              </a:ext>
            </a:extLst>
          </p:cNvPr>
          <p:cNvSpPr/>
          <p:nvPr/>
        </p:nvSpPr>
        <p:spPr>
          <a:xfrm>
            <a:off x="9508737" y="4628555"/>
            <a:ext cx="3596920" cy="2157271"/>
          </a:xfrm>
          <a:prstGeom prst="roundRect">
            <a:avLst>
              <a:gd name="adj" fmla="val 10403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chemeClr val="bg1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41" name="o14">
            <a:extLst>
              <a:ext uri="{FF2B5EF4-FFF2-40B4-BE49-F238E27FC236}">
                <a16:creationId xmlns:a16="http://schemas.microsoft.com/office/drawing/2014/main" id="{5B1EA8D2-49C1-E284-0135-ADD6A684DC28}"/>
              </a:ext>
            </a:extLst>
          </p:cNvPr>
          <p:cNvSpPr/>
          <p:nvPr/>
        </p:nvSpPr>
        <p:spPr>
          <a:xfrm>
            <a:off x="1014497" y="7332256"/>
            <a:ext cx="3512220" cy="2012099"/>
          </a:xfrm>
          <a:prstGeom prst="roundRect">
            <a:avLst>
              <a:gd name="adj" fmla="val 10403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45" name="o15">
            <a:extLst>
              <a:ext uri="{FF2B5EF4-FFF2-40B4-BE49-F238E27FC236}">
                <a16:creationId xmlns:a16="http://schemas.microsoft.com/office/drawing/2014/main" id="{A4263B67-1BB5-6143-AF9F-C2113D9B3671}"/>
              </a:ext>
            </a:extLst>
          </p:cNvPr>
          <p:cNvSpPr/>
          <p:nvPr/>
        </p:nvSpPr>
        <p:spPr>
          <a:xfrm>
            <a:off x="9548539" y="7332256"/>
            <a:ext cx="3596920" cy="2052734"/>
          </a:xfrm>
          <a:prstGeom prst="roundRect">
            <a:avLst>
              <a:gd name="adj" fmla="val 10403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C000"/>
                </a:solidFill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46" name="o20">
            <a:extLst>
              <a:ext uri="{FF2B5EF4-FFF2-40B4-BE49-F238E27FC236}">
                <a16:creationId xmlns:a16="http://schemas.microsoft.com/office/drawing/2014/main" id="{83E0362D-C9AB-5DB7-FC6F-BE843369615D}"/>
              </a:ext>
            </a:extLst>
          </p:cNvPr>
          <p:cNvSpPr/>
          <p:nvPr/>
        </p:nvSpPr>
        <p:spPr>
          <a:xfrm>
            <a:off x="13768348" y="4606852"/>
            <a:ext cx="3649460" cy="2185715"/>
          </a:xfrm>
          <a:prstGeom prst="roundRect">
            <a:avLst>
              <a:gd name="adj" fmla="val 10403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7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EDFBBB80-D84C-A2F0-BA22-8C52D2EB5F2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206952"/>
            <a:ext cx="2144903" cy="1028441"/>
          </a:xfrm>
          <a:prstGeom prst="rect">
            <a:avLst/>
          </a:prstGeom>
        </p:spPr>
      </p:pic>
      <p:sp>
        <p:nvSpPr>
          <p:cNvPr id="94" name="Freeform 8">
            <a:extLst>
              <a:ext uri="{FF2B5EF4-FFF2-40B4-BE49-F238E27FC236}">
                <a16:creationId xmlns:a16="http://schemas.microsoft.com/office/drawing/2014/main" id="{339D63F6-8BEA-AF94-D6EE-8B7679CD5F13}"/>
              </a:ext>
            </a:extLst>
          </p:cNvPr>
          <p:cNvSpPr/>
          <p:nvPr/>
        </p:nvSpPr>
        <p:spPr>
          <a:xfrm>
            <a:off x="88772" y="9418734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5" name="Freeform 8">
            <a:extLst>
              <a:ext uri="{FF2B5EF4-FFF2-40B4-BE49-F238E27FC236}">
                <a16:creationId xmlns:a16="http://schemas.microsoft.com/office/drawing/2014/main" id="{1D7FA706-BB46-5673-AFCB-67F69F79EE38}"/>
              </a:ext>
            </a:extLst>
          </p:cNvPr>
          <p:cNvSpPr/>
          <p:nvPr/>
        </p:nvSpPr>
        <p:spPr>
          <a:xfrm>
            <a:off x="0" y="860751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6" name="Freeform 8">
            <a:extLst>
              <a:ext uri="{FF2B5EF4-FFF2-40B4-BE49-F238E27FC236}">
                <a16:creationId xmlns:a16="http://schemas.microsoft.com/office/drawing/2014/main" id="{68FD265D-AE38-596A-B47E-2A59B1979915}"/>
              </a:ext>
            </a:extLst>
          </p:cNvPr>
          <p:cNvSpPr/>
          <p:nvPr/>
        </p:nvSpPr>
        <p:spPr>
          <a:xfrm>
            <a:off x="792969" y="9589866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8" name="Freeform 16">
            <a:extLst>
              <a:ext uri="{FF2B5EF4-FFF2-40B4-BE49-F238E27FC236}">
                <a16:creationId xmlns:a16="http://schemas.microsoft.com/office/drawing/2014/main" id="{82056AAF-146A-11F5-DBA6-067BEF2C332A}"/>
              </a:ext>
            </a:extLst>
          </p:cNvPr>
          <p:cNvSpPr/>
          <p:nvPr/>
        </p:nvSpPr>
        <p:spPr>
          <a:xfrm rot="10800000">
            <a:off x="0" y="-306288"/>
            <a:ext cx="1710378" cy="1867436"/>
          </a:xfrm>
          <a:custGeom>
            <a:avLst/>
            <a:gdLst/>
            <a:ahLst/>
            <a:cxnLst/>
            <a:rect l="l" t="t" r="r" b="b"/>
            <a:pathLst>
              <a:path w="3240405" h="4114800">
                <a:moveTo>
                  <a:pt x="0" y="0"/>
                </a:moveTo>
                <a:lnTo>
                  <a:pt x="3240405" y="0"/>
                </a:lnTo>
                <a:lnTo>
                  <a:pt x="32404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0" name="Freeform 98">
            <a:hlinkClick r:id="rId17" action="ppaction://hlinksldjump"/>
            <a:extLst>
              <a:ext uri="{FF2B5EF4-FFF2-40B4-BE49-F238E27FC236}">
                <a16:creationId xmlns:a16="http://schemas.microsoft.com/office/drawing/2014/main" id="{F9F6EEA9-76F1-BD3E-08A1-D990029BA54E}"/>
              </a:ext>
            </a:extLst>
          </p:cNvPr>
          <p:cNvSpPr/>
          <p:nvPr/>
        </p:nvSpPr>
        <p:spPr>
          <a:xfrm>
            <a:off x="16983727" y="9249337"/>
            <a:ext cx="1309690" cy="1554006"/>
          </a:xfrm>
          <a:custGeom>
            <a:avLst/>
            <a:gdLst/>
            <a:ahLst/>
            <a:cxnLst/>
            <a:rect l="l" t="t" r="r" b="b"/>
            <a:pathLst>
              <a:path w="3060383" h="4114800">
                <a:moveTo>
                  <a:pt x="0" y="0"/>
                </a:moveTo>
                <a:lnTo>
                  <a:pt x="3060382" y="0"/>
                </a:lnTo>
                <a:lnTo>
                  <a:pt x="30603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1" name="Freeform 20">
            <a:extLst>
              <a:ext uri="{FF2B5EF4-FFF2-40B4-BE49-F238E27FC236}">
                <a16:creationId xmlns:a16="http://schemas.microsoft.com/office/drawing/2014/main" id="{1A338FA2-FA05-62CB-E4CB-48B5B7E9FFC1}"/>
              </a:ext>
            </a:extLst>
          </p:cNvPr>
          <p:cNvSpPr/>
          <p:nvPr/>
        </p:nvSpPr>
        <p:spPr>
          <a:xfrm rot="1817380">
            <a:off x="5418429" y="-22660"/>
            <a:ext cx="812596" cy="783854"/>
          </a:xfrm>
          <a:custGeom>
            <a:avLst/>
            <a:gdLst/>
            <a:ahLst/>
            <a:cxnLst/>
            <a:rect l="l" t="t" r="r" b="b"/>
            <a:pathLst>
              <a:path w="812596" h="783854">
                <a:moveTo>
                  <a:pt x="0" y="0"/>
                </a:moveTo>
                <a:lnTo>
                  <a:pt x="812596" y="0"/>
                </a:lnTo>
                <a:lnTo>
                  <a:pt x="812596" y="783854"/>
                </a:lnTo>
                <a:lnTo>
                  <a:pt x="0" y="783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" name="Freeform 20">
            <a:extLst>
              <a:ext uri="{FF2B5EF4-FFF2-40B4-BE49-F238E27FC236}">
                <a16:creationId xmlns:a16="http://schemas.microsoft.com/office/drawing/2014/main" id="{7D5AC1DB-F5C1-7534-1187-AFCF6D7CB063}"/>
              </a:ext>
            </a:extLst>
          </p:cNvPr>
          <p:cNvSpPr/>
          <p:nvPr/>
        </p:nvSpPr>
        <p:spPr>
          <a:xfrm rot="1817380">
            <a:off x="8588746" y="-58747"/>
            <a:ext cx="812596" cy="783854"/>
          </a:xfrm>
          <a:custGeom>
            <a:avLst/>
            <a:gdLst/>
            <a:ahLst/>
            <a:cxnLst/>
            <a:rect l="l" t="t" r="r" b="b"/>
            <a:pathLst>
              <a:path w="812596" h="783854">
                <a:moveTo>
                  <a:pt x="0" y="0"/>
                </a:moveTo>
                <a:lnTo>
                  <a:pt x="812596" y="0"/>
                </a:lnTo>
                <a:lnTo>
                  <a:pt x="812596" y="783854"/>
                </a:lnTo>
                <a:lnTo>
                  <a:pt x="0" y="783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5" name="Freeform 20">
            <a:extLst>
              <a:ext uri="{FF2B5EF4-FFF2-40B4-BE49-F238E27FC236}">
                <a16:creationId xmlns:a16="http://schemas.microsoft.com/office/drawing/2014/main" id="{6D406A49-5787-785A-9A98-07D2D84C28B9}"/>
              </a:ext>
            </a:extLst>
          </p:cNvPr>
          <p:cNvSpPr/>
          <p:nvPr/>
        </p:nvSpPr>
        <p:spPr>
          <a:xfrm rot="1817380">
            <a:off x="11817970" y="-23749"/>
            <a:ext cx="812596" cy="783854"/>
          </a:xfrm>
          <a:custGeom>
            <a:avLst/>
            <a:gdLst/>
            <a:ahLst/>
            <a:cxnLst/>
            <a:rect l="l" t="t" r="r" b="b"/>
            <a:pathLst>
              <a:path w="812596" h="783854">
                <a:moveTo>
                  <a:pt x="0" y="0"/>
                </a:moveTo>
                <a:lnTo>
                  <a:pt x="812596" y="0"/>
                </a:lnTo>
                <a:lnTo>
                  <a:pt x="812596" y="783854"/>
                </a:lnTo>
                <a:lnTo>
                  <a:pt x="0" y="78385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49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38778E-16 L 3.54167E-6 0.00046 C -0.00248 -0.02014 -0.00326 -0.04144 -0.00756 -0.06019 C -0.0168 -0.10162 -0.0086 -0.06296 -0.01758 -0.11296 C -0.01966 -0.12384 -0.02214 -0.13426 -0.02396 -0.1456 C -0.02644 -0.16042 -0.02761 -0.18079 -0.02878 -0.1956 C -0.02839 -0.23333 -0.0293 -0.27083 -0.02761 -0.30833 C -0.02735 -0.31435 -0.02019 -0.35995 -0.01641 -0.36597 C -0.01433 -0.36921 -0.01211 -0.37245 -0.01003 -0.37616 C -0.00599 -0.38287 -0.00521 -0.38796 3.54167E-6 -0.39375 C 0.00156 -0.39537 0.00325 -0.39583 0.00494 -0.39606 C 0.06093 -0.40856 0.01692 -0.3963 0.0427 -0.40347 C 0.0444 -0.40625 0.04596 -0.4088 0.04765 -0.41111 C 0.04974 -0.41389 0.05208 -0.41551 0.0539 -0.41852 C 0.05586 -0.42153 0.05729 -0.42546 0.05898 -0.4287 C 0.06093 -0.43241 0.06328 -0.43542 0.06523 -0.43866 C 0.07057 -0.44792 0.06784 -0.44468 0.07278 -0.45625 C 0.07395 -0.45903 0.07552 -0.46088 0.07656 -0.46389 C 0.07799 -0.46759 0.0789 -0.47245 0.08034 -0.47639 C 0.08229 -0.48218 0.08489 -0.48773 0.08659 -0.49398 C 0.08932 -0.5037 0.09075 -0.51505 0.09414 -0.52384 C 0.09713 -0.53241 0.09922 -0.53681 0.10156 -0.54676 C 0.10312 -0.55208 0.10364 -0.5588 0.10547 -0.56412 C 0.10664 -0.56806 0.10885 -0.5706 0.11041 -0.57407 C 0.11432 -0.5831 0.11367 -0.58611 0.11914 -0.59167 C 0.13294 -0.60532 0.17083 -0.60139 0.17187 -0.60185 C 0.17942 -0.60579 0.18854 -0.60463 0.19453 -0.61412 C 0.19661 -0.61759 0.19856 -0.6213 0.20091 -0.62431 C 0.20364 -0.62801 0.20677 -0.63056 0.20963 -0.63449 C 0.21145 -0.63657 0.21289 -0.63935 0.21458 -0.6419 C 0.21575 -0.64352 0.21731 -0.64444 0.21849 -0.64676 C 0.23138 -0.675 0.22656 -0.66574 0.23333 -0.68681 C 0.24375 -0.71852 0.23815 -0.69861 0.24479 -0.72454 C 0.24765 -0.75324 0.24713 -0.74468 0.24843 -0.77199 C 0.24895 -0.78148 0.24895 -0.79074 0.24974 -0.79977 C 0.25143 -0.81667 0.25156 -0.83519 0.25599 -0.85 C 0.25898 -0.85926 0.26237 -0.87106 0.26601 -0.87986 C 0.26731 -0.88264 0.26836 -0.88565 0.26992 -0.8875 C 0.28476 -0.9081 0.28125 -0.90093 0.3 -0.9125 L 0.32382 -0.92755 C 0.32669 -0.9294 0.32968 -0.93125 0.33268 -0.93241 L 0.34518 -0.93773 C 0.35065 -0.93981 0.35599 -0.94352 0.36145 -0.94514 C 0.3664 -0.94676 0.37148 -0.94676 0.37656 -0.94745 C 0.38789 -0.95278 0.39987 -0.95301 0.41054 -0.9625 L 0.44062 -0.99028 C 0.44518 -0.99444 0.45013 -0.99699 0.45442 -1.00255 C 0.47096 -1.02593 0.4625 -1.01505 0.47942 -1.03519 C 0.48815 -1.05718 0.48255 -1.04398 0.497 -1.07292 L 0.497 -1.07245 C 0.52435 -1.13634 0.49114 -1.05718 0.50833 -1.10301 C 0.51067 -1.10926 0.51367 -1.11412 0.51588 -1.1206 C 0.51784 -1.12593 0.51914 -1.13241 0.52083 -1.13819 C 0.52578 -1.15394 0.52877 -1.1625 0.53476 -1.17569 C 0.53672 -1.18009 0.53854 -1.18472 0.54088 -1.18819 C 0.54713 -1.19769 0.5552 -1.20556 0.56237 -1.21065 C 0.57187 -1.21759 0.58138 -1.225 0.59114 -1.23056 C 0.59635 -1.23356 0.62057 -1.24861 0.63138 -1.25324 C 0.63385 -1.2544 0.63632 -1.25486 0.63893 -1.25579 C 0.64674 -1.26088 0.65481 -1.26597 0.66145 -1.27569 C 0.6651 -1.28102 0.6681 -1.28773 0.67148 -1.29329 C 0.70221 -1.34005 0.69049 -1.31204 0.72552 -1.38102 C 0.74231 -1.41435 0.77448 -1.48356 0.77448 -1.48333 C 0.77708 -1.49676 0.77474 -1.49606 0.77825 -1.49606 L 0.77825 -1.4956 " pathEditMode="relative" rAng="0" ptsTypes="AAAAAAAAAAAAAAAAAAAAAAAAAAAAAAAAAAAAAAAAAAAAAAAAAAAAAAAAAAAAAAAAA">
                                      <p:cBhvr>
                                        <p:cTn id="6" dur="3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474" y="-7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àng r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35" grpId="0" animBg="1"/>
      <p:bldP spid="35" grpId="1" animBg="1"/>
      <p:bldP spid="39" grpId="0" animBg="1"/>
      <p:bldP spid="39" grpId="1" animBg="1"/>
      <p:bldP spid="43" grpId="0" animBg="1"/>
      <p:bldP spid="43" grpId="1" animBg="1"/>
      <p:bldP spid="7" grpId="0" animBg="1"/>
      <p:bldP spid="7" grpId="1" animBg="1"/>
      <p:bldP spid="15" grpId="0" animBg="1"/>
      <p:bldP spid="15" grpId="1" animBg="1"/>
      <p:bldP spid="40" grpId="0" animBg="1"/>
      <p:bldP spid="40" grpId="1" animBg="1"/>
      <p:bldP spid="18" grpId="0" animBg="1"/>
      <p:bldP spid="18" grpId="1" animBg="1"/>
      <p:bldP spid="41" grpId="0" animBg="1"/>
      <p:bldP spid="41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621" y="25912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5400000" flipH="1" flipV="1">
            <a:off x="16806683" y="1371431"/>
            <a:ext cx="2943585" cy="3079600"/>
          </a:xfrm>
          <a:custGeom>
            <a:avLst/>
            <a:gdLst/>
            <a:ahLst/>
            <a:cxnLst/>
            <a:rect l="l" t="t" r="r" b="b"/>
            <a:pathLst>
              <a:path w="2943585" h="3079600">
                <a:moveTo>
                  <a:pt x="2943584" y="3079600"/>
                </a:moveTo>
                <a:lnTo>
                  <a:pt x="0" y="3079600"/>
                </a:lnTo>
                <a:lnTo>
                  <a:pt x="0" y="0"/>
                </a:lnTo>
                <a:lnTo>
                  <a:pt x="2943584" y="0"/>
                </a:lnTo>
                <a:lnTo>
                  <a:pt x="2943584" y="30796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9939157">
            <a:off x="6801201" y="-1574498"/>
            <a:ext cx="3590071" cy="3554171"/>
          </a:xfrm>
          <a:custGeom>
            <a:avLst/>
            <a:gdLst/>
            <a:ahLst/>
            <a:cxnLst/>
            <a:rect l="l" t="t" r="r" b="b"/>
            <a:pathLst>
              <a:path w="3590071" h="3554171">
                <a:moveTo>
                  <a:pt x="0" y="0"/>
                </a:moveTo>
                <a:lnTo>
                  <a:pt x="3590071" y="0"/>
                </a:lnTo>
                <a:lnTo>
                  <a:pt x="3590071" y="3554171"/>
                </a:lnTo>
                <a:lnTo>
                  <a:pt x="0" y="35541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 flipV="1">
            <a:off x="6060799" y="7199827"/>
            <a:ext cx="3052582" cy="3133531"/>
          </a:xfrm>
          <a:custGeom>
            <a:avLst/>
            <a:gdLst/>
            <a:ahLst/>
            <a:cxnLst/>
            <a:rect l="l" t="t" r="r" b="b"/>
            <a:pathLst>
              <a:path w="3052582" h="3133531">
                <a:moveTo>
                  <a:pt x="3052581" y="3133531"/>
                </a:moveTo>
                <a:lnTo>
                  <a:pt x="0" y="3133531"/>
                </a:lnTo>
                <a:lnTo>
                  <a:pt x="0" y="0"/>
                </a:lnTo>
                <a:lnTo>
                  <a:pt x="3052581" y="0"/>
                </a:lnTo>
                <a:lnTo>
                  <a:pt x="3052581" y="313353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9939157">
            <a:off x="12181560" y="9207381"/>
            <a:ext cx="3340787" cy="3307379"/>
          </a:xfrm>
          <a:custGeom>
            <a:avLst/>
            <a:gdLst/>
            <a:ahLst/>
            <a:cxnLst/>
            <a:rect l="l" t="t" r="r" b="b"/>
            <a:pathLst>
              <a:path w="3340787" h="3307379">
                <a:moveTo>
                  <a:pt x="0" y="0"/>
                </a:moveTo>
                <a:lnTo>
                  <a:pt x="3340787" y="0"/>
                </a:lnTo>
                <a:lnTo>
                  <a:pt x="3340787" y="3307379"/>
                </a:lnTo>
                <a:lnTo>
                  <a:pt x="0" y="33073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019422" y="8439422"/>
            <a:ext cx="792969" cy="811222"/>
          </a:xfrm>
          <a:custGeom>
            <a:avLst/>
            <a:gdLst/>
            <a:ahLst/>
            <a:cxnLst/>
            <a:rect l="l" t="t" r="r" b="b"/>
            <a:pathLst>
              <a:path w="792969" h="811222">
                <a:moveTo>
                  <a:pt x="0" y="0"/>
                </a:moveTo>
                <a:lnTo>
                  <a:pt x="792969" y="0"/>
                </a:lnTo>
                <a:lnTo>
                  <a:pt x="792969" y="811222"/>
                </a:lnTo>
                <a:lnTo>
                  <a:pt x="0" y="8112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449221">
            <a:off x="14617697" y="1879343"/>
            <a:ext cx="906113" cy="1427055"/>
          </a:xfrm>
          <a:custGeom>
            <a:avLst/>
            <a:gdLst/>
            <a:ahLst/>
            <a:cxnLst/>
            <a:rect l="l" t="t" r="r" b="b"/>
            <a:pathLst>
              <a:path w="906113" h="1427055">
                <a:moveTo>
                  <a:pt x="0" y="0"/>
                </a:moveTo>
                <a:lnTo>
                  <a:pt x="906113" y="0"/>
                </a:lnTo>
                <a:lnTo>
                  <a:pt x="906113" y="1427056"/>
                </a:lnTo>
                <a:lnTo>
                  <a:pt x="0" y="14270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28504" b="-144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86649" y="1579998"/>
            <a:ext cx="1318510" cy="1446925"/>
          </a:xfrm>
          <a:custGeom>
            <a:avLst/>
            <a:gdLst/>
            <a:ahLst/>
            <a:cxnLst/>
            <a:rect l="l" t="t" r="r" b="b"/>
            <a:pathLst>
              <a:path w="1318510" h="1446925">
                <a:moveTo>
                  <a:pt x="0" y="0"/>
                </a:moveTo>
                <a:lnTo>
                  <a:pt x="1318510" y="0"/>
                </a:lnTo>
                <a:lnTo>
                  <a:pt x="1318510" y="1446925"/>
                </a:lnTo>
                <a:lnTo>
                  <a:pt x="0" y="144692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943883" y="5400143"/>
            <a:ext cx="2481282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EFEFEF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Greeting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652098" y="6807239"/>
            <a:ext cx="2983805" cy="488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06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>
                <a:ln>
                  <a:noFill/>
                </a:ln>
                <a:solidFill>
                  <a:srgbClr val="F6F5E9"/>
                </a:solidFill>
                <a:effectLst/>
                <a:uLnTx/>
                <a:uFillTx/>
                <a:latin typeface="Nunito"/>
                <a:ea typeface="Nunito"/>
                <a:cs typeface="Nunito"/>
                <a:sym typeface="Nunito"/>
              </a:rPr>
              <a:t>My Pets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735A7B8-55D7-85E2-B7BF-3A0AB4AF2B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6432F64-21C6-930E-5BC3-C0C56984706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4245" y="4109642"/>
            <a:ext cx="6276424" cy="6276424"/>
          </a:xfrm>
          <a:prstGeom prst="rect">
            <a:avLst/>
          </a:prstGeom>
        </p:spPr>
      </p:pic>
      <p:sp>
        <p:nvSpPr>
          <p:cNvPr id="26" name="Freeform 7">
            <a:extLst>
              <a:ext uri="{FF2B5EF4-FFF2-40B4-BE49-F238E27FC236}">
                <a16:creationId xmlns:a16="http://schemas.microsoft.com/office/drawing/2014/main" id="{08FCE272-2F36-F407-863D-F286B222E0BB}"/>
              </a:ext>
            </a:extLst>
          </p:cNvPr>
          <p:cNvSpPr/>
          <p:nvPr/>
        </p:nvSpPr>
        <p:spPr>
          <a:xfrm>
            <a:off x="3247949" y="1813375"/>
            <a:ext cx="11255220" cy="6120695"/>
          </a:xfrm>
          <a:custGeom>
            <a:avLst/>
            <a:gdLst/>
            <a:ahLst/>
            <a:cxnLst/>
            <a:rect l="l" t="t" r="r" b="b"/>
            <a:pathLst>
              <a:path w="12999409" h="8254624">
                <a:moveTo>
                  <a:pt x="0" y="0"/>
                </a:moveTo>
                <a:lnTo>
                  <a:pt x="12999408" y="0"/>
                </a:lnTo>
                <a:lnTo>
                  <a:pt x="12999408" y="8254625"/>
                </a:lnTo>
                <a:lnTo>
                  <a:pt x="0" y="82546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DAB89A-2BE8-84E5-D19C-2B7C09DE057E}"/>
              </a:ext>
            </a:extLst>
          </p:cNvPr>
          <p:cNvSpPr txBox="1"/>
          <p:nvPr/>
        </p:nvSpPr>
        <p:spPr>
          <a:xfrm>
            <a:off x="4039503" y="2235517"/>
            <a:ext cx="1045296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</a:t>
            </a:r>
            <a:r>
              <a:rPr lang="en-US" sz="12000" b="1" dirty="0">
                <a:solidFill>
                  <a:prstClr val="white"/>
                </a:solidFill>
                <a:latin typeface="Comic Sans MS" panose="030F0702030302020204" pitchFamily="66" charset="0"/>
              </a:rPr>
              <a:t>2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REVIEW &amp; PRACTICE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Freeform 32">
            <a:extLst>
              <a:ext uri="{FF2B5EF4-FFF2-40B4-BE49-F238E27FC236}">
                <a16:creationId xmlns:a16="http://schemas.microsoft.com/office/drawing/2014/main" id="{9A6008BD-7602-6805-47DD-E8DB165D84BE}"/>
              </a:ext>
            </a:extLst>
          </p:cNvPr>
          <p:cNvSpPr/>
          <p:nvPr/>
        </p:nvSpPr>
        <p:spPr>
          <a:xfrm rot="2594593">
            <a:off x="3278474" y="682378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32">
            <a:extLst>
              <a:ext uri="{FF2B5EF4-FFF2-40B4-BE49-F238E27FC236}">
                <a16:creationId xmlns:a16="http://schemas.microsoft.com/office/drawing/2014/main" id="{38416FCE-D297-3C43-CBEC-3FD43AAB1BA5}"/>
              </a:ext>
            </a:extLst>
          </p:cNvPr>
          <p:cNvSpPr/>
          <p:nvPr/>
        </p:nvSpPr>
        <p:spPr>
          <a:xfrm rot="2594593">
            <a:off x="13344442" y="6930378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2">
            <a:extLst>
              <a:ext uri="{FF2B5EF4-FFF2-40B4-BE49-F238E27FC236}">
                <a16:creationId xmlns:a16="http://schemas.microsoft.com/office/drawing/2014/main" id="{65372FBD-08F8-7FEE-A409-2F4CF787539F}"/>
              </a:ext>
            </a:extLst>
          </p:cNvPr>
          <p:cNvSpPr/>
          <p:nvPr/>
        </p:nvSpPr>
        <p:spPr>
          <a:xfrm rot="2594593">
            <a:off x="13526308" y="1886870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2">
            <a:extLst>
              <a:ext uri="{FF2B5EF4-FFF2-40B4-BE49-F238E27FC236}">
                <a16:creationId xmlns:a16="http://schemas.microsoft.com/office/drawing/2014/main" id="{40E76E09-2DD3-A689-A32A-58EA6C986BD9}"/>
              </a:ext>
            </a:extLst>
          </p:cNvPr>
          <p:cNvSpPr/>
          <p:nvPr/>
        </p:nvSpPr>
        <p:spPr>
          <a:xfrm rot="2594593">
            <a:off x="2881157" y="1919957"/>
            <a:ext cx="1250477" cy="1250477"/>
          </a:xfrm>
          <a:custGeom>
            <a:avLst/>
            <a:gdLst/>
            <a:ahLst/>
            <a:cxnLst/>
            <a:rect l="l" t="t" r="r" b="b"/>
            <a:pathLst>
              <a:path w="1250477" h="1250477">
                <a:moveTo>
                  <a:pt x="0" y="0"/>
                </a:moveTo>
                <a:lnTo>
                  <a:pt x="1250477" y="0"/>
                </a:lnTo>
                <a:lnTo>
                  <a:pt x="1250477" y="1250477"/>
                </a:lnTo>
                <a:lnTo>
                  <a:pt x="0" y="1250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037A8A-80B5-690C-C73D-95DDF616A6E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425" y="5444770"/>
            <a:ext cx="5610284" cy="56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284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2573;p47" descr="5">
            <a:extLst>
              <a:ext uri="{FF2B5EF4-FFF2-40B4-BE49-F238E27FC236}">
                <a16:creationId xmlns:a16="http://schemas.microsoft.com/office/drawing/2014/main" id="{92B4E57B-E64E-72D2-30E3-B46511587A7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685800" y="1989236"/>
            <a:ext cx="19070677" cy="83981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3"/>
          <p:cNvGrpSpPr/>
          <p:nvPr/>
        </p:nvGrpSpPr>
        <p:grpSpPr>
          <a:xfrm>
            <a:off x="0" y="4078"/>
            <a:ext cx="18288000" cy="1980160"/>
            <a:chOff x="0" y="0"/>
            <a:chExt cx="4460047" cy="15996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60047" cy="1599694"/>
            </a:xfrm>
            <a:custGeom>
              <a:avLst/>
              <a:gdLst/>
              <a:ahLst/>
              <a:cxnLst/>
              <a:rect l="l" t="t" r="r" b="b"/>
              <a:pathLst>
                <a:path w="4460047" h="1599694">
                  <a:moveTo>
                    <a:pt x="0" y="0"/>
                  </a:moveTo>
                  <a:lnTo>
                    <a:pt x="4460047" y="0"/>
                  </a:lnTo>
                  <a:lnTo>
                    <a:pt x="4460047" y="1599694"/>
                  </a:lnTo>
                  <a:lnTo>
                    <a:pt x="0" y="1599694"/>
                  </a:lnTo>
                  <a:close/>
                </a:path>
              </a:pathLst>
            </a:custGeom>
            <a:solidFill>
              <a:srgbClr val="20487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4460047" cy="16568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399009">
            <a:off x="184315" y="8536534"/>
            <a:ext cx="2236815" cy="2628969"/>
          </a:xfrm>
          <a:custGeom>
            <a:avLst/>
            <a:gdLst/>
            <a:ahLst/>
            <a:cxnLst/>
            <a:rect l="l" t="t" r="r" b="b"/>
            <a:pathLst>
              <a:path w="2236815" h="2628969">
                <a:moveTo>
                  <a:pt x="0" y="0"/>
                </a:moveTo>
                <a:lnTo>
                  <a:pt x="2236815" y="0"/>
                </a:lnTo>
                <a:lnTo>
                  <a:pt x="2236815" y="2628969"/>
                </a:lnTo>
                <a:lnTo>
                  <a:pt x="0" y="26289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8276680" flipH="1">
            <a:off x="11195804" y="-493648"/>
            <a:ext cx="3846164" cy="3783664"/>
          </a:xfrm>
          <a:custGeom>
            <a:avLst/>
            <a:gdLst/>
            <a:ahLst/>
            <a:cxnLst/>
            <a:rect l="l" t="t" r="r" b="b"/>
            <a:pathLst>
              <a:path w="3846164" h="3783664">
                <a:moveTo>
                  <a:pt x="3846163" y="0"/>
                </a:moveTo>
                <a:lnTo>
                  <a:pt x="0" y="0"/>
                </a:lnTo>
                <a:lnTo>
                  <a:pt x="0" y="3783663"/>
                </a:lnTo>
                <a:lnTo>
                  <a:pt x="3846163" y="3783663"/>
                </a:lnTo>
                <a:lnTo>
                  <a:pt x="384616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686742">
            <a:off x="15252194" y="7558245"/>
            <a:ext cx="2306899" cy="2487288"/>
          </a:xfrm>
          <a:custGeom>
            <a:avLst/>
            <a:gdLst/>
            <a:ahLst/>
            <a:cxnLst/>
            <a:rect l="l" t="t" r="r" b="b"/>
            <a:pathLst>
              <a:path w="2787498" h="2759623">
                <a:moveTo>
                  <a:pt x="0" y="0"/>
                </a:moveTo>
                <a:lnTo>
                  <a:pt x="2787498" y="0"/>
                </a:lnTo>
                <a:lnTo>
                  <a:pt x="2787498" y="2759623"/>
                </a:lnTo>
                <a:lnTo>
                  <a:pt x="0" y="2759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5986399" flipH="1" flipV="1">
            <a:off x="-131743" y="143502"/>
            <a:ext cx="1996376" cy="1964416"/>
          </a:xfrm>
          <a:custGeom>
            <a:avLst/>
            <a:gdLst/>
            <a:ahLst/>
            <a:cxnLst/>
            <a:rect l="l" t="t" r="r" b="b"/>
            <a:pathLst>
              <a:path w="2655192" h="2777882">
                <a:moveTo>
                  <a:pt x="2655192" y="2777882"/>
                </a:moveTo>
                <a:lnTo>
                  <a:pt x="0" y="2777882"/>
                </a:lnTo>
                <a:lnTo>
                  <a:pt x="0" y="0"/>
                </a:lnTo>
                <a:lnTo>
                  <a:pt x="2655192" y="0"/>
                </a:lnTo>
                <a:lnTo>
                  <a:pt x="2655192" y="2777882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524000" y="695951"/>
            <a:ext cx="10566186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4760"/>
              </a:lnSpc>
            </a:pPr>
            <a:r>
              <a:rPr lang="en-US" sz="4400" b="1" spc="435" dirty="0">
                <a:solidFill>
                  <a:schemeClr val="bg1"/>
                </a:solidFill>
                <a:latin typeface="Comic Sans MS" panose="030F0702030302020204" pitchFamily="66" charset="0"/>
                <a:ea typeface="Blueberry"/>
                <a:cs typeface="Blueberry"/>
                <a:sym typeface="Blueberry"/>
              </a:rPr>
              <a:t>1 Unscramble the words.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E2E560D-D030-1E28-C77A-DBD6D086119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41052" y="179831"/>
            <a:ext cx="2144903" cy="10284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DB1ACF-46E1-EC3C-E8BA-2A80906854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512" y="7962900"/>
            <a:ext cx="2869219" cy="24244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BE41F5-EAFA-49FB-8880-171C2FD3E7F7}"/>
              </a:ext>
            </a:extLst>
          </p:cNvPr>
          <p:cNvSpPr/>
          <p:nvPr/>
        </p:nvSpPr>
        <p:spPr>
          <a:xfrm>
            <a:off x="1221664" y="3619784"/>
            <a:ext cx="7541336" cy="4604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1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ratacresch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2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tedirroc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	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3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yemcod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4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macrea</a:t>
            </a: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	_________</a:t>
            </a:r>
            <a:b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</a:br>
            <a:r>
              <a:rPr lang="en-US" sz="40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5 </a:t>
            </a:r>
            <a:r>
              <a:rPr lang="en-US" sz="4000" dirty="0" err="1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notorac</a:t>
            </a:r>
            <a:r>
              <a:rPr lang="en-US" sz="3600" dirty="0">
                <a:solidFill>
                  <a:srgbClr val="242021"/>
                </a:solidFill>
                <a:latin typeface="Comic Sans MS" panose="030F0702030302020204" pitchFamily="66" charset="0"/>
                <a:cs typeface="Comic Sans" panose="020B0604020202020204" charset="0"/>
              </a:rPr>
              <a:t> 		__________</a:t>
            </a:r>
            <a:endParaRPr lang="en-US" sz="3600" dirty="0">
              <a:latin typeface="Comic Sans" panose="020B0604020202020204" charset="0"/>
              <a:cs typeface="Comic Sans" panose="020B060402020202020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66A1A-E2A8-459F-A6A3-8CD76F93E0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0550" y="3354589"/>
            <a:ext cx="3095625" cy="226563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D3F026-E563-40FF-8362-28BC0A23D0B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87150" y="3354589"/>
            <a:ext cx="3095625" cy="2257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D1BE63-C8BD-4E33-B906-CB07B79103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735175" y="3357493"/>
            <a:ext cx="3095625" cy="2243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CB1F1F-D35D-430B-8623-A789ABCAF06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655299" y="5943781"/>
            <a:ext cx="3132752" cy="22574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7A352F-AC02-47CF-B26E-9667B5B05D8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3169051" y="5943781"/>
            <a:ext cx="2909149" cy="225742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3FE2CFF-F4E1-4B36-8581-4A2AB16AAFDE}"/>
              </a:ext>
            </a:extLst>
          </p:cNvPr>
          <p:cNvSpPr txBox="1"/>
          <p:nvPr/>
        </p:nvSpPr>
        <p:spPr>
          <a:xfrm>
            <a:off x="5175025" y="3875460"/>
            <a:ext cx="309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characters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F6EF065-CE30-4B2B-8DA2-B097EC941734}"/>
              </a:ext>
            </a:extLst>
          </p:cNvPr>
          <p:cNvSpPr txBox="1"/>
          <p:nvPr/>
        </p:nvSpPr>
        <p:spPr>
          <a:xfrm>
            <a:off x="5144976" y="4820334"/>
            <a:ext cx="309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director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8CF688D-6444-43A0-8C88-9E7CFE0EC705}"/>
              </a:ext>
            </a:extLst>
          </p:cNvPr>
          <p:cNvSpPr txBox="1"/>
          <p:nvPr/>
        </p:nvSpPr>
        <p:spPr>
          <a:xfrm>
            <a:off x="5144976" y="5731860"/>
            <a:ext cx="3095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comedy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09602A-DAA5-4B00-B12E-D61D33AF2B95}"/>
              </a:ext>
            </a:extLst>
          </p:cNvPr>
          <p:cNvSpPr txBox="1"/>
          <p:nvPr/>
        </p:nvSpPr>
        <p:spPr>
          <a:xfrm>
            <a:off x="5144976" y="6599073"/>
            <a:ext cx="306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camera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420A5CE-9416-4599-9986-9E593164EEC3}"/>
              </a:ext>
            </a:extLst>
          </p:cNvPr>
          <p:cNvSpPr txBox="1"/>
          <p:nvPr/>
        </p:nvSpPr>
        <p:spPr>
          <a:xfrm>
            <a:off x="5144976" y="7482422"/>
            <a:ext cx="3065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cartoon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1607FDC-4DD8-4CC9-B8E0-519C168F2B16}"/>
              </a:ext>
            </a:extLst>
          </p:cNvPr>
          <p:cNvSpPr/>
          <p:nvPr/>
        </p:nvSpPr>
        <p:spPr>
          <a:xfrm>
            <a:off x="7926668" y="3264993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15B364-5E11-4657-B73C-803DB25FFEF1}"/>
              </a:ext>
            </a:extLst>
          </p:cNvPr>
          <p:cNvSpPr/>
          <p:nvPr/>
        </p:nvSpPr>
        <p:spPr>
          <a:xfrm>
            <a:off x="11201400" y="3264993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60A1E5-F705-4919-B18B-FF28AC485731}"/>
              </a:ext>
            </a:extLst>
          </p:cNvPr>
          <p:cNvSpPr/>
          <p:nvPr/>
        </p:nvSpPr>
        <p:spPr>
          <a:xfrm>
            <a:off x="14401800" y="3276818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E78A3E6-E0E2-4AAC-9D32-9CE01A55C5DC}"/>
              </a:ext>
            </a:extLst>
          </p:cNvPr>
          <p:cNvSpPr/>
          <p:nvPr/>
        </p:nvSpPr>
        <p:spPr>
          <a:xfrm>
            <a:off x="12113639" y="7497567"/>
            <a:ext cx="992761" cy="811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AE2305C-2435-4464-A8C3-387FA05E5296}"/>
              </a:ext>
            </a:extLst>
          </p:cNvPr>
          <p:cNvSpPr/>
          <p:nvPr/>
        </p:nvSpPr>
        <p:spPr>
          <a:xfrm>
            <a:off x="13057153" y="7497567"/>
            <a:ext cx="860493" cy="7935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42" grpId="0"/>
      <p:bldP spid="43" grpId="0"/>
      <p:bldP spid="44" grpId="0"/>
      <p:bldP spid="4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ttps://www.freeppt7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英语ppt定制要求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3210</TotalTime>
  <Words>559</Words>
  <Application>Microsoft Office PowerPoint</Application>
  <PresentationFormat>Custom</PresentationFormat>
  <Paragraphs>184</Paragraphs>
  <Slides>26</Slides>
  <Notes>5</Notes>
  <HiddenSlides>0</HiddenSlides>
  <MMClips>46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5" baseType="lpstr">
      <vt:lpstr>Catamaran</vt:lpstr>
      <vt:lpstr>Showcard Gothic</vt:lpstr>
      <vt:lpstr>Microsoft YaHei</vt:lpstr>
      <vt:lpstr>Times New Roman</vt:lpstr>
      <vt:lpstr>Wedges</vt:lpstr>
      <vt:lpstr>Tahoma</vt:lpstr>
      <vt:lpstr>Cambria</vt:lpstr>
      <vt:lpstr>Roboto</vt:lpstr>
      <vt:lpstr>Calibri</vt:lpstr>
      <vt:lpstr>Arial</vt:lpstr>
      <vt:lpstr>Comic Sans MS</vt:lpstr>
      <vt:lpstr>Nunito</vt:lpstr>
      <vt:lpstr>Montserrat</vt:lpstr>
      <vt:lpstr>Comic Sans</vt:lpstr>
      <vt:lpstr>Changa One</vt:lpstr>
      <vt:lpstr>Office Theme</vt:lpstr>
      <vt:lpstr>It's Springtime! MK Plan by Slidesgo</vt:lpstr>
      <vt:lpstr>https://www.freeppt7.com​​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Playful About Me Presentation</dc:title>
  <dc:creator>Chi Nguyen</dc:creator>
  <cp:lastModifiedBy>pc</cp:lastModifiedBy>
  <cp:revision>42</cp:revision>
  <dcterms:created xsi:type="dcterms:W3CDTF">2006-08-16T00:00:00Z</dcterms:created>
  <dcterms:modified xsi:type="dcterms:W3CDTF">2024-08-27T04:57:07Z</dcterms:modified>
  <dc:identifier>DAGKECMeVuQ</dc:identifier>
</cp:coreProperties>
</file>