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KCX7Z++YM3We1RTvlXFbigCI6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271141" y="0"/>
            <a:ext cx="5649718" cy="146423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</a:t>
            </a:r>
            <a:endParaRPr sz="8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797231" y="2276712"/>
            <a:ext cx="105975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Lesson 1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60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B5FEE-BFE9-EFB3-33B9-C5A32D1C3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10"/>
          <p:cNvPicPr preferRelativeResize="0"/>
          <p:nvPr/>
        </p:nvPicPr>
        <p:blipFill rotWithShape="1">
          <a:blip r:embed="rId3">
            <a:alphaModFix/>
          </a:blip>
          <a:srcRect b="2840"/>
          <a:stretch/>
        </p:blipFill>
        <p:spPr>
          <a:xfrm>
            <a:off x="2693068" y="814389"/>
            <a:ext cx="6810375" cy="552486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/>
          <p:nvPr/>
        </p:nvSpPr>
        <p:spPr>
          <a:xfrm>
            <a:off x="3815862" y="4088424"/>
            <a:ext cx="2628900" cy="62425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7388469" y="4088424"/>
            <a:ext cx="1314450" cy="62425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3302976" y="5715000"/>
            <a:ext cx="6289431" cy="844061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D9A486-00B8-C08A-C0D9-8453E3B8C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873369"/>
            <a:ext cx="10934700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564CB4-D498-2CB5-3084-E41F8C99F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99" y="811657"/>
            <a:ext cx="11049000" cy="569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B58541-E2DF-AF23-FEF0-12B46B34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6874" y="918796"/>
            <a:ext cx="8858250" cy="56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3"/>
          <p:cNvSpPr/>
          <p:nvPr/>
        </p:nvSpPr>
        <p:spPr>
          <a:xfrm>
            <a:off x="3815862" y="4211516"/>
            <a:ext cx="2628900" cy="62425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8184482" y="4211516"/>
            <a:ext cx="1785996" cy="62425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4009293" y="5829301"/>
            <a:ext cx="6154616" cy="78251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5BB236-D470-5125-6FAC-4574191FC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14"/>
          <p:cNvPicPr preferRelativeResize="0"/>
          <p:nvPr/>
        </p:nvPicPr>
        <p:blipFill rotWithShape="1">
          <a:blip r:embed="rId3">
            <a:alphaModFix/>
          </a:blip>
          <a:srcRect t="6367"/>
          <a:stretch/>
        </p:blipFill>
        <p:spPr>
          <a:xfrm>
            <a:off x="609600" y="931984"/>
            <a:ext cx="10972800" cy="522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E04E6B-9C39-CA0E-E0BE-6A0BC35F3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4" y="888021"/>
            <a:ext cx="10991850" cy="57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C2F42B-B65F-2917-B7BF-E10A2DB65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3538" y="840765"/>
            <a:ext cx="8924925" cy="54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/>
          <p:nvPr/>
        </p:nvSpPr>
        <p:spPr>
          <a:xfrm>
            <a:off x="2773395" y="3965332"/>
            <a:ext cx="2628900" cy="62425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7142015" y="3965332"/>
            <a:ext cx="1785996" cy="62425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8"/>
          <p:cNvSpPr/>
          <p:nvPr/>
        </p:nvSpPr>
        <p:spPr>
          <a:xfrm>
            <a:off x="9104533" y="3965332"/>
            <a:ext cx="1339630" cy="62425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2866293" y="5662247"/>
            <a:ext cx="7577870" cy="78251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51D78-FA1D-F66B-DF4C-D7A29A42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13" y="906341"/>
            <a:ext cx="10848975" cy="56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ACA6DD-021C-2EB6-A252-58FD953B4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63" y="845527"/>
            <a:ext cx="10734675" cy="56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193D0B-7A56-1F5B-C1DD-E6E38739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575" y="907440"/>
            <a:ext cx="9848850" cy="53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1"/>
          <p:cNvSpPr/>
          <p:nvPr/>
        </p:nvSpPr>
        <p:spPr>
          <a:xfrm>
            <a:off x="2773395" y="3965332"/>
            <a:ext cx="2628900" cy="62425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1"/>
          <p:cNvSpPr/>
          <p:nvPr/>
        </p:nvSpPr>
        <p:spPr>
          <a:xfrm>
            <a:off x="7318537" y="3965332"/>
            <a:ext cx="1785996" cy="62425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1"/>
          <p:cNvSpPr/>
          <p:nvPr/>
        </p:nvSpPr>
        <p:spPr>
          <a:xfrm>
            <a:off x="9680795" y="3965332"/>
            <a:ext cx="1339630" cy="62425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1"/>
          <p:cNvSpPr/>
          <p:nvPr/>
        </p:nvSpPr>
        <p:spPr>
          <a:xfrm>
            <a:off x="2866293" y="5662247"/>
            <a:ext cx="7577870" cy="782514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B38E61-4372-0124-28FE-97374AF7A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9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59"/>
          <p:cNvPicPr preferRelativeResize="0"/>
          <p:nvPr/>
        </p:nvPicPr>
        <p:blipFill rotWithShape="1">
          <a:blip r:embed="rId3">
            <a:alphaModFix/>
          </a:blip>
          <a:srcRect t="5073"/>
          <a:stretch/>
        </p:blipFill>
        <p:spPr>
          <a:xfrm>
            <a:off x="800100" y="888021"/>
            <a:ext cx="10591800" cy="5714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20035D-D3B7-A2AD-993F-CE9CCEF4E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4" y="902677"/>
            <a:ext cx="10915650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F494FA-E0B2-123C-B1F2-93D23C59F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75" y="828831"/>
            <a:ext cx="10229850" cy="568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737" y="1262217"/>
            <a:ext cx="10296525" cy="53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4031" y="3391055"/>
            <a:ext cx="40386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399" y="4348684"/>
            <a:ext cx="450532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84031" y="5131044"/>
            <a:ext cx="35909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4A634D-4323-23A9-0519-941A940CCD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087" y="883577"/>
            <a:ext cx="10791825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802FF8-AFB9-ABB4-20F6-0F87C6380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3338" y="990600"/>
            <a:ext cx="4505325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D31744-ECA0-1F30-5EC1-A4E24BC0B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8" name="Google Shape;24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4288" y="1000125"/>
            <a:ext cx="4543425" cy="48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99460E-4EE9-5A25-E960-346D4524D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4" name="Google Shape;25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033463"/>
            <a:ext cx="5791200" cy="479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61E76-9026-C106-D406-8FE379F95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490" y="974481"/>
            <a:ext cx="10925175" cy="57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7709" y="732115"/>
            <a:ext cx="45624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4800A0-EB52-8C32-DBDB-8895134A4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561" y="986204"/>
            <a:ext cx="10810875" cy="56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7F805E-1C83-E1B4-37A8-0731CA3D3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850" y="853954"/>
            <a:ext cx="10782300" cy="58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814940-15C2-93C6-AECF-9BF05179C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4" y="927955"/>
            <a:ext cx="10915650" cy="57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5473" y="3650274"/>
            <a:ext cx="49911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2217" y="1458425"/>
            <a:ext cx="33337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F6168F-9378-0D98-2D02-2B8168A95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361" y="903044"/>
            <a:ext cx="10963275" cy="56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9135" y="1400909"/>
            <a:ext cx="313372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4160" y="3579935"/>
            <a:ext cx="48387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CBD6BA-58DC-6183-85B0-8C28DE243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213" y="847359"/>
            <a:ext cx="11077575" cy="574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0866" y="3504834"/>
            <a:ext cx="53721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1C98E5-D7E3-E8BE-6111-41F259B76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/>
          <p:nvPr/>
        </p:nvSpPr>
        <p:spPr>
          <a:xfrm>
            <a:off x="2693068" y="0"/>
            <a:ext cx="6805863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Numbers within one thousand</a:t>
            </a: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62" y="887291"/>
            <a:ext cx="10887075" cy="573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5BA0B2-8E46-F301-178B-69F050C29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0" y="19774"/>
            <a:ext cx="1479480" cy="8682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27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HP</cp:lastModifiedBy>
  <cp:revision>1</cp:revision>
  <dcterms:modified xsi:type="dcterms:W3CDTF">2024-06-28T09:38:45Z</dcterms:modified>
</cp:coreProperties>
</file>