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64" r:id="rId5"/>
    <p:sldId id="265" r:id="rId6"/>
    <p:sldId id="266" r:id="rId7"/>
    <p:sldId id="271" r:id="rId8"/>
    <p:sldId id="274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16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3792">
          <p15:clr>
            <a:srgbClr val="A4A3A4"/>
          </p15:clr>
        </p15:guide>
        <p15:guide id="5" pos="2863">
          <p15:clr>
            <a:srgbClr val="A4A3A4"/>
          </p15:clr>
        </p15:guide>
        <p15:guide id="6" pos="284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jPBxs5a/0000J+uQbG7Y+U7sGX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96" y="60"/>
      </p:cViewPr>
      <p:guideLst>
        <p:guide orient="horz" pos="2184"/>
        <p:guide pos="3816"/>
        <p:guide orient="horz" pos="2208"/>
        <p:guide pos="3792"/>
        <p:guide pos="2863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e800df5f9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4213"/>
            <a:ext cx="4575175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2e800df5f95_0_256:notes"/>
          <p:cNvSpPr txBox="1">
            <a:spLocks noGrp="1"/>
          </p:cNvSpPr>
          <p:nvPr>
            <p:ph type="body" idx="1"/>
          </p:nvPr>
        </p:nvSpPr>
        <p:spPr>
          <a:xfrm>
            <a:off x="685582" y="4343355"/>
            <a:ext cx="54870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2e800df5f95_0_256:notes"/>
          <p:cNvSpPr txBox="1">
            <a:spLocks noGrp="1"/>
          </p:cNvSpPr>
          <p:nvPr>
            <p:ph type="sldNum" idx="12"/>
          </p:nvPr>
        </p:nvSpPr>
        <p:spPr>
          <a:xfrm>
            <a:off x="3884244" y="8684602"/>
            <a:ext cx="2972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800df5f95_0_89:notes"/>
          <p:cNvSpPr txBox="1">
            <a:spLocks noGrp="1"/>
          </p:cNvSpPr>
          <p:nvPr>
            <p:ph type="body" idx="1"/>
          </p:nvPr>
        </p:nvSpPr>
        <p:spPr>
          <a:xfrm>
            <a:off x="986544" y="3241184"/>
            <a:ext cx="7893300" cy="2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2e800df5f9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641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4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2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4" y="2505076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2" y="2505076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3" y="987426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3" y="987426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3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3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3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755625" y="1952479"/>
            <a:ext cx="43884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2 - SCIENCE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Unit 6: Bones and muscles 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Review of unit 6</a:t>
            </a:r>
            <a:endParaRPr sz="3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5602" r="50198"/>
          <a:stretch/>
        </p:blipFill>
        <p:spPr>
          <a:xfrm>
            <a:off x="-1988" y="-5833"/>
            <a:ext cx="4545497" cy="686383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 rot="5400000">
            <a:off x="7718151" y="45852"/>
            <a:ext cx="1235834" cy="1352546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10800000">
            <a:off x="7776507" y="5397467"/>
            <a:ext cx="1235834" cy="1352546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88" y="-1"/>
            <a:ext cx="1431959" cy="107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l="970" t="86194" r="745" b="683"/>
          <a:stretch/>
        </p:blipFill>
        <p:spPr>
          <a:xfrm>
            <a:off x="9939" y="77273"/>
            <a:ext cx="9054548" cy="11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2133600" y="1499908"/>
            <a:ext cx="1123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 Body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Image result for practice icon"/>
          <p:cNvPicPr preferRelativeResize="0"/>
          <p:nvPr/>
        </p:nvPicPr>
        <p:blipFill rotWithShape="1">
          <a:blip r:embed="rId6">
            <a:alphaModFix/>
          </a:blip>
          <a:srcRect l="30379" t="25613" r="29744" b="26645"/>
          <a:stretch/>
        </p:blipFill>
        <p:spPr>
          <a:xfrm>
            <a:off x="8259154" y="35685"/>
            <a:ext cx="754863" cy="71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7">
            <a:alphaModFix/>
          </a:blip>
          <a:srcRect l="15989" t="7483"/>
          <a:stretch/>
        </p:blipFill>
        <p:spPr>
          <a:xfrm>
            <a:off x="1987826" y="1003066"/>
            <a:ext cx="5685184" cy="58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399" y="5836366"/>
            <a:ext cx="1069565" cy="74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57550" y="1976858"/>
            <a:ext cx="646325" cy="67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31126" y="3792769"/>
            <a:ext cx="646325" cy="67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57549" y="5870528"/>
            <a:ext cx="646325" cy="672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993" y="40815"/>
            <a:ext cx="1285292" cy="96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B8C75-9A50-9AFA-14AA-CFDD21352F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8342" y="304187"/>
            <a:ext cx="4732430" cy="342930"/>
          </a:xfrm>
          <a:prstGeom prst="rect">
            <a:avLst/>
          </a:prstGeom>
        </p:spPr>
      </p:pic>
      <p:pic>
        <p:nvPicPr>
          <p:cNvPr id="2" name="Copy of S2U6R_Exercise-1">
            <a:hlinkClick r:id="" action="ppaction://media"/>
            <a:extLst>
              <a:ext uri="{FF2B5EF4-FFF2-40B4-BE49-F238E27FC236}">
                <a16:creationId xmlns:a16="http://schemas.microsoft.com/office/drawing/2014/main" id="{5B2A4F15-1C82-E719-70A0-18D85592F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63563" y="27245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l="970" t="86194" r="745" b="683"/>
          <a:stretch/>
        </p:blipFill>
        <p:spPr>
          <a:xfrm>
            <a:off x="9939" y="77273"/>
            <a:ext cx="9054548" cy="11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2133600" y="1499908"/>
            <a:ext cx="1123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 Body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937160" y="77273"/>
            <a:ext cx="24565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Practice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5" descr="Image result for practice icon"/>
          <p:cNvPicPr preferRelativeResize="0"/>
          <p:nvPr/>
        </p:nvPicPr>
        <p:blipFill rotWithShape="1">
          <a:blip r:embed="rId4">
            <a:alphaModFix/>
          </a:blip>
          <a:srcRect l="30379" t="25613" r="29744" b="26645"/>
          <a:stretch/>
        </p:blipFill>
        <p:spPr>
          <a:xfrm>
            <a:off x="8259154" y="35685"/>
            <a:ext cx="754863" cy="71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00" y="1030014"/>
            <a:ext cx="8737600" cy="572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1222" y="4773561"/>
            <a:ext cx="883265" cy="75708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6539150" y="3900450"/>
            <a:ext cx="407100" cy="386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644725" y="6169275"/>
            <a:ext cx="407100" cy="386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6019800" y="6169275"/>
            <a:ext cx="407100" cy="386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93" y="51325"/>
            <a:ext cx="1285292" cy="9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l="970" t="86194" r="745" b="683"/>
          <a:stretch/>
        </p:blipFill>
        <p:spPr>
          <a:xfrm>
            <a:off x="9939" y="77273"/>
            <a:ext cx="9054548" cy="113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2133600" y="1499908"/>
            <a:ext cx="1123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 Body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5937160" y="77273"/>
            <a:ext cx="24565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Practice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8" descr="Image result for practice icon"/>
          <p:cNvPicPr preferRelativeResize="0"/>
          <p:nvPr/>
        </p:nvPicPr>
        <p:blipFill rotWithShape="1">
          <a:blip r:embed="rId4">
            <a:alphaModFix/>
          </a:blip>
          <a:srcRect l="30379" t="25613" r="29744" b="26645"/>
          <a:stretch/>
        </p:blipFill>
        <p:spPr>
          <a:xfrm>
            <a:off x="8259154" y="35685"/>
            <a:ext cx="754863" cy="71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554" y="1899958"/>
            <a:ext cx="9029700" cy="37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59154" y="4193458"/>
            <a:ext cx="5334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6803725" y="3346250"/>
            <a:ext cx="1455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skeleton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171475" y="3840050"/>
            <a:ext cx="1455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Joints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2951875" y="4307450"/>
            <a:ext cx="1455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muscles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93" y="40815"/>
            <a:ext cx="1285292" cy="9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e800df5f95_0_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75" y="3098600"/>
            <a:ext cx="7762051" cy="37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e800df5f95_0_256"/>
          <p:cNvSpPr txBox="1"/>
          <p:nvPr/>
        </p:nvSpPr>
        <p:spPr>
          <a:xfrm>
            <a:off x="1208325" y="224300"/>
            <a:ext cx="72447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endParaRPr sz="3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come to the board and use body language to explain the word. Others have to guess the words. 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g2e800df5f95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32" y="82858"/>
            <a:ext cx="1425063" cy="1066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800df5f95_0_89"/>
          <p:cNvSpPr/>
          <p:nvPr/>
        </p:nvSpPr>
        <p:spPr>
          <a:xfrm rot="5400000">
            <a:off x="7866062" y="-74612"/>
            <a:ext cx="927100" cy="1352550"/>
          </a:xfrm>
          <a:custGeom>
            <a:avLst/>
            <a:gdLst/>
            <a:ahLst/>
            <a:cxnLst/>
            <a:rect l="l" t="t" r="r" b="b"/>
            <a:pathLst>
              <a:path w="927100" h="1352550" extrusionOk="0">
                <a:moveTo>
                  <a:pt x="0" y="0"/>
                </a:moveTo>
                <a:lnTo>
                  <a:pt x="927100" y="0"/>
                </a:lnTo>
                <a:lnTo>
                  <a:pt x="715276" y="309030"/>
                </a:lnTo>
                <a:lnTo>
                  <a:pt x="309030" y="309030"/>
                </a:lnTo>
                <a:lnTo>
                  <a:pt x="309030" y="90170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e800df5f95_0_89"/>
          <p:cNvSpPr/>
          <p:nvPr/>
        </p:nvSpPr>
        <p:spPr>
          <a:xfrm>
            <a:off x="139700" y="138112"/>
            <a:ext cx="1233488" cy="1014412"/>
          </a:xfrm>
          <a:custGeom>
            <a:avLst/>
            <a:gdLst/>
            <a:ahLst/>
            <a:cxnLst/>
            <a:rect l="l" t="t" r="r" b="b"/>
            <a:pathLst>
              <a:path w="1233488" h="1014412" extrusionOk="0">
                <a:moveTo>
                  <a:pt x="0" y="0"/>
                </a:moveTo>
                <a:lnTo>
                  <a:pt x="1233488" y="0"/>
                </a:lnTo>
                <a:lnTo>
                  <a:pt x="822329" y="338134"/>
                </a:lnTo>
                <a:lnTo>
                  <a:pt x="338134" y="338134"/>
                </a:lnTo>
                <a:lnTo>
                  <a:pt x="338134" y="736333"/>
                </a:lnTo>
                <a:lnTo>
                  <a:pt x="0" y="1014412"/>
                </a:lnTo>
                <a:lnTo>
                  <a:pt x="0" y="0"/>
                </a:lnTo>
                <a:close/>
              </a:path>
            </a:pathLst>
          </a:cu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e800df5f95_0_89"/>
          <p:cNvSpPr txBox="1"/>
          <p:nvPr/>
        </p:nvSpPr>
        <p:spPr>
          <a:xfrm>
            <a:off x="149645" y="222650"/>
            <a:ext cx="88677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2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6 - Review</a:t>
            </a:r>
            <a:endParaRPr sz="3500" b="1" i="0" u="none" strike="noStrike" cap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e800df5f95_0_89"/>
          <p:cNvSpPr/>
          <p:nvPr/>
        </p:nvSpPr>
        <p:spPr>
          <a:xfrm rot="-5400000">
            <a:off x="352425" y="5522912"/>
            <a:ext cx="927100" cy="1352550"/>
          </a:xfrm>
          <a:custGeom>
            <a:avLst/>
            <a:gdLst/>
            <a:ahLst/>
            <a:cxnLst/>
            <a:rect l="l" t="t" r="r" b="b"/>
            <a:pathLst>
              <a:path w="927100" h="1352550" extrusionOk="0">
                <a:moveTo>
                  <a:pt x="0" y="0"/>
                </a:moveTo>
                <a:lnTo>
                  <a:pt x="927100" y="0"/>
                </a:lnTo>
                <a:lnTo>
                  <a:pt x="715276" y="309030"/>
                </a:lnTo>
                <a:lnTo>
                  <a:pt x="309030" y="309030"/>
                </a:lnTo>
                <a:lnTo>
                  <a:pt x="309030" y="901705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e800df5f95_0_89"/>
          <p:cNvSpPr/>
          <p:nvPr/>
        </p:nvSpPr>
        <p:spPr>
          <a:xfrm rot="10800000">
            <a:off x="7734299" y="5656262"/>
            <a:ext cx="1233488" cy="1014412"/>
          </a:xfrm>
          <a:custGeom>
            <a:avLst/>
            <a:gdLst/>
            <a:ahLst/>
            <a:cxnLst/>
            <a:rect l="l" t="t" r="r" b="b"/>
            <a:pathLst>
              <a:path w="1233488" h="1014412" extrusionOk="0">
                <a:moveTo>
                  <a:pt x="0" y="0"/>
                </a:moveTo>
                <a:lnTo>
                  <a:pt x="1233488" y="0"/>
                </a:lnTo>
                <a:lnTo>
                  <a:pt x="822329" y="338134"/>
                </a:lnTo>
                <a:lnTo>
                  <a:pt x="338134" y="338134"/>
                </a:lnTo>
                <a:lnTo>
                  <a:pt x="338134" y="736333"/>
                </a:lnTo>
                <a:lnTo>
                  <a:pt x="0" y="1014412"/>
                </a:lnTo>
                <a:lnTo>
                  <a:pt x="0" y="0"/>
                </a:lnTo>
                <a:close/>
              </a:path>
            </a:pathLst>
          </a:cu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e800df5f95_0_89"/>
          <p:cNvSpPr txBox="1"/>
          <p:nvPr/>
        </p:nvSpPr>
        <p:spPr>
          <a:xfrm>
            <a:off x="-97334" y="1585620"/>
            <a:ext cx="5051685" cy="42472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Skeleton: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xương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Skull: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hộp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sọ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 Rib cage: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xương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sườn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 Spine: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xương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sống</a:t>
            </a:r>
            <a:endParaRPr sz="3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e800df5f95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32" y="82858"/>
            <a:ext cx="1425063" cy="10668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0;g2e800df5f95_0_89"/>
          <p:cNvSpPr txBox="1"/>
          <p:nvPr/>
        </p:nvSpPr>
        <p:spPr>
          <a:xfrm>
            <a:off x="4954351" y="1585620"/>
            <a:ext cx="4639353" cy="42472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</a:rPr>
              <a:t>5. Bone: </a:t>
            </a:r>
            <a:r>
              <a:rPr lang="vi-VN" sz="3600" b="1" dirty="0">
                <a:solidFill>
                  <a:srgbClr val="0070C0"/>
                </a:solidFill>
              </a:rPr>
              <a:t>xương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Joint: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khớp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 Muscle: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8. Shape: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dạng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9. Move: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sz="3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3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bone is it?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It’s the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76" y="2747450"/>
            <a:ext cx="4781861" cy="3672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979890" y="1667087"/>
            <a:ext cx="2878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bone is it?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It’s the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49" y="2892022"/>
            <a:ext cx="3192904" cy="3643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7542" y="1466876"/>
            <a:ext cx="3822492" cy="135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bone is it?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It’s the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75" y="3043003"/>
            <a:ext cx="3777522" cy="4084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7562" y="1504399"/>
            <a:ext cx="428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rib </a:t>
            </a:r>
            <a:r>
              <a:rPr lang="en-US" sz="8000" b="1" dirty="0">
                <a:solidFill>
                  <a:srgbClr val="FF0000"/>
                </a:solidFill>
              </a:rPr>
              <a:t>cage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;g2e800df5f95_0_89"/>
          <p:cNvSpPr>
            <a:spLocks noGrp="1"/>
          </p:cNvSpPr>
          <p:nvPr>
            <p:ph type="body" idx="1"/>
          </p:nvPr>
        </p:nvSpPr>
        <p:spPr>
          <a:xfrm>
            <a:off x="374754" y="1825625"/>
            <a:ext cx="8769245" cy="19389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skull, the rib cage and the spine are bones in the skeleton</a:t>
            </a:r>
            <a:r>
              <a:rPr lang="en-US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35980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;g2e800df5f95_0_89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28622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skeleton 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muscles give the body shape and help it move.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4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l="970" t="86194" r="745" b="683"/>
          <a:stretch/>
        </p:blipFill>
        <p:spPr>
          <a:xfrm>
            <a:off x="-112493" y="232419"/>
            <a:ext cx="9055100" cy="85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2133601" y="149319"/>
            <a:ext cx="434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the exercises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2133601" y="1982203"/>
            <a:ext cx="88678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 Body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" descr="should_i_finish_my_homework_now-_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9936" y="2380976"/>
            <a:ext cx="5752877" cy="41661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68875" y="1042189"/>
            <a:ext cx="5466685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Open your book </a:t>
            </a:r>
            <a:r>
              <a:rPr lang="en-US" sz="27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Page 48, 49</a:t>
            </a:r>
            <a:endParaRPr sz="2700" b="1" i="1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 minutes to finish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6400801" y="131691"/>
            <a:ext cx="18938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Practice 3</a:t>
            </a: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" descr="Image result for practice icon"/>
          <p:cNvPicPr preferRelativeResize="0"/>
          <p:nvPr/>
        </p:nvPicPr>
        <p:blipFill rotWithShape="1">
          <a:blip r:embed="rId5">
            <a:alphaModFix/>
          </a:blip>
          <a:srcRect l="30379" t="25613" r="29744" b="26645"/>
          <a:stretch/>
        </p:blipFill>
        <p:spPr>
          <a:xfrm>
            <a:off x="8311685" y="131691"/>
            <a:ext cx="547123" cy="5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220" y="1042189"/>
            <a:ext cx="2846387" cy="403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93" y="-11735"/>
            <a:ext cx="1285292" cy="9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180</Words>
  <Application>Microsoft Office PowerPoint</Application>
  <PresentationFormat>On-screen Show (4:3)</PresentationFormat>
  <Paragraphs>41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What bone is it?</vt:lpstr>
      <vt:lpstr>What bone is it?</vt:lpstr>
      <vt:lpstr>What bone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Minly Tran</dc:creator>
  <cp:lastModifiedBy>iSMART2</cp:lastModifiedBy>
  <cp:revision>16</cp:revision>
  <dcterms:created xsi:type="dcterms:W3CDTF">2017-01-15T08:28:56Z</dcterms:created>
  <dcterms:modified xsi:type="dcterms:W3CDTF">2026-01-27T02:40:54Z</dcterms:modified>
</cp:coreProperties>
</file>