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media3.wav" ContentType="audio/x-wav"/>
  <Override PartName="/ppt/media/audio6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13" r:id="rId4"/>
    <p:sldMasterId id="2147483725" r:id="rId5"/>
  </p:sldMasterIdLst>
  <p:notesMasterIdLst>
    <p:notesMasterId r:id="rId43"/>
  </p:notesMasterIdLst>
  <p:handoutMasterIdLst>
    <p:handoutMasterId r:id="rId44"/>
  </p:handoutMasterIdLst>
  <p:sldIdLst>
    <p:sldId id="334" r:id="rId6"/>
    <p:sldId id="330" r:id="rId7"/>
    <p:sldId id="294" r:id="rId8"/>
    <p:sldId id="257" r:id="rId9"/>
    <p:sldId id="258" r:id="rId10"/>
    <p:sldId id="261" r:id="rId11"/>
    <p:sldId id="256" r:id="rId12"/>
    <p:sldId id="260" r:id="rId13"/>
    <p:sldId id="259" r:id="rId14"/>
    <p:sldId id="262" r:id="rId15"/>
    <p:sldId id="263" r:id="rId16"/>
    <p:sldId id="264" r:id="rId17"/>
    <p:sldId id="33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5" r:id="rId26"/>
    <p:sldId id="274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329" r:id="rId41"/>
    <p:sldId id="32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0060"/>
    <a:srgbClr val="FFE5FF"/>
    <a:srgbClr val="007434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>
        <p:scale>
          <a:sx n="60" d="100"/>
          <a:sy n="60" d="100"/>
        </p:scale>
        <p:origin x="8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E07B38-07D2-4F49-B08F-DA9726D191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C065E-5D8C-4E7D-8875-781A0C2E18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E6A11-E509-4CB7-8127-90154FEB7501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8FA46-7789-4A12-A6C5-6570D1E8D5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9514A-6617-4EDE-9C9B-1A43A704B5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E50F-E8BC-48E9-8257-4DD04EA4A9D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4299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6DAAE-7C13-4486-879C-F914EFB2B7A0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2FCA7-ECD3-42E2-854A-5A2138B780F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884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9596-F929-475D-83E9-9992DBB57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42492-9685-4C91-89D0-03421060A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6FADE-B60A-44FC-93C7-45F07016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3FB1D-0171-4A7C-A192-FF4EE94C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92CDD-3B20-416A-8CEC-6286F2A0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D262B-82E6-4822-BEA1-5E928029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6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41B6-77A3-4345-A63B-4FAF51364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5D92B9-ACF9-4472-9CB2-864A67506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A94DB-9C64-4488-9EB8-154ED0997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2B485-C4B6-49DE-8BB7-3F2EE658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93A47-2DE6-4CA9-BCEC-0EC1B3C1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692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1CE129-42B1-4D68-B68A-E42B50F350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D23DF-3D22-4C6E-8ECC-5C3AA153A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CE8E3-EBA8-41D5-8D9F-286E0179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417E3-F6D2-4275-93F2-1B1EB568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44C9C-9300-4C36-B55A-B6C5566E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89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9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5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7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13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46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3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9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70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7101-AF8F-48CD-96D6-A2A38C39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79C9C-F808-49EE-AF5B-EDC017E70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A2D07-88BD-4796-80B2-13BD6B6C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5CAD-4F5E-4928-A51D-338F03B0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36D11-6C60-4FF5-89FB-C235470A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29E47-296A-47C4-82F9-4C3DB0CD9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70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3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7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39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67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9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84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6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01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7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83A00-4C89-4F2C-95A8-DB2DC29A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A6825-5C7C-4599-8FC2-D47EB30E8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EDDD4-93FF-47E9-A67A-92C3E0B4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05B1-5B94-4D65-8A24-546B7F3A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BD023-D684-4633-B346-A1D3350D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B210D9-D0BA-4503-8F25-405B9AB751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83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98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3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70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49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3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67473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61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339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4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3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A93E-096F-4BB8-82CC-1849F3FD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C4535-7B9F-49A7-9E4F-254CF37A4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48A00-FA2D-4BAC-8BCE-9EF96E08B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AAD98-ECA3-443A-887D-FA4903088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85F23-985E-488D-BDF1-59EAACC6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FE521-4030-4D5D-9143-1090D81B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E3916-6559-40E2-9060-8A83F5EBBD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37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48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1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73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39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6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30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40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A941-5D7D-47D1-92B8-714419B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26407-DCEC-47ED-BABA-19FFF5D6B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B877-C007-41A3-B3B2-B9B955D8B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0F2F9-3D54-4F26-A3B1-DA8C72542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FD70E-9AB3-4035-8A06-DC5B3BFAE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2A7508-18F1-4316-BBAE-F259C4C0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A7571C-21C1-4F2D-B0ED-267C40A4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E3B098-038F-4644-BA61-A92C0594F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1011F2-CFCC-4B37-8FF7-B19BA0B33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623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AF95C451-9121-4C83-A4F2-175C82ED63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7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38" name="Picture 237">
            <a:extLst>
              <a:ext uri="{FF2B5EF4-FFF2-40B4-BE49-F238E27FC236}">
                <a16:creationId xmlns:a16="http://schemas.microsoft.com/office/drawing/2014/main" id="{8EB18E9E-2138-4E63-8469-3758EC1167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F21B09A6-9876-4E92-B434-BA3026C36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DC64EEEF-A42F-46E1-BBC9-F5C56CF2B5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432534F5-52D3-4A5D-AD35-5D9CF85D0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02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7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46D-5578-481F-8E03-A0064D7F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1DE5B-9A5C-4FBA-85EC-92545F2C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9572E-E721-4FBB-9EF8-4649152C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E4F61-5D79-4235-913F-25EF7702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FAC09-E44A-41DF-A502-312208315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02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6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6311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5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4855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72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0356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638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71385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35509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510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84AD05-05F8-403C-B23F-19D5E70A8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A2734-E513-4FCD-9843-42A3DCE1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D7846-D309-449E-B66F-A9E886E5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27305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013194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5303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33260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49780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8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67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040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57427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2E5C-816A-4369-8346-CDE354000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FA5B8-7BCE-4432-80A1-5B34A1A5C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0C61F-383E-4620-950D-ADCC0235F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54816-9127-4E03-AAD7-020A68EF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D0A6F-36CB-4A84-B1E7-17D145B2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52F6A-0484-4875-B971-26126E6B9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781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8D17-2EAC-4F1A-990A-AD0BD5A9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ECC4EA-3B81-4AD1-AACE-A48FDD37C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2C0D0-8CA4-4E0B-9D01-BB7D28CC7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57633-4846-4695-9A54-18DB35BA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D1A1E-1B2A-4437-8572-92407BE4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E2E46-792A-4C68-AD47-037F0BA2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713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226592-BC97-4BE7-9F4F-FDF6893B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89902-DED0-49B4-BB26-EB0095EC7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5251B-182E-4563-8EE4-D53A53496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DC41B-622B-47D5-B067-D2FA63DDB4C6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FB914-20D3-4B72-8DDE-9C15EE0EE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D332B-097C-47CD-AB50-289326578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157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51907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837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622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5.wav"/><Relationship Id="rId7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audio" Target="../media/audio3.wav"/><Relationship Id="rId10" Type="http://schemas.openxmlformats.org/officeDocument/2006/relationships/image" Target="../media/image52.jpeg"/><Relationship Id="rId4" Type="http://schemas.openxmlformats.org/officeDocument/2006/relationships/audio" Target="../media/audio6.wav"/><Relationship Id="rId9" Type="http://schemas.openxmlformats.org/officeDocument/2006/relationships/image" Target="../media/image51.jpeg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NULL"/><Relationship Id="rId4" Type="http://schemas.openxmlformats.org/officeDocument/2006/relationships/image" Target="../media/image27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5" Type="http://schemas.microsoft.com/office/2007/relationships/hdphoto" Target="../media/hdphoto10.wdp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565309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Presentation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3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EBD3E-7770-4304-BFA4-7CE1206E5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What are you doing- I'm making a robot. (Present progressive) - Education Rap for Kids with lyrics">
            <a:hlinkClick r:id="" action="ppaction://media"/>
            <a:extLst>
              <a:ext uri="{FF2B5EF4-FFF2-40B4-BE49-F238E27FC236}">
                <a16:creationId xmlns:a16="http://schemas.microsoft.com/office/drawing/2014/main" id="{0DC30875-0ABE-4805-9617-3C9FD60FBE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8882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728956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Present continuous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4163547" y="2207172"/>
            <a:ext cx="6849198" cy="85696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latin typeface="Comic Sans MS" panose="030F0702030302020204" pitchFamily="66" charset="0"/>
              </a:rPr>
              <a:t>What 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SG" sz="4400" dirty="0">
                <a:latin typeface="Comic Sans MS" panose="030F0702030302020204" pitchFamily="66" charset="0"/>
              </a:rPr>
              <a:t> he do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latin typeface="Comic Sans MS" panose="030F0702030302020204" pitchFamily="66" charset="0"/>
              </a:rPr>
              <a:t> </a:t>
            </a:r>
            <a:r>
              <a:rPr lang="en-SG" sz="4400" u="sng" dirty="0">
                <a:latin typeface="Comic Sans MS" panose="030F0702030302020204" pitchFamily="66" charset="0"/>
              </a:rPr>
              <a:t>now</a:t>
            </a:r>
            <a:r>
              <a:rPr lang="en-SG" sz="44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62BF47-5ECB-4EAD-A613-2B280017C24D}"/>
              </a:ext>
            </a:extLst>
          </p:cNvPr>
          <p:cNvSpPr txBox="1">
            <a:spLocks/>
          </p:cNvSpPr>
          <p:nvPr/>
        </p:nvSpPr>
        <p:spPr>
          <a:xfrm>
            <a:off x="4436538" y="3206829"/>
            <a:ext cx="6430926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latin typeface="Comic Sans MS" panose="030F0702030302020204" pitchFamily="66" charset="0"/>
              </a:rPr>
              <a:t>- He 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SG" sz="4400" dirty="0">
                <a:latin typeface="Comic Sans MS" panose="030F0702030302020204" pitchFamily="66" charset="0"/>
              </a:rPr>
              <a:t> play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ing </a:t>
            </a:r>
            <a:r>
              <a:rPr lang="en-SG" sz="4400" dirty="0">
                <a:latin typeface="Comic Sans MS" panose="030F0702030302020204" pitchFamily="66" charset="0"/>
              </a:rPr>
              <a:t>football.</a:t>
            </a:r>
          </a:p>
        </p:txBody>
      </p:sp>
      <p:pic>
        <p:nvPicPr>
          <p:cNvPr id="16" name="Picture 2" descr="Bóng Đá, Thể Thao, Cậu Bé, Trái Bóng">
            <a:extLst>
              <a:ext uri="{FF2B5EF4-FFF2-40B4-BE49-F238E27FC236}">
                <a16:creationId xmlns:a16="http://schemas.microsoft.com/office/drawing/2014/main" id="{6D336478-8D6B-41E3-BB3E-CBAD92DFB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1" r="18928" b="16216"/>
          <a:stretch/>
        </p:blipFill>
        <p:spPr bwMode="auto">
          <a:xfrm>
            <a:off x="1450870" y="611139"/>
            <a:ext cx="2620985" cy="383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782E01D-3F34-4E1B-982D-21D48A641C79}"/>
              </a:ext>
            </a:extLst>
          </p:cNvPr>
          <p:cNvSpPr txBox="1">
            <a:spLocks/>
          </p:cNvSpPr>
          <p:nvPr/>
        </p:nvSpPr>
        <p:spPr>
          <a:xfrm>
            <a:off x="1527448" y="4905478"/>
            <a:ext cx="913710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Symbol" panose="05050102010706020507" pitchFamily="18" charset="2"/>
              <a:buChar char="Þ"/>
            </a:pPr>
            <a:r>
              <a:rPr lang="en-SG" sz="3500" dirty="0">
                <a:latin typeface="Comic Sans MS" panose="030F0702030302020204" pitchFamily="66" charset="0"/>
              </a:rPr>
              <a:t> Describe things happen </a:t>
            </a:r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now</a:t>
            </a:r>
            <a:r>
              <a:rPr lang="en-SG" sz="3500" dirty="0">
                <a:latin typeface="Comic Sans MS" panose="030F0702030302020204" pitchFamily="66" charset="0"/>
              </a:rPr>
              <a:t>, </a:t>
            </a:r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at present </a:t>
            </a:r>
          </a:p>
          <a:p>
            <a:pPr algn="l"/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     </a:t>
            </a:r>
            <a:r>
              <a:rPr lang="en-SG" sz="3500" dirty="0">
                <a:latin typeface="Comic Sans MS" panose="030F0702030302020204" pitchFamily="66" charset="0"/>
              </a:rPr>
              <a:t>or </a:t>
            </a:r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at the moment</a:t>
            </a:r>
            <a:r>
              <a:rPr lang="en-SG" sz="3500" dirty="0">
                <a:latin typeface="Comic Sans MS" panose="030F0702030302020204" pitchFamily="66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287146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253340" y="941696"/>
            <a:ext cx="11685319" cy="56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Present continuous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1490718" y="1568242"/>
            <a:ext cx="879271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What + to be + S	+ V-</a:t>
            </a:r>
            <a:r>
              <a:rPr lang="en-SG" sz="44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4098" name="Picture 2" descr="Sách, Giáo Dục, Thẩm Quyền Giải Quyết">
            <a:extLst>
              <a:ext uri="{FF2B5EF4-FFF2-40B4-BE49-F238E27FC236}">
                <a16:creationId xmlns:a16="http://schemas.microsoft.com/office/drawing/2014/main" id="{3EC56E2A-D8AD-4CAE-9F40-44642686E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697" y="4469922"/>
            <a:ext cx="2889587" cy="25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585B8-CDA3-1EB7-BF14-1D98BE6114A2}"/>
              </a:ext>
            </a:extLst>
          </p:cNvPr>
          <p:cNvSpPr txBox="1"/>
          <p:nvPr/>
        </p:nvSpPr>
        <p:spPr>
          <a:xfrm>
            <a:off x="6513851" y="2727656"/>
            <a:ext cx="945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0C88D-ABE0-71B4-1863-E43C41BAF459}"/>
              </a:ext>
            </a:extLst>
          </p:cNvPr>
          <p:cNvSpPr txBox="1"/>
          <p:nvPr/>
        </p:nvSpPr>
        <p:spPr>
          <a:xfrm>
            <a:off x="6513851" y="3303008"/>
            <a:ext cx="9459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You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We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They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9458E2-844F-0254-DA1D-D917B931DB76}"/>
              </a:ext>
            </a:extLst>
          </p:cNvPr>
          <p:cNvSpPr txBox="1"/>
          <p:nvPr/>
        </p:nvSpPr>
        <p:spPr>
          <a:xfrm>
            <a:off x="6513851" y="4380949"/>
            <a:ext cx="9459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She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8F5FE8-4B71-40BB-404F-4F4DEABB8188}"/>
              </a:ext>
            </a:extLst>
          </p:cNvPr>
          <p:cNvSpPr txBox="1"/>
          <p:nvPr/>
        </p:nvSpPr>
        <p:spPr>
          <a:xfrm>
            <a:off x="3641051" y="2727656"/>
            <a:ext cx="1558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am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26A18-9FCC-8F42-41B1-A0E776663BA8}"/>
              </a:ext>
            </a:extLst>
          </p:cNvPr>
          <p:cNvSpPr txBox="1"/>
          <p:nvPr/>
        </p:nvSpPr>
        <p:spPr>
          <a:xfrm>
            <a:off x="3644264" y="3564618"/>
            <a:ext cx="163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are </a:t>
            </a:r>
            <a:r>
              <a:rPr lang="en-US" sz="24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881733-981B-1B67-0A91-0B11065DC6F9}"/>
              </a:ext>
            </a:extLst>
          </p:cNvPr>
          <p:cNvSpPr txBox="1"/>
          <p:nvPr/>
        </p:nvSpPr>
        <p:spPr>
          <a:xfrm>
            <a:off x="3641048" y="4636469"/>
            <a:ext cx="155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is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59493-863C-703F-4153-36661AD7D364}"/>
              </a:ext>
            </a:extLst>
          </p:cNvPr>
          <p:cNvSpPr txBox="1"/>
          <p:nvPr/>
        </p:nvSpPr>
        <p:spPr>
          <a:xfrm>
            <a:off x="7905701" y="3564618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V-</a:t>
            </a:r>
            <a:r>
              <a:rPr lang="en-US" sz="2400" dirty="0" err="1">
                <a:latin typeface="Comic Sans MS" panose="030F0702030302020204" pitchFamily="66" charset="0"/>
              </a:rPr>
              <a:t>ing</a:t>
            </a:r>
            <a:r>
              <a:rPr lang="en-US" sz="2400" dirty="0">
                <a:latin typeface="Comic Sans MS" panose="030F0702030302020204" pitchFamily="66" charset="0"/>
              </a:rPr>
              <a:t>	?	  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A9AE68-4282-F995-1BF0-FB29162FEE29}"/>
              </a:ext>
            </a:extLst>
          </p:cNvPr>
          <p:cNvCxnSpPr>
            <a:cxnSpLocks/>
          </p:cNvCxnSpPr>
          <p:nvPr/>
        </p:nvCxnSpPr>
        <p:spPr>
          <a:xfrm flipH="1">
            <a:off x="7593285" y="2654086"/>
            <a:ext cx="3" cy="2751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D236B8-0A38-53D5-A403-046662B6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81" y="1487304"/>
            <a:ext cx="1076389" cy="1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D5F95-374A-D50E-F6F3-953D48552905}"/>
              </a:ext>
            </a:extLst>
          </p:cNvPr>
          <p:cNvSpPr txBox="1"/>
          <p:nvPr/>
        </p:nvSpPr>
        <p:spPr>
          <a:xfrm>
            <a:off x="2155403" y="3277507"/>
            <a:ext cx="9459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What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503C40-2BB7-5037-2594-9ECE7150E278}"/>
              </a:ext>
            </a:extLst>
          </p:cNvPr>
          <p:cNvCxnSpPr>
            <a:cxnSpLocks/>
          </p:cNvCxnSpPr>
          <p:nvPr/>
        </p:nvCxnSpPr>
        <p:spPr>
          <a:xfrm flipH="1">
            <a:off x="4245606" y="2668188"/>
            <a:ext cx="3" cy="2751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72EC37D-A644-FEE2-2792-2CAD87D858EA}"/>
              </a:ext>
            </a:extLst>
          </p:cNvPr>
          <p:cNvSpPr txBox="1"/>
          <p:nvPr/>
        </p:nvSpPr>
        <p:spPr>
          <a:xfrm>
            <a:off x="5678151" y="3563670"/>
            <a:ext cx="417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	   </a:t>
            </a:r>
          </a:p>
        </p:txBody>
      </p:sp>
    </p:spTree>
    <p:extLst>
      <p:ext uri="{BB962C8B-B14F-4D97-AF65-F5344CB8AC3E}">
        <p14:creationId xmlns:p14="http://schemas.microsoft.com/office/powerpoint/2010/main" val="88631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7" grpId="0"/>
      <p:bldP spid="16" grpId="0"/>
      <p:bldP spid="17" grpId="0"/>
      <p:bldP spid="20" grpId="0"/>
      <p:bldP spid="21" grpId="0"/>
      <p:bldP spid="22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253340" y="941696"/>
            <a:ext cx="11685319" cy="56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Present continuous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977644" y="1376184"/>
            <a:ext cx="879271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S 	+ to be 	+ V-</a:t>
            </a:r>
            <a:r>
              <a:rPr lang="en-SG" sz="44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098" name="Picture 2" descr="Sách, Giáo Dục, Thẩm Quyền Giải Quyết">
            <a:extLst>
              <a:ext uri="{FF2B5EF4-FFF2-40B4-BE49-F238E27FC236}">
                <a16:creationId xmlns:a16="http://schemas.microsoft.com/office/drawing/2014/main" id="{3EC56E2A-D8AD-4CAE-9F40-44642686E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697" y="4469922"/>
            <a:ext cx="2889587" cy="25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36071-681D-A98D-DEC1-53032A9D5A18}"/>
              </a:ext>
            </a:extLst>
          </p:cNvPr>
          <p:cNvSpPr txBox="1">
            <a:spLocks/>
          </p:cNvSpPr>
          <p:nvPr/>
        </p:nvSpPr>
        <p:spPr>
          <a:xfrm>
            <a:off x="1273209" y="5138708"/>
            <a:ext cx="879271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S  + to be + not + V-</a:t>
            </a:r>
            <a:r>
              <a:rPr lang="en-SG" sz="44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D274C1-019C-21C5-CAEC-8D12CE70E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13" b="16915"/>
          <a:stretch/>
        </p:blipFill>
        <p:spPr bwMode="auto">
          <a:xfrm>
            <a:off x="1273209" y="1262036"/>
            <a:ext cx="1065868" cy="112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140CAB-4093-7756-3C71-CFE129696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6" t="15640"/>
          <a:stretch/>
        </p:blipFill>
        <p:spPr bwMode="auto">
          <a:xfrm>
            <a:off x="1450131" y="5184701"/>
            <a:ext cx="1065868" cy="11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585B8-CDA3-1EB7-BF14-1D98BE6114A2}"/>
              </a:ext>
            </a:extLst>
          </p:cNvPr>
          <p:cNvSpPr txBox="1"/>
          <p:nvPr/>
        </p:nvSpPr>
        <p:spPr>
          <a:xfrm>
            <a:off x="2515999" y="2387412"/>
            <a:ext cx="945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0C88D-ABE0-71B4-1863-E43C41BAF459}"/>
              </a:ext>
            </a:extLst>
          </p:cNvPr>
          <p:cNvSpPr txBox="1"/>
          <p:nvPr/>
        </p:nvSpPr>
        <p:spPr>
          <a:xfrm>
            <a:off x="2515999" y="2962764"/>
            <a:ext cx="33487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You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We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They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9458E2-844F-0254-DA1D-D917B931DB76}"/>
              </a:ext>
            </a:extLst>
          </p:cNvPr>
          <p:cNvSpPr txBox="1"/>
          <p:nvPr/>
        </p:nvSpPr>
        <p:spPr>
          <a:xfrm>
            <a:off x="2515999" y="4040705"/>
            <a:ext cx="31700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She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8F5FE8-4B71-40BB-404F-4F4DEABB8188}"/>
              </a:ext>
            </a:extLst>
          </p:cNvPr>
          <p:cNvSpPr txBox="1"/>
          <p:nvPr/>
        </p:nvSpPr>
        <p:spPr>
          <a:xfrm>
            <a:off x="3641050" y="2387412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am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26A18-9FCC-8F42-41B1-A0E776663BA8}"/>
              </a:ext>
            </a:extLst>
          </p:cNvPr>
          <p:cNvSpPr txBox="1"/>
          <p:nvPr/>
        </p:nvSpPr>
        <p:spPr>
          <a:xfrm>
            <a:off x="3644263" y="3224374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are </a:t>
            </a:r>
            <a:r>
              <a:rPr lang="en-US" sz="24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881733-981B-1B67-0A91-0B11065DC6F9}"/>
              </a:ext>
            </a:extLst>
          </p:cNvPr>
          <p:cNvSpPr txBox="1"/>
          <p:nvPr/>
        </p:nvSpPr>
        <p:spPr>
          <a:xfrm>
            <a:off x="3641048" y="4296225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is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59493-863C-703F-4153-36661AD7D364}"/>
              </a:ext>
            </a:extLst>
          </p:cNvPr>
          <p:cNvSpPr txBox="1"/>
          <p:nvPr/>
        </p:nvSpPr>
        <p:spPr>
          <a:xfrm>
            <a:off x="6173306" y="3228430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V-</a:t>
            </a:r>
            <a:r>
              <a:rPr lang="en-US" sz="2400" dirty="0" err="1">
                <a:latin typeface="Comic Sans MS" panose="030F0702030302020204" pitchFamily="66" charset="0"/>
              </a:rPr>
              <a:t>ing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A9AE68-4282-F995-1BF0-FB29162FEE29}"/>
              </a:ext>
            </a:extLst>
          </p:cNvPr>
          <p:cNvCxnSpPr>
            <a:cxnSpLocks/>
          </p:cNvCxnSpPr>
          <p:nvPr/>
        </p:nvCxnSpPr>
        <p:spPr>
          <a:xfrm flipH="1">
            <a:off x="5923974" y="2313842"/>
            <a:ext cx="3" cy="2751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4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7" grpId="0"/>
      <p:bldP spid="16" grpId="0"/>
      <p:bldP spid="17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631117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2252510" y="3713897"/>
            <a:ext cx="1828800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writ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CD0674-4DEA-4D5C-B753-D23EC05AFA18}"/>
              </a:ext>
            </a:extLst>
          </p:cNvPr>
          <p:cNvCxnSpPr/>
          <p:nvPr/>
        </p:nvCxnSpPr>
        <p:spPr>
          <a:xfrm flipH="1">
            <a:off x="3499419" y="3772637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D7C931-4F04-4048-AA13-8896C100E4A8}"/>
              </a:ext>
            </a:extLst>
          </p:cNvPr>
          <p:cNvSpPr txBox="1"/>
          <p:nvPr/>
        </p:nvSpPr>
        <p:spPr>
          <a:xfrm>
            <a:off x="4215740" y="366332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5FD8D4-E8F4-4A3C-8701-71A88AE1682A}"/>
              </a:ext>
            </a:extLst>
          </p:cNvPr>
          <p:cNvSpPr txBox="1">
            <a:spLocks/>
          </p:cNvSpPr>
          <p:nvPr/>
        </p:nvSpPr>
        <p:spPr>
          <a:xfrm>
            <a:off x="4952452" y="3713897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7227-5FE7-4CFA-B04E-25DAA6F5E513}"/>
              </a:ext>
            </a:extLst>
          </p:cNvPr>
          <p:cNvSpPr txBox="1"/>
          <p:nvPr/>
        </p:nvSpPr>
        <p:spPr>
          <a:xfrm>
            <a:off x="6537287" y="3658638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DDF4EA-C2F2-4B74-916C-9F742B55B7B3}"/>
              </a:ext>
            </a:extLst>
          </p:cNvPr>
          <p:cNvSpPr txBox="1">
            <a:spLocks/>
          </p:cNvSpPr>
          <p:nvPr/>
        </p:nvSpPr>
        <p:spPr>
          <a:xfrm>
            <a:off x="7105713" y="3758429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writ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5A91D9-7ECA-4961-A344-E75F5A5D9374}"/>
              </a:ext>
            </a:extLst>
          </p:cNvPr>
          <p:cNvSpPr txBox="1">
            <a:spLocks/>
          </p:cNvSpPr>
          <p:nvPr/>
        </p:nvSpPr>
        <p:spPr>
          <a:xfrm>
            <a:off x="1864426" y="1900753"/>
            <a:ext cx="9034185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She 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SG" sz="5000" dirty="0">
                <a:latin typeface="Comic Sans MS" panose="030F0702030302020204" pitchFamily="66" charset="0"/>
              </a:rPr>
              <a:t> ______ now (write) 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52ED3E-188A-4C9D-8A6B-507811BED05B}"/>
              </a:ext>
            </a:extLst>
          </p:cNvPr>
          <p:cNvSpPr txBox="1">
            <a:spLocks/>
          </p:cNvSpPr>
          <p:nvPr/>
        </p:nvSpPr>
        <p:spPr>
          <a:xfrm>
            <a:off x="7097639" y="3777235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writ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Viết, Con Gái, Cái Bút, Bàn Viết">
            <a:extLst>
              <a:ext uri="{FF2B5EF4-FFF2-40B4-BE49-F238E27FC236}">
                <a16:creationId xmlns:a16="http://schemas.microsoft.com/office/drawing/2014/main" id="{C73757C7-C601-4FA6-9A8E-C52869241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5" b="98007" l="10000" r="90000">
                        <a14:foregroundMark x1="32656" y1="82649" x2="45234" y2="92849"/>
                        <a14:foregroundMark x1="45234" y1="97890" x2="48672" y2="92966"/>
                        <a14:foregroundMark x1="48672" y1="92966" x2="52031" y2="90621"/>
                        <a14:foregroundMark x1="44766" y1="98007" x2="44766" y2="9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8" t="12470" r="41377" b="1196"/>
          <a:stretch/>
        </p:blipFill>
        <p:spPr bwMode="auto">
          <a:xfrm>
            <a:off x="80262" y="3853606"/>
            <a:ext cx="2873057" cy="334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-0.26601 -0.2710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-1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  <p:bldP spid="12" grpId="0"/>
      <p:bldP spid="13" grpId="0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631117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2216884" y="1770445"/>
            <a:ext cx="1828800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hav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CD0674-4DEA-4D5C-B753-D23EC05AFA18}"/>
              </a:ext>
            </a:extLst>
          </p:cNvPr>
          <p:cNvCxnSpPr/>
          <p:nvPr/>
        </p:nvCxnSpPr>
        <p:spPr>
          <a:xfrm flipH="1">
            <a:off x="3368793" y="1829185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D7C931-4F04-4048-AA13-8896C100E4A8}"/>
              </a:ext>
            </a:extLst>
          </p:cNvPr>
          <p:cNvSpPr txBox="1"/>
          <p:nvPr/>
        </p:nvSpPr>
        <p:spPr>
          <a:xfrm>
            <a:off x="4180114" y="1719868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5FD8D4-E8F4-4A3C-8701-71A88AE1682A}"/>
              </a:ext>
            </a:extLst>
          </p:cNvPr>
          <p:cNvSpPr txBox="1">
            <a:spLocks/>
          </p:cNvSpPr>
          <p:nvPr/>
        </p:nvSpPr>
        <p:spPr>
          <a:xfrm>
            <a:off x="4916826" y="1770445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7227-5FE7-4CFA-B04E-25DAA6F5E513}"/>
              </a:ext>
            </a:extLst>
          </p:cNvPr>
          <p:cNvSpPr txBox="1"/>
          <p:nvPr/>
        </p:nvSpPr>
        <p:spPr>
          <a:xfrm>
            <a:off x="6501661" y="1715186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DDF4EA-C2F2-4B74-916C-9F742B55B7B3}"/>
              </a:ext>
            </a:extLst>
          </p:cNvPr>
          <p:cNvSpPr txBox="1">
            <a:spLocks/>
          </p:cNvSpPr>
          <p:nvPr/>
        </p:nvSpPr>
        <p:spPr>
          <a:xfrm>
            <a:off x="7070087" y="1814977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hav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861BEB2-F3D2-4119-8557-B01C14ED96B5}"/>
              </a:ext>
            </a:extLst>
          </p:cNvPr>
          <p:cNvSpPr txBox="1">
            <a:spLocks/>
          </p:cNvSpPr>
          <p:nvPr/>
        </p:nvSpPr>
        <p:spPr>
          <a:xfrm>
            <a:off x="2216884" y="2855997"/>
            <a:ext cx="1828800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rid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23EED5-0C09-46DF-991E-6A3C5BDBC834}"/>
              </a:ext>
            </a:extLst>
          </p:cNvPr>
          <p:cNvCxnSpPr/>
          <p:nvPr/>
        </p:nvCxnSpPr>
        <p:spPr>
          <a:xfrm flipH="1">
            <a:off x="3309418" y="2914737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CFB2582-CCF5-44A9-82E8-05D112135458}"/>
              </a:ext>
            </a:extLst>
          </p:cNvPr>
          <p:cNvSpPr txBox="1"/>
          <p:nvPr/>
        </p:nvSpPr>
        <p:spPr>
          <a:xfrm>
            <a:off x="4180114" y="280542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4F5A242-70B0-41AF-B0C7-DD51F1086136}"/>
              </a:ext>
            </a:extLst>
          </p:cNvPr>
          <p:cNvSpPr txBox="1">
            <a:spLocks/>
          </p:cNvSpPr>
          <p:nvPr/>
        </p:nvSpPr>
        <p:spPr>
          <a:xfrm>
            <a:off x="4916826" y="2855997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DCED8-1280-4EC7-887F-3849D9A7D040}"/>
              </a:ext>
            </a:extLst>
          </p:cNvPr>
          <p:cNvSpPr txBox="1"/>
          <p:nvPr/>
        </p:nvSpPr>
        <p:spPr>
          <a:xfrm>
            <a:off x="6501661" y="2800738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C17F4D-5AF1-49AB-BC50-E8B8DCC265B2}"/>
              </a:ext>
            </a:extLst>
          </p:cNvPr>
          <p:cNvSpPr txBox="1">
            <a:spLocks/>
          </p:cNvSpPr>
          <p:nvPr/>
        </p:nvSpPr>
        <p:spPr>
          <a:xfrm>
            <a:off x="7070087" y="2900529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rid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C81A0AE-AE3B-4875-8180-3FBAF65103CB}"/>
              </a:ext>
            </a:extLst>
          </p:cNvPr>
          <p:cNvSpPr txBox="1">
            <a:spLocks/>
          </p:cNvSpPr>
          <p:nvPr/>
        </p:nvSpPr>
        <p:spPr>
          <a:xfrm>
            <a:off x="1341912" y="3929219"/>
            <a:ext cx="2703772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prepar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F281CD-1795-44F8-875C-C14A1B06D98F}"/>
              </a:ext>
            </a:extLst>
          </p:cNvPr>
          <p:cNvCxnSpPr/>
          <p:nvPr/>
        </p:nvCxnSpPr>
        <p:spPr>
          <a:xfrm flipH="1">
            <a:off x="3309418" y="3987959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CD401B-D58B-495E-B5A8-5983F1F5B696}"/>
              </a:ext>
            </a:extLst>
          </p:cNvPr>
          <p:cNvSpPr txBox="1"/>
          <p:nvPr/>
        </p:nvSpPr>
        <p:spPr>
          <a:xfrm>
            <a:off x="4180114" y="3878642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14870D-90E9-420C-9DEA-273453E4BD64}"/>
              </a:ext>
            </a:extLst>
          </p:cNvPr>
          <p:cNvSpPr txBox="1">
            <a:spLocks/>
          </p:cNvSpPr>
          <p:nvPr/>
        </p:nvSpPr>
        <p:spPr>
          <a:xfrm>
            <a:off x="4916826" y="3929219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1A6580-F6BF-4E6E-AAC2-CC99430E8731}"/>
              </a:ext>
            </a:extLst>
          </p:cNvPr>
          <p:cNvSpPr txBox="1"/>
          <p:nvPr/>
        </p:nvSpPr>
        <p:spPr>
          <a:xfrm>
            <a:off x="6501661" y="387396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3653093-B5C5-40C0-AE61-46432612743E}"/>
              </a:ext>
            </a:extLst>
          </p:cNvPr>
          <p:cNvSpPr txBox="1">
            <a:spLocks/>
          </p:cNvSpPr>
          <p:nvPr/>
        </p:nvSpPr>
        <p:spPr>
          <a:xfrm>
            <a:off x="7070087" y="3973751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prepar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6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  <p:bldP spid="12" grpId="0"/>
      <p:bldP spid="13" grpId="0"/>
      <p:bldP spid="16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348343" y="596955"/>
            <a:ext cx="11495314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1566247" y="3549852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swi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7C931-4F04-4048-AA13-8896C100E4A8}"/>
              </a:ext>
            </a:extLst>
          </p:cNvPr>
          <p:cNvSpPr txBox="1"/>
          <p:nvPr/>
        </p:nvSpPr>
        <p:spPr>
          <a:xfrm>
            <a:off x="3280097" y="3586013"/>
            <a:ext cx="1369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5FD8D4-E8F4-4A3C-8701-71A88AE1682A}"/>
              </a:ext>
            </a:extLst>
          </p:cNvPr>
          <p:cNvSpPr txBox="1">
            <a:spLocks/>
          </p:cNvSpPr>
          <p:nvPr/>
        </p:nvSpPr>
        <p:spPr>
          <a:xfrm>
            <a:off x="5182083" y="3502172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7227-5FE7-4CFA-B04E-25DAA6F5E513}"/>
              </a:ext>
            </a:extLst>
          </p:cNvPr>
          <p:cNvSpPr txBox="1"/>
          <p:nvPr/>
        </p:nvSpPr>
        <p:spPr>
          <a:xfrm>
            <a:off x="6720860" y="358705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DDF4EA-C2F2-4B74-916C-9F742B55B7B3}"/>
              </a:ext>
            </a:extLst>
          </p:cNvPr>
          <p:cNvSpPr txBox="1">
            <a:spLocks/>
          </p:cNvSpPr>
          <p:nvPr/>
        </p:nvSpPr>
        <p:spPr>
          <a:xfrm>
            <a:off x="7570538" y="3519173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swi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mm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5A91D9-7ECA-4961-A344-E75F5A5D9374}"/>
              </a:ext>
            </a:extLst>
          </p:cNvPr>
          <p:cNvSpPr txBox="1">
            <a:spLocks/>
          </p:cNvSpPr>
          <p:nvPr/>
        </p:nvSpPr>
        <p:spPr>
          <a:xfrm>
            <a:off x="676450" y="1986843"/>
            <a:ext cx="110203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500" dirty="0">
                <a:latin typeface="Comic Sans MS" panose="030F0702030302020204" pitchFamily="66" charset="0"/>
              </a:rPr>
              <a:t>I </a:t>
            </a:r>
            <a:r>
              <a:rPr lang="en-SG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am</a:t>
            </a:r>
            <a:r>
              <a:rPr lang="en-SG" sz="4500" dirty="0">
                <a:latin typeface="Comic Sans MS" panose="030F0702030302020204" pitchFamily="66" charset="0"/>
              </a:rPr>
              <a:t> ________ at the moment. (swim)</a:t>
            </a:r>
          </a:p>
        </p:txBody>
      </p:sp>
      <p:pic>
        <p:nvPicPr>
          <p:cNvPr id="6146" name="Picture 2" descr="Cậu Bé, Bơi, Học Bơi, Khóa Học Bơi Lội">
            <a:extLst>
              <a:ext uri="{FF2B5EF4-FFF2-40B4-BE49-F238E27FC236}">
                <a16:creationId xmlns:a16="http://schemas.microsoft.com/office/drawing/2014/main" id="{B03BD790-3EE9-4F16-8A17-75BF476FC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" y="4572277"/>
            <a:ext cx="3658371" cy="22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D1CA56C-F83D-4CCF-A757-E63418494FA7}"/>
              </a:ext>
            </a:extLst>
          </p:cNvPr>
          <p:cNvSpPr txBox="1">
            <a:spLocks/>
          </p:cNvSpPr>
          <p:nvPr/>
        </p:nvSpPr>
        <p:spPr>
          <a:xfrm>
            <a:off x="3644100" y="3446511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E9607B-5F07-4C96-974D-149C221C28CD}"/>
              </a:ext>
            </a:extLst>
          </p:cNvPr>
          <p:cNvSpPr txBox="1"/>
          <p:nvPr/>
        </p:nvSpPr>
        <p:spPr>
          <a:xfrm>
            <a:off x="4658626" y="3556614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4221FA-21E4-4117-9737-0BDC1B7C118D}"/>
              </a:ext>
            </a:extLst>
          </p:cNvPr>
          <p:cNvSpPr txBox="1">
            <a:spLocks/>
          </p:cNvSpPr>
          <p:nvPr/>
        </p:nvSpPr>
        <p:spPr>
          <a:xfrm>
            <a:off x="7570537" y="3532085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swi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mm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8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44323 -0.226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  <p:bldP spid="12" grpId="0"/>
      <p:bldP spid="13" grpId="0"/>
      <p:bldP spid="16" grpId="0"/>
      <p:bldP spid="17" grpId="0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631117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BADAAD8-1B33-40F7-89B2-7797D9FEB233}"/>
              </a:ext>
            </a:extLst>
          </p:cNvPr>
          <p:cNvSpPr txBox="1">
            <a:spLocks/>
          </p:cNvSpPr>
          <p:nvPr/>
        </p:nvSpPr>
        <p:spPr>
          <a:xfrm>
            <a:off x="1696876" y="2043051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n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DD1FAA-C661-43D4-A676-94305D2B9BF3}"/>
              </a:ext>
            </a:extLst>
          </p:cNvPr>
          <p:cNvSpPr txBox="1"/>
          <p:nvPr/>
        </p:nvSpPr>
        <p:spPr>
          <a:xfrm>
            <a:off x="3426164" y="2079212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9482D71-106B-453C-9E19-4E914F625E0C}"/>
              </a:ext>
            </a:extLst>
          </p:cNvPr>
          <p:cNvSpPr txBox="1">
            <a:spLocks/>
          </p:cNvSpPr>
          <p:nvPr/>
        </p:nvSpPr>
        <p:spPr>
          <a:xfrm>
            <a:off x="5312712" y="1956336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F13D3-9E86-4AFF-9CFB-4FF841C94DAA}"/>
              </a:ext>
            </a:extLst>
          </p:cNvPr>
          <p:cNvSpPr txBox="1"/>
          <p:nvPr/>
        </p:nvSpPr>
        <p:spPr>
          <a:xfrm>
            <a:off x="6851489" y="2080249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B0C5F0-A5DF-42D7-BA93-C2F4C031A188}"/>
              </a:ext>
            </a:extLst>
          </p:cNvPr>
          <p:cNvSpPr txBox="1">
            <a:spLocks/>
          </p:cNvSpPr>
          <p:nvPr/>
        </p:nvSpPr>
        <p:spPr>
          <a:xfrm>
            <a:off x="7686971" y="2028775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nn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9670F1A-DDE7-4E40-9CFC-A78AD0D82823}"/>
              </a:ext>
            </a:extLst>
          </p:cNvPr>
          <p:cNvSpPr txBox="1">
            <a:spLocks/>
          </p:cNvSpPr>
          <p:nvPr/>
        </p:nvSpPr>
        <p:spPr>
          <a:xfrm>
            <a:off x="3774729" y="1950220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n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B8159B-3424-485D-9318-A3ADAAE791F9}"/>
              </a:ext>
            </a:extLst>
          </p:cNvPr>
          <p:cNvSpPr txBox="1"/>
          <p:nvPr/>
        </p:nvSpPr>
        <p:spPr>
          <a:xfrm>
            <a:off x="4811149" y="2081207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1B720EF-2AD8-4466-8684-5D9D87EFFC87}"/>
              </a:ext>
            </a:extLst>
          </p:cNvPr>
          <p:cNvSpPr txBox="1">
            <a:spLocks/>
          </p:cNvSpPr>
          <p:nvPr/>
        </p:nvSpPr>
        <p:spPr>
          <a:xfrm>
            <a:off x="1664619" y="2928656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jo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g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EB0A02-8E6E-47D4-9FC3-94E9BCFFD868}"/>
              </a:ext>
            </a:extLst>
          </p:cNvPr>
          <p:cNvSpPr txBox="1"/>
          <p:nvPr/>
        </p:nvSpPr>
        <p:spPr>
          <a:xfrm>
            <a:off x="3413550" y="2953831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F099575-1138-4F79-90F2-1A6C8C065EFA}"/>
              </a:ext>
            </a:extLst>
          </p:cNvPr>
          <p:cNvSpPr txBox="1">
            <a:spLocks/>
          </p:cNvSpPr>
          <p:nvPr/>
        </p:nvSpPr>
        <p:spPr>
          <a:xfrm>
            <a:off x="5300161" y="2853162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36FCCD-15E5-4501-95B7-C133992DE71F}"/>
              </a:ext>
            </a:extLst>
          </p:cNvPr>
          <p:cNvSpPr txBox="1"/>
          <p:nvPr/>
        </p:nvSpPr>
        <p:spPr>
          <a:xfrm>
            <a:off x="6851489" y="295587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EA0DF85-761E-4AB7-9B74-4ACAFB8B03B7}"/>
              </a:ext>
            </a:extLst>
          </p:cNvPr>
          <p:cNvSpPr txBox="1">
            <a:spLocks/>
          </p:cNvSpPr>
          <p:nvPr/>
        </p:nvSpPr>
        <p:spPr>
          <a:xfrm>
            <a:off x="7701167" y="2887841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jo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gg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AADB7CD1-C692-4F12-BF8A-AD9AEBBC4A0B}"/>
              </a:ext>
            </a:extLst>
          </p:cNvPr>
          <p:cNvSpPr txBox="1">
            <a:spLocks/>
          </p:cNvSpPr>
          <p:nvPr/>
        </p:nvSpPr>
        <p:spPr>
          <a:xfrm>
            <a:off x="3787280" y="2798928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g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10B8F7-0971-4A55-B100-93E0960563E9}"/>
              </a:ext>
            </a:extLst>
          </p:cNvPr>
          <p:cNvSpPr txBox="1"/>
          <p:nvPr/>
        </p:nvSpPr>
        <p:spPr>
          <a:xfrm>
            <a:off x="4801806" y="2953831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883747A-1F09-41A1-B6C4-20E993DABD64}"/>
              </a:ext>
            </a:extLst>
          </p:cNvPr>
          <p:cNvSpPr txBox="1">
            <a:spLocks/>
          </p:cNvSpPr>
          <p:nvPr/>
        </p:nvSpPr>
        <p:spPr>
          <a:xfrm>
            <a:off x="1696876" y="3907437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cu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t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837C8E-D716-46EF-AC6C-B7905E9ECA87}"/>
              </a:ext>
            </a:extLst>
          </p:cNvPr>
          <p:cNvSpPr txBox="1"/>
          <p:nvPr/>
        </p:nvSpPr>
        <p:spPr>
          <a:xfrm>
            <a:off x="3422601" y="3943599"/>
            <a:ext cx="1369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8281C58A-944A-4851-B559-49E9846AEFDE}"/>
              </a:ext>
            </a:extLst>
          </p:cNvPr>
          <p:cNvSpPr txBox="1">
            <a:spLocks/>
          </p:cNvSpPr>
          <p:nvPr/>
        </p:nvSpPr>
        <p:spPr>
          <a:xfrm>
            <a:off x="5300550" y="3819223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FAD23F-C5C3-4F46-8B08-6FABE7767F62}"/>
              </a:ext>
            </a:extLst>
          </p:cNvPr>
          <p:cNvSpPr txBox="1"/>
          <p:nvPr/>
        </p:nvSpPr>
        <p:spPr>
          <a:xfrm>
            <a:off x="6851489" y="392343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2037ACE-EA1E-4C59-A485-43349205599C}"/>
              </a:ext>
            </a:extLst>
          </p:cNvPr>
          <p:cNvSpPr txBox="1">
            <a:spLocks/>
          </p:cNvSpPr>
          <p:nvPr/>
        </p:nvSpPr>
        <p:spPr>
          <a:xfrm>
            <a:off x="7686972" y="3908288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cu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tt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31D1C4C-BFCC-4222-8F9E-0B89A8B150BD}"/>
              </a:ext>
            </a:extLst>
          </p:cNvPr>
          <p:cNvSpPr txBox="1">
            <a:spLocks/>
          </p:cNvSpPr>
          <p:nvPr/>
        </p:nvSpPr>
        <p:spPr>
          <a:xfrm>
            <a:off x="3774729" y="3835626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t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21AA28-B407-492C-AA09-C63F9D965FF2}"/>
              </a:ext>
            </a:extLst>
          </p:cNvPr>
          <p:cNvSpPr txBox="1"/>
          <p:nvPr/>
        </p:nvSpPr>
        <p:spPr>
          <a:xfrm>
            <a:off x="4789192" y="3944228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404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670412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Practice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25425" y="884799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971814" y="947484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15912" y="3281610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980745" y="3345320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461" y="2257918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784D1C-C600-4369-B628-5E5584DBAC82}"/>
              </a:ext>
            </a:extLst>
          </p:cNvPr>
          <p:cNvSpPr/>
          <p:nvPr/>
        </p:nvSpPr>
        <p:spPr>
          <a:xfrm>
            <a:off x="548366" y="345039"/>
            <a:ext cx="3916313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4	Listen and write.</a:t>
            </a:r>
          </a:p>
        </p:txBody>
      </p:sp>
      <p:pic>
        <p:nvPicPr>
          <p:cNvPr id="7170" name="Picture 2" descr="authentic-scene-kid-playing-1-копия">
            <a:extLst>
              <a:ext uri="{FF2B5EF4-FFF2-40B4-BE49-F238E27FC236}">
                <a16:creationId xmlns:a16="http://schemas.microsoft.com/office/drawing/2014/main" id="{FE36DCCE-0733-426B-8A40-E41C05D74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44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hiến thuật chạy bền 1500m tốt nhất">
            <a:extLst>
              <a:ext uri="{FF2B5EF4-FFF2-40B4-BE49-F238E27FC236}">
                <a16:creationId xmlns:a16="http://schemas.microsoft.com/office/drawing/2014/main" id="{82603C9B-FDF7-4064-BED9-FA375BDEC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55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an in full face helmet on the yellow enduro bicycle with backpack very fast rides in the forest">
            <a:extLst>
              <a:ext uri="{FF2B5EF4-FFF2-40B4-BE49-F238E27FC236}">
                <a16:creationId xmlns:a16="http://schemas.microsoft.com/office/drawing/2014/main" id="{EAD9AD9B-218D-4692-8A40-FD9F75B46D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/>
          <a:stretch/>
        </p:blipFill>
        <p:spPr bwMode="auto">
          <a:xfrm flipH="1">
            <a:off x="4215166" y="1235033"/>
            <a:ext cx="1806068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Девушка бегом в солнечный летний вечер, лежа на беговой дорожке, стадион, физкультура, обратно в школу.">
            <a:extLst>
              <a:ext uri="{FF2B5EF4-FFF2-40B4-BE49-F238E27FC236}">
                <a16:creationId xmlns:a16="http://schemas.microsoft.com/office/drawing/2014/main" id="{3CB3A163-D043-42B2-B7BE-6EC21B214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76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iảm đường, liệu có giảm được béo phì không?  - 2">
            <a:extLst>
              <a:ext uri="{FF2B5EF4-FFF2-40B4-BE49-F238E27FC236}">
                <a16:creationId xmlns:a16="http://schemas.microsoft.com/office/drawing/2014/main" id="{177238ED-420F-46B1-8740-C22B92E0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87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ow To Keep Your Kids’ Eyes Safe In The Pool">
            <a:extLst>
              <a:ext uri="{FF2B5EF4-FFF2-40B4-BE49-F238E27FC236}">
                <a16:creationId xmlns:a16="http://schemas.microsoft.com/office/drawing/2014/main" id="{53F05B52-E843-45C4-94C8-32BA8C72B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698" y="1235033"/>
            <a:ext cx="1835884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5E3F80-8A8F-49BC-8AD1-46346DFB097D}"/>
              </a:ext>
            </a:extLst>
          </p:cNvPr>
          <p:cNvSpPr txBox="1"/>
          <p:nvPr/>
        </p:nvSpPr>
        <p:spPr>
          <a:xfrm>
            <a:off x="1731309" y="2093929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75428-72CD-4D0B-B502-CDD0291026BD}"/>
              </a:ext>
            </a:extLst>
          </p:cNvPr>
          <p:cNvSpPr txBox="1"/>
          <p:nvPr/>
        </p:nvSpPr>
        <p:spPr>
          <a:xfrm>
            <a:off x="3679820" y="2090057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1D4F85-E673-499D-93E3-86121A52F7F6}"/>
              </a:ext>
            </a:extLst>
          </p:cNvPr>
          <p:cNvSpPr txBox="1"/>
          <p:nvPr/>
        </p:nvSpPr>
        <p:spPr>
          <a:xfrm>
            <a:off x="5628330" y="2083990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FF067-C248-4190-A2A3-86742BE1985B}"/>
              </a:ext>
            </a:extLst>
          </p:cNvPr>
          <p:cNvSpPr txBox="1"/>
          <p:nvPr/>
        </p:nvSpPr>
        <p:spPr>
          <a:xfrm>
            <a:off x="7576840" y="2093929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B1EBD8-095C-445C-AB56-19BA334DDCCB}"/>
              </a:ext>
            </a:extLst>
          </p:cNvPr>
          <p:cNvSpPr txBox="1"/>
          <p:nvPr/>
        </p:nvSpPr>
        <p:spPr>
          <a:xfrm>
            <a:off x="9525352" y="2101932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27DE01-E253-4B97-853E-2E17E991F765}"/>
              </a:ext>
            </a:extLst>
          </p:cNvPr>
          <p:cNvSpPr txBox="1"/>
          <p:nvPr/>
        </p:nvSpPr>
        <p:spPr>
          <a:xfrm>
            <a:off x="11503678" y="2083259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0BCB2-7444-42A2-8E68-8DFAA31B8FD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846"/>
          <a:stretch/>
        </p:blipFill>
        <p:spPr>
          <a:xfrm>
            <a:off x="295418" y="3125154"/>
            <a:ext cx="11601164" cy="3462331"/>
          </a:xfrm>
          <a:prstGeom prst="rect">
            <a:avLst/>
          </a:prstGeom>
        </p:spPr>
      </p:pic>
      <p:pic>
        <p:nvPicPr>
          <p:cNvPr id="8" name="TRACK 7.3">
            <a:hlinkClick r:id="" action="ppaction://media"/>
            <a:extLst>
              <a:ext uri="{FF2B5EF4-FFF2-40B4-BE49-F238E27FC236}">
                <a16:creationId xmlns:a16="http://schemas.microsoft.com/office/drawing/2014/main" id="{7DE1FFCB-306F-4582-B034-7EB07F3E4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biLevel thresh="75000"/>
          </a:blip>
          <a:stretch>
            <a:fillRect/>
          </a:stretch>
        </p:blipFill>
        <p:spPr>
          <a:xfrm>
            <a:off x="4655942" y="332958"/>
            <a:ext cx="655104" cy="65510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F863FA8-DC11-4C32-AA5E-C5D930BBD6FE}"/>
              </a:ext>
            </a:extLst>
          </p:cNvPr>
          <p:cNvSpPr txBox="1">
            <a:spLocks/>
          </p:cNvSpPr>
          <p:nvPr/>
        </p:nvSpPr>
        <p:spPr>
          <a:xfrm>
            <a:off x="1221178" y="3426559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running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5FFA75A-2049-44E1-B0B2-D20E028324D4}"/>
              </a:ext>
            </a:extLst>
          </p:cNvPr>
          <p:cNvSpPr txBox="1">
            <a:spLocks/>
          </p:cNvSpPr>
          <p:nvPr/>
        </p:nvSpPr>
        <p:spPr>
          <a:xfrm>
            <a:off x="971665" y="4020073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riding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EA5511-05A6-425B-8726-C9C16C95E992}"/>
              </a:ext>
            </a:extLst>
          </p:cNvPr>
          <p:cNvSpPr txBox="1">
            <a:spLocks/>
          </p:cNvSpPr>
          <p:nvPr/>
        </p:nvSpPr>
        <p:spPr>
          <a:xfrm>
            <a:off x="1279919" y="4594596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preparing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F0C30A5-1745-41AB-813F-336136FC6A20}"/>
              </a:ext>
            </a:extLst>
          </p:cNvPr>
          <p:cNvSpPr txBox="1">
            <a:spLocks/>
          </p:cNvSpPr>
          <p:nvPr/>
        </p:nvSpPr>
        <p:spPr>
          <a:xfrm>
            <a:off x="2633868" y="5188226"/>
            <a:ext cx="3199752" cy="75898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are jogging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B96DA0E-1DEE-48D9-BD4F-245966D1FA93}"/>
              </a:ext>
            </a:extLst>
          </p:cNvPr>
          <p:cNvSpPr txBox="1">
            <a:spLocks/>
          </p:cNvSpPr>
          <p:nvPr/>
        </p:nvSpPr>
        <p:spPr>
          <a:xfrm>
            <a:off x="1412441" y="5772572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swimming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" grpId="0"/>
      <p:bldP spid="25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89D249-3A39-4879-BC22-7BAE456E0076}"/>
              </a:ext>
            </a:extLst>
          </p:cNvPr>
          <p:cNvSpPr/>
          <p:nvPr/>
        </p:nvSpPr>
        <p:spPr>
          <a:xfrm>
            <a:off x="8103149" y="1623364"/>
            <a:ext cx="3712191" cy="4313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67939-17FB-4D9E-81D8-519CB6FBB662}"/>
              </a:ext>
            </a:extLst>
          </p:cNvPr>
          <p:cNvSpPr/>
          <p:nvPr/>
        </p:nvSpPr>
        <p:spPr>
          <a:xfrm>
            <a:off x="4239904" y="1623364"/>
            <a:ext cx="3712191" cy="4313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95411B-743F-401B-A802-1935EAA56FBD}"/>
              </a:ext>
            </a:extLst>
          </p:cNvPr>
          <p:cNvSpPr/>
          <p:nvPr/>
        </p:nvSpPr>
        <p:spPr>
          <a:xfrm>
            <a:off x="376660" y="1623365"/>
            <a:ext cx="3712191" cy="4313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218" name="Picture 2" descr="body idioms">
            <a:extLst>
              <a:ext uri="{FF2B5EF4-FFF2-40B4-BE49-F238E27FC236}">
                <a16:creationId xmlns:a16="http://schemas.microsoft.com/office/drawing/2014/main" id="{DF9930F8-ACED-48F1-9DF6-1578046C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12" y="1789297"/>
            <a:ext cx="3332086" cy="25901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ute little boy cutting a birthday cake for his family ">
            <a:extLst>
              <a:ext uri="{FF2B5EF4-FFF2-40B4-BE49-F238E27FC236}">
                <a16:creationId xmlns:a16="http://schemas.microsoft.com/office/drawing/2014/main" id="{74B11C48-3FEA-45DA-8A13-7A080B42A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57" y="1789297"/>
            <a:ext cx="3332086" cy="25901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ortrait of cowboy on a horse">
            <a:extLst>
              <a:ext uri="{FF2B5EF4-FFF2-40B4-BE49-F238E27FC236}">
                <a16:creationId xmlns:a16="http://schemas.microsoft.com/office/drawing/2014/main" id="{5FD3AF59-CF36-4B22-AC39-E5C46C35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201" y="1788701"/>
            <a:ext cx="3332086" cy="25901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9ADDB75-A9AD-4F3D-8E0D-FD274819E058}"/>
              </a:ext>
            </a:extLst>
          </p:cNvPr>
          <p:cNvSpPr txBox="1">
            <a:spLocks/>
          </p:cNvSpPr>
          <p:nvPr/>
        </p:nvSpPr>
        <p:spPr>
          <a:xfrm>
            <a:off x="354848" y="4776711"/>
            <a:ext cx="4568246" cy="65394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SG" sz="3000" dirty="0">
                <a:latin typeface="Comic Sans MS" panose="030F0702030302020204" pitchFamily="66" charset="0"/>
              </a:rPr>
              <a:t>1 He is ______ now. </a:t>
            </a:r>
          </a:p>
          <a:p>
            <a:pPr algn="l"/>
            <a:r>
              <a:rPr lang="en-SG" sz="3000" dirty="0">
                <a:latin typeface="Comic Sans MS" panose="030F0702030302020204" pitchFamily="66" charset="0"/>
              </a:rPr>
              <a:t>(run)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B20FE7-96A0-4E22-A739-D3DAC3F8B66B}"/>
              </a:ext>
            </a:extLst>
          </p:cNvPr>
          <p:cNvSpPr txBox="1">
            <a:spLocks/>
          </p:cNvSpPr>
          <p:nvPr/>
        </p:nvSpPr>
        <p:spPr>
          <a:xfrm>
            <a:off x="123757" y="4369304"/>
            <a:ext cx="4568246" cy="6472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running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0AE6C5-AA79-438A-8C2F-C9B90D749B16}"/>
              </a:ext>
            </a:extLst>
          </p:cNvPr>
          <p:cNvSpPr txBox="1">
            <a:spLocks/>
          </p:cNvSpPr>
          <p:nvPr/>
        </p:nvSpPr>
        <p:spPr>
          <a:xfrm>
            <a:off x="3827047" y="4801979"/>
            <a:ext cx="4568246" cy="65394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latin typeface="Comic Sans MS" panose="030F0702030302020204" pitchFamily="66" charset="0"/>
              </a:rPr>
              <a:t>2 He is ______ </a:t>
            </a:r>
          </a:p>
          <a:p>
            <a:r>
              <a:rPr lang="en-SG" sz="3000" dirty="0">
                <a:latin typeface="Comic Sans MS" panose="030F0702030302020204" pitchFamily="66" charset="0"/>
              </a:rPr>
              <a:t>a cake now. (cut)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36A81F2-5D36-45BC-A1DD-02F65F4C668B}"/>
              </a:ext>
            </a:extLst>
          </p:cNvPr>
          <p:cNvSpPr txBox="1">
            <a:spLocks/>
          </p:cNvSpPr>
          <p:nvPr/>
        </p:nvSpPr>
        <p:spPr>
          <a:xfrm>
            <a:off x="7623754" y="5225065"/>
            <a:ext cx="4568246" cy="65394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latin typeface="Comic Sans MS" panose="030F0702030302020204" pitchFamily="66" charset="0"/>
              </a:rPr>
              <a:t>3 He is ______ a </a:t>
            </a:r>
          </a:p>
          <a:p>
            <a:r>
              <a:rPr lang="en-SG" sz="3000" dirty="0">
                <a:latin typeface="Comic Sans MS" panose="030F0702030302020204" pitchFamily="66" charset="0"/>
              </a:rPr>
              <a:t>horse at present. </a:t>
            </a:r>
          </a:p>
          <a:p>
            <a:pPr algn="l"/>
            <a:r>
              <a:rPr lang="en-SG" sz="3000" dirty="0">
                <a:latin typeface="Comic Sans MS" panose="030F0702030302020204" pitchFamily="66" charset="0"/>
              </a:rPr>
              <a:t>      (ride)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EE37707-993F-4E79-8349-483B4353B86D}"/>
              </a:ext>
            </a:extLst>
          </p:cNvPr>
          <p:cNvSpPr txBox="1">
            <a:spLocks/>
          </p:cNvSpPr>
          <p:nvPr/>
        </p:nvSpPr>
        <p:spPr>
          <a:xfrm>
            <a:off x="4507426" y="4412933"/>
            <a:ext cx="4568246" cy="6472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cutting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23C72DC-79EC-4487-A7DF-345D07F472D4}"/>
              </a:ext>
            </a:extLst>
          </p:cNvPr>
          <p:cNvSpPr txBox="1">
            <a:spLocks/>
          </p:cNvSpPr>
          <p:nvPr/>
        </p:nvSpPr>
        <p:spPr>
          <a:xfrm>
            <a:off x="8127623" y="4430123"/>
            <a:ext cx="4568246" cy="6472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riding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BC61DF-5CFE-D09A-BE67-2DC44382F9D0}"/>
              </a:ext>
            </a:extLst>
          </p:cNvPr>
          <p:cNvSpPr/>
          <p:nvPr/>
        </p:nvSpPr>
        <p:spPr>
          <a:xfrm>
            <a:off x="548366" y="345039"/>
            <a:ext cx="3916313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5	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87774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471A6D5-7450-408C-9145-41E0D5577514}"/>
              </a:ext>
            </a:extLst>
          </p:cNvPr>
          <p:cNvSpPr/>
          <p:nvPr/>
        </p:nvSpPr>
        <p:spPr>
          <a:xfrm>
            <a:off x="6237359" y="1565601"/>
            <a:ext cx="5406639" cy="4313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67939-17FB-4D9E-81D8-519CB6FBB662}"/>
              </a:ext>
            </a:extLst>
          </p:cNvPr>
          <p:cNvSpPr/>
          <p:nvPr/>
        </p:nvSpPr>
        <p:spPr>
          <a:xfrm>
            <a:off x="594363" y="1566445"/>
            <a:ext cx="5406639" cy="4313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0AE6C5-AA79-438A-8C2F-C9B90D749B16}"/>
              </a:ext>
            </a:extLst>
          </p:cNvPr>
          <p:cNvSpPr txBox="1">
            <a:spLocks/>
          </p:cNvSpPr>
          <p:nvPr/>
        </p:nvSpPr>
        <p:spPr>
          <a:xfrm>
            <a:off x="830720" y="4896050"/>
            <a:ext cx="6361777" cy="65394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SG" sz="3000" dirty="0">
                <a:latin typeface="Comic Sans MS" panose="030F0702030302020204" pitchFamily="66" charset="0"/>
              </a:rPr>
              <a:t>4 She is ______ onto the </a:t>
            </a:r>
          </a:p>
          <a:p>
            <a:pPr algn="l"/>
            <a:r>
              <a:rPr lang="en-SG" sz="3000" dirty="0">
                <a:latin typeface="Comic Sans MS" panose="030F0702030302020204" pitchFamily="66" charset="0"/>
              </a:rPr>
              <a:t>train at the moment. (step)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36A81F2-5D36-45BC-A1DD-02F65F4C668B}"/>
              </a:ext>
            </a:extLst>
          </p:cNvPr>
          <p:cNvSpPr txBox="1">
            <a:spLocks/>
          </p:cNvSpPr>
          <p:nvPr/>
        </p:nvSpPr>
        <p:spPr>
          <a:xfrm>
            <a:off x="6439788" y="4922560"/>
            <a:ext cx="6796386" cy="65394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SG" sz="3000" dirty="0">
                <a:latin typeface="Comic Sans MS" panose="030F0702030302020204" pitchFamily="66" charset="0"/>
              </a:rPr>
              <a:t>5 She is _______ a letter </a:t>
            </a:r>
          </a:p>
          <a:p>
            <a:pPr algn="l"/>
            <a:r>
              <a:rPr lang="en-SG" sz="3000" dirty="0">
                <a:latin typeface="Comic Sans MS" panose="030F0702030302020204" pitchFamily="66" charset="0"/>
              </a:rPr>
              <a:t>now. (write)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EE37707-993F-4E79-8349-483B4353B86D}"/>
              </a:ext>
            </a:extLst>
          </p:cNvPr>
          <p:cNvSpPr txBox="1">
            <a:spLocks/>
          </p:cNvSpPr>
          <p:nvPr/>
        </p:nvSpPr>
        <p:spPr>
          <a:xfrm>
            <a:off x="2046121" y="4507299"/>
            <a:ext cx="2321077" cy="6472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stepping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23C72DC-79EC-4487-A7DF-345D07F472D4}"/>
              </a:ext>
            </a:extLst>
          </p:cNvPr>
          <p:cNvSpPr txBox="1">
            <a:spLocks/>
          </p:cNvSpPr>
          <p:nvPr/>
        </p:nvSpPr>
        <p:spPr>
          <a:xfrm>
            <a:off x="5542485" y="4515216"/>
            <a:ext cx="6796386" cy="6472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writing</a:t>
            </a:r>
          </a:p>
        </p:txBody>
      </p:sp>
      <p:pic>
        <p:nvPicPr>
          <p:cNvPr id="22" name="Picture 8" descr="Woman traveling by train wearing medical mask for protection">
            <a:extLst>
              <a:ext uri="{FF2B5EF4-FFF2-40B4-BE49-F238E27FC236}">
                <a16:creationId xmlns:a16="http://schemas.microsoft.com/office/drawing/2014/main" id="{E00C3F21-8AB8-4ADE-B9CF-711B637F8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4" y="1805506"/>
            <a:ext cx="5001780" cy="26414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mage">
            <a:extLst>
              <a:ext uri="{FF2B5EF4-FFF2-40B4-BE49-F238E27FC236}">
                <a16:creationId xmlns:a16="http://schemas.microsoft.com/office/drawing/2014/main" id="{02777BCF-8682-4A53-AD2C-3312582F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40" y="1832016"/>
            <a:ext cx="5001780" cy="26414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CAD5F9-A6A2-A068-D702-39D47D0952C5}"/>
              </a:ext>
            </a:extLst>
          </p:cNvPr>
          <p:cNvSpPr/>
          <p:nvPr/>
        </p:nvSpPr>
        <p:spPr>
          <a:xfrm>
            <a:off x="548366" y="345039"/>
            <a:ext cx="3916313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5	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2094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607350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Production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7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265715" y="4737470"/>
            <a:ext cx="2279393" cy="14977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C6D4D1F-59B9-4C33-A105-E0DC03C2B44B}"/>
              </a:ext>
            </a:extLst>
          </p:cNvPr>
          <p:cNvSpPr/>
          <p:nvPr/>
        </p:nvSpPr>
        <p:spPr>
          <a:xfrm>
            <a:off x="6705094" y="2061896"/>
            <a:ext cx="5305883" cy="1367104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1.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this girl doing?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8024884" y="4186080"/>
            <a:ext cx="3986093" cy="906185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She is swimming.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242643-E51A-6E57-90DD-6E576CBBD175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08713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7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1766970" y="4407930"/>
            <a:ext cx="4883532" cy="2348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8024884" y="4515975"/>
            <a:ext cx="3986093" cy="1127680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They are playing football.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8AA49C-EDF6-4AE0-B46D-9F6A61E057D9}"/>
              </a:ext>
            </a:extLst>
          </p:cNvPr>
          <p:cNvSpPr/>
          <p:nvPr/>
        </p:nvSpPr>
        <p:spPr>
          <a:xfrm>
            <a:off x="7014948" y="2093895"/>
            <a:ext cx="4662045" cy="1615234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2.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are these boys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F46C9-CFD5-A485-EE4A-C606EAD97AEE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4460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7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4167117" y="3821372"/>
            <a:ext cx="2864798" cy="12332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7724634" y="4515975"/>
            <a:ext cx="4286344" cy="1127680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The cat is running after the dog.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8AA49C-EDF6-4AE0-B46D-9F6A61E057D9}"/>
              </a:ext>
            </a:extLst>
          </p:cNvPr>
          <p:cNvSpPr/>
          <p:nvPr/>
        </p:nvSpPr>
        <p:spPr>
          <a:xfrm>
            <a:off x="7151424" y="2093895"/>
            <a:ext cx="4682129" cy="1615234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3.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are the cat and the dog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E45A57-7AE1-BA1D-99D8-6381B660C65F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129221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7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4731841" y="2853532"/>
            <a:ext cx="1918661" cy="12332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7724634" y="4515975"/>
            <a:ext cx="4286344" cy="1127680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They are lying under the tree.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8AA49C-EDF6-4AE0-B46D-9F6A61E057D9}"/>
              </a:ext>
            </a:extLst>
          </p:cNvPr>
          <p:cNvSpPr/>
          <p:nvPr/>
        </p:nvSpPr>
        <p:spPr>
          <a:xfrm>
            <a:off x="6905768" y="2588118"/>
            <a:ext cx="4897686" cy="1233254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4.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1772F4-B041-CB97-9D00-79710E23CCA6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414491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7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2797792" y="2846143"/>
            <a:ext cx="2160388" cy="1821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6701051" y="4887310"/>
            <a:ext cx="5286232" cy="777365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He is falling off the bike.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8AA49C-EDF6-4AE0-B46D-9F6A61E057D9}"/>
              </a:ext>
            </a:extLst>
          </p:cNvPr>
          <p:cNvSpPr/>
          <p:nvPr/>
        </p:nvSpPr>
        <p:spPr>
          <a:xfrm>
            <a:off x="6701051" y="2617076"/>
            <a:ext cx="5286232" cy="1245240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5.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this boy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81DE-9FA3-BCB2-73C3-5176DAABDB78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413795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23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1705968" y="1904795"/>
            <a:ext cx="1774208" cy="1821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7615448" y="5002923"/>
            <a:ext cx="4013390" cy="777211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He is running.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8AA49C-EDF6-4AE0-B46D-9F6A61E057D9}"/>
              </a:ext>
            </a:extLst>
          </p:cNvPr>
          <p:cNvSpPr/>
          <p:nvPr/>
        </p:nvSpPr>
        <p:spPr>
          <a:xfrm>
            <a:off x="6582263" y="2617076"/>
            <a:ext cx="5405020" cy="1245240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6.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this man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AD538-D427-B16F-3159-337D16AA4369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08674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>
                <a:latin typeface="Comic Sans MS" panose="030F0702030302020204" pitchFamily="66" charset="0"/>
              </a:rPr>
              <a:t>01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02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508982" y="5638795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97661" y="389846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04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05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9049921" y="3041653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587062"/>
            <a:ext cx="9144000" cy="2492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Wrap-up &amp; Assessment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206B53-91C6-4F1F-87BB-7EA5D5BA6E4E}"/>
              </a:ext>
            </a:extLst>
          </p:cNvPr>
          <p:cNvSpPr/>
          <p:nvPr/>
        </p:nvSpPr>
        <p:spPr>
          <a:xfrm>
            <a:off x="1475004" y="719456"/>
            <a:ext cx="8723377" cy="90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Find and correct the mistake.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F9FE58-74CF-48AD-85A5-575808A2ECF1}"/>
              </a:ext>
            </a:extLst>
          </p:cNvPr>
          <p:cNvSpPr/>
          <p:nvPr/>
        </p:nvSpPr>
        <p:spPr>
          <a:xfrm>
            <a:off x="303282" y="1868123"/>
            <a:ext cx="11679452" cy="4546322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Bóng Rổ, Người Chơi, Thể Thao, Trái Bóng">
            <a:extLst>
              <a:ext uri="{FF2B5EF4-FFF2-40B4-BE49-F238E27FC236}">
                <a16:creationId xmlns:a16="http://schemas.microsoft.com/office/drawing/2014/main" id="{587E7169-CE03-4B83-B1EA-4EDEFFE1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5" y="2511188"/>
            <a:ext cx="2875245" cy="362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61-7AA2-4A05-9DFC-B2A0B7398B2A}"/>
              </a:ext>
            </a:extLst>
          </p:cNvPr>
          <p:cNvSpPr/>
          <p:nvPr/>
        </p:nvSpPr>
        <p:spPr>
          <a:xfrm>
            <a:off x="3596944" y="2976678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 playing basketball at present.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2497C-D652-44BE-B4AD-302090009988}"/>
              </a:ext>
            </a:extLst>
          </p:cNvPr>
          <p:cNvSpPr/>
          <p:nvPr/>
        </p:nvSpPr>
        <p:spPr>
          <a:xfrm>
            <a:off x="3026770" y="3898691"/>
            <a:ext cx="9382077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Symbol" panose="05050102010706020507" pitchFamily="18" charset="2"/>
              <a:buChar char="Þ"/>
            </a:pPr>
            <a:r>
              <a:rPr lang="en-SG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He </a:t>
            </a:r>
            <a:r>
              <a:rPr lang="en-SG" sz="38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SG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playing basketball at present.</a:t>
            </a:r>
          </a:p>
        </p:txBody>
      </p:sp>
    </p:spTree>
    <p:extLst>
      <p:ext uri="{BB962C8B-B14F-4D97-AF65-F5344CB8AC3E}">
        <p14:creationId xmlns:p14="http://schemas.microsoft.com/office/powerpoint/2010/main" val="12740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F9FE58-74CF-48AD-85A5-575808A2ECF1}"/>
              </a:ext>
            </a:extLst>
          </p:cNvPr>
          <p:cNvSpPr/>
          <p:nvPr/>
        </p:nvSpPr>
        <p:spPr>
          <a:xfrm>
            <a:off x="431421" y="1868123"/>
            <a:ext cx="11329158" cy="4546322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61-7AA2-4A05-9DFC-B2A0B7398B2A}"/>
              </a:ext>
            </a:extLst>
          </p:cNvPr>
          <p:cNvSpPr/>
          <p:nvPr/>
        </p:nvSpPr>
        <p:spPr>
          <a:xfrm>
            <a:off x="3596944" y="2976678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She is </a:t>
            </a:r>
            <a:r>
              <a:rPr lang="en-SG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runing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in the park.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2497C-D652-44BE-B4AD-302090009988}"/>
              </a:ext>
            </a:extLst>
          </p:cNvPr>
          <p:cNvSpPr/>
          <p:nvPr/>
        </p:nvSpPr>
        <p:spPr>
          <a:xfrm>
            <a:off x="3569648" y="4085233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She is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running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in the park.</a:t>
            </a:r>
          </a:p>
        </p:txBody>
      </p:sp>
      <p:pic>
        <p:nvPicPr>
          <p:cNvPr id="12290" name="Picture 2" descr="Dân, Đàn Bà, Đang Chạy, Chạy Phụ Nữ">
            <a:extLst>
              <a:ext uri="{FF2B5EF4-FFF2-40B4-BE49-F238E27FC236}">
                <a16:creationId xmlns:a16="http://schemas.microsoft.com/office/drawing/2014/main" id="{3618E0D1-BEC6-4391-9CB8-1EC281D5D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61" y="2200623"/>
            <a:ext cx="1940661" cy="388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DC536F8-732F-49E2-A842-AB1592D0D4A9}"/>
              </a:ext>
            </a:extLst>
          </p:cNvPr>
          <p:cNvSpPr/>
          <p:nvPr/>
        </p:nvSpPr>
        <p:spPr>
          <a:xfrm>
            <a:off x="6305265" y="2893320"/>
            <a:ext cx="1610430" cy="1091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712DF7-413E-8D34-93EF-7C8FAEA52E64}"/>
              </a:ext>
            </a:extLst>
          </p:cNvPr>
          <p:cNvSpPr/>
          <p:nvPr/>
        </p:nvSpPr>
        <p:spPr>
          <a:xfrm>
            <a:off x="1475004" y="719456"/>
            <a:ext cx="8723377" cy="90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Find and correct the mistake.</a:t>
            </a:r>
          </a:p>
        </p:txBody>
      </p:sp>
    </p:spTree>
    <p:extLst>
      <p:ext uri="{BB962C8B-B14F-4D97-AF65-F5344CB8AC3E}">
        <p14:creationId xmlns:p14="http://schemas.microsoft.com/office/powerpoint/2010/main" val="2235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F9FE58-74CF-48AD-85A5-575808A2ECF1}"/>
              </a:ext>
            </a:extLst>
          </p:cNvPr>
          <p:cNvSpPr/>
          <p:nvPr/>
        </p:nvSpPr>
        <p:spPr>
          <a:xfrm>
            <a:off x="431421" y="1868123"/>
            <a:ext cx="11329158" cy="4546322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61-7AA2-4A05-9DFC-B2A0B7398B2A}"/>
              </a:ext>
            </a:extLst>
          </p:cNvPr>
          <p:cNvSpPr/>
          <p:nvPr/>
        </p:nvSpPr>
        <p:spPr>
          <a:xfrm>
            <a:off x="3921169" y="2976678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They are </a:t>
            </a:r>
            <a:r>
              <a:rPr lang="en-SG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haveing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dinner now.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2497C-D652-44BE-B4AD-302090009988}"/>
              </a:ext>
            </a:extLst>
          </p:cNvPr>
          <p:cNvSpPr/>
          <p:nvPr/>
        </p:nvSpPr>
        <p:spPr>
          <a:xfrm>
            <a:off x="3893873" y="4085233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They are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having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dinner now.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C536F8-732F-49E2-A842-AB1592D0D4A9}"/>
              </a:ext>
            </a:extLst>
          </p:cNvPr>
          <p:cNvSpPr/>
          <p:nvPr/>
        </p:nvSpPr>
        <p:spPr>
          <a:xfrm>
            <a:off x="6783125" y="2891750"/>
            <a:ext cx="2016360" cy="1091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314" name="Picture 2" descr="Món Ăn, Đĩa Ăn, Cá, Rau Quả, Tôm, Châu Á">
            <a:extLst>
              <a:ext uri="{FF2B5EF4-FFF2-40B4-BE49-F238E27FC236}">
                <a16:creationId xmlns:a16="http://schemas.microsoft.com/office/drawing/2014/main" id="{A5EB6086-451D-4EB5-86FF-0AAEA7FB0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7" y="2847321"/>
            <a:ext cx="3780808" cy="192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6C7666-0A18-30F3-AB9C-455946B7438D}"/>
              </a:ext>
            </a:extLst>
          </p:cNvPr>
          <p:cNvSpPr/>
          <p:nvPr/>
        </p:nvSpPr>
        <p:spPr>
          <a:xfrm>
            <a:off x="1475004" y="719456"/>
            <a:ext cx="8723377" cy="90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Find and correct the mistake.</a:t>
            </a:r>
          </a:p>
        </p:txBody>
      </p:sp>
    </p:spTree>
    <p:extLst>
      <p:ext uri="{BB962C8B-B14F-4D97-AF65-F5344CB8AC3E}">
        <p14:creationId xmlns:p14="http://schemas.microsoft.com/office/powerpoint/2010/main" val="287425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F9FE58-74CF-48AD-85A5-575808A2ECF1}"/>
              </a:ext>
            </a:extLst>
          </p:cNvPr>
          <p:cNvSpPr/>
          <p:nvPr/>
        </p:nvSpPr>
        <p:spPr>
          <a:xfrm>
            <a:off x="431421" y="1868123"/>
            <a:ext cx="11329158" cy="4546322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61-7AA2-4A05-9DFC-B2A0B7398B2A}"/>
              </a:ext>
            </a:extLst>
          </p:cNvPr>
          <p:cNvSpPr/>
          <p:nvPr/>
        </p:nvSpPr>
        <p:spPr>
          <a:xfrm>
            <a:off x="3921169" y="2976678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 doing now?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2497C-D652-44BE-B4AD-302090009988}"/>
              </a:ext>
            </a:extLst>
          </p:cNvPr>
          <p:cNvSpPr/>
          <p:nvPr/>
        </p:nvSpPr>
        <p:spPr>
          <a:xfrm>
            <a:off x="3893873" y="4085233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What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you doing now?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C536F8-732F-49E2-A842-AB1592D0D4A9}"/>
              </a:ext>
            </a:extLst>
          </p:cNvPr>
          <p:cNvSpPr/>
          <p:nvPr/>
        </p:nvSpPr>
        <p:spPr>
          <a:xfrm>
            <a:off x="6632813" y="2891750"/>
            <a:ext cx="655092" cy="1091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3F9E4-93A9-4BCC-80B8-D84BA05C7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3" y="2109821"/>
            <a:ext cx="2888486" cy="4062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A1CA52-C032-5EB4-FC62-AB37153E06CA}"/>
              </a:ext>
            </a:extLst>
          </p:cNvPr>
          <p:cNvSpPr/>
          <p:nvPr/>
        </p:nvSpPr>
        <p:spPr>
          <a:xfrm>
            <a:off x="1475004" y="719456"/>
            <a:ext cx="8723377" cy="90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Find and correct the mistake.</a:t>
            </a:r>
          </a:p>
        </p:txBody>
      </p:sp>
    </p:spTree>
    <p:extLst>
      <p:ext uri="{BB962C8B-B14F-4D97-AF65-F5344CB8AC3E}">
        <p14:creationId xmlns:p14="http://schemas.microsoft.com/office/powerpoint/2010/main" val="28081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F9FE58-74CF-48AD-85A5-575808A2ECF1}"/>
              </a:ext>
            </a:extLst>
          </p:cNvPr>
          <p:cNvSpPr/>
          <p:nvPr/>
        </p:nvSpPr>
        <p:spPr>
          <a:xfrm>
            <a:off x="509548" y="1812072"/>
            <a:ext cx="11329158" cy="4546322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61-7AA2-4A05-9DFC-B2A0B7398B2A}"/>
              </a:ext>
            </a:extLst>
          </p:cNvPr>
          <p:cNvSpPr/>
          <p:nvPr/>
        </p:nvSpPr>
        <p:spPr>
          <a:xfrm>
            <a:off x="3440722" y="3008820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 dances at the moment.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2497C-D652-44BE-B4AD-302090009988}"/>
              </a:ext>
            </a:extLst>
          </p:cNvPr>
          <p:cNvSpPr/>
          <p:nvPr/>
        </p:nvSpPr>
        <p:spPr>
          <a:xfrm>
            <a:off x="3596976" y="4085233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He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is dancing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at the moment.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C536F8-732F-49E2-A842-AB1592D0D4A9}"/>
              </a:ext>
            </a:extLst>
          </p:cNvPr>
          <p:cNvSpPr/>
          <p:nvPr/>
        </p:nvSpPr>
        <p:spPr>
          <a:xfrm>
            <a:off x="5181601" y="2883236"/>
            <a:ext cx="1846996" cy="1091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338" name="Picture 2" descr="Đàn Ông, Khiêu Vũ, Tai Nghe, Âm Nhạc">
            <a:extLst>
              <a:ext uri="{FF2B5EF4-FFF2-40B4-BE49-F238E27FC236}">
                <a16:creationId xmlns:a16="http://schemas.microsoft.com/office/drawing/2014/main" id="{344469B9-A366-46D7-8F26-9896D8CAE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71" y="2172294"/>
            <a:ext cx="1983125" cy="39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34800F-94F4-3E93-9C9E-35674FA302A9}"/>
              </a:ext>
            </a:extLst>
          </p:cNvPr>
          <p:cNvSpPr/>
          <p:nvPr/>
        </p:nvSpPr>
        <p:spPr>
          <a:xfrm>
            <a:off x="1475004" y="719456"/>
            <a:ext cx="8723377" cy="90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Find and correct the mistake.</a:t>
            </a:r>
          </a:p>
        </p:txBody>
      </p:sp>
    </p:spTree>
    <p:extLst>
      <p:ext uri="{BB962C8B-B14F-4D97-AF65-F5344CB8AC3E}">
        <p14:creationId xmlns:p14="http://schemas.microsoft.com/office/powerpoint/2010/main" val="185746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189186"/>
            <a:ext cx="9707740" cy="622212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1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4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Grammar: Present continuous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I am running now.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She / He is running now.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You / We / They are running now.</a:t>
            </a: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712762" y="3258781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617860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1</a:t>
            </a:r>
            <a:br>
              <a:rPr lang="en-US" sz="7200" dirty="0">
                <a:latin typeface="Comic Sans MS" panose="030F0702030302020204" pitchFamily="66" charset="0"/>
              </a:rPr>
            </a:br>
            <a:r>
              <a:rPr lang="en-US" sz="7200" dirty="0">
                <a:latin typeface="Comic Sans MS" panose="030F0702030302020204" pitchFamily="66" charset="0"/>
              </a:rPr>
              <a:t>Warm-up</a:t>
            </a:r>
            <a:endParaRPr lang="en-SG" sz="6600" dirty="0">
              <a:latin typeface="Comic Sans MS" panose="030F0702030302020204" pitchFamily="66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91EEB2-AEE6-4505-D9B0-03FFF7DD15EB}"/>
              </a:ext>
            </a:extLst>
          </p:cNvPr>
          <p:cNvSpPr/>
          <p:nvPr/>
        </p:nvSpPr>
        <p:spPr>
          <a:xfrm>
            <a:off x="5218386" y="3963500"/>
            <a:ext cx="4997669" cy="8723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letters to make meaningful words. </a:t>
            </a:r>
          </a:p>
        </p:txBody>
      </p:sp>
    </p:spTree>
    <p:extLst>
      <p:ext uri="{BB962C8B-B14F-4D97-AF65-F5344CB8AC3E}">
        <p14:creationId xmlns:p14="http://schemas.microsoft.com/office/powerpoint/2010/main" val="39519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6A5772-8A8A-4BA9-B360-324E152C2473}"/>
              </a:ext>
            </a:extLst>
          </p:cNvPr>
          <p:cNvSpPr txBox="1">
            <a:spLocks/>
          </p:cNvSpPr>
          <p:nvPr/>
        </p:nvSpPr>
        <p:spPr>
          <a:xfrm>
            <a:off x="2880537" y="412725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ECD0C-8506-4C84-9200-E45CA2F9E8BD}"/>
              </a:ext>
            </a:extLst>
          </p:cNvPr>
          <p:cNvSpPr txBox="1">
            <a:spLocks/>
          </p:cNvSpPr>
          <p:nvPr/>
        </p:nvSpPr>
        <p:spPr>
          <a:xfrm>
            <a:off x="2919446" y="5262452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 err="1">
                <a:latin typeface="Comic Sans MS" panose="030F0702030302020204" pitchFamily="66" charset="0"/>
              </a:rPr>
              <a:t>tmhlee</a:t>
            </a:r>
            <a:endParaRPr lang="en-SG" dirty="0">
              <a:latin typeface="Comic Sans MS" panose="030F07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C71C0E-4D72-4284-B324-A45A357D4A92}"/>
              </a:ext>
            </a:extLst>
          </p:cNvPr>
          <p:cNvSpPr txBox="1">
            <a:spLocks/>
          </p:cNvSpPr>
          <p:nvPr/>
        </p:nvSpPr>
        <p:spPr>
          <a:xfrm>
            <a:off x="2919446" y="5262452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It’s a </a:t>
            </a:r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helmet</a:t>
            </a:r>
            <a:r>
              <a:rPr lang="en-SG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2" descr="Transportation, extreme, motorsports and activity concept. Portrait of dangerous little girl rider in black protective motorcycle helmet keeping hands in front of her as if driving motorbike">
            <a:extLst>
              <a:ext uri="{FF2B5EF4-FFF2-40B4-BE49-F238E27FC236}">
                <a16:creationId xmlns:a16="http://schemas.microsoft.com/office/drawing/2014/main" id="{4D3296DF-B032-45D0-ABD4-1106E0715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2" b="94964" l="9904" r="89936">
                        <a14:foregroundMark x1="42332" y1="29257" x2="42332" y2="29257"/>
                        <a14:foregroundMark x1="40256" y1="29257" x2="40256" y2="29257"/>
                        <a14:foregroundMark x1="41374" y1="32374" x2="45847" y2="17506"/>
                        <a14:foregroundMark x1="45847" y1="17506" x2="45847" y2="17026"/>
                        <a14:foregroundMark x1="42971" y1="22302" x2="41853" y2="33094"/>
                        <a14:foregroundMark x1="30831" y1="68106" x2="50639" y2="81775"/>
                        <a14:foregroundMark x1="50639" y1="81775" x2="52556" y2="84412"/>
                        <a14:foregroundMark x1="41214" y1="94964" x2="58626" y2="94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50" r="16389"/>
          <a:stretch/>
        </p:blipFill>
        <p:spPr bwMode="auto">
          <a:xfrm>
            <a:off x="4300751" y="1558485"/>
            <a:ext cx="3339569" cy="35447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4702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6A5772-8A8A-4BA9-B360-324E152C2473}"/>
              </a:ext>
            </a:extLst>
          </p:cNvPr>
          <p:cNvSpPr txBox="1">
            <a:spLocks/>
          </p:cNvSpPr>
          <p:nvPr/>
        </p:nvSpPr>
        <p:spPr>
          <a:xfrm>
            <a:off x="2880537" y="445269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How are they?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ECD0C-8506-4C84-9200-E45CA2F9E8BD}"/>
              </a:ext>
            </a:extLst>
          </p:cNvPr>
          <p:cNvSpPr txBox="1">
            <a:spLocks/>
          </p:cNvSpPr>
          <p:nvPr/>
        </p:nvSpPr>
        <p:spPr>
          <a:xfrm>
            <a:off x="2919446" y="5262452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 err="1">
                <a:latin typeface="Comic Sans MS" panose="030F0702030302020204" pitchFamily="66" charset="0"/>
              </a:rPr>
              <a:t>tfsa</a:t>
            </a:r>
            <a:endParaRPr lang="en-SG" dirty="0">
              <a:latin typeface="Comic Sans MS" panose="030F07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C71C0E-4D72-4284-B324-A45A357D4A92}"/>
              </a:ext>
            </a:extLst>
          </p:cNvPr>
          <p:cNvSpPr txBox="1">
            <a:spLocks/>
          </p:cNvSpPr>
          <p:nvPr/>
        </p:nvSpPr>
        <p:spPr>
          <a:xfrm>
            <a:off x="2919446" y="5280186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They’re </a:t>
            </a:r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fast</a:t>
            </a:r>
            <a:r>
              <a:rPr lang="en-SG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E3C5727-14A4-499E-BBA4-C1D7A99EF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/>
          <a:stretch/>
        </p:blipFill>
        <p:spPr bwMode="auto">
          <a:xfrm>
            <a:off x="3496921" y="1712258"/>
            <a:ext cx="5198158" cy="32154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7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large group of girls got ready at the start before running at the stadium during sunset A healthy lifestyle">
            <a:extLst>
              <a:ext uri="{FF2B5EF4-FFF2-40B4-BE49-F238E27FC236}">
                <a16:creationId xmlns:a16="http://schemas.microsoft.com/office/drawing/2014/main" id="{4C31E0B6-D646-431C-95BA-2F39570B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78" y="1511414"/>
            <a:ext cx="5387044" cy="35970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6A5772-8A8A-4BA9-B360-324E152C2473}"/>
              </a:ext>
            </a:extLst>
          </p:cNvPr>
          <p:cNvSpPr txBox="1">
            <a:spLocks/>
          </p:cNvSpPr>
          <p:nvPr/>
        </p:nvSpPr>
        <p:spPr>
          <a:xfrm>
            <a:off x="2880537" y="44296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ECD0C-8506-4C84-9200-E45CA2F9E8BD}"/>
              </a:ext>
            </a:extLst>
          </p:cNvPr>
          <p:cNvSpPr txBox="1">
            <a:spLocks/>
          </p:cNvSpPr>
          <p:nvPr/>
        </p:nvSpPr>
        <p:spPr>
          <a:xfrm>
            <a:off x="2919446" y="5262452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acre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C71C0E-4D72-4284-B324-A45A357D4A92}"/>
              </a:ext>
            </a:extLst>
          </p:cNvPr>
          <p:cNvSpPr txBox="1">
            <a:spLocks/>
          </p:cNvSpPr>
          <p:nvPr/>
        </p:nvSpPr>
        <p:spPr>
          <a:xfrm>
            <a:off x="2919446" y="5272501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It’s a </a:t>
            </a:r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race</a:t>
            </a:r>
            <a:r>
              <a:rPr lang="en-SG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089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6A5772-8A8A-4BA9-B360-324E152C2473}"/>
              </a:ext>
            </a:extLst>
          </p:cNvPr>
          <p:cNvSpPr txBox="1">
            <a:spLocks/>
          </p:cNvSpPr>
          <p:nvPr/>
        </p:nvSpPr>
        <p:spPr>
          <a:xfrm>
            <a:off x="1660632" y="433138"/>
            <a:ext cx="8870731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Do you win this competition?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ECD0C-8506-4C84-9200-E45CA2F9E8BD}"/>
              </a:ext>
            </a:extLst>
          </p:cNvPr>
          <p:cNvSpPr txBox="1">
            <a:spLocks/>
          </p:cNvSpPr>
          <p:nvPr/>
        </p:nvSpPr>
        <p:spPr>
          <a:xfrm>
            <a:off x="2880537" y="5175713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 err="1">
                <a:latin typeface="Comic Sans MS" panose="030F0702030302020204" pitchFamily="66" charset="0"/>
              </a:rPr>
              <a:t>inw</a:t>
            </a:r>
            <a:endParaRPr lang="en-SG" dirty="0">
              <a:latin typeface="Comic Sans MS" panose="030F07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C71C0E-4D72-4284-B324-A45A357D4A92}"/>
              </a:ext>
            </a:extLst>
          </p:cNvPr>
          <p:cNvSpPr txBox="1">
            <a:spLocks/>
          </p:cNvSpPr>
          <p:nvPr/>
        </p:nvSpPr>
        <p:spPr>
          <a:xfrm>
            <a:off x="1660632" y="5175713"/>
            <a:ext cx="8870731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Yes, I do. I </a:t>
            </a:r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win </a:t>
            </a:r>
            <a:r>
              <a:rPr lang="en-SG" dirty="0">
                <a:latin typeface="Comic Sans MS" panose="030F0702030302020204" pitchFamily="66" charset="0"/>
              </a:rPr>
              <a:t>this competition.</a:t>
            </a:r>
          </a:p>
        </p:txBody>
      </p:sp>
      <p:pic>
        <p:nvPicPr>
          <p:cNvPr id="9" name="Picture 2" descr="X acessórios indispensáveis para jogadores de futebol">
            <a:extLst>
              <a:ext uri="{FF2B5EF4-FFF2-40B4-BE49-F238E27FC236}">
                <a16:creationId xmlns:a16="http://schemas.microsoft.com/office/drawing/2014/main" id="{BAA645DB-EB17-4BF7-AAE8-735992293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75" b="96558" l="10000" r="90000">
                        <a14:foregroundMark x1="24459" y1="23327" x2="24459" y2="23327"/>
                        <a14:foregroundMark x1="26622" y1="16444" x2="26622" y2="16444"/>
                        <a14:foregroundMark x1="25541" y1="14723" x2="25541" y2="14723"/>
                        <a14:foregroundMark x1="25541" y1="21033" x2="25541" y2="21033"/>
                        <a14:foregroundMark x1="48108" y1="7075" x2="48108" y2="7075"/>
                        <a14:foregroundMark x1="75405" y1="28489" x2="75405" y2="28489"/>
                        <a14:foregroundMark x1="76622" y1="40535" x2="76622" y2="40535"/>
                        <a14:foregroundMark x1="76622" y1="30784" x2="78649" y2="50478"/>
                        <a14:foregroundMark x1="49595" y1="73805" x2="49324" y2="87380"/>
                        <a14:foregroundMark x1="49324" y1="87380" x2="46892" y2="77629"/>
                        <a14:foregroundMark x1="23243" y1="37476" x2="21486" y2="56597"/>
                        <a14:foregroundMark x1="36892" y1="94646" x2="55000" y2="96367"/>
                        <a14:foregroundMark x1="55000" y1="96367" x2="55135" y2="96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29" y="1477777"/>
            <a:ext cx="5048141" cy="35678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0983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6A5772-8A8A-4BA9-B360-324E152C2473}"/>
              </a:ext>
            </a:extLst>
          </p:cNvPr>
          <p:cNvSpPr txBox="1">
            <a:spLocks/>
          </p:cNvSpPr>
          <p:nvPr/>
        </p:nvSpPr>
        <p:spPr>
          <a:xfrm>
            <a:off x="2880537" y="4143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What do you do?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ECD0C-8506-4C84-9200-E45CA2F9E8BD}"/>
              </a:ext>
            </a:extLst>
          </p:cNvPr>
          <p:cNvSpPr txBox="1">
            <a:spLocks/>
          </p:cNvSpPr>
          <p:nvPr/>
        </p:nvSpPr>
        <p:spPr>
          <a:xfrm>
            <a:off x="2919446" y="5262452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 err="1">
                <a:latin typeface="Comic Sans MS" panose="030F0702030302020204" pitchFamily="66" charset="0"/>
              </a:rPr>
              <a:t>pumj</a:t>
            </a:r>
            <a:endParaRPr lang="en-SG" dirty="0">
              <a:latin typeface="Comic Sans MS" panose="030F07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C71C0E-4D72-4284-B324-A45A357D4A92}"/>
              </a:ext>
            </a:extLst>
          </p:cNvPr>
          <p:cNvSpPr txBox="1">
            <a:spLocks/>
          </p:cNvSpPr>
          <p:nvPr/>
        </p:nvSpPr>
        <p:spPr>
          <a:xfrm>
            <a:off x="2919446" y="5246778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I </a:t>
            </a:r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  <a:r>
              <a:rPr lang="en-SG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Để mau chóng thăng tiến">
            <a:extLst>
              <a:ext uri="{FF2B5EF4-FFF2-40B4-BE49-F238E27FC236}">
                <a16:creationId xmlns:a16="http://schemas.microsoft.com/office/drawing/2014/main" id="{1FD9AD19-6604-46E3-A61D-F86108F19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10000" r="90000">
                        <a14:foregroundMark x1="52000" y1="7000" x2="52000" y2="7000"/>
                        <a14:foregroundMark x1="52333" y1="5000" x2="52333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80" t="-856" r="23286" b="17348"/>
          <a:stretch/>
        </p:blipFill>
        <p:spPr bwMode="auto">
          <a:xfrm>
            <a:off x="4541350" y="1474587"/>
            <a:ext cx="3109300" cy="362643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0993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728</Words>
  <Application>Microsoft Office PowerPoint</Application>
  <PresentationFormat>Widescreen</PresentationFormat>
  <Paragraphs>215</Paragraphs>
  <Slides>37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Arial</vt:lpstr>
      <vt:lpstr>Asap</vt:lpstr>
      <vt:lpstr>Baloo 2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Symbol</vt:lpstr>
      <vt:lpstr>Office Theme</vt:lpstr>
      <vt:lpstr>1_Elementary Activities to Celebrate Japanese Culture Day by Slidesgo</vt:lpstr>
      <vt:lpstr>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18.Nguyễn Đức</cp:lastModifiedBy>
  <cp:revision>28</cp:revision>
  <dcterms:created xsi:type="dcterms:W3CDTF">2024-07-02T09:25:28Z</dcterms:created>
  <dcterms:modified xsi:type="dcterms:W3CDTF">2024-07-30T04:13:27Z</dcterms:modified>
</cp:coreProperties>
</file>