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18"/>
  </p:notesMasterIdLst>
  <p:sldIdLst>
    <p:sldId id="256" r:id="rId2"/>
    <p:sldId id="283" r:id="rId3"/>
    <p:sldId id="293" r:id="rId4"/>
    <p:sldId id="285" r:id="rId5"/>
    <p:sldId id="258" r:id="rId6"/>
    <p:sldId id="257" r:id="rId7"/>
    <p:sldId id="286" r:id="rId8"/>
    <p:sldId id="263" r:id="rId9"/>
    <p:sldId id="287" r:id="rId10"/>
    <p:sldId id="288" r:id="rId11"/>
    <p:sldId id="289" r:id="rId12"/>
    <p:sldId id="282" r:id="rId13"/>
    <p:sldId id="290" r:id="rId14"/>
    <p:sldId id="291" r:id="rId15"/>
    <p:sldId id="262" r:id="rId16"/>
    <p:sldId id="292"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Mali" panose="020B0604020202020204" charset="-34"/>
      <p:regular r:id="rId23"/>
      <p:bold r:id="rId24"/>
      <p:italic r:id="rId25"/>
      <p:boldItalic r:id="rId26"/>
    </p:embeddedFont>
    <p:embeddedFont>
      <p:font typeface="Mali SemiBold" panose="020B0604020202020204" charset="-34"/>
      <p:regular r:id="rId27"/>
      <p:bold r:id="rId28"/>
      <p:italic r:id="rId29"/>
      <p:boldItalic r:id="rId30"/>
    </p:embeddedFont>
    <p:embeddedFont>
      <p:font typeface="Nunito Light"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C8C6CF-1DC6-4504-871A-BBF90EA452A2}">
  <a:tblStyle styleId="{1FC8C6CF-1DC6-4504-871A-BBF90EA452A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6" autoAdjust="0"/>
    <p:restoredTop sz="94660"/>
  </p:normalViewPr>
  <p:slideViewPr>
    <p:cSldViewPr snapToGrid="0" showGuides="1">
      <p:cViewPr varScale="1">
        <p:scale>
          <a:sx n="128" d="100"/>
          <a:sy n="128" d="100"/>
        </p:scale>
        <p:origin x="22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77864156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5" name="Google Shape;7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2135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2" name="Google Shape;81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8250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91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957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807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9287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011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859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383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3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2881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829000" y="772625"/>
            <a:ext cx="7146900" cy="1159800"/>
          </a:xfrm>
          <a:prstGeom prst="rect">
            <a:avLst/>
          </a:prstGeom>
        </p:spPr>
        <p:txBody>
          <a:bodyPr spcFirstLastPara="1" wrap="square" lIns="0" tIns="0" rIns="0" bIns="0" anchor="t"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grpSp>
        <p:nvGrpSpPr>
          <p:cNvPr id="11" name="Google Shape;11;p2"/>
          <p:cNvGrpSpPr/>
          <p:nvPr/>
        </p:nvGrpSpPr>
        <p:grpSpPr>
          <a:xfrm>
            <a:off x="3409171" y="2429676"/>
            <a:ext cx="5318543" cy="7882145"/>
            <a:chOff x="3485371" y="1424851"/>
            <a:chExt cx="5318543" cy="7882145"/>
          </a:xfrm>
        </p:grpSpPr>
        <p:grpSp>
          <p:nvGrpSpPr>
            <p:cNvPr id="12" name="Google Shape;12;p2"/>
            <p:cNvGrpSpPr/>
            <p:nvPr/>
          </p:nvGrpSpPr>
          <p:grpSpPr>
            <a:xfrm>
              <a:off x="3485371" y="1958251"/>
              <a:ext cx="468816" cy="7120145"/>
              <a:chOff x="1447800" y="152400"/>
              <a:chExt cx="318597" cy="4838699"/>
            </a:xfrm>
          </p:grpSpPr>
          <p:sp>
            <p:nvSpPr>
              <p:cNvPr id="13" name="Google Shape;13;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 name="Google Shape;14;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5" name="Google Shape;15;p2"/>
            <p:cNvGrpSpPr/>
            <p:nvPr/>
          </p:nvGrpSpPr>
          <p:grpSpPr>
            <a:xfrm>
              <a:off x="3808592" y="1577251"/>
              <a:ext cx="468816" cy="7120145"/>
              <a:chOff x="1600200" y="152400"/>
              <a:chExt cx="318597" cy="4838699"/>
            </a:xfrm>
          </p:grpSpPr>
          <p:sp>
            <p:nvSpPr>
              <p:cNvPr id="16" name="Google Shape;16;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7" name="Google Shape;17;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8" name="Google Shape;18;p2"/>
            <p:cNvGrpSpPr/>
            <p:nvPr/>
          </p:nvGrpSpPr>
          <p:grpSpPr>
            <a:xfrm>
              <a:off x="4131812" y="2186851"/>
              <a:ext cx="468816" cy="7120145"/>
              <a:chOff x="533400" y="152400"/>
              <a:chExt cx="318597" cy="4838699"/>
            </a:xfrm>
          </p:grpSpPr>
          <p:sp>
            <p:nvSpPr>
              <p:cNvPr id="19" name="Google Shape;19;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0" name="Google Shape;20;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21" name="Google Shape;21;p2"/>
            <p:cNvGrpSpPr/>
            <p:nvPr/>
          </p:nvGrpSpPr>
          <p:grpSpPr>
            <a:xfrm>
              <a:off x="4455033" y="1729651"/>
              <a:ext cx="468816" cy="7120145"/>
              <a:chOff x="685800" y="152400"/>
              <a:chExt cx="318597" cy="4838699"/>
            </a:xfrm>
          </p:grpSpPr>
          <p:sp>
            <p:nvSpPr>
              <p:cNvPr id="22" name="Google Shape;22;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3" name="Google Shape;23;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24" name="Google Shape;24;p2"/>
            <p:cNvGrpSpPr/>
            <p:nvPr/>
          </p:nvGrpSpPr>
          <p:grpSpPr>
            <a:xfrm>
              <a:off x="4778254" y="1424851"/>
              <a:ext cx="468816" cy="7120145"/>
              <a:chOff x="838200" y="152400"/>
              <a:chExt cx="318597" cy="4838699"/>
            </a:xfrm>
          </p:grpSpPr>
          <p:sp>
            <p:nvSpPr>
              <p:cNvPr id="25" name="Google Shape;25;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6" name="Google Shape;26;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27" name="Google Shape;27;p2"/>
            <p:cNvGrpSpPr/>
            <p:nvPr/>
          </p:nvGrpSpPr>
          <p:grpSpPr>
            <a:xfrm>
              <a:off x="5101474" y="1882051"/>
              <a:ext cx="468816" cy="7120145"/>
              <a:chOff x="990600" y="152400"/>
              <a:chExt cx="318597" cy="4838699"/>
            </a:xfrm>
          </p:grpSpPr>
          <p:sp>
            <p:nvSpPr>
              <p:cNvPr id="28" name="Google Shape;28;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 name="Google Shape;29;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0" name="Google Shape;30;p2"/>
            <p:cNvGrpSpPr/>
            <p:nvPr/>
          </p:nvGrpSpPr>
          <p:grpSpPr>
            <a:xfrm>
              <a:off x="5424695" y="1729651"/>
              <a:ext cx="468816" cy="7120145"/>
              <a:chOff x="3663063" y="152400"/>
              <a:chExt cx="318597" cy="4838699"/>
            </a:xfrm>
          </p:grpSpPr>
          <p:sp>
            <p:nvSpPr>
              <p:cNvPr id="31" name="Google Shape;31;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2" name="Google Shape;32;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3" name="Google Shape;33;p2"/>
            <p:cNvGrpSpPr/>
            <p:nvPr/>
          </p:nvGrpSpPr>
          <p:grpSpPr>
            <a:xfrm>
              <a:off x="5747916" y="2034451"/>
              <a:ext cx="468816" cy="7120145"/>
              <a:chOff x="1295400" y="152400"/>
              <a:chExt cx="318597" cy="4838699"/>
            </a:xfrm>
          </p:grpSpPr>
          <p:sp>
            <p:nvSpPr>
              <p:cNvPr id="34" name="Google Shape;34;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5" name="Google Shape;35;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36" name="Google Shape;36;p2"/>
            <p:cNvGrpSpPr/>
            <p:nvPr/>
          </p:nvGrpSpPr>
          <p:grpSpPr>
            <a:xfrm>
              <a:off x="6072553" y="1958251"/>
              <a:ext cx="468816" cy="7120145"/>
              <a:chOff x="1447800" y="152400"/>
              <a:chExt cx="318597" cy="4838699"/>
            </a:xfrm>
          </p:grpSpPr>
          <p:sp>
            <p:nvSpPr>
              <p:cNvPr id="37" name="Google Shape;37;p2"/>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 name="Google Shape;38;p2"/>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9" name="Google Shape;39;p2"/>
            <p:cNvGrpSpPr/>
            <p:nvPr/>
          </p:nvGrpSpPr>
          <p:grpSpPr>
            <a:xfrm>
              <a:off x="6395774" y="1653451"/>
              <a:ext cx="468816" cy="7120145"/>
              <a:chOff x="1600200" y="152400"/>
              <a:chExt cx="318597" cy="4838699"/>
            </a:xfrm>
          </p:grpSpPr>
          <p:sp>
            <p:nvSpPr>
              <p:cNvPr id="40" name="Google Shape;40;p2"/>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 name="Google Shape;41;p2"/>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 name="Google Shape;42;p2"/>
            <p:cNvGrpSpPr/>
            <p:nvPr/>
          </p:nvGrpSpPr>
          <p:grpSpPr>
            <a:xfrm>
              <a:off x="6718994" y="1424851"/>
              <a:ext cx="468816" cy="7120145"/>
              <a:chOff x="533400" y="152400"/>
              <a:chExt cx="318597" cy="4838699"/>
            </a:xfrm>
          </p:grpSpPr>
          <p:sp>
            <p:nvSpPr>
              <p:cNvPr id="43" name="Google Shape;43;p2"/>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 name="Google Shape;44;p2"/>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5" name="Google Shape;45;p2"/>
            <p:cNvGrpSpPr/>
            <p:nvPr/>
          </p:nvGrpSpPr>
          <p:grpSpPr>
            <a:xfrm>
              <a:off x="7042215" y="1501051"/>
              <a:ext cx="468816" cy="7120145"/>
              <a:chOff x="685800" y="152400"/>
              <a:chExt cx="318597" cy="4838699"/>
            </a:xfrm>
          </p:grpSpPr>
          <p:sp>
            <p:nvSpPr>
              <p:cNvPr id="46" name="Google Shape;46;p2"/>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7" name="Google Shape;47;p2"/>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8" name="Google Shape;48;p2"/>
            <p:cNvGrpSpPr/>
            <p:nvPr/>
          </p:nvGrpSpPr>
          <p:grpSpPr>
            <a:xfrm>
              <a:off x="7365436" y="1882051"/>
              <a:ext cx="468816" cy="7120145"/>
              <a:chOff x="838200" y="152400"/>
              <a:chExt cx="318597" cy="4838699"/>
            </a:xfrm>
          </p:grpSpPr>
          <p:sp>
            <p:nvSpPr>
              <p:cNvPr id="49" name="Google Shape;49;p2"/>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0" name="Google Shape;50;p2"/>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51" name="Google Shape;51;p2"/>
            <p:cNvGrpSpPr/>
            <p:nvPr/>
          </p:nvGrpSpPr>
          <p:grpSpPr>
            <a:xfrm>
              <a:off x="7688656" y="1424851"/>
              <a:ext cx="468816" cy="7120145"/>
              <a:chOff x="990600" y="152400"/>
              <a:chExt cx="318597" cy="4838699"/>
            </a:xfrm>
          </p:grpSpPr>
          <p:sp>
            <p:nvSpPr>
              <p:cNvPr id="52" name="Google Shape;52;p2"/>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3" name="Google Shape;53;p2"/>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54" name="Google Shape;54;p2"/>
            <p:cNvGrpSpPr/>
            <p:nvPr/>
          </p:nvGrpSpPr>
          <p:grpSpPr>
            <a:xfrm>
              <a:off x="8011877" y="2186851"/>
              <a:ext cx="468816" cy="7120145"/>
              <a:chOff x="3663063" y="152400"/>
              <a:chExt cx="318597" cy="4838699"/>
            </a:xfrm>
          </p:grpSpPr>
          <p:sp>
            <p:nvSpPr>
              <p:cNvPr id="55" name="Google Shape;55;p2"/>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6" name="Google Shape;56;p2"/>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57" name="Google Shape;57;p2"/>
            <p:cNvGrpSpPr/>
            <p:nvPr/>
          </p:nvGrpSpPr>
          <p:grpSpPr>
            <a:xfrm>
              <a:off x="8335098" y="1805851"/>
              <a:ext cx="468816" cy="7120145"/>
              <a:chOff x="1295400" y="152400"/>
              <a:chExt cx="318597" cy="4838699"/>
            </a:xfrm>
          </p:grpSpPr>
          <p:sp>
            <p:nvSpPr>
              <p:cNvPr id="58" name="Google Shape;58;p2"/>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59" name="Google Shape;59;p2"/>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12"/>
        <p:cNvGrpSpPr/>
        <p:nvPr/>
      </p:nvGrpSpPr>
      <p:grpSpPr>
        <a:xfrm>
          <a:off x="0" y="0"/>
          <a:ext cx="0" cy="0"/>
          <a:chOff x="0" y="0"/>
          <a:chExt cx="0" cy="0"/>
        </a:xfrm>
      </p:grpSpPr>
      <p:sp>
        <p:nvSpPr>
          <p:cNvPr id="113" name="Google Shape;113;p4"/>
          <p:cNvSpPr txBox="1">
            <a:spLocks noGrp="1"/>
          </p:cNvSpPr>
          <p:nvPr>
            <p:ph type="body" idx="1"/>
          </p:nvPr>
        </p:nvSpPr>
        <p:spPr>
          <a:xfrm>
            <a:off x="1652750" y="2161800"/>
            <a:ext cx="5838300" cy="819900"/>
          </a:xfrm>
          <a:prstGeom prst="rect">
            <a:avLst/>
          </a:prstGeom>
        </p:spPr>
        <p:txBody>
          <a:bodyPr spcFirstLastPara="1" wrap="square" lIns="0" tIns="0" rIns="0" bIns="0" anchor="ctr" anchorCtr="0">
            <a:noAutofit/>
          </a:bodyPr>
          <a:lstStyle>
            <a:lvl1pPr marL="457200" lvl="0" indent="-406400" algn="ctr" rtl="0">
              <a:lnSpc>
                <a:spcPct val="115000"/>
              </a:lnSpc>
              <a:spcBef>
                <a:spcPts val="600"/>
              </a:spcBef>
              <a:spcAft>
                <a:spcPts val="0"/>
              </a:spcAft>
              <a:buSzPts val="2800"/>
              <a:buFont typeface="Mali"/>
              <a:buChar char="✘"/>
              <a:defRPr sz="2800">
                <a:latin typeface="Mali"/>
                <a:ea typeface="Mali"/>
                <a:cs typeface="Mali"/>
                <a:sym typeface="Mali"/>
              </a:defRPr>
            </a:lvl1pPr>
            <a:lvl2pPr marL="914400" lvl="1" indent="-406400" algn="ctr" rtl="0">
              <a:lnSpc>
                <a:spcPct val="115000"/>
              </a:lnSpc>
              <a:spcBef>
                <a:spcPts val="1000"/>
              </a:spcBef>
              <a:spcAft>
                <a:spcPts val="0"/>
              </a:spcAft>
              <a:buSzPts val="2800"/>
              <a:buFont typeface="Mali"/>
              <a:buChar char="-"/>
              <a:defRPr sz="2800">
                <a:latin typeface="Mali"/>
                <a:ea typeface="Mali"/>
                <a:cs typeface="Mali"/>
                <a:sym typeface="Mali"/>
              </a:defRPr>
            </a:lvl2pPr>
            <a:lvl3pPr marL="1371600" lvl="2" indent="-406400" algn="ctr" rtl="0">
              <a:lnSpc>
                <a:spcPct val="115000"/>
              </a:lnSpc>
              <a:spcBef>
                <a:spcPts val="1000"/>
              </a:spcBef>
              <a:spcAft>
                <a:spcPts val="0"/>
              </a:spcAft>
              <a:buSzPts val="2800"/>
              <a:buFont typeface="Mali"/>
              <a:buChar char="-"/>
              <a:defRPr sz="2800">
                <a:latin typeface="Mali"/>
                <a:ea typeface="Mali"/>
                <a:cs typeface="Mali"/>
                <a:sym typeface="Mali"/>
              </a:defRPr>
            </a:lvl3pPr>
            <a:lvl4pPr marL="1828800" lvl="3" indent="-406400" algn="ctr" rtl="0">
              <a:lnSpc>
                <a:spcPct val="115000"/>
              </a:lnSpc>
              <a:spcBef>
                <a:spcPts val="1000"/>
              </a:spcBef>
              <a:spcAft>
                <a:spcPts val="0"/>
              </a:spcAft>
              <a:buSzPts val="2800"/>
              <a:buFont typeface="Mali"/>
              <a:buChar char="●"/>
              <a:defRPr sz="2800">
                <a:latin typeface="Mali"/>
                <a:ea typeface="Mali"/>
                <a:cs typeface="Mali"/>
                <a:sym typeface="Mali"/>
              </a:defRPr>
            </a:lvl4pPr>
            <a:lvl5pPr marL="2286000" lvl="4" indent="-406400" algn="ctr" rtl="0">
              <a:lnSpc>
                <a:spcPct val="115000"/>
              </a:lnSpc>
              <a:spcBef>
                <a:spcPts val="1000"/>
              </a:spcBef>
              <a:spcAft>
                <a:spcPts val="0"/>
              </a:spcAft>
              <a:buSzPts val="2800"/>
              <a:buFont typeface="Mali"/>
              <a:buChar char="○"/>
              <a:defRPr sz="2800">
                <a:latin typeface="Mali"/>
                <a:ea typeface="Mali"/>
                <a:cs typeface="Mali"/>
                <a:sym typeface="Mali"/>
              </a:defRPr>
            </a:lvl5pPr>
            <a:lvl6pPr marL="2743200" lvl="5" indent="-406400" algn="ctr" rtl="0">
              <a:lnSpc>
                <a:spcPct val="115000"/>
              </a:lnSpc>
              <a:spcBef>
                <a:spcPts val="1000"/>
              </a:spcBef>
              <a:spcAft>
                <a:spcPts val="0"/>
              </a:spcAft>
              <a:buSzPts val="2800"/>
              <a:buFont typeface="Mali"/>
              <a:buChar char="■"/>
              <a:defRPr sz="2800">
                <a:latin typeface="Mali"/>
                <a:ea typeface="Mali"/>
                <a:cs typeface="Mali"/>
                <a:sym typeface="Mali"/>
              </a:defRPr>
            </a:lvl6pPr>
            <a:lvl7pPr marL="3200400" lvl="6" indent="-406400" algn="ctr" rtl="0">
              <a:lnSpc>
                <a:spcPct val="115000"/>
              </a:lnSpc>
              <a:spcBef>
                <a:spcPts val="1000"/>
              </a:spcBef>
              <a:spcAft>
                <a:spcPts val="0"/>
              </a:spcAft>
              <a:buSzPts val="2800"/>
              <a:buFont typeface="Mali"/>
              <a:buChar char="●"/>
              <a:defRPr sz="2800">
                <a:latin typeface="Mali"/>
                <a:ea typeface="Mali"/>
                <a:cs typeface="Mali"/>
                <a:sym typeface="Mali"/>
              </a:defRPr>
            </a:lvl7pPr>
            <a:lvl8pPr marL="3657600" lvl="7" indent="-406400" algn="ctr" rtl="0">
              <a:lnSpc>
                <a:spcPct val="115000"/>
              </a:lnSpc>
              <a:spcBef>
                <a:spcPts val="1000"/>
              </a:spcBef>
              <a:spcAft>
                <a:spcPts val="0"/>
              </a:spcAft>
              <a:buSzPts val="2800"/>
              <a:buFont typeface="Mali"/>
              <a:buChar char="○"/>
              <a:defRPr sz="2800">
                <a:latin typeface="Mali"/>
                <a:ea typeface="Mali"/>
                <a:cs typeface="Mali"/>
                <a:sym typeface="Mali"/>
              </a:defRPr>
            </a:lvl8pPr>
            <a:lvl9pPr marL="4114800" lvl="8" indent="-406400" algn="ctr">
              <a:lnSpc>
                <a:spcPct val="115000"/>
              </a:lnSpc>
              <a:spcBef>
                <a:spcPts val="1000"/>
              </a:spcBef>
              <a:spcAft>
                <a:spcPts val="1000"/>
              </a:spcAft>
              <a:buSzPts val="2800"/>
              <a:buFont typeface="Mali"/>
              <a:buChar char="■"/>
              <a:defRPr sz="2800">
                <a:latin typeface="Mali"/>
                <a:ea typeface="Mali"/>
                <a:cs typeface="Mali"/>
                <a:sym typeface="Mali"/>
              </a:defRPr>
            </a:lvl9pPr>
          </a:lstStyle>
          <a:p>
            <a:endParaRPr/>
          </a:p>
        </p:txBody>
      </p:sp>
      <p:sp>
        <p:nvSpPr>
          <p:cNvPr id="114" name="Google Shape;114;p4"/>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15" name="Google Shape;115;p4"/>
          <p:cNvGrpSpPr/>
          <p:nvPr/>
        </p:nvGrpSpPr>
        <p:grpSpPr>
          <a:xfrm rot="599924">
            <a:off x="3521476" y="4047637"/>
            <a:ext cx="468832" cy="7120389"/>
            <a:chOff x="1447800" y="152400"/>
            <a:chExt cx="318597" cy="4838699"/>
          </a:xfrm>
        </p:grpSpPr>
        <p:sp>
          <p:nvSpPr>
            <p:cNvPr id="116" name="Google Shape;116;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17" name="Google Shape;117;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18" name="Google Shape;118;p4"/>
          <p:cNvGrpSpPr/>
          <p:nvPr/>
        </p:nvGrpSpPr>
        <p:grpSpPr>
          <a:xfrm rot="1200084">
            <a:off x="1203519" y="3607342"/>
            <a:ext cx="468801" cy="7119911"/>
            <a:chOff x="1600200" y="152400"/>
            <a:chExt cx="318597" cy="4838699"/>
          </a:xfrm>
        </p:grpSpPr>
        <p:sp>
          <p:nvSpPr>
            <p:cNvPr id="119" name="Google Shape;119;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0" name="Google Shape;120;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21" name="Google Shape;121;p4"/>
          <p:cNvGrpSpPr/>
          <p:nvPr/>
        </p:nvGrpSpPr>
        <p:grpSpPr>
          <a:xfrm rot="1799848">
            <a:off x="34414" y="3701307"/>
            <a:ext cx="468820" cy="7120207"/>
            <a:chOff x="533400" y="152400"/>
            <a:chExt cx="318597" cy="4838699"/>
          </a:xfrm>
        </p:grpSpPr>
        <p:sp>
          <p:nvSpPr>
            <p:cNvPr id="122" name="Google Shape;122;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3" name="Google Shape;123;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24" name="Google Shape;124;p4"/>
          <p:cNvGrpSpPr/>
          <p:nvPr/>
        </p:nvGrpSpPr>
        <p:grpSpPr>
          <a:xfrm rot="2399941">
            <a:off x="-1049427" y="2658217"/>
            <a:ext cx="468795" cy="7119825"/>
            <a:chOff x="685800" y="152400"/>
            <a:chExt cx="318597" cy="4838699"/>
          </a:xfrm>
        </p:grpSpPr>
        <p:sp>
          <p:nvSpPr>
            <p:cNvPr id="125" name="Google Shape;125;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6" name="Google Shape;126;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27" name="Google Shape;127;p4"/>
          <p:cNvGrpSpPr/>
          <p:nvPr/>
        </p:nvGrpSpPr>
        <p:grpSpPr>
          <a:xfrm rot="2999880">
            <a:off x="-1706982" y="917344"/>
            <a:ext cx="468816" cy="7120136"/>
            <a:chOff x="838200" y="152400"/>
            <a:chExt cx="318597" cy="4838699"/>
          </a:xfrm>
        </p:grpSpPr>
        <p:sp>
          <p:nvSpPr>
            <p:cNvPr id="128" name="Google Shape;128;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9" name="Google Shape;129;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30" name="Google Shape;130;p4"/>
          <p:cNvGrpSpPr/>
          <p:nvPr/>
        </p:nvGrpSpPr>
        <p:grpSpPr>
          <a:xfrm rot="3600035">
            <a:off x="-2254612" y="80296"/>
            <a:ext cx="468793" cy="7119788"/>
            <a:chOff x="990600" y="152400"/>
            <a:chExt cx="318597" cy="4838699"/>
          </a:xfrm>
        </p:grpSpPr>
        <p:sp>
          <p:nvSpPr>
            <p:cNvPr id="131" name="Google Shape;131;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2" name="Google Shape;132;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33" name="Google Shape;133;p4"/>
          <p:cNvGrpSpPr/>
          <p:nvPr/>
        </p:nvGrpSpPr>
        <p:grpSpPr>
          <a:xfrm rot="5400000">
            <a:off x="-2254612" y="-2303662"/>
            <a:ext cx="468784" cy="7119661"/>
            <a:chOff x="3663063" y="152400"/>
            <a:chExt cx="318597" cy="4838699"/>
          </a:xfrm>
        </p:grpSpPr>
        <p:sp>
          <p:nvSpPr>
            <p:cNvPr id="134" name="Google Shape;134;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5" name="Google Shape;135;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36" name="Google Shape;136;p4"/>
          <p:cNvGrpSpPr/>
          <p:nvPr/>
        </p:nvGrpSpPr>
        <p:grpSpPr>
          <a:xfrm rot="4800076">
            <a:off x="-1784050" y="-2583919"/>
            <a:ext cx="468832" cy="7120389"/>
            <a:chOff x="1295400" y="152400"/>
            <a:chExt cx="318597" cy="4838699"/>
          </a:xfrm>
        </p:grpSpPr>
        <p:sp>
          <p:nvSpPr>
            <p:cNvPr id="137" name="Google Shape;137;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38" name="Google Shape;138;p4"/>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139" name="Google Shape;139;p4"/>
          <p:cNvGrpSpPr/>
          <p:nvPr/>
        </p:nvGrpSpPr>
        <p:grpSpPr>
          <a:xfrm rot="-10579780">
            <a:off x="6292864" y="-6220883"/>
            <a:ext cx="468822" cy="7120233"/>
            <a:chOff x="1447800" y="152400"/>
            <a:chExt cx="318597" cy="4838699"/>
          </a:xfrm>
        </p:grpSpPr>
        <p:sp>
          <p:nvSpPr>
            <p:cNvPr id="140" name="Google Shape;140;p4"/>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1" name="Google Shape;141;p4"/>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142" name="Google Shape;142;p4"/>
          <p:cNvGrpSpPr/>
          <p:nvPr/>
        </p:nvGrpSpPr>
        <p:grpSpPr>
          <a:xfrm rot="-9950062">
            <a:off x="7352097" y="-5550575"/>
            <a:ext cx="468798" cy="7119870"/>
            <a:chOff x="1600200" y="152400"/>
            <a:chExt cx="318597" cy="4838699"/>
          </a:xfrm>
        </p:grpSpPr>
        <p:sp>
          <p:nvSpPr>
            <p:cNvPr id="143" name="Google Shape;143;p4"/>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4" name="Google Shape;144;p4"/>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145" name="Google Shape;145;p4"/>
          <p:cNvGrpSpPr/>
          <p:nvPr/>
        </p:nvGrpSpPr>
        <p:grpSpPr>
          <a:xfrm rot="-8674393">
            <a:off x="9511353" y="-5246133"/>
            <a:ext cx="468831" cy="7120371"/>
            <a:chOff x="533400" y="152400"/>
            <a:chExt cx="318597" cy="4838699"/>
          </a:xfrm>
        </p:grpSpPr>
        <p:sp>
          <p:nvSpPr>
            <p:cNvPr id="146" name="Google Shape;146;p4"/>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47" name="Google Shape;147;p4"/>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148" name="Google Shape;148;p4"/>
          <p:cNvGrpSpPr/>
          <p:nvPr/>
        </p:nvGrpSpPr>
        <p:grpSpPr>
          <a:xfrm rot="-7873507">
            <a:off x="10561410" y="-3573826"/>
            <a:ext cx="468793" cy="7119801"/>
            <a:chOff x="685800" y="152400"/>
            <a:chExt cx="318597" cy="4838699"/>
          </a:xfrm>
        </p:grpSpPr>
        <p:sp>
          <p:nvSpPr>
            <p:cNvPr id="149" name="Google Shape;149;p4"/>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0" name="Google Shape;150;p4"/>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151" name="Google Shape;151;p4"/>
          <p:cNvGrpSpPr/>
          <p:nvPr/>
        </p:nvGrpSpPr>
        <p:grpSpPr>
          <a:xfrm rot="-7606867">
            <a:off x="10496000" y="-2583904"/>
            <a:ext cx="468829" cy="7120347"/>
            <a:chOff x="838200" y="152400"/>
            <a:chExt cx="318597" cy="4838699"/>
          </a:xfrm>
        </p:grpSpPr>
        <p:sp>
          <p:nvSpPr>
            <p:cNvPr id="152" name="Google Shape;152;p4"/>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3" name="Google Shape;153;p4"/>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154" name="Google Shape;154;p4"/>
          <p:cNvGrpSpPr/>
          <p:nvPr/>
        </p:nvGrpSpPr>
        <p:grpSpPr>
          <a:xfrm rot="-5400000">
            <a:off x="11193572" y="80361"/>
            <a:ext cx="468784" cy="7119661"/>
            <a:chOff x="990600" y="152400"/>
            <a:chExt cx="318597" cy="4838699"/>
          </a:xfrm>
        </p:grpSpPr>
        <p:sp>
          <p:nvSpPr>
            <p:cNvPr id="155" name="Google Shape;155;p4"/>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6" name="Google Shape;156;p4"/>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157" name="Google Shape;157;p4"/>
          <p:cNvGrpSpPr/>
          <p:nvPr/>
        </p:nvGrpSpPr>
        <p:grpSpPr>
          <a:xfrm rot="-5400000">
            <a:off x="11650769" y="454778"/>
            <a:ext cx="468784" cy="7119661"/>
            <a:chOff x="3663063" y="152400"/>
            <a:chExt cx="318597" cy="4838699"/>
          </a:xfrm>
        </p:grpSpPr>
        <p:sp>
          <p:nvSpPr>
            <p:cNvPr id="158" name="Google Shape;158;p4"/>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59" name="Google Shape;159;p4"/>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160" name="Google Shape;160;p4"/>
          <p:cNvGrpSpPr/>
          <p:nvPr/>
        </p:nvGrpSpPr>
        <p:grpSpPr>
          <a:xfrm rot="-3998544">
            <a:off x="10865416" y="2410833"/>
            <a:ext cx="468813" cy="7120102"/>
            <a:chOff x="1295400" y="152400"/>
            <a:chExt cx="318597" cy="4838699"/>
          </a:xfrm>
        </p:grpSpPr>
        <p:sp>
          <p:nvSpPr>
            <p:cNvPr id="161" name="Google Shape;161;p4"/>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2" name="Google Shape;162;p4"/>
            <p:cNvPicPr preferRelativeResize="0"/>
            <p:nvPr/>
          </p:nvPicPr>
          <p:blipFill>
            <a:blip r:embed="rId2">
              <a:alphaModFix/>
            </a:blip>
            <a:stretch>
              <a:fillRect/>
            </a:stretch>
          </p:blipFill>
          <p:spPr>
            <a:xfrm>
              <a:off x="1295400" y="152400"/>
              <a:ext cx="318597" cy="4838699"/>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52"/>
        <p:cNvGrpSpPr/>
        <p:nvPr/>
      </p:nvGrpSpPr>
      <p:grpSpPr>
        <a:xfrm>
          <a:off x="0" y="0"/>
          <a:ext cx="0" cy="0"/>
          <a:chOff x="0" y="0"/>
          <a:chExt cx="0" cy="0"/>
        </a:xfrm>
      </p:grpSpPr>
      <p:sp>
        <p:nvSpPr>
          <p:cNvPr id="353" name="Google Shape;353;p7"/>
          <p:cNvSpPr txBox="1">
            <a:spLocks noGrp="1"/>
          </p:cNvSpPr>
          <p:nvPr>
            <p:ph type="title"/>
          </p:nvPr>
        </p:nvSpPr>
        <p:spPr>
          <a:xfrm>
            <a:off x="829000" y="526700"/>
            <a:ext cx="6902100" cy="460500"/>
          </a:xfrm>
          <a:prstGeom prst="rect">
            <a:avLst/>
          </a:prstGeom>
        </p:spPr>
        <p:txBody>
          <a:bodyPr spcFirstLastPara="1" wrap="square" lIns="0" tIns="0" rIns="0" bIns="0" anchor="b"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4" name="Google Shape;354;p7"/>
          <p:cNvSpPr txBox="1">
            <a:spLocks noGrp="1"/>
          </p:cNvSpPr>
          <p:nvPr>
            <p:ph type="body" idx="1"/>
          </p:nvPr>
        </p:nvSpPr>
        <p:spPr>
          <a:xfrm>
            <a:off x="829000"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5" name="Google Shape;355;p7"/>
          <p:cNvSpPr txBox="1">
            <a:spLocks noGrp="1"/>
          </p:cNvSpPr>
          <p:nvPr>
            <p:ph type="body" idx="2"/>
          </p:nvPr>
        </p:nvSpPr>
        <p:spPr>
          <a:xfrm>
            <a:off x="4513595" y="1352550"/>
            <a:ext cx="3217500" cy="3420900"/>
          </a:xfrm>
          <a:prstGeom prst="rect">
            <a:avLst/>
          </a:prstGeom>
        </p:spPr>
        <p:txBody>
          <a:bodyPr spcFirstLastPara="1" wrap="square" lIns="0" tIns="0" rIns="0" bIns="0" anchor="t" anchorCtr="0">
            <a:noAutofit/>
          </a:bodyPr>
          <a:lstStyle>
            <a:lvl1pPr marL="457200" lvl="0" indent="-368300">
              <a:spcBef>
                <a:spcPts val="600"/>
              </a:spcBef>
              <a:spcAft>
                <a:spcPts val="0"/>
              </a:spcAft>
              <a:buSzPts val="2200"/>
              <a:buChar char="✘"/>
              <a:defRPr sz="2200"/>
            </a:lvl1pPr>
            <a:lvl2pPr marL="914400" lvl="1" indent="-368300">
              <a:spcBef>
                <a:spcPts val="1000"/>
              </a:spcBef>
              <a:spcAft>
                <a:spcPts val="0"/>
              </a:spcAft>
              <a:buSzPts val="2200"/>
              <a:buChar char="-"/>
              <a:defRPr sz="2200"/>
            </a:lvl2pPr>
            <a:lvl3pPr marL="1371600" lvl="2" indent="-368300">
              <a:spcBef>
                <a:spcPts val="1000"/>
              </a:spcBef>
              <a:spcAft>
                <a:spcPts val="0"/>
              </a:spcAft>
              <a:buSzPts val="2200"/>
              <a:buChar char="-"/>
              <a:defRPr sz="2200"/>
            </a:lvl3pPr>
            <a:lvl4pPr marL="1828800" lvl="3" indent="-368300">
              <a:spcBef>
                <a:spcPts val="1000"/>
              </a:spcBef>
              <a:spcAft>
                <a:spcPts val="0"/>
              </a:spcAft>
              <a:buSzPts val="2200"/>
              <a:buChar char="●"/>
              <a:defRPr sz="2200"/>
            </a:lvl4pPr>
            <a:lvl5pPr marL="2286000" lvl="4" indent="-368300">
              <a:spcBef>
                <a:spcPts val="1000"/>
              </a:spcBef>
              <a:spcAft>
                <a:spcPts val="0"/>
              </a:spcAft>
              <a:buSzPts val="2200"/>
              <a:buChar char="○"/>
              <a:defRPr sz="2200"/>
            </a:lvl5pPr>
            <a:lvl6pPr marL="2743200" lvl="5" indent="-368300">
              <a:spcBef>
                <a:spcPts val="1000"/>
              </a:spcBef>
              <a:spcAft>
                <a:spcPts val="0"/>
              </a:spcAft>
              <a:buSzPts val="2200"/>
              <a:buChar char="■"/>
              <a:defRPr sz="2200"/>
            </a:lvl6pPr>
            <a:lvl7pPr marL="3200400" lvl="6" indent="-368300">
              <a:spcBef>
                <a:spcPts val="1000"/>
              </a:spcBef>
              <a:spcAft>
                <a:spcPts val="0"/>
              </a:spcAft>
              <a:buSzPts val="2200"/>
              <a:buChar char="●"/>
              <a:defRPr sz="2200"/>
            </a:lvl7pPr>
            <a:lvl8pPr marL="3657600" lvl="7" indent="-368300">
              <a:spcBef>
                <a:spcPts val="1000"/>
              </a:spcBef>
              <a:spcAft>
                <a:spcPts val="0"/>
              </a:spcAft>
              <a:buSzPts val="2200"/>
              <a:buChar char="○"/>
              <a:defRPr sz="2200"/>
            </a:lvl8pPr>
            <a:lvl9pPr marL="4114800" lvl="8" indent="-368300">
              <a:spcBef>
                <a:spcPts val="1000"/>
              </a:spcBef>
              <a:spcAft>
                <a:spcPts val="1000"/>
              </a:spcAft>
              <a:buSzPts val="2200"/>
              <a:buChar char="■"/>
              <a:defRPr sz="2200"/>
            </a:lvl9pPr>
          </a:lstStyle>
          <a:p>
            <a:endParaRPr/>
          </a:p>
        </p:txBody>
      </p:sp>
      <p:sp>
        <p:nvSpPr>
          <p:cNvPr id="356" name="Google Shape;356;p7"/>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357" name="Google Shape;357;p7"/>
          <p:cNvGrpSpPr/>
          <p:nvPr/>
        </p:nvGrpSpPr>
        <p:grpSpPr>
          <a:xfrm>
            <a:off x="8004404" y="417297"/>
            <a:ext cx="3529549" cy="4525764"/>
            <a:chOff x="8004404" y="372498"/>
            <a:chExt cx="3529549" cy="4525764"/>
          </a:xfrm>
        </p:grpSpPr>
        <p:grpSp>
          <p:nvGrpSpPr>
            <p:cNvPr id="358" name="Google Shape;358;p7"/>
            <p:cNvGrpSpPr/>
            <p:nvPr/>
          </p:nvGrpSpPr>
          <p:grpSpPr>
            <a:xfrm rot="-5400000" flipH="1">
              <a:off x="8541351" y="-164449"/>
              <a:ext cx="2227938" cy="3301831"/>
              <a:chOff x="3485371" y="1424851"/>
              <a:chExt cx="5318543" cy="7882145"/>
            </a:xfrm>
          </p:grpSpPr>
          <p:grpSp>
            <p:nvGrpSpPr>
              <p:cNvPr id="359" name="Google Shape;359;p7"/>
              <p:cNvGrpSpPr/>
              <p:nvPr/>
            </p:nvGrpSpPr>
            <p:grpSpPr>
              <a:xfrm>
                <a:off x="3485371" y="1958251"/>
                <a:ext cx="468816" cy="7120145"/>
                <a:chOff x="1447800" y="152400"/>
                <a:chExt cx="318597" cy="4838699"/>
              </a:xfrm>
            </p:grpSpPr>
            <p:sp>
              <p:nvSpPr>
                <p:cNvPr id="360" name="Google Shape;360;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1" name="Google Shape;361;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362" name="Google Shape;362;p7"/>
              <p:cNvGrpSpPr/>
              <p:nvPr/>
            </p:nvGrpSpPr>
            <p:grpSpPr>
              <a:xfrm>
                <a:off x="3808592" y="1577251"/>
                <a:ext cx="468816" cy="7120145"/>
                <a:chOff x="1600200" y="152400"/>
                <a:chExt cx="318597" cy="4838699"/>
              </a:xfrm>
            </p:grpSpPr>
            <p:sp>
              <p:nvSpPr>
                <p:cNvPr id="363" name="Google Shape;363;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4" name="Google Shape;364;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65" name="Google Shape;365;p7"/>
              <p:cNvGrpSpPr/>
              <p:nvPr/>
            </p:nvGrpSpPr>
            <p:grpSpPr>
              <a:xfrm>
                <a:off x="4131812" y="2186851"/>
                <a:ext cx="468816" cy="7120145"/>
                <a:chOff x="533400" y="152400"/>
                <a:chExt cx="318597" cy="4838699"/>
              </a:xfrm>
            </p:grpSpPr>
            <p:sp>
              <p:nvSpPr>
                <p:cNvPr id="366" name="Google Shape;366;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67" name="Google Shape;367;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68" name="Google Shape;368;p7"/>
              <p:cNvGrpSpPr/>
              <p:nvPr/>
            </p:nvGrpSpPr>
            <p:grpSpPr>
              <a:xfrm>
                <a:off x="4455033" y="1729651"/>
                <a:ext cx="468816" cy="7120145"/>
                <a:chOff x="685800" y="152400"/>
                <a:chExt cx="318597" cy="4838699"/>
              </a:xfrm>
            </p:grpSpPr>
            <p:sp>
              <p:nvSpPr>
                <p:cNvPr id="369" name="Google Shape;369;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0" name="Google Shape;370;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71" name="Google Shape;371;p7"/>
              <p:cNvGrpSpPr/>
              <p:nvPr/>
            </p:nvGrpSpPr>
            <p:grpSpPr>
              <a:xfrm>
                <a:off x="4778254" y="1424851"/>
                <a:ext cx="468816" cy="7120145"/>
                <a:chOff x="838200" y="152400"/>
                <a:chExt cx="318597" cy="4838699"/>
              </a:xfrm>
            </p:grpSpPr>
            <p:sp>
              <p:nvSpPr>
                <p:cNvPr id="372" name="Google Shape;372;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3" name="Google Shape;373;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74" name="Google Shape;374;p7"/>
              <p:cNvGrpSpPr/>
              <p:nvPr/>
            </p:nvGrpSpPr>
            <p:grpSpPr>
              <a:xfrm>
                <a:off x="5101474" y="1882051"/>
                <a:ext cx="468816" cy="7120145"/>
                <a:chOff x="990600" y="152400"/>
                <a:chExt cx="318597" cy="4838699"/>
              </a:xfrm>
            </p:grpSpPr>
            <p:sp>
              <p:nvSpPr>
                <p:cNvPr id="375" name="Google Shape;375;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6" name="Google Shape;376;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377" name="Google Shape;377;p7"/>
              <p:cNvGrpSpPr/>
              <p:nvPr/>
            </p:nvGrpSpPr>
            <p:grpSpPr>
              <a:xfrm>
                <a:off x="5424695" y="1729651"/>
                <a:ext cx="468816" cy="7120145"/>
                <a:chOff x="3663063" y="152400"/>
                <a:chExt cx="318597" cy="4838699"/>
              </a:xfrm>
            </p:grpSpPr>
            <p:sp>
              <p:nvSpPr>
                <p:cNvPr id="378" name="Google Shape;378;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79" name="Google Shape;379;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80" name="Google Shape;380;p7"/>
              <p:cNvGrpSpPr/>
              <p:nvPr/>
            </p:nvGrpSpPr>
            <p:grpSpPr>
              <a:xfrm>
                <a:off x="5929821" y="2034451"/>
                <a:ext cx="468816" cy="7120145"/>
                <a:chOff x="1419019" y="152400"/>
                <a:chExt cx="318597" cy="4838699"/>
              </a:xfrm>
            </p:grpSpPr>
            <p:sp>
              <p:nvSpPr>
                <p:cNvPr id="381" name="Google Shape;381;p7"/>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2" name="Google Shape;382;p7"/>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383" name="Google Shape;383;p7"/>
              <p:cNvGrpSpPr/>
              <p:nvPr/>
            </p:nvGrpSpPr>
            <p:grpSpPr>
              <a:xfrm>
                <a:off x="6395774" y="1653451"/>
                <a:ext cx="468816" cy="7120145"/>
                <a:chOff x="1600200" y="152400"/>
                <a:chExt cx="318597" cy="4838699"/>
              </a:xfrm>
            </p:grpSpPr>
            <p:sp>
              <p:nvSpPr>
                <p:cNvPr id="384" name="Google Shape;384;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5" name="Google Shape;385;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386" name="Google Shape;386;p7"/>
              <p:cNvGrpSpPr/>
              <p:nvPr/>
            </p:nvGrpSpPr>
            <p:grpSpPr>
              <a:xfrm>
                <a:off x="6718994" y="1424851"/>
                <a:ext cx="468816" cy="7120145"/>
                <a:chOff x="533400" y="152400"/>
                <a:chExt cx="318597" cy="4838699"/>
              </a:xfrm>
            </p:grpSpPr>
            <p:sp>
              <p:nvSpPr>
                <p:cNvPr id="387" name="Google Shape;387;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88" name="Google Shape;388;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389" name="Google Shape;389;p7"/>
              <p:cNvGrpSpPr/>
              <p:nvPr/>
            </p:nvGrpSpPr>
            <p:grpSpPr>
              <a:xfrm>
                <a:off x="7042215" y="1501051"/>
                <a:ext cx="468816" cy="7120145"/>
                <a:chOff x="685800" y="152400"/>
                <a:chExt cx="318597" cy="4838699"/>
              </a:xfrm>
            </p:grpSpPr>
            <p:sp>
              <p:nvSpPr>
                <p:cNvPr id="390" name="Google Shape;390;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1" name="Google Shape;391;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392" name="Google Shape;392;p7"/>
              <p:cNvGrpSpPr/>
              <p:nvPr/>
            </p:nvGrpSpPr>
            <p:grpSpPr>
              <a:xfrm>
                <a:off x="7365436" y="1882051"/>
                <a:ext cx="468816" cy="7120145"/>
                <a:chOff x="838200" y="152400"/>
                <a:chExt cx="318597" cy="4838699"/>
              </a:xfrm>
            </p:grpSpPr>
            <p:sp>
              <p:nvSpPr>
                <p:cNvPr id="393" name="Google Shape;393;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4" name="Google Shape;394;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395" name="Google Shape;395;p7"/>
              <p:cNvGrpSpPr/>
              <p:nvPr/>
            </p:nvGrpSpPr>
            <p:grpSpPr>
              <a:xfrm>
                <a:off x="8011877" y="2186851"/>
                <a:ext cx="468816" cy="7120145"/>
                <a:chOff x="3663063" y="152400"/>
                <a:chExt cx="318597" cy="4838699"/>
              </a:xfrm>
            </p:grpSpPr>
            <p:sp>
              <p:nvSpPr>
                <p:cNvPr id="396" name="Google Shape;396;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397" name="Google Shape;397;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398" name="Google Shape;398;p7"/>
              <p:cNvGrpSpPr/>
              <p:nvPr/>
            </p:nvGrpSpPr>
            <p:grpSpPr>
              <a:xfrm>
                <a:off x="8335098" y="1805851"/>
                <a:ext cx="468816" cy="7120145"/>
                <a:chOff x="1295400" y="152400"/>
                <a:chExt cx="318597" cy="4838699"/>
              </a:xfrm>
            </p:grpSpPr>
            <p:sp>
              <p:nvSpPr>
                <p:cNvPr id="399" name="Google Shape;399;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0" name="Google Shape;400;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401" name="Google Shape;401;p7"/>
            <p:cNvGrpSpPr/>
            <p:nvPr/>
          </p:nvGrpSpPr>
          <p:grpSpPr>
            <a:xfrm rot="-5400000" flipH="1">
              <a:off x="9848714" y="1201031"/>
              <a:ext cx="196383" cy="2982574"/>
              <a:chOff x="1447800" y="152400"/>
              <a:chExt cx="318597" cy="4838699"/>
            </a:xfrm>
          </p:grpSpPr>
          <p:sp>
            <p:nvSpPr>
              <p:cNvPr id="402" name="Google Shape;402;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3" name="Google Shape;403;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04" name="Google Shape;404;p7"/>
            <p:cNvGrpSpPr/>
            <p:nvPr/>
          </p:nvGrpSpPr>
          <p:grpSpPr>
            <a:xfrm rot="-5400000" flipH="1">
              <a:off x="9689113" y="1336426"/>
              <a:ext cx="196383" cy="2982574"/>
              <a:chOff x="1600200" y="152400"/>
              <a:chExt cx="318597" cy="4838699"/>
            </a:xfrm>
          </p:grpSpPr>
          <p:sp>
            <p:nvSpPr>
              <p:cNvPr id="405" name="Google Shape;405;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6" name="Google Shape;406;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07" name="Google Shape;407;p7"/>
            <p:cNvGrpSpPr/>
            <p:nvPr/>
          </p:nvGrpSpPr>
          <p:grpSpPr>
            <a:xfrm rot="-5400000" flipH="1">
              <a:off x="9944475" y="1471836"/>
              <a:ext cx="196383" cy="2982574"/>
              <a:chOff x="533400" y="152400"/>
              <a:chExt cx="318597" cy="4838699"/>
            </a:xfrm>
          </p:grpSpPr>
          <p:sp>
            <p:nvSpPr>
              <p:cNvPr id="408" name="Google Shape;408;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09" name="Google Shape;409;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10" name="Google Shape;410;p7"/>
            <p:cNvGrpSpPr/>
            <p:nvPr/>
          </p:nvGrpSpPr>
          <p:grpSpPr>
            <a:xfrm rot="-5400000" flipH="1">
              <a:off x="9752954" y="1607231"/>
              <a:ext cx="196383" cy="2982574"/>
              <a:chOff x="685800" y="152400"/>
              <a:chExt cx="318597" cy="4838699"/>
            </a:xfrm>
          </p:grpSpPr>
          <p:sp>
            <p:nvSpPr>
              <p:cNvPr id="411" name="Google Shape;411;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2" name="Google Shape;412;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13" name="Google Shape;413;p7"/>
            <p:cNvGrpSpPr/>
            <p:nvPr/>
          </p:nvGrpSpPr>
          <p:grpSpPr>
            <a:xfrm rot="-5400000" flipH="1">
              <a:off x="9816794" y="1954222"/>
              <a:ext cx="196383" cy="2982574"/>
              <a:chOff x="990600" y="152400"/>
              <a:chExt cx="318597" cy="4838699"/>
            </a:xfrm>
          </p:grpSpPr>
          <p:sp>
            <p:nvSpPr>
              <p:cNvPr id="414" name="Google Shape;414;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5" name="Google Shape;415;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16" name="Google Shape;416;p7"/>
            <p:cNvGrpSpPr/>
            <p:nvPr/>
          </p:nvGrpSpPr>
          <p:grpSpPr>
            <a:xfrm rot="-5400000" flipH="1">
              <a:off x="9752954" y="2089589"/>
              <a:ext cx="196383" cy="2982574"/>
              <a:chOff x="3663063" y="152400"/>
              <a:chExt cx="318597" cy="4838699"/>
            </a:xfrm>
          </p:grpSpPr>
          <p:sp>
            <p:nvSpPr>
              <p:cNvPr id="417" name="Google Shape;417;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18" name="Google Shape;418;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19" name="Google Shape;419;p7"/>
            <p:cNvGrpSpPr/>
            <p:nvPr/>
          </p:nvGrpSpPr>
          <p:grpSpPr>
            <a:xfrm rot="-5400000" flipH="1">
              <a:off x="9880634" y="2225013"/>
              <a:ext cx="196383" cy="2982574"/>
              <a:chOff x="1295400" y="152400"/>
              <a:chExt cx="318597" cy="4838699"/>
            </a:xfrm>
          </p:grpSpPr>
          <p:sp>
            <p:nvSpPr>
              <p:cNvPr id="420" name="Google Shape;420;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1" name="Google Shape;421;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422" name="Google Shape;422;p7"/>
            <p:cNvGrpSpPr/>
            <p:nvPr/>
          </p:nvGrpSpPr>
          <p:grpSpPr>
            <a:xfrm rot="-5400000" flipH="1">
              <a:off x="9848714" y="2361002"/>
              <a:ext cx="196383" cy="2982574"/>
              <a:chOff x="1447800" y="152400"/>
              <a:chExt cx="318597" cy="4838699"/>
            </a:xfrm>
          </p:grpSpPr>
          <p:sp>
            <p:nvSpPr>
              <p:cNvPr id="423" name="Google Shape;423;p7"/>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4" name="Google Shape;424;p7"/>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425" name="Google Shape;425;p7"/>
            <p:cNvGrpSpPr/>
            <p:nvPr/>
          </p:nvGrpSpPr>
          <p:grpSpPr>
            <a:xfrm rot="-5400000" flipH="1">
              <a:off x="9721033" y="2496397"/>
              <a:ext cx="196383" cy="2982574"/>
              <a:chOff x="1600200" y="152400"/>
              <a:chExt cx="318597" cy="4838699"/>
            </a:xfrm>
          </p:grpSpPr>
          <p:sp>
            <p:nvSpPr>
              <p:cNvPr id="426" name="Google Shape;426;p7"/>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27" name="Google Shape;427;p7"/>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428" name="Google Shape;428;p7"/>
            <p:cNvGrpSpPr/>
            <p:nvPr/>
          </p:nvGrpSpPr>
          <p:grpSpPr>
            <a:xfrm rot="-5400000" flipH="1">
              <a:off x="9625273" y="2631806"/>
              <a:ext cx="196383" cy="2982574"/>
              <a:chOff x="533400" y="152400"/>
              <a:chExt cx="318597" cy="4838699"/>
            </a:xfrm>
          </p:grpSpPr>
          <p:sp>
            <p:nvSpPr>
              <p:cNvPr id="429" name="Google Shape;429;p7"/>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0" name="Google Shape;430;p7"/>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431" name="Google Shape;431;p7"/>
            <p:cNvGrpSpPr/>
            <p:nvPr/>
          </p:nvGrpSpPr>
          <p:grpSpPr>
            <a:xfrm rot="-5400000" flipH="1">
              <a:off x="9657193" y="2767202"/>
              <a:ext cx="196383" cy="2982574"/>
              <a:chOff x="685800" y="152400"/>
              <a:chExt cx="318597" cy="4838699"/>
            </a:xfrm>
          </p:grpSpPr>
          <p:sp>
            <p:nvSpPr>
              <p:cNvPr id="432" name="Google Shape;432;p7"/>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3" name="Google Shape;433;p7"/>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434" name="Google Shape;434;p7"/>
            <p:cNvGrpSpPr/>
            <p:nvPr/>
          </p:nvGrpSpPr>
          <p:grpSpPr>
            <a:xfrm rot="-5400000" flipH="1">
              <a:off x="9816794" y="2902597"/>
              <a:ext cx="196383" cy="2982574"/>
              <a:chOff x="838200" y="152400"/>
              <a:chExt cx="318597" cy="4838699"/>
            </a:xfrm>
          </p:grpSpPr>
          <p:sp>
            <p:nvSpPr>
              <p:cNvPr id="435" name="Google Shape;435;p7"/>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6" name="Google Shape;436;p7"/>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437" name="Google Shape;437;p7"/>
            <p:cNvGrpSpPr/>
            <p:nvPr/>
          </p:nvGrpSpPr>
          <p:grpSpPr>
            <a:xfrm rot="-5400000" flipH="1">
              <a:off x="9625273" y="3037992"/>
              <a:ext cx="196383" cy="2982574"/>
              <a:chOff x="990600" y="152400"/>
              <a:chExt cx="318597" cy="4838699"/>
            </a:xfrm>
          </p:grpSpPr>
          <p:sp>
            <p:nvSpPr>
              <p:cNvPr id="438" name="Google Shape;438;p7"/>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39" name="Google Shape;439;p7"/>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440" name="Google Shape;440;p7"/>
            <p:cNvGrpSpPr/>
            <p:nvPr/>
          </p:nvGrpSpPr>
          <p:grpSpPr>
            <a:xfrm rot="-5400000" flipH="1">
              <a:off x="9944475" y="3173359"/>
              <a:ext cx="196383" cy="2982574"/>
              <a:chOff x="3663063" y="152400"/>
              <a:chExt cx="318597" cy="4838699"/>
            </a:xfrm>
          </p:grpSpPr>
          <p:sp>
            <p:nvSpPr>
              <p:cNvPr id="441" name="Google Shape;441;p7"/>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2" name="Google Shape;442;p7"/>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443" name="Google Shape;443;p7"/>
            <p:cNvGrpSpPr/>
            <p:nvPr/>
          </p:nvGrpSpPr>
          <p:grpSpPr>
            <a:xfrm rot="-5400000" flipH="1">
              <a:off x="9784874" y="3308783"/>
              <a:ext cx="196383" cy="2982574"/>
              <a:chOff x="1295400" y="152400"/>
              <a:chExt cx="318597" cy="4838699"/>
            </a:xfrm>
          </p:grpSpPr>
          <p:sp>
            <p:nvSpPr>
              <p:cNvPr id="444" name="Google Shape;444;p7"/>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445" name="Google Shape;445;p7"/>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
        <p:nvSpPr>
          <p:cNvPr id="446" name="Google Shape;446;p7"/>
          <p:cNvSpPr/>
          <p:nvPr/>
        </p:nvSpPr>
        <p:spPr>
          <a:xfrm rot="197195">
            <a:off x="572737" y="994041"/>
            <a:ext cx="2440148" cy="137295"/>
          </a:xfrm>
          <a:custGeom>
            <a:avLst/>
            <a:gdLst/>
            <a:ahLst/>
            <a:cxnLst/>
            <a:rect l="l" t="t" r="r" b="b"/>
            <a:pathLst>
              <a:path w="82170" h="8963" extrusionOk="0">
                <a:moveTo>
                  <a:pt x="60471" y="1"/>
                </a:moveTo>
                <a:lnTo>
                  <a:pt x="60547" y="39"/>
                </a:lnTo>
                <a:lnTo>
                  <a:pt x="60660" y="1"/>
                </a:lnTo>
                <a:close/>
                <a:moveTo>
                  <a:pt x="63019" y="95"/>
                </a:moveTo>
                <a:lnTo>
                  <a:pt x="62924" y="190"/>
                </a:lnTo>
                <a:lnTo>
                  <a:pt x="63019" y="190"/>
                </a:lnTo>
                <a:lnTo>
                  <a:pt x="63019" y="95"/>
                </a:lnTo>
                <a:close/>
                <a:moveTo>
                  <a:pt x="82075" y="944"/>
                </a:moveTo>
                <a:lnTo>
                  <a:pt x="82075" y="1039"/>
                </a:lnTo>
                <a:lnTo>
                  <a:pt x="81980" y="1133"/>
                </a:lnTo>
                <a:lnTo>
                  <a:pt x="81792" y="1133"/>
                </a:lnTo>
                <a:lnTo>
                  <a:pt x="81697" y="1039"/>
                </a:lnTo>
                <a:lnTo>
                  <a:pt x="81509" y="1227"/>
                </a:lnTo>
                <a:lnTo>
                  <a:pt x="81886" y="1227"/>
                </a:lnTo>
                <a:lnTo>
                  <a:pt x="82169" y="1039"/>
                </a:lnTo>
                <a:lnTo>
                  <a:pt x="82075" y="944"/>
                </a:lnTo>
                <a:close/>
                <a:moveTo>
                  <a:pt x="44151" y="1510"/>
                </a:moveTo>
                <a:lnTo>
                  <a:pt x="43962" y="1605"/>
                </a:lnTo>
                <a:lnTo>
                  <a:pt x="44245" y="1605"/>
                </a:lnTo>
                <a:lnTo>
                  <a:pt x="44151" y="1510"/>
                </a:lnTo>
                <a:close/>
                <a:moveTo>
                  <a:pt x="43019" y="1699"/>
                </a:moveTo>
                <a:lnTo>
                  <a:pt x="42830" y="1793"/>
                </a:lnTo>
                <a:lnTo>
                  <a:pt x="42956" y="1762"/>
                </a:lnTo>
                <a:lnTo>
                  <a:pt x="43019" y="1699"/>
                </a:lnTo>
                <a:close/>
                <a:moveTo>
                  <a:pt x="13585" y="5472"/>
                </a:moveTo>
                <a:lnTo>
                  <a:pt x="13585" y="5504"/>
                </a:lnTo>
                <a:lnTo>
                  <a:pt x="13585" y="5504"/>
                </a:lnTo>
                <a:lnTo>
                  <a:pt x="13680" y="5472"/>
                </a:lnTo>
                <a:close/>
                <a:moveTo>
                  <a:pt x="15095" y="6321"/>
                </a:moveTo>
                <a:lnTo>
                  <a:pt x="14812" y="6416"/>
                </a:lnTo>
                <a:lnTo>
                  <a:pt x="14812" y="6321"/>
                </a:lnTo>
                <a:close/>
                <a:moveTo>
                  <a:pt x="60547" y="39"/>
                </a:moveTo>
                <a:lnTo>
                  <a:pt x="60377" y="95"/>
                </a:lnTo>
                <a:lnTo>
                  <a:pt x="60471" y="190"/>
                </a:lnTo>
                <a:lnTo>
                  <a:pt x="60094" y="378"/>
                </a:lnTo>
                <a:lnTo>
                  <a:pt x="59811" y="473"/>
                </a:lnTo>
                <a:lnTo>
                  <a:pt x="59717" y="473"/>
                </a:lnTo>
                <a:lnTo>
                  <a:pt x="59622" y="378"/>
                </a:lnTo>
                <a:lnTo>
                  <a:pt x="59811" y="378"/>
                </a:lnTo>
                <a:lnTo>
                  <a:pt x="59811" y="284"/>
                </a:lnTo>
                <a:lnTo>
                  <a:pt x="59811" y="190"/>
                </a:lnTo>
                <a:lnTo>
                  <a:pt x="58962" y="190"/>
                </a:lnTo>
                <a:lnTo>
                  <a:pt x="58773" y="284"/>
                </a:lnTo>
                <a:lnTo>
                  <a:pt x="58396" y="473"/>
                </a:lnTo>
                <a:lnTo>
                  <a:pt x="58585" y="473"/>
                </a:lnTo>
                <a:lnTo>
                  <a:pt x="58396" y="661"/>
                </a:lnTo>
                <a:lnTo>
                  <a:pt x="58207" y="661"/>
                </a:lnTo>
                <a:lnTo>
                  <a:pt x="58302" y="567"/>
                </a:lnTo>
                <a:lnTo>
                  <a:pt x="58113" y="661"/>
                </a:lnTo>
                <a:lnTo>
                  <a:pt x="57924" y="661"/>
                </a:lnTo>
                <a:lnTo>
                  <a:pt x="57453" y="473"/>
                </a:lnTo>
                <a:lnTo>
                  <a:pt x="56981" y="284"/>
                </a:lnTo>
                <a:lnTo>
                  <a:pt x="56604" y="284"/>
                </a:lnTo>
                <a:lnTo>
                  <a:pt x="56604" y="473"/>
                </a:lnTo>
                <a:lnTo>
                  <a:pt x="56415" y="567"/>
                </a:lnTo>
                <a:lnTo>
                  <a:pt x="57075" y="473"/>
                </a:lnTo>
                <a:lnTo>
                  <a:pt x="56698" y="661"/>
                </a:lnTo>
                <a:lnTo>
                  <a:pt x="57170" y="567"/>
                </a:lnTo>
                <a:lnTo>
                  <a:pt x="57075" y="661"/>
                </a:lnTo>
                <a:lnTo>
                  <a:pt x="57075" y="756"/>
                </a:lnTo>
                <a:lnTo>
                  <a:pt x="56321" y="756"/>
                </a:lnTo>
                <a:lnTo>
                  <a:pt x="56226" y="567"/>
                </a:lnTo>
                <a:lnTo>
                  <a:pt x="56132" y="473"/>
                </a:lnTo>
                <a:lnTo>
                  <a:pt x="55849" y="473"/>
                </a:lnTo>
                <a:lnTo>
                  <a:pt x="55471" y="567"/>
                </a:lnTo>
                <a:lnTo>
                  <a:pt x="55000" y="661"/>
                </a:lnTo>
                <a:lnTo>
                  <a:pt x="55094" y="661"/>
                </a:lnTo>
                <a:lnTo>
                  <a:pt x="53868" y="850"/>
                </a:lnTo>
                <a:lnTo>
                  <a:pt x="52830" y="1039"/>
                </a:lnTo>
                <a:lnTo>
                  <a:pt x="52830" y="1039"/>
                </a:lnTo>
                <a:lnTo>
                  <a:pt x="52924" y="850"/>
                </a:lnTo>
                <a:lnTo>
                  <a:pt x="53019" y="756"/>
                </a:lnTo>
                <a:lnTo>
                  <a:pt x="53019" y="756"/>
                </a:lnTo>
                <a:lnTo>
                  <a:pt x="52358" y="944"/>
                </a:lnTo>
                <a:lnTo>
                  <a:pt x="51981" y="1039"/>
                </a:lnTo>
                <a:lnTo>
                  <a:pt x="51887" y="1133"/>
                </a:lnTo>
                <a:lnTo>
                  <a:pt x="51887" y="1227"/>
                </a:lnTo>
                <a:lnTo>
                  <a:pt x="51604" y="1039"/>
                </a:lnTo>
                <a:lnTo>
                  <a:pt x="50755" y="1039"/>
                </a:lnTo>
                <a:lnTo>
                  <a:pt x="50755" y="944"/>
                </a:lnTo>
                <a:lnTo>
                  <a:pt x="50755" y="850"/>
                </a:lnTo>
                <a:lnTo>
                  <a:pt x="50660" y="850"/>
                </a:lnTo>
                <a:lnTo>
                  <a:pt x="50660" y="1039"/>
                </a:lnTo>
                <a:lnTo>
                  <a:pt x="49623" y="1322"/>
                </a:lnTo>
                <a:lnTo>
                  <a:pt x="49151" y="1416"/>
                </a:lnTo>
                <a:lnTo>
                  <a:pt x="48679" y="1416"/>
                </a:lnTo>
                <a:lnTo>
                  <a:pt x="48679" y="1322"/>
                </a:lnTo>
                <a:lnTo>
                  <a:pt x="48773" y="1322"/>
                </a:lnTo>
                <a:lnTo>
                  <a:pt x="48585" y="1133"/>
                </a:lnTo>
                <a:lnTo>
                  <a:pt x="47547" y="1133"/>
                </a:lnTo>
                <a:lnTo>
                  <a:pt x="46981" y="1322"/>
                </a:lnTo>
                <a:lnTo>
                  <a:pt x="46038" y="1699"/>
                </a:lnTo>
                <a:lnTo>
                  <a:pt x="46038" y="1699"/>
                </a:lnTo>
                <a:lnTo>
                  <a:pt x="46132" y="1605"/>
                </a:lnTo>
                <a:lnTo>
                  <a:pt x="46038" y="1510"/>
                </a:lnTo>
                <a:lnTo>
                  <a:pt x="45755" y="1699"/>
                </a:lnTo>
                <a:lnTo>
                  <a:pt x="45660" y="1793"/>
                </a:lnTo>
                <a:lnTo>
                  <a:pt x="45566" y="1793"/>
                </a:lnTo>
                <a:lnTo>
                  <a:pt x="45472" y="1699"/>
                </a:lnTo>
                <a:lnTo>
                  <a:pt x="45472" y="1510"/>
                </a:lnTo>
                <a:lnTo>
                  <a:pt x="45755" y="1510"/>
                </a:lnTo>
                <a:lnTo>
                  <a:pt x="45566" y="1416"/>
                </a:lnTo>
                <a:lnTo>
                  <a:pt x="45189" y="1416"/>
                </a:lnTo>
                <a:lnTo>
                  <a:pt x="44245" y="1605"/>
                </a:lnTo>
                <a:lnTo>
                  <a:pt x="42736" y="2076"/>
                </a:lnTo>
                <a:lnTo>
                  <a:pt x="42736" y="2076"/>
                </a:lnTo>
                <a:lnTo>
                  <a:pt x="43113" y="1793"/>
                </a:lnTo>
                <a:lnTo>
                  <a:pt x="43491" y="1605"/>
                </a:lnTo>
                <a:lnTo>
                  <a:pt x="43208" y="1699"/>
                </a:lnTo>
                <a:lnTo>
                  <a:pt x="42956" y="1762"/>
                </a:lnTo>
                <a:lnTo>
                  <a:pt x="42924" y="1793"/>
                </a:lnTo>
                <a:lnTo>
                  <a:pt x="42453" y="1982"/>
                </a:lnTo>
                <a:lnTo>
                  <a:pt x="42075" y="1982"/>
                </a:lnTo>
                <a:lnTo>
                  <a:pt x="41981" y="1888"/>
                </a:lnTo>
                <a:lnTo>
                  <a:pt x="40377" y="1888"/>
                </a:lnTo>
                <a:lnTo>
                  <a:pt x="38962" y="1982"/>
                </a:lnTo>
                <a:lnTo>
                  <a:pt x="39057" y="2076"/>
                </a:lnTo>
                <a:lnTo>
                  <a:pt x="38962" y="2171"/>
                </a:lnTo>
                <a:lnTo>
                  <a:pt x="38679" y="2265"/>
                </a:lnTo>
                <a:lnTo>
                  <a:pt x="38774" y="2076"/>
                </a:lnTo>
                <a:lnTo>
                  <a:pt x="38679" y="2076"/>
                </a:lnTo>
                <a:lnTo>
                  <a:pt x="38585" y="2171"/>
                </a:lnTo>
                <a:lnTo>
                  <a:pt x="38491" y="2265"/>
                </a:lnTo>
                <a:lnTo>
                  <a:pt x="38302" y="2171"/>
                </a:lnTo>
                <a:lnTo>
                  <a:pt x="38208" y="1982"/>
                </a:lnTo>
                <a:lnTo>
                  <a:pt x="37453" y="1982"/>
                </a:lnTo>
                <a:lnTo>
                  <a:pt x="37736" y="2171"/>
                </a:lnTo>
                <a:lnTo>
                  <a:pt x="37264" y="2171"/>
                </a:lnTo>
                <a:lnTo>
                  <a:pt x="37076" y="2076"/>
                </a:lnTo>
                <a:lnTo>
                  <a:pt x="36793" y="2171"/>
                </a:lnTo>
                <a:lnTo>
                  <a:pt x="36887" y="1982"/>
                </a:lnTo>
                <a:lnTo>
                  <a:pt x="35943" y="2359"/>
                </a:lnTo>
                <a:lnTo>
                  <a:pt x="34906" y="2548"/>
                </a:lnTo>
                <a:lnTo>
                  <a:pt x="33868" y="2737"/>
                </a:lnTo>
                <a:lnTo>
                  <a:pt x="32925" y="2737"/>
                </a:lnTo>
                <a:lnTo>
                  <a:pt x="33113" y="2642"/>
                </a:lnTo>
                <a:lnTo>
                  <a:pt x="32830" y="2642"/>
                </a:lnTo>
                <a:lnTo>
                  <a:pt x="32547" y="2737"/>
                </a:lnTo>
                <a:lnTo>
                  <a:pt x="32076" y="2925"/>
                </a:lnTo>
                <a:lnTo>
                  <a:pt x="31321" y="2925"/>
                </a:lnTo>
                <a:lnTo>
                  <a:pt x="30472" y="3020"/>
                </a:lnTo>
                <a:lnTo>
                  <a:pt x="29623" y="3114"/>
                </a:lnTo>
                <a:lnTo>
                  <a:pt x="27736" y="3397"/>
                </a:lnTo>
                <a:lnTo>
                  <a:pt x="26698" y="3491"/>
                </a:lnTo>
                <a:lnTo>
                  <a:pt x="26415" y="3586"/>
                </a:lnTo>
                <a:lnTo>
                  <a:pt x="26321" y="3680"/>
                </a:lnTo>
                <a:lnTo>
                  <a:pt x="26132" y="3586"/>
                </a:lnTo>
                <a:lnTo>
                  <a:pt x="25944" y="3491"/>
                </a:lnTo>
                <a:lnTo>
                  <a:pt x="25755" y="3586"/>
                </a:lnTo>
                <a:lnTo>
                  <a:pt x="25661" y="3869"/>
                </a:lnTo>
                <a:lnTo>
                  <a:pt x="25189" y="3774"/>
                </a:lnTo>
                <a:lnTo>
                  <a:pt x="24623" y="3774"/>
                </a:lnTo>
                <a:lnTo>
                  <a:pt x="23491" y="3963"/>
                </a:lnTo>
                <a:lnTo>
                  <a:pt x="22642" y="4057"/>
                </a:lnTo>
                <a:lnTo>
                  <a:pt x="21793" y="4152"/>
                </a:lnTo>
                <a:lnTo>
                  <a:pt x="21887" y="4057"/>
                </a:lnTo>
                <a:lnTo>
                  <a:pt x="21698" y="4152"/>
                </a:lnTo>
                <a:lnTo>
                  <a:pt x="21510" y="4340"/>
                </a:lnTo>
                <a:lnTo>
                  <a:pt x="21415" y="4529"/>
                </a:lnTo>
                <a:lnTo>
                  <a:pt x="21227" y="4623"/>
                </a:lnTo>
                <a:lnTo>
                  <a:pt x="21132" y="4529"/>
                </a:lnTo>
                <a:lnTo>
                  <a:pt x="20944" y="4435"/>
                </a:lnTo>
                <a:lnTo>
                  <a:pt x="20378" y="4340"/>
                </a:lnTo>
                <a:lnTo>
                  <a:pt x="19906" y="4435"/>
                </a:lnTo>
                <a:lnTo>
                  <a:pt x="19529" y="4623"/>
                </a:lnTo>
                <a:lnTo>
                  <a:pt x="19434" y="4529"/>
                </a:lnTo>
                <a:lnTo>
                  <a:pt x="19340" y="4529"/>
                </a:lnTo>
                <a:lnTo>
                  <a:pt x="18868" y="4623"/>
                </a:lnTo>
                <a:lnTo>
                  <a:pt x="17925" y="5001"/>
                </a:lnTo>
                <a:lnTo>
                  <a:pt x="17925" y="4812"/>
                </a:lnTo>
                <a:lnTo>
                  <a:pt x="17736" y="5001"/>
                </a:lnTo>
                <a:lnTo>
                  <a:pt x="17548" y="5095"/>
                </a:lnTo>
                <a:lnTo>
                  <a:pt x="17359" y="5189"/>
                </a:lnTo>
                <a:lnTo>
                  <a:pt x="16887" y="5284"/>
                </a:lnTo>
                <a:lnTo>
                  <a:pt x="16982" y="5189"/>
                </a:lnTo>
                <a:lnTo>
                  <a:pt x="16982" y="5189"/>
                </a:lnTo>
                <a:lnTo>
                  <a:pt x="16321" y="5284"/>
                </a:lnTo>
                <a:lnTo>
                  <a:pt x="15755" y="5472"/>
                </a:lnTo>
                <a:lnTo>
                  <a:pt x="15189" y="5567"/>
                </a:lnTo>
                <a:lnTo>
                  <a:pt x="14623" y="5567"/>
                </a:lnTo>
                <a:lnTo>
                  <a:pt x="15283" y="5472"/>
                </a:lnTo>
                <a:lnTo>
                  <a:pt x="15189" y="5378"/>
                </a:lnTo>
                <a:lnTo>
                  <a:pt x="15095" y="5284"/>
                </a:lnTo>
                <a:lnTo>
                  <a:pt x="15095" y="5189"/>
                </a:lnTo>
                <a:lnTo>
                  <a:pt x="15095" y="5095"/>
                </a:lnTo>
                <a:lnTo>
                  <a:pt x="14906" y="5189"/>
                </a:lnTo>
                <a:lnTo>
                  <a:pt x="14529" y="5284"/>
                </a:lnTo>
                <a:lnTo>
                  <a:pt x="13680" y="5472"/>
                </a:lnTo>
                <a:lnTo>
                  <a:pt x="13680" y="5567"/>
                </a:lnTo>
                <a:lnTo>
                  <a:pt x="13585" y="5567"/>
                </a:lnTo>
                <a:lnTo>
                  <a:pt x="13585" y="5504"/>
                </a:lnTo>
                <a:lnTo>
                  <a:pt x="13585" y="5504"/>
                </a:lnTo>
                <a:lnTo>
                  <a:pt x="13397" y="5567"/>
                </a:lnTo>
                <a:lnTo>
                  <a:pt x="13208" y="5661"/>
                </a:lnTo>
                <a:lnTo>
                  <a:pt x="13302" y="5755"/>
                </a:lnTo>
                <a:lnTo>
                  <a:pt x="13585" y="5661"/>
                </a:lnTo>
                <a:lnTo>
                  <a:pt x="13868" y="5661"/>
                </a:lnTo>
                <a:lnTo>
                  <a:pt x="13585" y="5850"/>
                </a:lnTo>
                <a:lnTo>
                  <a:pt x="13302" y="5850"/>
                </a:lnTo>
                <a:lnTo>
                  <a:pt x="13019" y="5755"/>
                </a:lnTo>
                <a:lnTo>
                  <a:pt x="12736" y="5755"/>
                </a:lnTo>
                <a:lnTo>
                  <a:pt x="11133" y="6227"/>
                </a:lnTo>
                <a:lnTo>
                  <a:pt x="11038" y="6133"/>
                </a:lnTo>
                <a:lnTo>
                  <a:pt x="10472" y="6321"/>
                </a:lnTo>
                <a:lnTo>
                  <a:pt x="10001" y="6416"/>
                </a:lnTo>
                <a:lnTo>
                  <a:pt x="9434" y="6510"/>
                </a:lnTo>
                <a:lnTo>
                  <a:pt x="8680" y="6699"/>
                </a:lnTo>
                <a:lnTo>
                  <a:pt x="7642" y="6888"/>
                </a:lnTo>
                <a:lnTo>
                  <a:pt x="6416" y="7076"/>
                </a:lnTo>
                <a:lnTo>
                  <a:pt x="3963" y="7454"/>
                </a:lnTo>
                <a:lnTo>
                  <a:pt x="1604" y="7831"/>
                </a:lnTo>
                <a:lnTo>
                  <a:pt x="944" y="8020"/>
                </a:lnTo>
                <a:lnTo>
                  <a:pt x="567" y="7925"/>
                </a:lnTo>
                <a:lnTo>
                  <a:pt x="284" y="7831"/>
                </a:lnTo>
                <a:lnTo>
                  <a:pt x="189" y="7831"/>
                </a:lnTo>
                <a:lnTo>
                  <a:pt x="189" y="7925"/>
                </a:lnTo>
                <a:lnTo>
                  <a:pt x="189" y="8208"/>
                </a:lnTo>
                <a:lnTo>
                  <a:pt x="1" y="8397"/>
                </a:lnTo>
                <a:lnTo>
                  <a:pt x="1" y="8586"/>
                </a:lnTo>
                <a:lnTo>
                  <a:pt x="1" y="8680"/>
                </a:lnTo>
                <a:lnTo>
                  <a:pt x="95" y="8774"/>
                </a:lnTo>
                <a:lnTo>
                  <a:pt x="472" y="8869"/>
                </a:lnTo>
                <a:lnTo>
                  <a:pt x="755" y="8869"/>
                </a:lnTo>
                <a:lnTo>
                  <a:pt x="567" y="8963"/>
                </a:lnTo>
                <a:lnTo>
                  <a:pt x="755" y="8963"/>
                </a:lnTo>
                <a:lnTo>
                  <a:pt x="1038" y="8869"/>
                </a:lnTo>
                <a:lnTo>
                  <a:pt x="1416" y="8586"/>
                </a:lnTo>
                <a:lnTo>
                  <a:pt x="1416" y="8774"/>
                </a:lnTo>
                <a:lnTo>
                  <a:pt x="1510" y="8869"/>
                </a:lnTo>
                <a:lnTo>
                  <a:pt x="1699" y="8774"/>
                </a:lnTo>
                <a:lnTo>
                  <a:pt x="1793" y="8774"/>
                </a:lnTo>
                <a:lnTo>
                  <a:pt x="2265" y="8586"/>
                </a:lnTo>
                <a:lnTo>
                  <a:pt x="2642" y="8491"/>
                </a:lnTo>
                <a:lnTo>
                  <a:pt x="3397" y="8491"/>
                </a:lnTo>
                <a:lnTo>
                  <a:pt x="4152" y="8397"/>
                </a:lnTo>
                <a:lnTo>
                  <a:pt x="4623" y="8397"/>
                </a:lnTo>
                <a:lnTo>
                  <a:pt x="5001" y="8114"/>
                </a:lnTo>
                <a:lnTo>
                  <a:pt x="5001" y="8208"/>
                </a:lnTo>
                <a:lnTo>
                  <a:pt x="5284" y="8114"/>
                </a:lnTo>
                <a:lnTo>
                  <a:pt x="5850" y="7831"/>
                </a:lnTo>
                <a:lnTo>
                  <a:pt x="5944" y="7925"/>
                </a:lnTo>
                <a:lnTo>
                  <a:pt x="5850" y="8020"/>
                </a:lnTo>
                <a:lnTo>
                  <a:pt x="5850" y="8114"/>
                </a:lnTo>
                <a:lnTo>
                  <a:pt x="5944" y="8020"/>
                </a:lnTo>
                <a:lnTo>
                  <a:pt x="6416" y="7925"/>
                </a:lnTo>
                <a:lnTo>
                  <a:pt x="7170" y="7925"/>
                </a:lnTo>
                <a:lnTo>
                  <a:pt x="7170" y="8020"/>
                </a:lnTo>
                <a:lnTo>
                  <a:pt x="7076" y="8114"/>
                </a:lnTo>
                <a:lnTo>
                  <a:pt x="7265" y="8020"/>
                </a:lnTo>
                <a:lnTo>
                  <a:pt x="7359" y="7925"/>
                </a:lnTo>
                <a:lnTo>
                  <a:pt x="7359" y="7831"/>
                </a:lnTo>
                <a:lnTo>
                  <a:pt x="7548" y="8020"/>
                </a:lnTo>
                <a:lnTo>
                  <a:pt x="8397" y="7642"/>
                </a:lnTo>
                <a:lnTo>
                  <a:pt x="8963" y="7454"/>
                </a:lnTo>
                <a:lnTo>
                  <a:pt x="9151" y="7359"/>
                </a:lnTo>
                <a:lnTo>
                  <a:pt x="9246" y="7359"/>
                </a:lnTo>
                <a:lnTo>
                  <a:pt x="9151" y="7171"/>
                </a:lnTo>
                <a:lnTo>
                  <a:pt x="9246" y="7076"/>
                </a:lnTo>
                <a:lnTo>
                  <a:pt x="9340" y="7076"/>
                </a:lnTo>
                <a:lnTo>
                  <a:pt x="9340" y="7171"/>
                </a:lnTo>
                <a:lnTo>
                  <a:pt x="9434" y="7076"/>
                </a:lnTo>
                <a:lnTo>
                  <a:pt x="9529" y="7171"/>
                </a:lnTo>
                <a:lnTo>
                  <a:pt x="9434" y="7265"/>
                </a:lnTo>
                <a:lnTo>
                  <a:pt x="9340" y="7265"/>
                </a:lnTo>
                <a:lnTo>
                  <a:pt x="9340" y="7359"/>
                </a:lnTo>
                <a:lnTo>
                  <a:pt x="9717" y="7171"/>
                </a:lnTo>
                <a:lnTo>
                  <a:pt x="10095" y="7076"/>
                </a:lnTo>
                <a:lnTo>
                  <a:pt x="10095" y="7171"/>
                </a:lnTo>
                <a:lnTo>
                  <a:pt x="10001" y="7171"/>
                </a:lnTo>
                <a:lnTo>
                  <a:pt x="9906" y="7265"/>
                </a:lnTo>
                <a:lnTo>
                  <a:pt x="9906" y="7359"/>
                </a:lnTo>
                <a:lnTo>
                  <a:pt x="9623" y="7265"/>
                </a:lnTo>
                <a:lnTo>
                  <a:pt x="9717" y="7454"/>
                </a:lnTo>
                <a:lnTo>
                  <a:pt x="10850" y="7076"/>
                </a:lnTo>
                <a:lnTo>
                  <a:pt x="11038" y="7076"/>
                </a:lnTo>
                <a:lnTo>
                  <a:pt x="11133" y="7171"/>
                </a:lnTo>
                <a:lnTo>
                  <a:pt x="11321" y="7265"/>
                </a:lnTo>
                <a:lnTo>
                  <a:pt x="11416" y="7265"/>
                </a:lnTo>
                <a:lnTo>
                  <a:pt x="11604" y="7171"/>
                </a:lnTo>
                <a:lnTo>
                  <a:pt x="11793" y="6982"/>
                </a:lnTo>
                <a:lnTo>
                  <a:pt x="11887" y="6888"/>
                </a:lnTo>
                <a:lnTo>
                  <a:pt x="12170" y="6888"/>
                </a:lnTo>
                <a:lnTo>
                  <a:pt x="12076" y="7076"/>
                </a:lnTo>
                <a:lnTo>
                  <a:pt x="12265" y="7076"/>
                </a:lnTo>
                <a:lnTo>
                  <a:pt x="12359" y="6888"/>
                </a:lnTo>
                <a:lnTo>
                  <a:pt x="12548" y="6793"/>
                </a:lnTo>
                <a:lnTo>
                  <a:pt x="12736" y="6793"/>
                </a:lnTo>
                <a:lnTo>
                  <a:pt x="12453" y="6982"/>
                </a:lnTo>
                <a:lnTo>
                  <a:pt x="12925" y="6982"/>
                </a:lnTo>
                <a:lnTo>
                  <a:pt x="13491" y="6888"/>
                </a:lnTo>
                <a:lnTo>
                  <a:pt x="14434" y="6605"/>
                </a:lnTo>
                <a:lnTo>
                  <a:pt x="15849" y="6510"/>
                </a:lnTo>
                <a:lnTo>
                  <a:pt x="16510" y="6416"/>
                </a:lnTo>
                <a:lnTo>
                  <a:pt x="16982" y="6227"/>
                </a:lnTo>
                <a:lnTo>
                  <a:pt x="17831" y="6038"/>
                </a:lnTo>
                <a:lnTo>
                  <a:pt x="18680" y="6038"/>
                </a:lnTo>
                <a:lnTo>
                  <a:pt x="19057" y="5850"/>
                </a:lnTo>
                <a:lnTo>
                  <a:pt x="19340" y="5755"/>
                </a:lnTo>
                <a:lnTo>
                  <a:pt x="20472" y="5661"/>
                </a:lnTo>
                <a:lnTo>
                  <a:pt x="21604" y="5567"/>
                </a:lnTo>
                <a:lnTo>
                  <a:pt x="22736" y="5378"/>
                </a:lnTo>
                <a:lnTo>
                  <a:pt x="23774" y="5095"/>
                </a:lnTo>
                <a:lnTo>
                  <a:pt x="23774" y="5284"/>
                </a:lnTo>
                <a:lnTo>
                  <a:pt x="24151" y="5189"/>
                </a:lnTo>
                <a:lnTo>
                  <a:pt x="24246" y="5189"/>
                </a:lnTo>
                <a:lnTo>
                  <a:pt x="24246" y="5095"/>
                </a:lnTo>
                <a:lnTo>
                  <a:pt x="24623" y="5001"/>
                </a:lnTo>
                <a:lnTo>
                  <a:pt x="25000" y="5095"/>
                </a:lnTo>
                <a:lnTo>
                  <a:pt x="25378" y="5095"/>
                </a:lnTo>
                <a:lnTo>
                  <a:pt x="25755" y="4906"/>
                </a:lnTo>
                <a:lnTo>
                  <a:pt x="25755" y="5095"/>
                </a:lnTo>
                <a:lnTo>
                  <a:pt x="25849" y="5001"/>
                </a:lnTo>
                <a:lnTo>
                  <a:pt x="26132" y="4906"/>
                </a:lnTo>
                <a:lnTo>
                  <a:pt x="27264" y="4906"/>
                </a:lnTo>
                <a:lnTo>
                  <a:pt x="28491" y="4718"/>
                </a:lnTo>
                <a:lnTo>
                  <a:pt x="28302" y="4529"/>
                </a:lnTo>
                <a:lnTo>
                  <a:pt x="28491" y="4435"/>
                </a:lnTo>
                <a:lnTo>
                  <a:pt x="28585" y="4340"/>
                </a:lnTo>
                <a:lnTo>
                  <a:pt x="28774" y="4529"/>
                </a:lnTo>
                <a:lnTo>
                  <a:pt x="28679" y="4623"/>
                </a:lnTo>
                <a:lnTo>
                  <a:pt x="29717" y="4623"/>
                </a:lnTo>
                <a:lnTo>
                  <a:pt x="30189" y="4529"/>
                </a:lnTo>
                <a:lnTo>
                  <a:pt x="31510" y="4246"/>
                </a:lnTo>
                <a:lnTo>
                  <a:pt x="32076" y="4057"/>
                </a:lnTo>
                <a:lnTo>
                  <a:pt x="32547" y="3869"/>
                </a:lnTo>
                <a:lnTo>
                  <a:pt x="32642" y="3963"/>
                </a:lnTo>
                <a:lnTo>
                  <a:pt x="32830" y="4057"/>
                </a:lnTo>
                <a:lnTo>
                  <a:pt x="33019" y="4057"/>
                </a:lnTo>
                <a:lnTo>
                  <a:pt x="33679" y="3869"/>
                </a:lnTo>
                <a:lnTo>
                  <a:pt x="33962" y="3586"/>
                </a:lnTo>
                <a:lnTo>
                  <a:pt x="34623" y="3586"/>
                </a:lnTo>
                <a:lnTo>
                  <a:pt x="35660" y="3491"/>
                </a:lnTo>
                <a:lnTo>
                  <a:pt x="37170" y="3586"/>
                </a:lnTo>
                <a:lnTo>
                  <a:pt x="37547" y="3397"/>
                </a:lnTo>
                <a:lnTo>
                  <a:pt x="38019" y="3303"/>
                </a:lnTo>
                <a:lnTo>
                  <a:pt x="39151" y="3208"/>
                </a:lnTo>
                <a:lnTo>
                  <a:pt x="41038" y="3208"/>
                </a:lnTo>
                <a:lnTo>
                  <a:pt x="41038" y="3114"/>
                </a:lnTo>
                <a:lnTo>
                  <a:pt x="41226" y="3020"/>
                </a:lnTo>
                <a:lnTo>
                  <a:pt x="41981" y="2925"/>
                </a:lnTo>
                <a:lnTo>
                  <a:pt x="44811" y="2925"/>
                </a:lnTo>
                <a:lnTo>
                  <a:pt x="45000" y="2831"/>
                </a:lnTo>
                <a:lnTo>
                  <a:pt x="45189" y="2642"/>
                </a:lnTo>
                <a:lnTo>
                  <a:pt x="45283" y="2548"/>
                </a:lnTo>
                <a:lnTo>
                  <a:pt x="45566" y="2548"/>
                </a:lnTo>
                <a:lnTo>
                  <a:pt x="45472" y="2737"/>
                </a:lnTo>
                <a:lnTo>
                  <a:pt x="45472" y="2737"/>
                </a:lnTo>
                <a:lnTo>
                  <a:pt x="46132" y="2548"/>
                </a:lnTo>
                <a:lnTo>
                  <a:pt x="46887" y="2548"/>
                </a:lnTo>
                <a:lnTo>
                  <a:pt x="47547" y="2454"/>
                </a:lnTo>
                <a:lnTo>
                  <a:pt x="48207" y="2265"/>
                </a:lnTo>
                <a:lnTo>
                  <a:pt x="48302" y="2359"/>
                </a:lnTo>
                <a:lnTo>
                  <a:pt x="49434" y="2359"/>
                </a:lnTo>
                <a:lnTo>
                  <a:pt x="49717" y="2265"/>
                </a:lnTo>
                <a:lnTo>
                  <a:pt x="50094" y="2171"/>
                </a:lnTo>
                <a:lnTo>
                  <a:pt x="50755" y="2076"/>
                </a:lnTo>
                <a:lnTo>
                  <a:pt x="52170" y="1982"/>
                </a:lnTo>
                <a:lnTo>
                  <a:pt x="54056" y="1793"/>
                </a:lnTo>
                <a:lnTo>
                  <a:pt x="56132" y="1510"/>
                </a:lnTo>
                <a:lnTo>
                  <a:pt x="56037" y="1605"/>
                </a:lnTo>
                <a:lnTo>
                  <a:pt x="55943" y="1699"/>
                </a:lnTo>
                <a:lnTo>
                  <a:pt x="55754" y="1699"/>
                </a:lnTo>
                <a:lnTo>
                  <a:pt x="55471" y="1793"/>
                </a:lnTo>
                <a:lnTo>
                  <a:pt x="55377" y="1888"/>
                </a:lnTo>
                <a:lnTo>
                  <a:pt x="56415" y="1605"/>
                </a:lnTo>
                <a:lnTo>
                  <a:pt x="56887" y="1510"/>
                </a:lnTo>
                <a:lnTo>
                  <a:pt x="56981" y="1605"/>
                </a:lnTo>
                <a:lnTo>
                  <a:pt x="56887" y="1699"/>
                </a:lnTo>
                <a:lnTo>
                  <a:pt x="57358" y="1605"/>
                </a:lnTo>
                <a:lnTo>
                  <a:pt x="57736" y="1605"/>
                </a:lnTo>
                <a:lnTo>
                  <a:pt x="58207" y="1510"/>
                </a:lnTo>
                <a:lnTo>
                  <a:pt x="58679" y="1510"/>
                </a:lnTo>
                <a:lnTo>
                  <a:pt x="58773" y="1416"/>
                </a:lnTo>
                <a:lnTo>
                  <a:pt x="58868" y="1322"/>
                </a:lnTo>
                <a:lnTo>
                  <a:pt x="59056" y="1133"/>
                </a:lnTo>
                <a:lnTo>
                  <a:pt x="59151" y="1227"/>
                </a:lnTo>
                <a:lnTo>
                  <a:pt x="59339" y="1227"/>
                </a:lnTo>
                <a:lnTo>
                  <a:pt x="59434" y="1322"/>
                </a:lnTo>
                <a:lnTo>
                  <a:pt x="59339" y="1510"/>
                </a:lnTo>
                <a:lnTo>
                  <a:pt x="59811" y="1416"/>
                </a:lnTo>
                <a:lnTo>
                  <a:pt x="60000" y="1322"/>
                </a:lnTo>
                <a:lnTo>
                  <a:pt x="60094" y="1416"/>
                </a:lnTo>
                <a:lnTo>
                  <a:pt x="60377" y="1322"/>
                </a:lnTo>
                <a:lnTo>
                  <a:pt x="60660" y="1227"/>
                </a:lnTo>
                <a:lnTo>
                  <a:pt x="61320" y="1133"/>
                </a:lnTo>
                <a:lnTo>
                  <a:pt x="61981" y="1227"/>
                </a:lnTo>
                <a:lnTo>
                  <a:pt x="62641" y="1227"/>
                </a:lnTo>
                <a:lnTo>
                  <a:pt x="62547" y="1133"/>
                </a:lnTo>
                <a:lnTo>
                  <a:pt x="63207" y="1039"/>
                </a:lnTo>
                <a:lnTo>
                  <a:pt x="63019" y="1133"/>
                </a:lnTo>
                <a:lnTo>
                  <a:pt x="63585" y="1133"/>
                </a:lnTo>
                <a:lnTo>
                  <a:pt x="63302" y="1039"/>
                </a:lnTo>
                <a:lnTo>
                  <a:pt x="63773" y="850"/>
                </a:lnTo>
                <a:lnTo>
                  <a:pt x="64151" y="756"/>
                </a:lnTo>
                <a:lnTo>
                  <a:pt x="64434" y="850"/>
                </a:lnTo>
                <a:lnTo>
                  <a:pt x="64434" y="1133"/>
                </a:lnTo>
                <a:lnTo>
                  <a:pt x="65283" y="850"/>
                </a:lnTo>
                <a:lnTo>
                  <a:pt x="65283" y="944"/>
                </a:lnTo>
                <a:lnTo>
                  <a:pt x="65471" y="944"/>
                </a:lnTo>
                <a:lnTo>
                  <a:pt x="65566" y="850"/>
                </a:lnTo>
                <a:lnTo>
                  <a:pt x="65754" y="944"/>
                </a:lnTo>
                <a:lnTo>
                  <a:pt x="66132" y="850"/>
                </a:lnTo>
                <a:lnTo>
                  <a:pt x="66981" y="850"/>
                </a:lnTo>
                <a:lnTo>
                  <a:pt x="66981" y="944"/>
                </a:lnTo>
                <a:lnTo>
                  <a:pt x="66886" y="1039"/>
                </a:lnTo>
                <a:lnTo>
                  <a:pt x="66792" y="1039"/>
                </a:lnTo>
                <a:lnTo>
                  <a:pt x="66792" y="1133"/>
                </a:lnTo>
                <a:lnTo>
                  <a:pt x="67641" y="944"/>
                </a:lnTo>
                <a:lnTo>
                  <a:pt x="68113" y="850"/>
                </a:lnTo>
                <a:lnTo>
                  <a:pt x="68584" y="850"/>
                </a:lnTo>
                <a:lnTo>
                  <a:pt x="68773" y="944"/>
                </a:lnTo>
                <a:lnTo>
                  <a:pt x="68962" y="944"/>
                </a:lnTo>
                <a:lnTo>
                  <a:pt x="69150" y="850"/>
                </a:lnTo>
                <a:lnTo>
                  <a:pt x="70849" y="944"/>
                </a:lnTo>
                <a:lnTo>
                  <a:pt x="71509" y="850"/>
                </a:lnTo>
                <a:lnTo>
                  <a:pt x="72169" y="756"/>
                </a:lnTo>
                <a:lnTo>
                  <a:pt x="73207" y="756"/>
                </a:lnTo>
                <a:lnTo>
                  <a:pt x="73584" y="944"/>
                </a:lnTo>
                <a:lnTo>
                  <a:pt x="73962" y="944"/>
                </a:lnTo>
                <a:lnTo>
                  <a:pt x="73773" y="756"/>
                </a:lnTo>
                <a:lnTo>
                  <a:pt x="74056" y="567"/>
                </a:lnTo>
                <a:lnTo>
                  <a:pt x="74150" y="567"/>
                </a:lnTo>
                <a:lnTo>
                  <a:pt x="74150" y="756"/>
                </a:lnTo>
                <a:lnTo>
                  <a:pt x="74339" y="850"/>
                </a:lnTo>
                <a:lnTo>
                  <a:pt x="74433" y="756"/>
                </a:lnTo>
                <a:lnTo>
                  <a:pt x="74716" y="661"/>
                </a:lnTo>
                <a:lnTo>
                  <a:pt x="75188" y="661"/>
                </a:lnTo>
                <a:lnTo>
                  <a:pt x="75188" y="756"/>
                </a:lnTo>
                <a:lnTo>
                  <a:pt x="74999" y="850"/>
                </a:lnTo>
                <a:lnTo>
                  <a:pt x="75377" y="756"/>
                </a:lnTo>
                <a:lnTo>
                  <a:pt x="75754" y="756"/>
                </a:lnTo>
                <a:lnTo>
                  <a:pt x="75471" y="850"/>
                </a:lnTo>
                <a:lnTo>
                  <a:pt x="75565" y="944"/>
                </a:lnTo>
                <a:lnTo>
                  <a:pt x="76226" y="1039"/>
                </a:lnTo>
                <a:lnTo>
                  <a:pt x="76320" y="850"/>
                </a:lnTo>
                <a:lnTo>
                  <a:pt x="76509" y="850"/>
                </a:lnTo>
                <a:lnTo>
                  <a:pt x="76792" y="756"/>
                </a:lnTo>
                <a:lnTo>
                  <a:pt x="77075" y="661"/>
                </a:lnTo>
                <a:lnTo>
                  <a:pt x="76886" y="850"/>
                </a:lnTo>
                <a:lnTo>
                  <a:pt x="76981" y="944"/>
                </a:lnTo>
                <a:lnTo>
                  <a:pt x="77264" y="1039"/>
                </a:lnTo>
                <a:lnTo>
                  <a:pt x="77547" y="1133"/>
                </a:lnTo>
                <a:lnTo>
                  <a:pt x="77924" y="1227"/>
                </a:lnTo>
                <a:lnTo>
                  <a:pt x="78018" y="1133"/>
                </a:lnTo>
                <a:lnTo>
                  <a:pt x="77924" y="1039"/>
                </a:lnTo>
                <a:lnTo>
                  <a:pt x="78207" y="944"/>
                </a:lnTo>
                <a:lnTo>
                  <a:pt x="78490" y="1039"/>
                </a:lnTo>
                <a:lnTo>
                  <a:pt x="78773" y="1039"/>
                </a:lnTo>
                <a:lnTo>
                  <a:pt x="79056" y="1133"/>
                </a:lnTo>
                <a:lnTo>
                  <a:pt x="79716" y="944"/>
                </a:lnTo>
                <a:lnTo>
                  <a:pt x="80282" y="756"/>
                </a:lnTo>
                <a:lnTo>
                  <a:pt x="80282" y="850"/>
                </a:lnTo>
                <a:lnTo>
                  <a:pt x="80188" y="944"/>
                </a:lnTo>
                <a:lnTo>
                  <a:pt x="80848" y="1039"/>
                </a:lnTo>
                <a:lnTo>
                  <a:pt x="81131" y="1039"/>
                </a:lnTo>
                <a:lnTo>
                  <a:pt x="81131" y="1133"/>
                </a:lnTo>
                <a:lnTo>
                  <a:pt x="81037" y="1227"/>
                </a:lnTo>
                <a:lnTo>
                  <a:pt x="81697" y="1039"/>
                </a:lnTo>
                <a:lnTo>
                  <a:pt x="81886" y="944"/>
                </a:lnTo>
                <a:lnTo>
                  <a:pt x="81792" y="850"/>
                </a:lnTo>
                <a:lnTo>
                  <a:pt x="81414" y="850"/>
                </a:lnTo>
                <a:lnTo>
                  <a:pt x="80943" y="944"/>
                </a:lnTo>
                <a:lnTo>
                  <a:pt x="81037" y="756"/>
                </a:lnTo>
                <a:lnTo>
                  <a:pt x="80754" y="944"/>
                </a:lnTo>
                <a:lnTo>
                  <a:pt x="80660" y="756"/>
                </a:lnTo>
                <a:lnTo>
                  <a:pt x="80754" y="661"/>
                </a:lnTo>
                <a:lnTo>
                  <a:pt x="80188" y="661"/>
                </a:lnTo>
                <a:lnTo>
                  <a:pt x="80188" y="567"/>
                </a:lnTo>
                <a:lnTo>
                  <a:pt x="80282" y="567"/>
                </a:lnTo>
                <a:lnTo>
                  <a:pt x="79528" y="473"/>
                </a:lnTo>
                <a:lnTo>
                  <a:pt x="79339" y="567"/>
                </a:lnTo>
                <a:lnTo>
                  <a:pt x="79245" y="567"/>
                </a:lnTo>
                <a:lnTo>
                  <a:pt x="79245" y="661"/>
                </a:lnTo>
                <a:lnTo>
                  <a:pt x="79056" y="850"/>
                </a:lnTo>
                <a:lnTo>
                  <a:pt x="78867" y="378"/>
                </a:lnTo>
                <a:lnTo>
                  <a:pt x="78679" y="473"/>
                </a:lnTo>
                <a:lnTo>
                  <a:pt x="78396" y="567"/>
                </a:lnTo>
                <a:lnTo>
                  <a:pt x="78018" y="661"/>
                </a:lnTo>
                <a:lnTo>
                  <a:pt x="77924" y="661"/>
                </a:lnTo>
                <a:lnTo>
                  <a:pt x="77830" y="567"/>
                </a:lnTo>
                <a:lnTo>
                  <a:pt x="77075" y="567"/>
                </a:lnTo>
                <a:lnTo>
                  <a:pt x="77264" y="473"/>
                </a:lnTo>
                <a:lnTo>
                  <a:pt x="77169" y="284"/>
                </a:lnTo>
                <a:lnTo>
                  <a:pt x="76981" y="378"/>
                </a:lnTo>
                <a:lnTo>
                  <a:pt x="76792" y="473"/>
                </a:lnTo>
                <a:lnTo>
                  <a:pt x="76037" y="473"/>
                </a:lnTo>
                <a:lnTo>
                  <a:pt x="74716" y="190"/>
                </a:lnTo>
                <a:lnTo>
                  <a:pt x="74433" y="378"/>
                </a:lnTo>
                <a:lnTo>
                  <a:pt x="74056" y="378"/>
                </a:lnTo>
                <a:lnTo>
                  <a:pt x="74150" y="190"/>
                </a:lnTo>
                <a:lnTo>
                  <a:pt x="74056" y="190"/>
                </a:lnTo>
                <a:lnTo>
                  <a:pt x="73773" y="284"/>
                </a:lnTo>
                <a:lnTo>
                  <a:pt x="73773" y="95"/>
                </a:lnTo>
                <a:lnTo>
                  <a:pt x="73301" y="190"/>
                </a:lnTo>
                <a:lnTo>
                  <a:pt x="72830" y="190"/>
                </a:lnTo>
                <a:lnTo>
                  <a:pt x="72830" y="378"/>
                </a:lnTo>
                <a:lnTo>
                  <a:pt x="72924" y="473"/>
                </a:lnTo>
                <a:lnTo>
                  <a:pt x="72924" y="567"/>
                </a:lnTo>
                <a:lnTo>
                  <a:pt x="72735" y="661"/>
                </a:lnTo>
                <a:lnTo>
                  <a:pt x="72735" y="567"/>
                </a:lnTo>
                <a:lnTo>
                  <a:pt x="72547" y="473"/>
                </a:lnTo>
                <a:lnTo>
                  <a:pt x="72452" y="378"/>
                </a:lnTo>
                <a:lnTo>
                  <a:pt x="72641" y="284"/>
                </a:lnTo>
                <a:lnTo>
                  <a:pt x="71603" y="284"/>
                </a:lnTo>
                <a:lnTo>
                  <a:pt x="70849" y="190"/>
                </a:lnTo>
                <a:lnTo>
                  <a:pt x="70660" y="284"/>
                </a:lnTo>
                <a:lnTo>
                  <a:pt x="69905" y="473"/>
                </a:lnTo>
                <a:lnTo>
                  <a:pt x="69056" y="473"/>
                </a:lnTo>
                <a:lnTo>
                  <a:pt x="68207" y="378"/>
                </a:lnTo>
                <a:lnTo>
                  <a:pt x="67547" y="284"/>
                </a:lnTo>
                <a:lnTo>
                  <a:pt x="67641" y="190"/>
                </a:lnTo>
                <a:lnTo>
                  <a:pt x="67735" y="190"/>
                </a:lnTo>
                <a:lnTo>
                  <a:pt x="67169" y="95"/>
                </a:lnTo>
                <a:lnTo>
                  <a:pt x="66698" y="95"/>
                </a:lnTo>
                <a:lnTo>
                  <a:pt x="66886" y="190"/>
                </a:lnTo>
                <a:lnTo>
                  <a:pt x="65283" y="190"/>
                </a:lnTo>
                <a:lnTo>
                  <a:pt x="64905" y="95"/>
                </a:lnTo>
                <a:lnTo>
                  <a:pt x="64905" y="190"/>
                </a:lnTo>
                <a:lnTo>
                  <a:pt x="65000" y="190"/>
                </a:lnTo>
                <a:lnTo>
                  <a:pt x="65094" y="284"/>
                </a:lnTo>
                <a:lnTo>
                  <a:pt x="65094" y="378"/>
                </a:lnTo>
                <a:lnTo>
                  <a:pt x="64528" y="284"/>
                </a:lnTo>
                <a:lnTo>
                  <a:pt x="63962" y="190"/>
                </a:lnTo>
                <a:lnTo>
                  <a:pt x="63773" y="284"/>
                </a:lnTo>
                <a:lnTo>
                  <a:pt x="63585" y="473"/>
                </a:lnTo>
                <a:lnTo>
                  <a:pt x="63396" y="567"/>
                </a:lnTo>
                <a:lnTo>
                  <a:pt x="63302" y="567"/>
                </a:lnTo>
                <a:lnTo>
                  <a:pt x="63207" y="473"/>
                </a:lnTo>
                <a:lnTo>
                  <a:pt x="63207" y="284"/>
                </a:lnTo>
                <a:lnTo>
                  <a:pt x="63396" y="284"/>
                </a:lnTo>
                <a:lnTo>
                  <a:pt x="63490" y="190"/>
                </a:lnTo>
                <a:lnTo>
                  <a:pt x="63113" y="190"/>
                </a:lnTo>
                <a:lnTo>
                  <a:pt x="61981" y="284"/>
                </a:lnTo>
                <a:lnTo>
                  <a:pt x="61320" y="284"/>
                </a:lnTo>
                <a:lnTo>
                  <a:pt x="61226" y="190"/>
                </a:lnTo>
                <a:lnTo>
                  <a:pt x="61320" y="95"/>
                </a:lnTo>
                <a:lnTo>
                  <a:pt x="60849" y="190"/>
                </a:lnTo>
                <a:lnTo>
                  <a:pt x="60547" y="39"/>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6"/>
        <p:cNvGrpSpPr/>
        <p:nvPr/>
      </p:nvGrpSpPr>
      <p:grpSpPr>
        <a:xfrm>
          <a:off x="0" y="0"/>
          <a:ext cx="0" cy="0"/>
          <a:chOff x="0" y="0"/>
          <a:chExt cx="0" cy="0"/>
        </a:xfrm>
      </p:grpSpPr>
      <p:sp>
        <p:nvSpPr>
          <p:cNvPr id="637" name="Google Shape;637;p10"/>
          <p:cNvSpPr txBox="1">
            <a:spLocks noGrp="1"/>
          </p:cNvSpPr>
          <p:nvPr>
            <p:ph type="body" idx="1"/>
          </p:nvPr>
        </p:nvSpPr>
        <p:spPr>
          <a:xfrm>
            <a:off x="457200" y="3872904"/>
            <a:ext cx="8229600" cy="311700"/>
          </a:xfrm>
          <a:prstGeom prst="rect">
            <a:avLst/>
          </a:prstGeom>
        </p:spPr>
        <p:txBody>
          <a:bodyPr spcFirstLastPara="1" wrap="square" lIns="0" tIns="0" rIns="0" bIns="0" anchor="t" anchorCtr="0">
            <a:noAutofit/>
          </a:bodyPr>
          <a:lstStyle>
            <a:lvl1pPr marL="457200" lvl="0" indent="-228600" algn="ctr">
              <a:spcBef>
                <a:spcPts val="360"/>
              </a:spcBef>
              <a:spcAft>
                <a:spcPts val="1000"/>
              </a:spcAft>
              <a:buSzPts val="1400"/>
              <a:buNone/>
              <a:defRPr sz="1400"/>
            </a:lvl1pPr>
          </a:lstStyle>
          <a:p>
            <a:endParaRPr/>
          </a:p>
        </p:txBody>
      </p:sp>
      <p:sp>
        <p:nvSpPr>
          <p:cNvPr id="638" name="Google Shape;638;p10"/>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39" name="Google Shape;639;p10"/>
          <p:cNvGrpSpPr/>
          <p:nvPr/>
        </p:nvGrpSpPr>
        <p:grpSpPr>
          <a:xfrm flipH="1">
            <a:off x="3794023" y="4335120"/>
            <a:ext cx="1555943" cy="4055797"/>
            <a:chOff x="1494773" y="4335120"/>
            <a:chExt cx="1555943" cy="4055797"/>
          </a:xfrm>
        </p:grpSpPr>
        <p:grpSp>
          <p:nvGrpSpPr>
            <p:cNvPr id="640" name="Google Shape;640;p10"/>
            <p:cNvGrpSpPr/>
            <p:nvPr/>
          </p:nvGrpSpPr>
          <p:grpSpPr>
            <a:xfrm flipH="1">
              <a:off x="2783668" y="4335120"/>
              <a:ext cx="267048" cy="4055797"/>
              <a:chOff x="1447800" y="152400"/>
              <a:chExt cx="318597" cy="4838699"/>
            </a:xfrm>
          </p:grpSpPr>
          <p:sp>
            <p:nvSpPr>
              <p:cNvPr id="641" name="Google Shape;641;p10"/>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2" name="Google Shape;642;p10"/>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43" name="Google Shape;643;p10"/>
            <p:cNvGrpSpPr/>
            <p:nvPr/>
          </p:nvGrpSpPr>
          <p:grpSpPr>
            <a:xfrm flipH="1">
              <a:off x="2599550" y="4335120"/>
              <a:ext cx="267048" cy="4055797"/>
              <a:chOff x="1600200" y="152400"/>
              <a:chExt cx="318597" cy="4838699"/>
            </a:xfrm>
          </p:grpSpPr>
          <p:sp>
            <p:nvSpPr>
              <p:cNvPr id="644" name="Google Shape;644;p10"/>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5" name="Google Shape;645;p10"/>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46" name="Google Shape;646;p10"/>
            <p:cNvGrpSpPr/>
            <p:nvPr/>
          </p:nvGrpSpPr>
          <p:grpSpPr>
            <a:xfrm flipH="1">
              <a:off x="2415362" y="4335120"/>
              <a:ext cx="267048" cy="4055797"/>
              <a:chOff x="533400" y="152400"/>
              <a:chExt cx="318597" cy="4838699"/>
            </a:xfrm>
          </p:grpSpPr>
          <p:sp>
            <p:nvSpPr>
              <p:cNvPr id="647" name="Google Shape;647;p10"/>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48" name="Google Shape;648;p10"/>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49" name="Google Shape;649;p10"/>
            <p:cNvGrpSpPr/>
            <p:nvPr/>
          </p:nvGrpSpPr>
          <p:grpSpPr>
            <a:xfrm flipH="1">
              <a:off x="2231244" y="4335120"/>
              <a:ext cx="267048" cy="4055797"/>
              <a:chOff x="685800" y="152400"/>
              <a:chExt cx="318597" cy="4838699"/>
            </a:xfrm>
          </p:grpSpPr>
          <p:sp>
            <p:nvSpPr>
              <p:cNvPr id="650" name="Google Shape;650;p10"/>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1" name="Google Shape;651;p10"/>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52" name="Google Shape;652;p10"/>
            <p:cNvGrpSpPr/>
            <p:nvPr/>
          </p:nvGrpSpPr>
          <p:grpSpPr>
            <a:xfrm flipH="1">
              <a:off x="2047127" y="4335120"/>
              <a:ext cx="267048" cy="4055797"/>
              <a:chOff x="838200" y="152400"/>
              <a:chExt cx="318597" cy="4838699"/>
            </a:xfrm>
          </p:grpSpPr>
          <p:sp>
            <p:nvSpPr>
              <p:cNvPr id="653" name="Google Shape;653;p10"/>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4" name="Google Shape;654;p10"/>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55" name="Google Shape;655;p10"/>
            <p:cNvGrpSpPr/>
            <p:nvPr/>
          </p:nvGrpSpPr>
          <p:grpSpPr>
            <a:xfrm flipH="1">
              <a:off x="1863009" y="4335120"/>
              <a:ext cx="267048" cy="4055797"/>
              <a:chOff x="990600" y="152400"/>
              <a:chExt cx="318597" cy="4838699"/>
            </a:xfrm>
          </p:grpSpPr>
          <p:sp>
            <p:nvSpPr>
              <p:cNvPr id="656" name="Google Shape;656;p10"/>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57" name="Google Shape;657;p10"/>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58" name="Google Shape;658;p10"/>
            <p:cNvGrpSpPr/>
            <p:nvPr/>
          </p:nvGrpSpPr>
          <p:grpSpPr>
            <a:xfrm flipH="1">
              <a:off x="1679037" y="4335120"/>
              <a:ext cx="267048" cy="4055797"/>
              <a:chOff x="3663063" y="152400"/>
              <a:chExt cx="318597" cy="4838699"/>
            </a:xfrm>
          </p:grpSpPr>
          <p:sp>
            <p:nvSpPr>
              <p:cNvPr id="659" name="Google Shape;659;p10"/>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0" name="Google Shape;660;p10"/>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61" name="Google Shape;661;p10"/>
            <p:cNvGrpSpPr/>
            <p:nvPr/>
          </p:nvGrpSpPr>
          <p:grpSpPr>
            <a:xfrm flipH="1">
              <a:off x="1494773" y="4335120"/>
              <a:ext cx="267048" cy="4055797"/>
              <a:chOff x="1295400" y="152400"/>
              <a:chExt cx="318597" cy="4838699"/>
            </a:xfrm>
          </p:grpSpPr>
          <p:sp>
            <p:nvSpPr>
              <p:cNvPr id="662" name="Google Shape;662;p10"/>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63" name="Google Shape;663;p10"/>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4"/>
        <p:cNvGrpSpPr/>
        <p:nvPr/>
      </p:nvGrpSpPr>
      <p:grpSpPr>
        <a:xfrm>
          <a:off x="0" y="0"/>
          <a:ext cx="0" cy="0"/>
          <a:chOff x="0" y="0"/>
          <a:chExt cx="0" cy="0"/>
        </a:xfrm>
      </p:grpSpPr>
      <p:sp>
        <p:nvSpPr>
          <p:cNvPr id="665" name="Google Shape;665;p11"/>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66" name="Google Shape;666;p11"/>
          <p:cNvGrpSpPr/>
          <p:nvPr/>
        </p:nvGrpSpPr>
        <p:grpSpPr>
          <a:xfrm rot="-5400000" flipH="1">
            <a:off x="2172082" y="3352950"/>
            <a:ext cx="4799834" cy="6154586"/>
            <a:chOff x="8004404" y="372498"/>
            <a:chExt cx="3529549" cy="4525764"/>
          </a:xfrm>
        </p:grpSpPr>
        <p:grpSp>
          <p:nvGrpSpPr>
            <p:cNvPr id="667" name="Google Shape;667;p11"/>
            <p:cNvGrpSpPr/>
            <p:nvPr/>
          </p:nvGrpSpPr>
          <p:grpSpPr>
            <a:xfrm rot="-5400000" flipH="1">
              <a:off x="8541351" y="-164449"/>
              <a:ext cx="2227938" cy="3301831"/>
              <a:chOff x="3485371" y="1424851"/>
              <a:chExt cx="5318543" cy="7882145"/>
            </a:xfrm>
          </p:grpSpPr>
          <p:grpSp>
            <p:nvGrpSpPr>
              <p:cNvPr id="668" name="Google Shape;668;p11"/>
              <p:cNvGrpSpPr/>
              <p:nvPr/>
            </p:nvGrpSpPr>
            <p:grpSpPr>
              <a:xfrm>
                <a:off x="3485371" y="1958251"/>
                <a:ext cx="468816" cy="7120145"/>
                <a:chOff x="1447800" y="152400"/>
                <a:chExt cx="318597" cy="4838699"/>
              </a:xfrm>
            </p:grpSpPr>
            <p:sp>
              <p:nvSpPr>
                <p:cNvPr id="669" name="Google Shape;669;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0" name="Google Shape;670;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671" name="Google Shape;671;p11"/>
              <p:cNvGrpSpPr/>
              <p:nvPr/>
            </p:nvGrpSpPr>
            <p:grpSpPr>
              <a:xfrm>
                <a:off x="3808592" y="1577251"/>
                <a:ext cx="468816" cy="7120145"/>
                <a:chOff x="1600200" y="152400"/>
                <a:chExt cx="318597" cy="4838699"/>
              </a:xfrm>
            </p:grpSpPr>
            <p:sp>
              <p:nvSpPr>
                <p:cNvPr id="672" name="Google Shape;672;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3" name="Google Shape;673;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74" name="Google Shape;674;p11"/>
              <p:cNvGrpSpPr/>
              <p:nvPr/>
            </p:nvGrpSpPr>
            <p:grpSpPr>
              <a:xfrm>
                <a:off x="4131812" y="2186851"/>
                <a:ext cx="468816" cy="7120145"/>
                <a:chOff x="533400" y="152400"/>
                <a:chExt cx="318597" cy="4838699"/>
              </a:xfrm>
            </p:grpSpPr>
            <p:sp>
              <p:nvSpPr>
                <p:cNvPr id="675" name="Google Shape;675;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6" name="Google Shape;676;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77" name="Google Shape;677;p11"/>
              <p:cNvGrpSpPr/>
              <p:nvPr/>
            </p:nvGrpSpPr>
            <p:grpSpPr>
              <a:xfrm>
                <a:off x="4455033" y="1729651"/>
                <a:ext cx="468816" cy="7120145"/>
                <a:chOff x="685800" y="152400"/>
                <a:chExt cx="318597" cy="4838699"/>
              </a:xfrm>
            </p:grpSpPr>
            <p:sp>
              <p:nvSpPr>
                <p:cNvPr id="678" name="Google Shape;678;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79" name="Google Shape;679;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680" name="Google Shape;680;p11"/>
              <p:cNvGrpSpPr/>
              <p:nvPr/>
            </p:nvGrpSpPr>
            <p:grpSpPr>
              <a:xfrm>
                <a:off x="4778254" y="1424851"/>
                <a:ext cx="468816" cy="7120145"/>
                <a:chOff x="838200" y="152400"/>
                <a:chExt cx="318597" cy="4838699"/>
              </a:xfrm>
            </p:grpSpPr>
            <p:sp>
              <p:nvSpPr>
                <p:cNvPr id="681" name="Google Shape;681;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2" name="Google Shape;682;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683" name="Google Shape;683;p11"/>
              <p:cNvGrpSpPr/>
              <p:nvPr/>
            </p:nvGrpSpPr>
            <p:grpSpPr>
              <a:xfrm>
                <a:off x="5101474" y="1882051"/>
                <a:ext cx="468816" cy="7120145"/>
                <a:chOff x="990600" y="152400"/>
                <a:chExt cx="318597" cy="4838699"/>
              </a:xfrm>
            </p:grpSpPr>
            <p:sp>
              <p:nvSpPr>
                <p:cNvPr id="684" name="Google Shape;684;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5" name="Google Shape;685;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686" name="Google Shape;686;p11"/>
              <p:cNvGrpSpPr/>
              <p:nvPr/>
            </p:nvGrpSpPr>
            <p:grpSpPr>
              <a:xfrm>
                <a:off x="5424695" y="1729651"/>
                <a:ext cx="468816" cy="7120145"/>
                <a:chOff x="3663063" y="152400"/>
                <a:chExt cx="318597" cy="4838699"/>
              </a:xfrm>
            </p:grpSpPr>
            <p:sp>
              <p:nvSpPr>
                <p:cNvPr id="687" name="Google Shape;687;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88" name="Google Shape;688;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689" name="Google Shape;689;p11"/>
              <p:cNvGrpSpPr/>
              <p:nvPr/>
            </p:nvGrpSpPr>
            <p:grpSpPr>
              <a:xfrm>
                <a:off x="5929821" y="2034451"/>
                <a:ext cx="468816" cy="7120145"/>
                <a:chOff x="1419019" y="152400"/>
                <a:chExt cx="318597" cy="4838699"/>
              </a:xfrm>
            </p:grpSpPr>
            <p:sp>
              <p:nvSpPr>
                <p:cNvPr id="690" name="Google Shape;690;p11"/>
                <p:cNvSpPr/>
                <p:nvPr/>
              </p:nvSpPr>
              <p:spPr>
                <a:xfrm>
                  <a:off x="1423362"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1" name="Google Shape;691;p11"/>
                <p:cNvPicPr preferRelativeResize="0"/>
                <p:nvPr/>
              </p:nvPicPr>
              <p:blipFill>
                <a:blip r:embed="rId2">
                  <a:alphaModFix/>
                </a:blip>
                <a:stretch>
                  <a:fillRect/>
                </a:stretch>
              </p:blipFill>
              <p:spPr>
                <a:xfrm>
                  <a:off x="1419019" y="152400"/>
                  <a:ext cx="318597" cy="4838699"/>
                </a:xfrm>
                <a:prstGeom prst="rect">
                  <a:avLst/>
                </a:prstGeom>
                <a:noFill/>
                <a:ln>
                  <a:noFill/>
                </a:ln>
              </p:spPr>
            </p:pic>
          </p:grpSp>
          <p:grpSp>
            <p:nvGrpSpPr>
              <p:cNvPr id="692" name="Google Shape;692;p11"/>
              <p:cNvGrpSpPr/>
              <p:nvPr/>
            </p:nvGrpSpPr>
            <p:grpSpPr>
              <a:xfrm>
                <a:off x="6395774" y="1653451"/>
                <a:ext cx="468816" cy="7120145"/>
                <a:chOff x="1600200" y="152400"/>
                <a:chExt cx="318597" cy="4838699"/>
              </a:xfrm>
            </p:grpSpPr>
            <p:sp>
              <p:nvSpPr>
                <p:cNvPr id="693" name="Google Shape;693;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4" name="Google Shape;694;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695" name="Google Shape;695;p11"/>
              <p:cNvGrpSpPr/>
              <p:nvPr/>
            </p:nvGrpSpPr>
            <p:grpSpPr>
              <a:xfrm>
                <a:off x="6718994" y="1424851"/>
                <a:ext cx="468816" cy="7120145"/>
                <a:chOff x="533400" y="152400"/>
                <a:chExt cx="318597" cy="4838699"/>
              </a:xfrm>
            </p:grpSpPr>
            <p:sp>
              <p:nvSpPr>
                <p:cNvPr id="696" name="Google Shape;696;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697" name="Google Shape;697;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698" name="Google Shape;698;p11"/>
              <p:cNvGrpSpPr/>
              <p:nvPr/>
            </p:nvGrpSpPr>
            <p:grpSpPr>
              <a:xfrm>
                <a:off x="7042215" y="1501051"/>
                <a:ext cx="468816" cy="7120145"/>
                <a:chOff x="685800" y="152400"/>
                <a:chExt cx="318597" cy="4838699"/>
              </a:xfrm>
            </p:grpSpPr>
            <p:sp>
              <p:nvSpPr>
                <p:cNvPr id="699" name="Google Shape;699;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0" name="Google Shape;700;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01" name="Google Shape;701;p11"/>
              <p:cNvGrpSpPr/>
              <p:nvPr/>
            </p:nvGrpSpPr>
            <p:grpSpPr>
              <a:xfrm>
                <a:off x="7365436" y="1882051"/>
                <a:ext cx="468816" cy="7120145"/>
                <a:chOff x="838200" y="152400"/>
                <a:chExt cx="318597" cy="4838699"/>
              </a:xfrm>
            </p:grpSpPr>
            <p:sp>
              <p:nvSpPr>
                <p:cNvPr id="702" name="Google Shape;702;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3" name="Google Shape;703;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04" name="Google Shape;704;p11"/>
              <p:cNvGrpSpPr/>
              <p:nvPr/>
            </p:nvGrpSpPr>
            <p:grpSpPr>
              <a:xfrm>
                <a:off x="8011877" y="2186851"/>
                <a:ext cx="468816" cy="7120145"/>
                <a:chOff x="3663063" y="152400"/>
                <a:chExt cx="318597" cy="4838699"/>
              </a:xfrm>
            </p:grpSpPr>
            <p:sp>
              <p:nvSpPr>
                <p:cNvPr id="705" name="Google Shape;705;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6" name="Google Shape;706;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07" name="Google Shape;707;p11"/>
              <p:cNvGrpSpPr/>
              <p:nvPr/>
            </p:nvGrpSpPr>
            <p:grpSpPr>
              <a:xfrm>
                <a:off x="8335098" y="1805851"/>
                <a:ext cx="468816" cy="7120145"/>
                <a:chOff x="1295400" y="152400"/>
                <a:chExt cx="318597" cy="4838699"/>
              </a:xfrm>
            </p:grpSpPr>
            <p:sp>
              <p:nvSpPr>
                <p:cNvPr id="708" name="Google Shape;708;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09" name="Google Shape;709;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grpSp>
          <p:nvGrpSpPr>
            <p:cNvPr id="710" name="Google Shape;710;p11"/>
            <p:cNvGrpSpPr/>
            <p:nvPr/>
          </p:nvGrpSpPr>
          <p:grpSpPr>
            <a:xfrm rot="-5400000" flipH="1">
              <a:off x="9848714" y="1201031"/>
              <a:ext cx="196383" cy="2982574"/>
              <a:chOff x="1447800" y="152400"/>
              <a:chExt cx="318597" cy="4838699"/>
            </a:xfrm>
          </p:grpSpPr>
          <p:sp>
            <p:nvSpPr>
              <p:cNvPr id="711" name="Google Shape;711;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2" name="Google Shape;712;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13" name="Google Shape;713;p11"/>
            <p:cNvGrpSpPr/>
            <p:nvPr/>
          </p:nvGrpSpPr>
          <p:grpSpPr>
            <a:xfrm rot="-5400000" flipH="1">
              <a:off x="9689113" y="1336426"/>
              <a:ext cx="196383" cy="2982574"/>
              <a:chOff x="1600200" y="152400"/>
              <a:chExt cx="318597" cy="4838699"/>
            </a:xfrm>
          </p:grpSpPr>
          <p:sp>
            <p:nvSpPr>
              <p:cNvPr id="714" name="Google Shape;714;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5" name="Google Shape;715;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16" name="Google Shape;716;p11"/>
            <p:cNvGrpSpPr/>
            <p:nvPr/>
          </p:nvGrpSpPr>
          <p:grpSpPr>
            <a:xfrm rot="-5400000" flipH="1">
              <a:off x="9944475" y="1471836"/>
              <a:ext cx="196383" cy="2982574"/>
              <a:chOff x="533400" y="152400"/>
              <a:chExt cx="318597" cy="4838699"/>
            </a:xfrm>
          </p:grpSpPr>
          <p:sp>
            <p:nvSpPr>
              <p:cNvPr id="717" name="Google Shape;717;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18" name="Google Shape;718;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19" name="Google Shape;719;p11"/>
            <p:cNvGrpSpPr/>
            <p:nvPr/>
          </p:nvGrpSpPr>
          <p:grpSpPr>
            <a:xfrm rot="-5400000" flipH="1">
              <a:off x="9752954" y="1607231"/>
              <a:ext cx="196383" cy="2982574"/>
              <a:chOff x="685800" y="152400"/>
              <a:chExt cx="318597" cy="4838699"/>
            </a:xfrm>
          </p:grpSpPr>
          <p:sp>
            <p:nvSpPr>
              <p:cNvPr id="720" name="Google Shape;720;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1" name="Google Shape;721;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22" name="Google Shape;722;p11"/>
            <p:cNvGrpSpPr/>
            <p:nvPr/>
          </p:nvGrpSpPr>
          <p:grpSpPr>
            <a:xfrm rot="-5400000" flipH="1">
              <a:off x="9816794" y="1954222"/>
              <a:ext cx="196383" cy="2982574"/>
              <a:chOff x="990600" y="152400"/>
              <a:chExt cx="318597" cy="4838699"/>
            </a:xfrm>
          </p:grpSpPr>
          <p:sp>
            <p:nvSpPr>
              <p:cNvPr id="723" name="Google Shape;723;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4" name="Google Shape;724;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25" name="Google Shape;725;p11"/>
            <p:cNvGrpSpPr/>
            <p:nvPr/>
          </p:nvGrpSpPr>
          <p:grpSpPr>
            <a:xfrm rot="-5400000" flipH="1">
              <a:off x="9752954" y="2089589"/>
              <a:ext cx="196383" cy="2982574"/>
              <a:chOff x="3663063" y="152400"/>
              <a:chExt cx="318597" cy="4838699"/>
            </a:xfrm>
          </p:grpSpPr>
          <p:sp>
            <p:nvSpPr>
              <p:cNvPr id="726" name="Google Shape;726;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27" name="Google Shape;727;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28" name="Google Shape;728;p11"/>
            <p:cNvGrpSpPr/>
            <p:nvPr/>
          </p:nvGrpSpPr>
          <p:grpSpPr>
            <a:xfrm rot="-5400000" flipH="1">
              <a:off x="9880634" y="2225013"/>
              <a:ext cx="196383" cy="2982574"/>
              <a:chOff x="1295400" y="152400"/>
              <a:chExt cx="318597" cy="4838699"/>
            </a:xfrm>
          </p:grpSpPr>
          <p:sp>
            <p:nvSpPr>
              <p:cNvPr id="729" name="Google Shape;729;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0" name="Google Shape;730;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nvGrpSpPr>
            <p:cNvPr id="731" name="Google Shape;731;p11"/>
            <p:cNvGrpSpPr/>
            <p:nvPr/>
          </p:nvGrpSpPr>
          <p:grpSpPr>
            <a:xfrm rot="-5400000" flipH="1">
              <a:off x="9848714" y="2361002"/>
              <a:ext cx="196383" cy="2982574"/>
              <a:chOff x="1447800" y="152400"/>
              <a:chExt cx="318597" cy="4838699"/>
            </a:xfrm>
          </p:grpSpPr>
          <p:sp>
            <p:nvSpPr>
              <p:cNvPr id="732" name="Google Shape;732;p11"/>
              <p:cNvSpPr/>
              <p:nvPr/>
            </p:nvSpPr>
            <p:spPr>
              <a:xfrm>
                <a:off x="1452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3" name="Google Shape;733;p11"/>
              <p:cNvPicPr preferRelativeResize="0"/>
              <p:nvPr/>
            </p:nvPicPr>
            <p:blipFill>
              <a:blip r:embed="rId2">
                <a:alphaModFix/>
              </a:blip>
              <a:stretch>
                <a:fillRect/>
              </a:stretch>
            </p:blipFill>
            <p:spPr>
              <a:xfrm>
                <a:off x="1447800" y="152400"/>
                <a:ext cx="318597" cy="4838699"/>
              </a:xfrm>
              <a:prstGeom prst="rect">
                <a:avLst/>
              </a:prstGeom>
              <a:noFill/>
              <a:ln>
                <a:noFill/>
              </a:ln>
            </p:spPr>
          </p:pic>
        </p:grpSp>
        <p:grpSp>
          <p:nvGrpSpPr>
            <p:cNvPr id="734" name="Google Shape;734;p11"/>
            <p:cNvGrpSpPr/>
            <p:nvPr/>
          </p:nvGrpSpPr>
          <p:grpSpPr>
            <a:xfrm rot="-5400000" flipH="1">
              <a:off x="9721033" y="2496397"/>
              <a:ext cx="196383" cy="2982574"/>
              <a:chOff x="1600200" y="152400"/>
              <a:chExt cx="318597" cy="4838699"/>
            </a:xfrm>
          </p:grpSpPr>
          <p:sp>
            <p:nvSpPr>
              <p:cNvPr id="735" name="Google Shape;735;p11"/>
              <p:cNvSpPr/>
              <p:nvPr/>
            </p:nvSpPr>
            <p:spPr>
              <a:xfrm>
                <a:off x="1604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6" name="Google Shape;736;p11"/>
              <p:cNvPicPr preferRelativeResize="0"/>
              <p:nvPr/>
            </p:nvPicPr>
            <p:blipFill>
              <a:blip r:embed="rId2">
                <a:alphaModFix/>
              </a:blip>
              <a:stretch>
                <a:fillRect/>
              </a:stretch>
            </p:blipFill>
            <p:spPr>
              <a:xfrm>
                <a:off x="1600200" y="152400"/>
                <a:ext cx="318597" cy="4838699"/>
              </a:xfrm>
              <a:prstGeom prst="rect">
                <a:avLst/>
              </a:prstGeom>
              <a:noFill/>
              <a:ln>
                <a:noFill/>
              </a:ln>
            </p:spPr>
          </p:pic>
        </p:grpSp>
        <p:grpSp>
          <p:nvGrpSpPr>
            <p:cNvPr id="737" name="Google Shape;737;p11"/>
            <p:cNvGrpSpPr/>
            <p:nvPr/>
          </p:nvGrpSpPr>
          <p:grpSpPr>
            <a:xfrm rot="-5400000" flipH="1">
              <a:off x="9625273" y="2631806"/>
              <a:ext cx="196383" cy="2982574"/>
              <a:chOff x="533400" y="152400"/>
              <a:chExt cx="318597" cy="4838699"/>
            </a:xfrm>
          </p:grpSpPr>
          <p:sp>
            <p:nvSpPr>
              <p:cNvPr id="738" name="Google Shape;738;p11"/>
              <p:cNvSpPr/>
              <p:nvPr/>
            </p:nvSpPr>
            <p:spPr>
              <a:xfrm>
                <a:off x="537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39" name="Google Shape;739;p11"/>
              <p:cNvPicPr preferRelativeResize="0"/>
              <p:nvPr/>
            </p:nvPicPr>
            <p:blipFill>
              <a:blip r:embed="rId2">
                <a:alphaModFix/>
              </a:blip>
              <a:stretch>
                <a:fillRect/>
              </a:stretch>
            </p:blipFill>
            <p:spPr>
              <a:xfrm>
                <a:off x="533400" y="152400"/>
                <a:ext cx="318597" cy="4838699"/>
              </a:xfrm>
              <a:prstGeom prst="rect">
                <a:avLst/>
              </a:prstGeom>
              <a:noFill/>
              <a:ln>
                <a:noFill/>
              </a:ln>
            </p:spPr>
          </p:pic>
        </p:grpSp>
        <p:grpSp>
          <p:nvGrpSpPr>
            <p:cNvPr id="740" name="Google Shape;740;p11"/>
            <p:cNvGrpSpPr/>
            <p:nvPr/>
          </p:nvGrpSpPr>
          <p:grpSpPr>
            <a:xfrm rot="-5400000" flipH="1">
              <a:off x="9657193" y="2767202"/>
              <a:ext cx="196383" cy="2982574"/>
              <a:chOff x="685800" y="152400"/>
              <a:chExt cx="318597" cy="4838699"/>
            </a:xfrm>
          </p:grpSpPr>
          <p:sp>
            <p:nvSpPr>
              <p:cNvPr id="741" name="Google Shape;741;p11"/>
              <p:cNvSpPr/>
              <p:nvPr/>
            </p:nvSpPr>
            <p:spPr>
              <a:xfrm>
                <a:off x="6901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2" name="Google Shape;742;p11"/>
              <p:cNvPicPr preferRelativeResize="0"/>
              <p:nvPr/>
            </p:nvPicPr>
            <p:blipFill>
              <a:blip r:embed="rId2">
                <a:alphaModFix/>
              </a:blip>
              <a:stretch>
                <a:fillRect/>
              </a:stretch>
            </p:blipFill>
            <p:spPr>
              <a:xfrm>
                <a:off x="685800" y="152400"/>
                <a:ext cx="318597" cy="4838699"/>
              </a:xfrm>
              <a:prstGeom prst="rect">
                <a:avLst/>
              </a:prstGeom>
              <a:noFill/>
              <a:ln>
                <a:noFill/>
              </a:ln>
            </p:spPr>
          </p:pic>
        </p:grpSp>
        <p:grpSp>
          <p:nvGrpSpPr>
            <p:cNvPr id="743" name="Google Shape;743;p11"/>
            <p:cNvGrpSpPr/>
            <p:nvPr/>
          </p:nvGrpSpPr>
          <p:grpSpPr>
            <a:xfrm rot="-5400000" flipH="1">
              <a:off x="9816794" y="2902597"/>
              <a:ext cx="196383" cy="2982574"/>
              <a:chOff x="838200" y="152400"/>
              <a:chExt cx="318597" cy="4838699"/>
            </a:xfrm>
          </p:grpSpPr>
          <p:sp>
            <p:nvSpPr>
              <p:cNvPr id="744" name="Google Shape;744;p11"/>
              <p:cNvSpPr/>
              <p:nvPr/>
            </p:nvSpPr>
            <p:spPr>
              <a:xfrm>
                <a:off x="8425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5" name="Google Shape;745;p11"/>
              <p:cNvPicPr preferRelativeResize="0"/>
              <p:nvPr/>
            </p:nvPicPr>
            <p:blipFill>
              <a:blip r:embed="rId2">
                <a:alphaModFix/>
              </a:blip>
              <a:stretch>
                <a:fillRect/>
              </a:stretch>
            </p:blipFill>
            <p:spPr>
              <a:xfrm>
                <a:off x="838200" y="152400"/>
                <a:ext cx="318597" cy="4838699"/>
              </a:xfrm>
              <a:prstGeom prst="rect">
                <a:avLst/>
              </a:prstGeom>
              <a:noFill/>
              <a:ln>
                <a:noFill/>
              </a:ln>
            </p:spPr>
          </p:pic>
        </p:grpSp>
        <p:grpSp>
          <p:nvGrpSpPr>
            <p:cNvPr id="746" name="Google Shape;746;p11"/>
            <p:cNvGrpSpPr/>
            <p:nvPr/>
          </p:nvGrpSpPr>
          <p:grpSpPr>
            <a:xfrm rot="-5400000" flipH="1">
              <a:off x="9625273" y="3037992"/>
              <a:ext cx="196383" cy="2982574"/>
              <a:chOff x="990600" y="152400"/>
              <a:chExt cx="318597" cy="4838699"/>
            </a:xfrm>
          </p:grpSpPr>
          <p:sp>
            <p:nvSpPr>
              <p:cNvPr id="747" name="Google Shape;747;p11"/>
              <p:cNvSpPr/>
              <p:nvPr/>
            </p:nvSpPr>
            <p:spPr>
              <a:xfrm>
                <a:off x="9949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48" name="Google Shape;748;p11"/>
              <p:cNvPicPr preferRelativeResize="0"/>
              <p:nvPr/>
            </p:nvPicPr>
            <p:blipFill>
              <a:blip r:embed="rId2">
                <a:alphaModFix/>
              </a:blip>
              <a:stretch>
                <a:fillRect/>
              </a:stretch>
            </p:blipFill>
            <p:spPr>
              <a:xfrm>
                <a:off x="990600" y="152400"/>
                <a:ext cx="318597" cy="4838699"/>
              </a:xfrm>
              <a:prstGeom prst="rect">
                <a:avLst/>
              </a:prstGeom>
              <a:noFill/>
              <a:ln>
                <a:noFill/>
              </a:ln>
            </p:spPr>
          </p:pic>
        </p:grpSp>
        <p:grpSp>
          <p:nvGrpSpPr>
            <p:cNvPr id="749" name="Google Shape;749;p11"/>
            <p:cNvGrpSpPr/>
            <p:nvPr/>
          </p:nvGrpSpPr>
          <p:grpSpPr>
            <a:xfrm rot="-5400000" flipH="1">
              <a:off x="9944475" y="3173359"/>
              <a:ext cx="196383" cy="2982574"/>
              <a:chOff x="3663063" y="152400"/>
              <a:chExt cx="318597" cy="4838699"/>
            </a:xfrm>
          </p:grpSpPr>
          <p:sp>
            <p:nvSpPr>
              <p:cNvPr id="750" name="Google Shape;750;p11"/>
              <p:cNvSpPr/>
              <p:nvPr/>
            </p:nvSpPr>
            <p:spPr>
              <a:xfrm>
                <a:off x="3667406"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1" name="Google Shape;751;p11"/>
              <p:cNvPicPr preferRelativeResize="0"/>
              <p:nvPr/>
            </p:nvPicPr>
            <p:blipFill>
              <a:blip r:embed="rId2">
                <a:alphaModFix/>
              </a:blip>
              <a:stretch>
                <a:fillRect/>
              </a:stretch>
            </p:blipFill>
            <p:spPr>
              <a:xfrm>
                <a:off x="3663063" y="152400"/>
                <a:ext cx="318597" cy="4838699"/>
              </a:xfrm>
              <a:prstGeom prst="rect">
                <a:avLst/>
              </a:prstGeom>
              <a:noFill/>
              <a:ln>
                <a:noFill/>
              </a:ln>
            </p:spPr>
          </p:pic>
        </p:grpSp>
        <p:grpSp>
          <p:nvGrpSpPr>
            <p:cNvPr id="752" name="Google Shape;752;p11"/>
            <p:cNvGrpSpPr/>
            <p:nvPr/>
          </p:nvGrpSpPr>
          <p:grpSpPr>
            <a:xfrm rot="-5400000" flipH="1">
              <a:off x="9784874" y="3308783"/>
              <a:ext cx="196383" cy="2982574"/>
              <a:chOff x="1295400" y="152400"/>
              <a:chExt cx="318597" cy="4838699"/>
            </a:xfrm>
          </p:grpSpPr>
          <p:sp>
            <p:nvSpPr>
              <p:cNvPr id="753" name="Google Shape;753;p11"/>
              <p:cNvSpPr/>
              <p:nvPr/>
            </p:nvSpPr>
            <p:spPr>
              <a:xfrm>
                <a:off x="1299743" y="158450"/>
                <a:ext cx="215896" cy="4770665"/>
              </a:xfrm>
              <a:custGeom>
                <a:avLst/>
                <a:gdLst/>
                <a:ahLst/>
                <a:cxnLst/>
                <a:rect l="l" t="t" r="r" b="b"/>
                <a:pathLst>
                  <a:path w="164806" h="3641729" extrusionOk="0">
                    <a:moveTo>
                      <a:pt x="164807" y="394989"/>
                    </a:moveTo>
                    <a:cubicBezTo>
                      <a:pt x="156185" y="351574"/>
                      <a:pt x="93171" y="32822"/>
                      <a:pt x="88053" y="7536"/>
                    </a:cubicBezTo>
                    <a:cubicBezTo>
                      <a:pt x="87620" y="5242"/>
                      <a:pt x="87006" y="2988"/>
                      <a:pt x="86219" y="798"/>
                    </a:cubicBezTo>
                    <a:cubicBezTo>
                      <a:pt x="85017" y="-2343"/>
                      <a:pt x="77441" y="4604"/>
                      <a:pt x="76836" y="7526"/>
                    </a:cubicBezTo>
                    <a:cubicBezTo>
                      <a:pt x="71773" y="32822"/>
                      <a:pt x="8686" y="347473"/>
                      <a:pt x="0" y="391002"/>
                    </a:cubicBezTo>
                    <a:cubicBezTo>
                      <a:pt x="0" y="400985"/>
                      <a:pt x="294" y="3614959"/>
                      <a:pt x="294" y="3614959"/>
                    </a:cubicBezTo>
                    <a:cubicBezTo>
                      <a:pt x="294" y="3628282"/>
                      <a:pt x="37358" y="3641729"/>
                      <a:pt x="82403" y="3641729"/>
                    </a:cubicBezTo>
                    <a:cubicBezTo>
                      <a:pt x="127448" y="3641729"/>
                      <a:pt x="164531" y="3628292"/>
                      <a:pt x="164531" y="3614959"/>
                    </a:cubicBezTo>
                    <a:lnTo>
                      <a:pt x="164742" y="3614959"/>
                    </a:lnTo>
                    <a:cubicBezTo>
                      <a:pt x="164742" y="3614959"/>
                      <a:pt x="164807" y="406076"/>
                      <a:pt x="164807" y="3949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754" name="Google Shape;754;p11"/>
              <p:cNvPicPr preferRelativeResize="0"/>
              <p:nvPr/>
            </p:nvPicPr>
            <p:blipFill>
              <a:blip r:embed="rId2">
                <a:alphaModFix/>
              </a:blip>
              <a:stretch>
                <a:fillRect/>
              </a:stretch>
            </p:blipFill>
            <p:spPr>
              <a:xfrm>
                <a:off x="1295400" y="152400"/>
                <a:ext cx="318597" cy="4838699"/>
              </a:xfrm>
              <a:prstGeom prst="rect">
                <a:avLst/>
              </a:prstGeom>
              <a:noFill/>
              <a:ln>
                <a:noFill/>
              </a:ln>
            </p:spPr>
          </p:pic>
        </p:gr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pencil - Light paper">
  <p:cSld name="BLANK_1_1">
    <p:bg>
      <p:bgPr>
        <a:solidFill>
          <a:schemeClr val="accent5"/>
        </a:solidFill>
        <a:effectLst/>
      </p:bgPr>
    </p:bg>
    <p:spTree>
      <p:nvGrpSpPr>
        <p:cNvPr id="1" name="Shape 757"/>
        <p:cNvGrpSpPr/>
        <p:nvPr/>
      </p:nvGrpSpPr>
      <p:grpSpPr>
        <a:xfrm>
          <a:off x="0" y="0"/>
          <a:ext cx="0" cy="0"/>
          <a:chOff x="0" y="0"/>
          <a:chExt cx="0" cy="0"/>
        </a:xfrm>
      </p:grpSpPr>
      <p:pic>
        <p:nvPicPr>
          <p:cNvPr id="758" name="Google Shape;758;p13"/>
          <p:cNvPicPr preferRelativeResize="0"/>
          <p:nvPr/>
        </p:nvPicPr>
        <p:blipFill>
          <a:blip r:embed="rId2">
            <a:alphaModFix/>
          </a:blip>
          <a:stretch>
            <a:fillRect/>
          </a:stretch>
        </p:blipFill>
        <p:spPr>
          <a:xfrm>
            <a:off x="0" y="0"/>
            <a:ext cx="9144005" cy="5143500"/>
          </a:xfrm>
          <a:prstGeom prst="rect">
            <a:avLst/>
          </a:prstGeom>
          <a:noFill/>
          <a:ln>
            <a:noFill/>
          </a:ln>
        </p:spPr>
      </p:pic>
      <p:sp>
        <p:nvSpPr>
          <p:cNvPr id="759" name="Google Shape;759;p13"/>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9000" y="526700"/>
            <a:ext cx="6902100" cy="460500"/>
          </a:xfrm>
          <a:prstGeom prst="rect">
            <a:avLst/>
          </a:prstGeom>
          <a:noFill/>
          <a:ln>
            <a:noFill/>
          </a:ln>
        </p:spPr>
        <p:txBody>
          <a:bodyPr spcFirstLastPara="1" wrap="square" lIns="0" tIns="0" rIns="0" bIns="0" anchor="b" anchorCtr="0">
            <a:noAutofit/>
          </a:bodyPr>
          <a:lstStyle>
            <a:lvl1pPr lvl="0">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1pPr>
            <a:lvl2pPr lvl="1">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2pPr>
            <a:lvl3pPr lvl="2">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3pPr>
            <a:lvl4pPr lvl="3">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4pPr>
            <a:lvl5pPr lvl="4">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5pPr>
            <a:lvl6pPr lvl="5">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6pPr>
            <a:lvl7pPr lvl="6">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7pPr>
            <a:lvl8pPr lvl="7">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8pPr>
            <a:lvl9pPr lvl="8">
              <a:lnSpc>
                <a:spcPct val="90000"/>
              </a:lnSpc>
              <a:spcBef>
                <a:spcPts val="0"/>
              </a:spcBef>
              <a:spcAft>
                <a:spcPts val="0"/>
              </a:spcAft>
              <a:buClr>
                <a:schemeClr val="dk1"/>
              </a:buClr>
              <a:buSzPts val="2800"/>
              <a:buFont typeface="Mali SemiBold"/>
              <a:buNone/>
              <a:defRPr sz="2800">
                <a:solidFill>
                  <a:schemeClr val="dk1"/>
                </a:solidFill>
                <a:latin typeface="Mali SemiBold"/>
                <a:ea typeface="Mali SemiBold"/>
                <a:cs typeface="Mali SemiBold"/>
                <a:sym typeface="Mali SemiBold"/>
              </a:defRPr>
            </a:lvl9pPr>
          </a:lstStyle>
          <a:p>
            <a:endParaRPr/>
          </a:p>
        </p:txBody>
      </p:sp>
      <p:sp>
        <p:nvSpPr>
          <p:cNvPr id="7" name="Google Shape;7;p1"/>
          <p:cNvSpPr txBox="1">
            <a:spLocks noGrp="1"/>
          </p:cNvSpPr>
          <p:nvPr>
            <p:ph type="body" idx="1"/>
          </p:nvPr>
        </p:nvSpPr>
        <p:spPr>
          <a:xfrm>
            <a:off x="829000" y="1352549"/>
            <a:ext cx="6902100" cy="3341400"/>
          </a:xfrm>
          <a:prstGeom prst="rect">
            <a:avLst/>
          </a:prstGeom>
          <a:noFill/>
          <a:ln>
            <a:noFill/>
          </a:ln>
        </p:spPr>
        <p:txBody>
          <a:bodyPr spcFirstLastPara="1" wrap="square" lIns="0" tIns="0" rIns="0" bIns="0" anchor="t" anchorCtr="0">
            <a:noAutofit/>
          </a:bodyPr>
          <a:lstStyle>
            <a:lvl1pPr marL="457200" lvl="0" indent="-317500">
              <a:lnSpc>
                <a:spcPct val="100000"/>
              </a:lnSpc>
              <a:spcBef>
                <a:spcPts val="600"/>
              </a:spcBef>
              <a:spcAft>
                <a:spcPts val="0"/>
              </a:spcAft>
              <a:buClr>
                <a:schemeClr val="accent5"/>
              </a:buClr>
              <a:buSzPts val="1400"/>
              <a:buFont typeface="Nunito Light"/>
              <a:buChar char="✘"/>
              <a:defRPr sz="2400">
                <a:solidFill>
                  <a:schemeClr val="dk1"/>
                </a:solidFill>
                <a:latin typeface="Nunito Light"/>
                <a:ea typeface="Nunito Light"/>
                <a:cs typeface="Nunito Light"/>
                <a:sym typeface="Nunito Light"/>
              </a:defRPr>
            </a:lvl1pPr>
            <a:lvl2pPr marL="914400" lvl="1"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2pPr>
            <a:lvl3pPr marL="1371600" lvl="2" indent="-381000">
              <a:lnSpc>
                <a:spcPct val="100000"/>
              </a:lnSpc>
              <a:spcBef>
                <a:spcPts val="1000"/>
              </a:spcBef>
              <a:spcAft>
                <a:spcPts val="0"/>
              </a:spcAft>
              <a:buClr>
                <a:schemeClr val="accent5"/>
              </a:buClr>
              <a:buSzPts val="2400"/>
              <a:buFont typeface="Nunito Light"/>
              <a:buChar char="-"/>
              <a:defRPr sz="2400">
                <a:solidFill>
                  <a:schemeClr val="dk1"/>
                </a:solidFill>
                <a:latin typeface="Nunito Light"/>
                <a:ea typeface="Nunito Light"/>
                <a:cs typeface="Nunito Light"/>
                <a:sym typeface="Nunito Light"/>
              </a:defRPr>
            </a:lvl3pPr>
            <a:lvl4pPr marL="1828800" lvl="3"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4pPr>
            <a:lvl5pPr marL="2286000" lvl="4"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5pPr>
            <a:lvl6pPr marL="2743200" lvl="5"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6pPr>
            <a:lvl7pPr marL="3200400" lvl="6"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7pPr>
            <a:lvl8pPr marL="3657600" lvl="7" indent="-381000">
              <a:lnSpc>
                <a:spcPct val="100000"/>
              </a:lnSpc>
              <a:spcBef>
                <a:spcPts val="1000"/>
              </a:spcBef>
              <a:spcAft>
                <a:spcPts val="0"/>
              </a:spcAft>
              <a:buClr>
                <a:schemeClr val="dk1"/>
              </a:buClr>
              <a:buSzPts val="2400"/>
              <a:buFont typeface="Nunito Light"/>
              <a:buChar char="○"/>
              <a:defRPr sz="2400">
                <a:solidFill>
                  <a:schemeClr val="dk1"/>
                </a:solidFill>
                <a:latin typeface="Nunito Light"/>
                <a:ea typeface="Nunito Light"/>
                <a:cs typeface="Nunito Light"/>
                <a:sym typeface="Nunito Light"/>
              </a:defRPr>
            </a:lvl8pPr>
            <a:lvl9pPr marL="4114800" lvl="8" indent="-381000">
              <a:lnSpc>
                <a:spcPct val="100000"/>
              </a:lnSpc>
              <a:spcBef>
                <a:spcPts val="1000"/>
              </a:spcBef>
              <a:spcAft>
                <a:spcPts val="1000"/>
              </a:spcAft>
              <a:buClr>
                <a:schemeClr val="dk1"/>
              </a:buClr>
              <a:buSzPts val="2400"/>
              <a:buFont typeface="Nunito Light"/>
              <a:buChar char="■"/>
              <a:defRPr sz="2400">
                <a:solidFill>
                  <a:schemeClr val="dk1"/>
                </a:solidFill>
                <a:latin typeface="Nunito Light"/>
                <a:ea typeface="Nunito Light"/>
                <a:cs typeface="Nunito Light"/>
                <a:sym typeface="Nunito Light"/>
              </a:defRPr>
            </a:lvl9pPr>
          </a:lstStyle>
          <a:p>
            <a:endParaRPr/>
          </a:p>
        </p:txBody>
      </p:sp>
      <p:sp>
        <p:nvSpPr>
          <p:cNvPr id="8" name="Google Shape;8;p1"/>
          <p:cNvSpPr txBox="1">
            <a:spLocks noGrp="1"/>
          </p:cNvSpPr>
          <p:nvPr>
            <p:ph type="sldNum" idx="12"/>
          </p:nvPr>
        </p:nvSpPr>
        <p:spPr>
          <a:xfrm>
            <a:off x="8665029" y="127279"/>
            <a:ext cx="326700" cy="272700"/>
          </a:xfrm>
          <a:prstGeom prst="rect">
            <a:avLst/>
          </a:prstGeom>
          <a:noFill/>
          <a:ln>
            <a:noFill/>
          </a:ln>
        </p:spPr>
        <p:txBody>
          <a:bodyPr spcFirstLastPara="1" wrap="square" lIns="0" tIns="0" rIns="0" bIns="0" anchor="t" anchorCtr="0">
            <a:noAutofit/>
          </a:bodyPr>
          <a:lstStyle>
            <a:lvl1pPr lvl="0" algn="r">
              <a:buNone/>
              <a:defRPr sz="1000">
                <a:solidFill>
                  <a:schemeClr val="dk1"/>
                </a:solidFill>
                <a:latin typeface="Mali SemiBold"/>
                <a:ea typeface="Mali SemiBold"/>
                <a:cs typeface="Mali SemiBold"/>
                <a:sym typeface="Mali SemiBold"/>
              </a:defRPr>
            </a:lvl1pPr>
            <a:lvl2pPr lvl="1" algn="r">
              <a:buNone/>
              <a:defRPr sz="1000">
                <a:solidFill>
                  <a:schemeClr val="dk1"/>
                </a:solidFill>
                <a:latin typeface="Mali SemiBold"/>
                <a:ea typeface="Mali SemiBold"/>
                <a:cs typeface="Mali SemiBold"/>
                <a:sym typeface="Mali SemiBold"/>
              </a:defRPr>
            </a:lvl2pPr>
            <a:lvl3pPr lvl="2" algn="r">
              <a:buNone/>
              <a:defRPr sz="1000">
                <a:solidFill>
                  <a:schemeClr val="dk1"/>
                </a:solidFill>
                <a:latin typeface="Mali SemiBold"/>
                <a:ea typeface="Mali SemiBold"/>
                <a:cs typeface="Mali SemiBold"/>
                <a:sym typeface="Mali SemiBold"/>
              </a:defRPr>
            </a:lvl3pPr>
            <a:lvl4pPr lvl="3" algn="r">
              <a:buNone/>
              <a:defRPr sz="1000">
                <a:solidFill>
                  <a:schemeClr val="dk1"/>
                </a:solidFill>
                <a:latin typeface="Mali SemiBold"/>
                <a:ea typeface="Mali SemiBold"/>
                <a:cs typeface="Mali SemiBold"/>
                <a:sym typeface="Mali SemiBold"/>
              </a:defRPr>
            </a:lvl4pPr>
            <a:lvl5pPr lvl="4" algn="r">
              <a:buNone/>
              <a:defRPr sz="1000">
                <a:solidFill>
                  <a:schemeClr val="dk1"/>
                </a:solidFill>
                <a:latin typeface="Mali SemiBold"/>
                <a:ea typeface="Mali SemiBold"/>
                <a:cs typeface="Mali SemiBold"/>
                <a:sym typeface="Mali SemiBold"/>
              </a:defRPr>
            </a:lvl5pPr>
            <a:lvl6pPr lvl="5" algn="r">
              <a:buNone/>
              <a:defRPr sz="1000">
                <a:solidFill>
                  <a:schemeClr val="dk1"/>
                </a:solidFill>
                <a:latin typeface="Mali SemiBold"/>
                <a:ea typeface="Mali SemiBold"/>
                <a:cs typeface="Mali SemiBold"/>
                <a:sym typeface="Mali SemiBold"/>
              </a:defRPr>
            </a:lvl6pPr>
            <a:lvl7pPr lvl="6" algn="r">
              <a:buNone/>
              <a:defRPr sz="1000">
                <a:solidFill>
                  <a:schemeClr val="dk1"/>
                </a:solidFill>
                <a:latin typeface="Mali SemiBold"/>
                <a:ea typeface="Mali SemiBold"/>
                <a:cs typeface="Mali SemiBold"/>
                <a:sym typeface="Mali SemiBold"/>
              </a:defRPr>
            </a:lvl7pPr>
            <a:lvl8pPr lvl="7" algn="r">
              <a:buNone/>
              <a:defRPr sz="1000">
                <a:solidFill>
                  <a:schemeClr val="dk1"/>
                </a:solidFill>
                <a:latin typeface="Mali SemiBold"/>
                <a:ea typeface="Mali SemiBold"/>
                <a:cs typeface="Mali SemiBold"/>
                <a:sym typeface="Mali SemiBold"/>
              </a:defRPr>
            </a:lvl8pPr>
            <a:lvl9pPr lvl="8" algn="r">
              <a:buNone/>
              <a:defRPr sz="1000">
                <a:solidFill>
                  <a:schemeClr val="dk1"/>
                </a:solidFill>
                <a:latin typeface="Mali SemiBold"/>
                <a:ea typeface="Mali SemiBold"/>
                <a:cs typeface="Mali SemiBold"/>
                <a:sym typeface="Mali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6" r:id="rId4"/>
    <p:sldLayoutId id="2147483657" r:id="rId5"/>
    <p:sldLayoutId id="2147483659" r:id="rId6"/>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19.gif"/><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5.m4a"/><Relationship Id="rId7" Type="http://schemas.openxmlformats.org/officeDocument/2006/relationships/image" Target="../media/image7.png"/><Relationship Id="rId2" Type="http://schemas.microsoft.com/office/2007/relationships/media" Target="../media/media5.m4a"/><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15"/>
          <p:cNvSpPr txBox="1">
            <a:spLocks noGrp="1"/>
          </p:cNvSpPr>
          <p:nvPr>
            <p:ph type="ctrTitle"/>
          </p:nvPr>
        </p:nvSpPr>
        <p:spPr>
          <a:xfrm>
            <a:off x="486302" y="568701"/>
            <a:ext cx="7259086" cy="1159800"/>
          </a:xfrm>
          <a:prstGeom prst="rect">
            <a:avLst/>
          </a:prstGeom>
        </p:spPr>
        <p:txBody>
          <a:bodyPr spcFirstLastPara="1" wrap="square" lIns="0" tIns="0" rIns="0" bIns="0" anchor="t" anchorCtr="0">
            <a:noAutofit/>
          </a:bodyPr>
          <a:lstStyle/>
          <a:p>
            <a:pPr marL="0" lvl="0" indent="0" algn="ctr" rtl="0">
              <a:lnSpc>
                <a:spcPct val="100000"/>
              </a:lnSpc>
              <a:spcBef>
                <a:spcPts val="0"/>
              </a:spcBef>
              <a:spcAft>
                <a:spcPts val="0"/>
              </a:spcAft>
              <a:buNone/>
            </a:pPr>
            <a:r>
              <a:rPr lang="en" dirty="0"/>
              <a:t>BÀI 24: </a:t>
            </a:r>
            <a:br>
              <a:rPr lang="en" dirty="0"/>
            </a:br>
            <a:r>
              <a:rPr lang="en" sz="6600" dirty="0"/>
              <a:t> </a:t>
            </a:r>
            <a:r>
              <a:rPr lang="en" dirty="0"/>
              <a:t>TỰ BẢO VỆ MÌNH</a:t>
            </a:r>
            <a:endParaRPr dirty="0"/>
          </a:p>
        </p:txBody>
      </p:sp>
      <p:sp>
        <p:nvSpPr>
          <p:cNvPr id="768" name="Google Shape;768;p15"/>
          <p:cNvSpPr/>
          <p:nvPr/>
        </p:nvSpPr>
        <p:spPr>
          <a:xfrm rot="10800000">
            <a:off x="3015760" y="1308744"/>
            <a:ext cx="2024326" cy="45719"/>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5"/>
          <p:cNvSpPr/>
          <p:nvPr/>
        </p:nvSpPr>
        <p:spPr>
          <a:xfrm rot="10800000">
            <a:off x="545963" y="4289803"/>
            <a:ext cx="1928758" cy="60527"/>
          </a:xfrm>
          <a:custGeom>
            <a:avLst/>
            <a:gdLst/>
            <a:ahLst/>
            <a:cxnLst/>
            <a:rect l="l" t="t" r="r" b="b"/>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70" name="Picture 2" descr="Flower Gif - Ic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83083" y="1552257"/>
            <a:ext cx="2737546" cy="2737546"/>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4584700"/>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ext Placeholder 2"/>
          <p:cNvSpPr>
            <a:spLocks noGrp="1"/>
          </p:cNvSpPr>
          <p:nvPr>
            <p:ph type="body" idx="1"/>
          </p:nvPr>
        </p:nvSpPr>
        <p:spPr/>
        <p:txBody>
          <a:bodyPr/>
          <a:lstStyle/>
          <a:p>
            <a:endParaRPr lang="vi-VN" dirty="0"/>
          </a:p>
        </p:txBody>
      </p:sp>
      <p:sp>
        <p:nvSpPr>
          <p:cNvPr id="4" name="Text Placeholder 3"/>
          <p:cNvSpPr>
            <a:spLocks noGrp="1"/>
          </p:cNvSpPr>
          <p:nvPr>
            <p:ph type="body" idx="2"/>
          </p:nvPr>
        </p:nvSpPr>
        <p:spPr/>
        <p:txBody>
          <a:bodyPr/>
          <a:lstStyle/>
          <a:p>
            <a:endParaRPr lang="vi-VN"/>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13595" cy="5143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9141" y="-31965"/>
            <a:ext cx="4355632" cy="5143500"/>
          </a:xfrm>
          <a:prstGeom prst="rect">
            <a:avLst/>
          </a:prstGeom>
        </p:spPr>
      </p:pic>
    </p:spTree>
    <p:custDataLst>
      <p:tags r:id="rId1"/>
    </p:custDataLst>
    <p:extLst>
      <p:ext uri="{BB962C8B-B14F-4D97-AF65-F5344CB8AC3E}">
        <p14:creationId xmlns:p14="http://schemas.microsoft.com/office/powerpoint/2010/main" val="3672763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ext Placeholder 2"/>
          <p:cNvSpPr>
            <a:spLocks noGrp="1"/>
          </p:cNvSpPr>
          <p:nvPr>
            <p:ph type="body" idx="1"/>
          </p:nvPr>
        </p:nvSpPr>
        <p:spPr/>
        <p:txBody>
          <a:bodyPr/>
          <a:lstStyle/>
          <a:p>
            <a:endParaRPr lang="vi-VN"/>
          </a:p>
        </p:txBody>
      </p:sp>
      <p:sp>
        <p:nvSpPr>
          <p:cNvPr id="4" name="Text Placeholder 3"/>
          <p:cNvSpPr>
            <a:spLocks noGrp="1"/>
          </p:cNvSpPr>
          <p:nvPr>
            <p:ph type="body" idx="2"/>
          </p:nvPr>
        </p:nvSpPr>
        <p:spPr/>
        <p:txBody>
          <a:bodyPr/>
          <a:lstStyle/>
          <a:p>
            <a:endParaRPr lang="vi-VN"/>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786746" cy="51435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6746" y="4007"/>
            <a:ext cx="4357254" cy="5139493"/>
          </a:xfrm>
          <a:prstGeom prst="rect">
            <a:avLst/>
          </a:prstGeom>
        </p:spPr>
      </p:pic>
    </p:spTree>
    <p:custDataLst>
      <p:tags r:id="rId1"/>
    </p:custDataLst>
    <p:extLst>
      <p:ext uri="{BB962C8B-B14F-4D97-AF65-F5344CB8AC3E}">
        <p14:creationId xmlns:p14="http://schemas.microsoft.com/office/powerpoint/2010/main" val="21245344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72000" y="250371"/>
            <a:ext cx="0" cy="3755572"/>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86388" y="91550"/>
            <a:ext cx="1245854" cy="461665"/>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sz="2400" dirty="0">
                <a:solidFill>
                  <a:srgbClr val="FF0000"/>
                </a:solidFill>
              </a:rPr>
              <a:t>An </a:t>
            </a:r>
            <a:r>
              <a:rPr lang="en-US" sz="2400" dirty="0" err="1">
                <a:solidFill>
                  <a:srgbClr val="FF0000"/>
                </a:solidFill>
              </a:rPr>
              <a:t>toàn</a:t>
            </a:r>
            <a:endParaRPr lang="en-US" sz="2400" dirty="0">
              <a:solidFill>
                <a:srgbClr val="FF0000"/>
              </a:solidFill>
            </a:endParaRPr>
          </a:p>
        </p:txBody>
      </p:sp>
      <p:sp>
        <p:nvSpPr>
          <p:cNvPr id="7" name="TextBox 6"/>
          <p:cNvSpPr txBox="1"/>
          <p:nvPr/>
        </p:nvSpPr>
        <p:spPr>
          <a:xfrm>
            <a:off x="5967360" y="97165"/>
            <a:ext cx="2188420" cy="46166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400" dirty="0" err="1">
                <a:solidFill>
                  <a:srgbClr val="FFFF00"/>
                </a:solidFill>
              </a:rPr>
              <a:t>Không</a:t>
            </a:r>
            <a:r>
              <a:rPr lang="en-US" sz="2400" dirty="0">
                <a:solidFill>
                  <a:srgbClr val="FFFF00"/>
                </a:solidFill>
              </a:rPr>
              <a:t> an </a:t>
            </a:r>
            <a:r>
              <a:rPr lang="en-US" sz="2400" dirty="0" err="1">
                <a:solidFill>
                  <a:srgbClr val="FFFF00"/>
                </a:solidFill>
              </a:rPr>
              <a:t>toàn</a:t>
            </a:r>
            <a:endParaRPr lang="en-US" sz="2400" dirty="0">
              <a:solidFill>
                <a:srgbClr val="FFFF00"/>
              </a:solidFill>
            </a:endParaRPr>
          </a:p>
        </p:txBody>
      </p:sp>
      <p:pic>
        <p:nvPicPr>
          <p:cNvPr id="12" name="Picture 11"/>
          <p:cNvPicPr>
            <a:picLocks noChangeAspect="1"/>
          </p:cNvPicPr>
          <p:nvPr/>
        </p:nvPicPr>
        <p:blipFill rotWithShape="1">
          <a:blip r:embed="rId3"/>
          <a:srcRect l="50794" t="17747" r="28656" b="46142"/>
          <a:stretch/>
        </p:blipFill>
        <p:spPr>
          <a:xfrm>
            <a:off x="5424856" y="3007632"/>
            <a:ext cx="2020953" cy="1996621"/>
          </a:xfrm>
          <a:prstGeom prst="rect">
            <a:avLst/>
          </a:prstGeom>
        </p:spPr>
      </p:pic>
      <p:pic>
        <p:nvPicPr>
          <p:cNvPr id="14" name="Picture 13"/>
          <p:cNvPicPr>
            <a:picLocks noChangeAspect="1"/>
          </p:cNvPicPr>
          <p:nvPr/>
        </p:nvPicPr>
        <p:blipFill rotWithShape="1">
          <a:blip r:embed="rId4"/>
          <a:srcRect l="28204" t="9491" r="51335" b="54293"/>
          <a:stretch/>
        </p:blipFill>
        <p:spPr>
          <a:xfrm>
            <a:off x="0" y="738434"/>
            <a:ext cx="1996523" cy="1986844"/>
          </a:xfrm>
          <a:prstGeom prst="rect">
            <a:avLst/>
          </a:prstGeom>
        </p:spPr>
      </p:pic>
      <p:pic>
        <p:nvPicPr>
          <p:cNvPr id="15" name="Picture 14"/>
          <p:cNvPicPr>
            <a:picLocks noChangeAspect="1"/>
          </p:cNvPicPr>
          <p:nvPr/>
        </p:nvPicPr>
        <p:blipFill rotWithShape="1">
          <a:blip r:embed="rId4"/>
          <a:srcRect l="50624" t="9491" r="27912" b="54293"/>
          <a:stretch/>
        </p:blipFill>
        <p:spPr>
          <a:xfrm>
            <a:off x="4751930" y="738434"/>
            <a:ext cx="2094462" cy="1986844"/>
          </a:xfrm>
          <a:prstGeom prst="rect">
            <a:avLst/>
          </a:prstGeom>
        </p:spPr>
      </p:pic>
      <p:pic>
        <p:nvPicPr>
          <p:cNvPr id="17" name="Picture 16"/>
          <p:cNvPicPr>
            <a:picLocks noChangeAspect="1"/>
          </p:cNvPicPr>
          <p:nvPr/>
        </p:nvPicPr>
        <p:blipFill rotWithShape="1">
          <a:blip r:embed="rId4"/>
          <a:srcRect l="28204" t="46549" r="51626" b="17292"/>
          <a:stretch/>
        </p:blipFill>
        <p:spPr>
          <a:xfrm>
            <a:off x="2317514" y="1136297"/>
            <a:ext cx="1968111" cy="1983720"/>
          </a:xfrm>
          <a:prstGeom prst="rect">
            <a:avLst/>
          </a:prstGeom>
        </p:spPr>
      </p:pic>
      <p:pic>
        <p:nvPicPr>
          <p:cNvPr id="18" name="Picture 17"/>
          <p:cNvPicPr>
            <a:picLocks noChangeAspect="1"/>
          </p:cNvPicPr>
          <p:nvPr/>
        </p:nvPicPr>
        <p:blipFill rotWithShape="1">
          <a:blip r:embed="rId3"/>
          <a:srcRect l="29090" t="17747" r="50821" b="46142"/>
          <a:stretch/>
        </p:blipFill>
        <p:spPr>
          <a:xfrm>
            <a:off x="256394" y="2910498"/>
            <a:ext cx="1975556" cy="1996621"/>
          </a:xfrm>
          <a:prstGeom prst="rect">
            <a:avLst/>
          </a:prstGeom>
        </p:spPr>
      </p:pic>
      <p:pic>
        <p:nvPicPr>
          <p:cNvPr id="19" name="Picture 18"/>
          <p:cNvPicPr>
            <a:picLocks noChangeAspect="1"/>
          </p:cNvPicPr>
          <p:nvPr/>
        </p:nvPicPr>
        <p:blipFill rotWithShape="1">
          <a:blip r:embed="rId4"/>
          <a:srcRect l="50446" t="46315" r="27912" b="17291"/>
          <a:stretch/>
        </p:blipFill>
        <p:spPr>
          <a:xfrm>
            <a:off x="7061570" y="1011011"/>
            <a:ext cx="2111829" cy="1996621"/>
          </a:xfrm>
          <a:prstGeom prst="rect">
            <a:avLst/>
          </a:prstGeom>
        </p:spPr>
      </p:pic>
      <p:pic>
        <p:nvPicPr>
          <p:cNvPr id="6146" name="Picture 2" descr="Bee GIF by Sarcadoesis on DeviantAr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844388" y="-388400"/>
            <a:ext cx="1455223" cy="18832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025225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515047" y="1645002"/>
            <a:ext cx="6113906"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a:latin typeface="+mn-lt"/>
              </a:rPr>
              <a:t>VẬN DỤNG</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85200" y="4584700"/>
            <a:ext cx="406400" cy="406400"/>
          </a:xfrm>
          <a:prstGeom prst="rect">
            <a:avLst/>
          </a:prstGeom>
        </p:spPr>
      </p:pic>
    </p:spTree>
    <p:custDataLst>
      <p:tags r:id="rId1"/>
    </p:custDataLst>
    <p:extLst>
      <p:ext uri="{BB962C8B-B14F-4D97-AF65-F5344CB8AC3E}">
        <p14:creationId xmlns:p14="http://schemas.microsoft.com/office/powerpoint/2010/main" val="42331014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00">
                                            <p:bg/>
                                          </p:spTgt>
                                        </p:tgtEl>
                                        <p:attrNameLst>
                                          <p:attrName>style.visibility</p:attrName>
                                        </p:attrNameLst>
                                      </p:cBhvr>
                                      <p:to>
                                        <p:strVal val="visible"/>
                                      </p:to>
                                    </p:set>
                                    <p:animEffect transition="in" filter="wipe(up)">
                                      <p:cBhvr>
                                        <p:cTn id="11" dur="500"/>
                                        <p:tgtEl>
                                          <p:spTgt spid="800">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00">
                                            <p:txEl>
                                              <p:pRg st="0" end="0"/>
                                            </p:txEl>
                                          </p:spTgt>
                                        </p:tgtEl>
                                        <p:attrNameLst>
                                          <p:attrName>style.visibility</p:attrName>
                                        </p:attrNameLst>
                                      </p:cBhvr>
                                      <p:to>
                                        <p:strVal val="visible"/>
                                      </p:to>
                                    </p:set>
                                    <p:animEffect transition="in" filter="wipe(up)">
                                      <p:cBhvr>
                                        <p:cTn id="16" dur="500"/>
                                        <p:tgtEl>
                                          <p:spTgt spid="8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4"/>
                </p:tgtEl>
              </p:cMediaNode>
            </p:audio>
          </p:childTnLst>
        </p:cTn>
      </p:par>
    </p:tnLst>
    <p:bldLst>
      <p:bldP spid="80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38307" y="59995"/>
            <a:ext cx="2188420" cy="461665"/>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2400" dirty="0" err="1">
                <a:solidFill>
                  <a:srgbClr val="FFFF00"/>
                </a:solidFill>
              </a:rPr>
              <a:t>Không</a:t>
            </a:r>
            <a:r>
              <a:rPr lang="en-US" sz="2400" dirty="0">
                <a:solidFill>
                  <a:srgbClr val="FFFF00"/>
                </a:solidFill>
              </a:rPr>
              <a:t> an </a:t>
            </a:r>
            <a:r>
              <a:rPr lang="en-US" sz="2400" dirty="0" err="1">
                <a:solidFill>
                  <a:srgbClr val="FFFF00"/>
                </a:solidFill>
              </a:rPr>
              <a:t>toàn</a:t>
            </a:r>
            <a:endParaRPr lang="en-US" sz="2400" dirty="0">
              <a:solidFill>
                <a:srgbClr val="FFFF00"/>
              </a:solidFill>
            </a:endParaRPr>
          </a:p>
        </p:txBody>
      </p:sp>
      <p:pic>
        <p:nvPicPr>
          <p:cNvPr id="12" name="Picture 11"/>
          <p:cNvPicPr>
            <a:picLocks noChangeAspect="1"/>
          </p:cNvPicPr>
          <p:nvPr/>
        </p:nvPicPr>
        <p:blipFill rotWithShape="1">
          <a:blip r:embed="rId3"/>
          <a:srcRect l="50794" t="17747" r="28656" b="46142"/>
          <a:stretch/>
        </p:blipFill>
        <p:spPr>
          <a:xfrm>
            <a:off x="3097781" y="1851054"/>
            <a:ext cx="2999083" cy="3292446"/>
          </a:xfrm>
          <a:prstGeom prst="rect">
            <a:avLst/>
          </a:prstGeom>
        </p:spPr>
      </p:pic>
      <p:pic>
        <p:nvPicPr>
          <p:cNvPr id="15" name="Picture 14"/>
          <p:cNvPicPr>
            <a:picLocks noChangeAspect="1"/>
          </p:cNvPicPr>
          <p:nvPr/>
        </p:nvPicPr>
        <p:blipFill rotWithShape="1">
          <a:blip r:embed="rId4"/>
          <a:srcRect l="50624" t="9491" r="27912" b="54293"/>
          <a:stretch/>
        </p:blipFill>
        <p:spPr>
          <a:xfrm>
            <a:off x="114255" y="691374"/>
            <a:ext cx="2924052" cy="3323063"/>
          </a:xfrm>
          <a:prstGeom prst="rect">
            <a:avLst/>
          </a:prstGeom>
        </p:spPr>
      </p:pic>
      <p:pic>
        <p:nvPicPr>
          <p:cNvPr id="19" name="Picture 18"/>
          <p:cNvPicPr>
            <a:picLocks noChangeAspect="1"/>
          </p:cNvPicPr>
          <p:nvPr/>
        </p:nvPicPr>
        <p:blipFill rotWithShape="1">
          <a:blip r:embed="rId4"/>
          <a:srcRect l="50446" t="46315" r="27912" b="17291"/>
          <a:stretch/>
        </p:blipFill>
        <p:spPr>
          <a:xfrm>
            <a:off x="6037390" y="521660"/>
            <a:ext cx="3106610" cy="3548256"/>
          </a:xfrm>
          <a:prstGeom prst="rect">
            <a:avLst/>
          </a:prstGeom>
        </p:spPr>
      </p:pic>
    </p:spTree>
    <p:custDataLst>
      <p:tags r:id="rId1"/>
    </p:custDataLst>
    <p:extLst>
      <p:ext uri="{BB962C8B-B14F-4D97-AF65-F5344CB8AC3E}">
        <p14:creationId xmlns:p14="http://schemas.microsoft.com/office/powerpoint/2010/main" val="35453478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2" name="TextBox 1"/>
          <p:cNvSpPr txBox="1"/>
          <p:nvPr/>
        </p:nvSpPr>
        <p:spPr>
          <a:xfrm>
            <a:off x="1426316" y="123725"/>
            <a:ext cx="6527423" cy="224676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800" dirty="0">
                <a:solidFill>
                  <a:schemeClr val="tx1"/>
                </a:solidFill>
              </a:rPr>
              <a:t>   </a:t>
            </a:r>
            <a:r>
              <a:rPr lang="en-US" sz="2800" dirty="0" err="1">
                <a:solidFill>
                  <a:schemeClr val="tx1"/>
                </a:solidFill>
              </a:rPr>
              <a:t>Trong</a:t>
            </a:r>
            <a:r>
              <a:rPr lang="en-US" sz="2800" dirty="0">
                <a:solidFill>
                  <a:schemeClr val="tx1"/>
                </a:solidFill>
              </a:rPr>
              <a:t> </a:t>
            </a:r>
            <a:r>
              <a:rPr lang="vi-VN" sz="2800" dirty="0">
                <a:solidFill>
                  <a:schemeClr val="tx1"/>
                </a:solidFill>
              </a:rPr>
              <a:t>cuộc sống hằng ngày, các con sẽ còn gặp các tình huống khác về sự không an toàn. Các con cần nhớ những kiến thức đã học hôm nay để tự bảo vệ mình, tránh bị xâm hại.</a:t>
            </a:r>
            <a:endParaRPr lang="en-US" sz="2800" dirty="0">
              <a:solidFill>
                <a:schemeClr val="tx1"/>
              </a:solidFill>
            </a:endParaRPr>
          </a:p>
        </p:txBody>
      </p:sp>
      <p:pic>
        <p:nvPicPr>
          <p:cNvPr id="5124" name="Picture 4" descr="Bị bạn học bắt nạt, bé gái uống thuốc sâu tự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896" y="2376769"/>
            <a:ext cx="4018550" cy="24111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007390" y="1226547"/>
            <a:ext cx="7005234"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a:latin typeface="+mn-lt"/>
              </a:rPr>
              <a:t>XIN CHÀO VÀ HẸN GẶP LẠI!</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85200" y="4584700"/>
            <a:ext cx="406400" cy="406400"/>
          </a:xfrm>
          <a:prstGeom prst="rect">
            <a:avLst/>
          </a:prstGeom>
        </p:spPr>
      </p:pic>
    </p:spTree>
    <p:custDataLst>
      <p:tags r:id="rId1"/>
    </p:custDataLst>
    <p:extLst>
      <p:ext uri="{BB962C8B-B14F-4D97-AF65-F5344CB8AC3E}">
        <p14:creationId xmlns:p14="http://schemas.microsoft.com/office/powerpoint/2010/main" val="7540465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00">
                                            <p:bg/>
                                          </p:spTgt>
                                        </p:tgtEl>
                                        <p:attrNameLst>
                                          <p:attrName>style.visibility</p:attrName>
                                        </p:attrNameLst>
                                      </p:cBhvr>
                                      <p:to>
                                        <p:strVal val="visible"/>
                                      </p:to>
                                    </p:set>
                                    <p:animEffect transition="in" filter="wipe(up)">
                                      <p:cBhvr>
                                        <p:cTn id="11" dur="500"/>
                                        <p:tgtEl>
                                          <p:spTgt spid="800">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00">
                                            <p:txEl>
                                              <p:pRg st="0" end="0"/>
                                            </p:txEl>
                                          </p:spTgt>
                                        </p:tgtEl>
                                        <p:attrNameLst>
                                          <p:attrName>style.visibility</p:attrName>
                                        </p:attrNameLst>
                                      </p:cBhvr>
                                      <p:to>
                                        <p:strVal val="visible"/>
                                      </p:to>
                                    </p:set>
                                    <p:animEffect transition="in" filter="wipe(up)">
                                      <p:cBhvr>
                                        <p:cTn id="16" dur="500"/>
                                        <p:tgtEl>
                                          <p:spTgt spid="8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2"/>
                </p:tgtEl>
              </p:cMediaNode>
            </p:audio>
          </p:childTnLst>
        </p:cTn>
      </p:par>
    </p:tnLst>
    <p:bldLst>
      <p:bldP spid="800"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515047" y="1645002"/>
            <a:ext cx="6113906"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a:latin typeface="+mn-lt"/>
              </a:rPr>
              <a:t>KHỞI ĐỘNG</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85200" y="4584700"/>
            <a:ext cx="406400" cy="406400"/>
          </a:xfrm>
          <a:prstGeom prst="rect">
            <a:avLst/>
          </a:prstGeom>
        </p:spPr>
      </p:pic>
    </p:spTree>
    <p:custDataLst>
      <p:tags r:id="rId1"/>
    </p:custDataLst>
    <p:extLst>
      <p:ext uri="{BB962C8B-B14F-4D97-AF65-F5344CB8AC3E}">
        <p14:creationId xmlns:p14="http://schemas.microsoft.com/office/powerpoint/2010/main" val="7410920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263112" y="578210"/>
            <a:ext cx="6489827" cy="705173"/>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200" dirty="0">
                <a:latin typeface="+mj-lt"/>
              </a:rPr>
              <a:t>Bài hát nhắc đến những ngón tay nào?</a:t>
            </a:r>
            <a:endParaRPr sz="3200" dirty="0">
              <a:latin typeface="+mj-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sz="1050">
                <a:latin typeface="+mj-lt"/>
              </a:rPr>
              <a:t>3</a:t>
            </a:fld>
            <a:endParaRPr sz="1050">
              <a:latin typeface="+mj-lt"/>
            </a:endParaRPr>
          </a:p>
        </p:txBody>
      </p:sp>
      <p:sp>
        <p:nvSpPr>
          <p:cNvPr id="4" name="Google Shape;800;p19"/>
          <p:cNvSpPr txBox="1">
            <a:spLocks/>
          </p:cNvSpPr>
          <p:nvPr/>
        </p:nvSpPr>
        <p:spPr>
          <a:xfrm>
            <a:off x="1263112" y="2117707"/>
            <a:ext cx="6489827" cy="1322916"/>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defPPr marR="0" lvl="0" algn="l" rtl="0">
              <a:lnSpc>
                <a:spcPct val="100000"/>
              </a:lnSpc>
              <a:spcBef>
                <a:spcPts val="0"/>
              </a:spcBef>
              <a:spcAft>
                <a:spcPts val="0"/>
              </a:spcAft>
            </a:defPPr>
            <a:lvl1pPr marL="457200" marR="0" lvl="0" indent="-406400" algn="ctr" rtl="0">
              <a:lnSpc>
                <a:spcPct val="115000"/>
              </a:lnSpc>
              <a:spcBef>
                <a:spcPts val="600"/>
              </a:spcBef>
              <a:spcAft>
                <a:spcPts val="0"/>
              </a:spcAft>
              <a:buClr>
                <a:schemeClr val="accent5"/>
              </a:buClr>
              <a:buSzPts val="2800"/>
              <a:buFont typeface="Mali"/>
              <a:buChar char="✘"/>
              <a:defRPr sz="2800" b="0" i="0" u="none" strike="noStrike" cap="none">
                <a:solidFill>
                  <a:schemeClr val="dk1"/>
                </a:solidFill>
                <a:latin typeface="Mali"/>
                <a:ea typeface="Mali"/>
                <a:cs typeface="Mali"/>
                <a:sym typeface="Mali"/>
              </a:defRPr>
            </a:lvl1pPr>
            <a:lvl2pPr marL="914400" marR="0" lvl="1" indent="-406400" algn="ctr" rtl="0">
              <a:lnSpc>
                <a:spcPct val="115000"/>
              </a:lnSpc>
              <a:spcBef>
                <a:spcPts val="1000"/>
              </a:spcBef>
              <a:spcAft>
                <a:spcPts val="0"/>
              </a:spcAft>
              <a:buClr>
                <a:schemeClr val="accent5"/>
              </a:buClr>
              <a:buSzPts val="2800"/>
              <a:buFont typeface="Mali"/>
              <a:buChar char="-"/>
              <a:defRPr sz="2800" b="0" i="0" u="none" strike="noStrike" cap="none">
                <a:solidFill>
                  <a:schemeClr val="dk1"/>
                </a:solidFill>
                <a:latin typeface="Mali"/>
                <a:ea typeface="Mali"/>
                <a:cs typeface="Mali"/>
                <a:sym typeface="Mali"/>
              </a:defRPr>
            </a:lvl2pPr>
            <a:lvl3pPr marL="1371600" marR="0" lvl="2" indent="-406400" algn="ctr" rtl="0">
              <a:lnSpc>
                <a:spcPct val="115000"/>
              </a:lnSpc>
              <a:spcBef>
                <a:spcPts val="1000"/>
              </a:spcBef>
              <a:spcAft>
                <a:spcPts val="0"/>
              </a:spcAft>
              <a:buClr>
                <a:schemeClr val="accent5"/>
              </a:buClr>
              <a:buSzPts val="2800"/>
              <a:buFont typeface="Mali"/>
              <a:buChar char="-"/>
              <a:defRPr sz="2800" b="0" i="0" u="none" strike="noStrike" cap="none">
                <a:solidFill>
                  <a:schemeClr val="dk1"/>
                </a:solidFill>
                <a:latin typeface="Mali"/>
                <a:ea typeface="Mali"/>
                <a:cs typeface="Mali"/>
                <a:sym typeface="Mali"/>
              </a:defRPr>
            </a:lvl3pPr>
            <a:lvl4pPr marL="1828800" marR="0" lvl="3"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4pPr>
            <a:lvl5pPr marL="2286000" marR="0" lvl="4"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5pPr>
            <a:lvl6pPr marL="2743200" marR="0" lvl="5"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6pPr>
            <a:lvl7pPr marL="3200400" marR="0" lvl="6"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7pPr>
            <a:lvl8pPr marL="3657600" marR="0" lvl="7" indent="-406400" algn="ctr" rtl="0">
              <a:lnSpc>
                <a:spcPct val="115000"/>
              </a:lnSpc>
              <a:spcBef>
                <a:spcPts val="1000"/>
              </a:spcBef>
              <a:spcAft>
                <a:spcPts val="0"/>
              </a:spcAft>
              <a:buClr>
                <a:schemeClr val="dk1"/>
              </a:buClr>
              <a:buSzPts val="2800"/>
              <a:buFont typeface="Mali"/>
              <a:buChar char="○"/>
              <a:defRPr sz="2800" b="0" i="0" u="none" strike="noStrike" cap="none">
                <a:solidFill>
                  <a:schemeClr val="dk1"/>
                </a:solidFill>
                <a:latin typeface="Mali"/>
                <a:ea typeface="Mali"/>
                <a:cs typeface="Mali"/>
                <a:sym typeface="Mali"/>
              </a:defRPr>
            </a:lvl8pPr>
            <a:lvl9pPr marL="4114800" marR="0" lvl="8" indent="-406400" algn="ctr" rtl="0">
              <a:lnSpc>
                <a:spcPct val="115000"/>
              </a:lnSpc>
              <a:spcBef>
                <a:spcPts val="1000"/>
              </a:spcBef>
              <a:spcAft>
                <a:spcPts val="1000"/>
              </a:spcAft>
              <a:buClr>
                <a:schemeClr val="dk1"/>
              </a:buClr>
              <a:buSzPts val="2800"/>
              <a:buFont typeface="Mali"/>
              <a:buChar char="■"/>
              <a:defRPr sz="2800" b="0" i="0" u="none" strike="noStrike" cap="none">
                <a:solidFill>
                  <a:schemeClr val="dk1"/>
                </a:solidFill>
                <a:latin typeface="Mali"/>
                <a:ea typeface="Mali"/>
                <a:cs typeface="Mali"/>
                <a:sym typeface="Mali"/>
              </a:defRPr>
            </a:lvl9pPr>
          </a:lstStyle>
          <a:p>
            <a:pPr marL="0" indent="0">
              <a:spcAft>
                <a:spcPts val="1000"/>
              </a:spcAft>
              <a:buFont typeface="Mali"/>
              <a:buNone/>
            </a:pPr>
            <a:r>
              <a:rPr lang="vi-VN" sz="3200" dirty="0">
                <a:latin typeface="+mj-lt"/>
              </a:rPr>
              <a:t>Đó là: Ngón tay cái, ngón tay trỏ, ngón tay giữa, ngón áp út và ngón út</a:t>
            </a: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85200" y="4584700"/>
            <a:ext cx="406400" cy="406400"/>
          </a:xfrm>
          <a:prstGeom prst="rect">
            <a:avLst/>
          </a:prstGeom>
        </p:spPr>
      </p:pic>
    </p:spTree>
    <p:custDataLst>
      <p:tags r:id="rId1"/>
    </p:custDataLst>
    <p:extLst>
      <p:ext uri="{BB962C8B-B14F-4D97-AF65-F5344CB8AC3E}">
        <p14:creationId xmlns:p14="http://schemas.microsoft.com/office/powerpoint/2010/main" val="24238229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800">
                                            <p:bg/>
                                          </p:spTgt>
                                        </p:tgtEl>
                                        <p:attrNameLst>
                                          <p:attrName>style.visibility</p:attrName>
                                        </p:attrNameLst>
                                      </p:cBhvr>
                                      <p:to>
                                        <p:strVal val="visible"/>
                                      </p:to>
                                    </p:set>
                                    <p:animEffect transition="in" filter="wipe(up)">
                                      <p:cBhvr>
                                        <p:cTn id="11" dur="500"/>
                                        <p:tgtEl>
                                          <p:spTgt spid="800">
                                            <p:bg/>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800">
                                            <p:txEl>
                                              <p:pRg st="0" end="0"/>
                                            </p:txEl>
                                          </p:spTgt>
                                        </p:tgtEl>
                                        <p:attrNameLst>
                                          <p:attrName>style.visibility</p:attrName>
                                        </p:attrNameLst>
                                      </p:cBhvr>
                                      <p:to>
                                        <p:strVal val="visible"/>
                                      </p:to>
                                    </p:set>
                                    <p:animEffect transition="in" filter="wipe(up)">
                                      <p:cBhvr>
                                        <p:cTn id="16" dur="500"/>
                                        <p:tgtEl>
                                          <p:spTgt spid="80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Effect transition="in" filter="wipe(up)">
                                      <p:cBhvr>
                                        <p:cTn id="21" dur="500"/>
                                        <p:tgtEl>
                                          <p:spTgt spid="4">
                                            <p:bg/>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up)">
                                      <p:cBhvr>
                                        <p:cTn id="2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6"/>
                </p:tgtEl>
              </p:cMediaNode>
            </p:audio>
          </p:childTnLst>
        </p:cTn>
      </p:par>
    </p:tnLst>
    <p:bldLst>
      <p:bldP spid="800" grpId="0" uiExpand="1" build="p" animBg="1"/>
      <p:bldP spid="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515047" y="1645002"/>
            <a:ext cx="6113906"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a:latin typeface="+mn-lt"/>
              </a:rPr>
              <a:t>KHÁM PHÁ</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4</a:t>
            </a:fld>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85200" y="4584700"/>
            <a:ext cx="406400" cy="406400"/>
          </a:xfrm>
          <a:prstGeom prst="rect">
            <a:avLst/>
          </a:prstGeom>
        </p:spPr>
      </p:pic>
    </p:spTree>
    <p:custDataLst>
      <p:tags r:id="rId1"/>
    </p:custDataLst>
    <p:extLst>
      <p:ext uri="{BB962C8B-B14F-4D97-AF65-F5344CB8AC3E}">
        <p14:creationId xmlns:p14="http://schemas.microsoft.com/office/powerpoint/2010/main" val="6878870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82"/>
        <p:cNvGrpSpPr/>
        <p:nvPr/>
      </p:nvGrpSpPr>
      <p:grpSpPr>
        <a:xfrm>
          <a:off x="0" y="0"/>
          <a:ext cx="0" cy="0"/>
          <a:chOff x="0" y="0"/>
          <a:chExt cx="0" cy="0"/>
        </a:xfrm>
      </p:grpSpPr>
      <p:pic>
        <p:nvPicPr>
          <p:cNvPr id="3" name="Picture 2"/>
          <p:cNvPicPr>
            <a:picLocks noChangeAspect="1"/>
          </p:cNvPicPr>
          <p:nvPr/>
        </p:nvPicPr>
        <p:blipFill rotWithShape="1">
          <a:blip r:embed="rId6"/>
          <a:srcRect l="27846" t="41037" r="29127" b="7279"/>
          <a:stretch/>
        </p:blipFill>
        <p:spPr>
          <a:xfrm>
            <a:off x="1758605" y="1125665"/>
            <a:ext cx="5626792" cy="3800122"/>
          </a:xfrm>
          <a:prstGeom prst="rect">
            <a:avLst/>
          </a:prstGeom>
        </p:spPr>
      </p:pic>
      <p:sp>
        <p:nvSpPr>
          <p:cNvPr id="4" name="TextBox 3"/>
          <p:cNvSpPr txBox="1"/>
          <p:nvPr/>
        </p:nvSpPr>
        <p:spPr>
          <a:xfrm>
            <a:off x="1758605" y="174172"/>
            <a:ext cx="5948482" cy="830997"/>
          </a:xfrm>
          <a:prstGeom prst="rect">
            <a:avLst/>
          </a:prstGeom>
          <a:noFill/>
        </p:spPr>
        <p:txBody>
          <a:bodyPr wrap="square" rtlCol="0">
            <a:spAutoFit/>
          </a:bodyPr>
          <a:lstStyle/>
          <a:p>
            <a:r>
              <a:rPr lang="en-US" sz="2400" dirty="0" err="1"/>
              <a:t>Em</a:t>
            </a:r>
            <a:r>
              <a:rPr lang="en-US" sz="2400" dirty="0"/>
              <a:t> </a:t>
            </a:r>
            <a:r>
              <a:rPr lang="en-US" sz="2400" dirty="0" err="1"/>
              <a:t>hãy</a:t>
            </a:r>
            <a:r>
              <a:rPr lang="en-US" sz="2400" dirty="0"/>
              <a:t> </a:t>
            </a:r>
            <a:r>
              <a:rPr lang="en-US" sz="2400" dirty="0" err="1"/>
              <a:t>kể</a:t>
            </a:r>
            <a:r>
              <a:rPr lang="en-US" sz="2400" dirty="0"/>
              <a:t> </a:t>
            </a:r>
            <a:r>
              <a:rPr lang="en-US" sz="2400" dirty="0" err="1"/>
              <a:t>tên</a:t>
            </a:r>
            <a:r>
              <a:rPr lang="en-US" sz="2400" dirty="0"/>
              <a:t> </a:t>
            </a:r>
            <a:r>
              <a:rPr lang="en-US" sz="2400" dirty="0" err="1"/>
              <a:t>những</a:t>
            </a:r>
            <a:r>
              <a:rPr lang="en-US" sz="2400" dirty="0"/>
              <a:t> </a:t>
            </a:r>
            <a:r>
              <a:rPr lang="en-US" sz="2400" dirty="0" err="1"/>
              <a:t>bộ</a:t>
            </a:r>
            <a:r>
              <a:rPr lang="en-US" sz="2400" dirty="0"/>
              <a:t> </a:t>
            </a:r>
            <a:r>
              <a:rPr lang="en-US" sz="2400" dirty="0" err="1"/>
              <a:t>phân</a:t>
            </a:r>
            <a:r>
              <a:rPr lang="en-US" sz="2400" dirty="0"/>
              <a:t> </a:t>
            </a:r>
            <a:r>
              <a:rPr lang="en-US" sz="2400" dirty="0" err="1"/>
              <a:t>trên</a:t>
            </a:r>
            <a:r>
              <a:rPr lang="en-US" sz="2400" dirty="0"/>
              <a:t> </a:t>
            </a:r>
            <a:r>
              <a:rPr lang="en-US" sz="2400" dirty="0" err="1"/>
              <a:t>cơ</a:t>
            </a:r>
            <a:r>
              <a:rPr lang="en-US" sz="2400" dirty="0"/>
              <a:t> </a:t>
            </a:r>
            <a:r>
              <a:rPr lang="en-US" sz="2400" dirty="0" err="1"/>
              <a:t>thể</a:t>
            </a:r>
            <a:r>
              <a:rPr lang="en-US" sz="2400" dirty="0"/>
              <a:t> </a:t>
            </a:r>
            <a:r>
              <a:rPr lang="en-US" sz="2400" dirty="0" err="1"/>
              <a:t>không</a:t>
            </a:r>
            <a:r>
              <a:rPr lang="en-US" sz="2400" dirty="0"/>
              <a:t> </a:t>
            </a:r>
            <a:r>
              <a:rPr lang="en-US" sz="2400" dirty="0" err="1"/>
              <a:t>được</a:t>
            </a:r>
            <a:r>
              <a:rPr lang="en-US" sz="2400" dirty="0"/>
              <a:t> </a:t>
            </a:r>
            <a:r>
              <a:rPr lang="en-US" sz="2400" dirty="0" err="1"/>
              <a:t>cho</a:t>
            </a:r>
            <a:r>
              <a:rPr lang="en-US" sz="2400" dirty="0"/>
              <a:t> </a:t>
            </a:r>
            <a:r>
              <a:rPr lang="en-US" sz="2400" dirty="0" err="1"/>
              <a:t>người</a:t>
            </a:r>
            <a:r>
              <a:rPr lang="en-US" sz="2400" dirty="0"/>
              <a:t> </a:t>
            </a:r>
            <a:r>
              <a:rPr lang="en-US" sz="2400" dirty="0" err="1"/>
              <a:t>khác</a:t>
            </a:r>
            <a:r>
              <a:rPr lang="en-US" sz="2400" dirty="0"/>
              <a:t> </a:t>
            </a:r>
            <a:r>
              <a:rPr lang="en-US" sz="2400" dirty="0" err="1"/>
              <a:t>động</a:t>
            </a:r>
            <a:r>
              <a:rPr lang="en-US" sz="2400" dirty="0"/>
              <a:t> </a:t>
            </a:r>
            <a:r>
              <a:rPr lang="en-US" sz="2400" dirty="0" err="1"/>
              <a:t>vào</a:t>
            </a:r>
            <a:r>
              <a:rPr lang="en-US" sz="2400" dirty="0"/>
              <a:t>.</a:t>
            </a:r>
          </a:p>
        </p:txBody>
      </p:sp>
      <p:pic>
        <p:nvPicPr>
          <p:cNvPr id="9" name="Picture 2" descr="Kính Lúp Hình ảnh | Định dạng hình ảnh PNG 400194439| vn.lovepik.c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720" y="-329364"/>
            <a:ext cx="2612960" cy="2221016"/>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585200" y="4584700"/>
            <a:ext cx="406400" cy="406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5"/>
                </p:tgtEl>
              </p:cMediaNode>
            </p:audio>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6" name="Picture 5"/>
          <p:cNvPicPr>
            <a:picLocks noChangeAspect="1"/>
          </p:cNvPicPr>
          <p:nvPr/>
        </p:nvPicPr>
        <p:blipFill rotWithShape="1">
          <a:blip r:embed="rId4"/>
          <a:srcRect l="63075" t="23869" r="18749" b="41089"/>
          <a:stretch/>
        </p:blipFill>
        <p:spPr>
          <a:xfrm>
            <a:off x="3221265" y="1494552"/>
            <a:ext cx="2701469" cy="2928257"/>
          </a:xfrm>
          <a:prstGeom prst="rect">
            <a:avLst/>
          </a:prstGeom>
        </p:spPr>
      </p:pic>
      <p:sp>
        <p:nvSpPr>
          <p:cNvPr id="7" name="TextBox 6"/>
          <p:cNvSpPr txBox="1"/>
          <p:nvPr/>
        </p:nvSpPr>
        <p:spPr>
          <a:xfrm>
            <a:off x="1474052" y="96571"/>
            <a:ext cx="6361163" cy="830997"/>
          </a:xfrm>
          <a:prstGeom prst="rect">
            <a:avLst/>
          </a:prstGeom>
          <a:solidFill>
            <a:schemeClr val="accent6">
              <a:lumMod val="40000"/>
              <a:lumOff val="60000"/>
            </a:schemeClr>
          </a:solidFill>
        </p:spPr>
        <p:txBody>
          <a:bodyPr wrap="square" rtlCol="0">
            <a:spAutoFit/>
          </a:bodyPr>
          <a:lstStyle/>
          <a:p>
            <a:r>
              <a:rPr lang="en-US" sz="2400" dirty="0" err="1"/>
              <a:t>Không</a:t>
            </a:r>
            <a:r>
              <a:rPr lang="en-US" sz="2400" dirty="0"/>
              <a:t> </a:t>
            </a:r>
            <a:r>
              <a:rPr lang="en-US" sz="2400" dirty="0" err="1"/>
              <a:t>được</a:t>
            </a:r>
            <a:r>
              <a:rPr lang="en-US" sz="2400" dirty="0"/>
              <a:t> </a:t>
            </a:r>
            <a:r>
              <a:rPr lang="en-US" sz="2400" dirty="0" err="1"/>
              <a:t>cho</a:t>
            </a:r>
            <a:r>
              <a:rPr lang="en-US" sz="2400" dirty="0"/>
              <a:t> </a:t>
            </a:r>
            <a:r>
              <a:rPr lang="en-US" sz="2400" dirty="0" err="1"/>
              <a:t>người</a:t>
            </a:r>
            <a:r>
              <a:rPr lang="en-US" sz="2400" dirty="0"/>
              <a:t> </a:t>
            </a:r>
            <a:r>
              <a:rPr lang="en-US" sz="2400" dirty="0" err="1"/>
              <a:t>khác</a:t>
            </a:r>
            <a:r>
              <a:rPr lang="en-US" sz="2400" dirty="0"/>
              <a:t> </a:t>
            </a:r>
            <a:r>
              <a:rPr lang="en-US" sz="2400" dirty="0" err="1"/>
              <a:t>chạm</a:t>
            </a:r>
            <a:r>
              <a:rPr lang="en-US" sz="2400" dirty="0"/>
              <a:t> </a:t>
            </a:r>
            <a:r>
              <a:rPr lang="en-US" sz="2400" dirty="0" err="1"/>
              <a:t>vào</a:t>
            </a:r>
            <a:r>
              <a:rPr lang="en-US" sz="2400" dirty="0"/>
              <a:t> </a:t>
            </a:r>
            <a:r>
              <a:rPr lang="en-US" sz="2400" dirty="0" err="1"/>
              <a:t>miệng</a:t>
            </a:r>
            <a:r>
              <a:rPr lang="en-US" sz="2400" dirty="0"/>
              <a:t>, </a:t>
            </a:r>
            <a:r>
              <a:rPr lang="en-US" sz="2400" dirty="0" err="1"/>
              <a:t>ngực</a:t>
            </a:r>
            <a:r>
              <a:rPr lang="en-US" sz="2400" dirty="0"/>
              <a:t>, </a:t>
            </a:r>
            <a:r>
              <a:rPr lang="en-US" sz="2400" dirty="0" err="1"/>
              <a:t>giữa</a:t>
            </a:r>
            <a:r>
              <a:rPr lang="en-US" sz="2400" dirty="0"/>
              <a:t> </a:t>
            </a:r>
            <a:r>
              <a:rPr lang="en-US" sz="2400" dirty="0" err="1"/>
              <a:t>hai</a:t>
            </a:r>
            <a:r>
              <a:rPr lang="en-US" sz="2400" dirty="0"/>
              <a:t> </a:t>
            </a:r>
            <a:r>
              <a:rPr lang="en-US" sz="2400" dirty="0" err="1"/>
              <a:t>đùi</a:t>
            </a:r>
            <a:r>
              <a:rPr lang="en-US" sz="2400" dirty="0"/>
              <a:t> </a:t>
            </a:r>
            <a:r>
              <a:rPr lang="en-US" sz="2400" dirty="0" err="1"/>
              <a:t>và</a:t>
            </a:r>
            <a:r>
              <a:rPr lang="en-US" sz="2400" dirty="0"/>
              <a:t> </a:t>
            </a:r>
            <a:r>
              <a:rPr lang="en-US" sz="2400" dirty="0" err="1"/>
              <a:t>mông</a:t>
            </a:r>
            <a:r>
              <a:rPr lang="en-US" sz="2400" dirty="0"/>
              <a:t> </a:t>
            </a:r>
            <a:r>
              <a:rPr lang="en-US" sz="2400" dirty="0" err="1"/>
              <a:t>của</a:t>
            </a:r>
            <a:r>
              <a:rPr lang="en-US" sz="2400" dirty="0"/>
              <a:t> </a:t>
            </a:r>
            <a:r>
              <a:rPr lang="en-US" sz="2400" dirty="0" err="1"/>
              <a:t>mình</a:t>
            </a:r>
            <a:r>
              <a:rPr lang="en-US" sz="2400" dirty="0"/>
              <a:t>.</a:t>
            </a:r>
          </a:p>
        </p:txBody>
      </p:sp>
      <p:sp>
        <p:nvSpPr>
          <p:cNvPr id="8" name="TextBox 7"/>
          <p:cNvSpPr txBox="1"/>
          <p:nvPr/>
        </p:nvSpPr>
        <p:spPr>
          <a:xfrm>
            <a:off x="762000" y="1733647"/>
            <a:ext cx="1024639" cy="461665"/>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2400" dirty="0" err="1">
                <a:solidFill>
                  <a:schemeClr val="accent1">
                    <a:lumMod val="75000"/>
                  </a:schemeClr>
                </a:solidFill>
              </a:rPr>
              <a:t>Miệng</a:t>
            </a:r>
            <a:endParaRPr lang="en-US" sz="2400" dirty="0">
              <a:solidFill>
                <a:schemeClr val="accent1">
                  <a:lumMod val="75000"/>
                </a:schemeClr>
              </a:solidFill>
            </a:endParaRPr>
          </a:p>
        </p:txBody>
      </p:sp>
      <p:sp>
        <p:nvSpPr>
          <p:cNvPr id="9" name="TextBox 8"/>
          <p:cNvSpPr txBox="1"/>
          <p:nvPr/>
        </p:nvSpPr>
        <p:spPr>
          <a:xfrm>
            <a:off x="755130" y="2727849"/>
            <a:ext cx="939681"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en-US" sz="2400" dirty="0" err="1">
                <a:solidFill>
                  <a:srgbClr val="002060"/>
                </a:solidFill>
              </a:rPr>
              <a:t>Ngực</a:t>
            </a:r>
            <a:endParaRPr lang="en-US" sz="2400" dirty="0">
              <a:solidFill>
                <a:srgbClr val="002060"/>
              </a:solidFill>
            </a:endParaRPr>
          </a:p>
        </p:txBody>
      </p:sp>
      <p:sp>
        <p:nvSpPr>
          <p:cNvPr id="10" name="TextBox 9"/>
          <p:cNvSpPr txBox="1"/>
          <p:nvPr/>
        </p:nvSpPr>
        <p:spPr>
          <a:xfrm>
            <a:off x="705893" y="3722051"/>
            <a:ext cx="192845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err="1">
                <a:solidFill>
                  <a:schemeClr val="accent3">
                    <a:lumMod val="75000"/>
                  </a:schemeClr>
                </a:solidFill>
              </a:rPr>
              <a:t>Giữa</a:t>
            </a:r>
            <a:r>
              <a:rPr lang="en-US" sz="2400" dirty="0">
                <a:solidFill>
                  <a:schemeClr val="accent3">
                    <a:lumMod val="75000"/>
                  </a:schemeClr>
                </a:solidFill>
              </a:rPr>
              <a:t> </a:t>
            </a:r>
            <a:r>
              <a:rPr lang="en-US" sz="2400" dirty="0" err="1">
                <a:solidFill>
                  <a:schemeClr val="accent3">
                    <a:lumMod val="75000"/>
                  </a:schemeClr>
                </a:solidFill>
              </a:rPr>
              <a:t>hai</a:t>
            </a:r>
            <a:r>
              <a:rPr lang="en-US" sz="2400" dirty="0">
                <a:solidFill>
                  <a:schemeClr val="accent3">
                    <a:lumMod val="75000"/>
                  </a:schemeClr>
                </a:solidFill>
              </a:rPr>
              <a:t> </a:t>
            </a:r>
            <a:r>
              <a:rPr lang="en-US" sz="2400" dirty="0" err="1">
                <a:solidFill>
                  <a:schemeClr val="accent3">
                    <a:lumMod val="75000"/>
                  </a:schemeClr>
                </a:solidFill>
              </a:rPr>
              <a:t>đùi</a:t>
            </a:r>
            <a:endParaRPr lang="en-US" sz="2400" dirty="0">
              <a:solidFill>
                <a:schemeClr val="accent3">
                  <a:lumMod val="75000"/>
                </a:schemeClr>
              </a:solidFill>
            </a:endParaRPr>
          </a:p>
        </p:txBody>
      </p:sp>
      <p:sp>
        <p:nvSpPr>
          <p:cNvPr id="11" name="TextBox 10"/>
          <p:cNvSpPr txBox="1"/>
          <p:nvPr/>
        </p:nvSpPr>
        <p:spPr>
          <a:xfrm>
            <a:off x="6879504" y="2947408"/>
            <a:ext cx="955711" cy="461665"/>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dirty="0" err="1">
                <a:solidFill>
                  <a:schemeClr val="accent5">
                    <a:lumMod val="75000"/>
                  </a:schemeClr>
                </a:solidFill>
              </a:rPr>
              <a:t>Mông</a:t>
            </a:r>
            <a:endParaRPr lang="en-US" sz="2400" dirty="0">
              <a:solidFill>
                <a:schemeClr val="accent5">
                  <a:lumMod val="75000"/>
                </a:schemeClr>
              </a:solidFill>
            </a:endParaRPr>
          </a:p>
        </p:txBody>
      </p:sp>
      <p:cxnSp>
        <p:nvCxnSpPr>
          <p:cNvPr id="14" name="Curved Connector 13"/>
          <p:cNvCxnSpPr>
            <a:stCxn id="8" idx="3"/>
          </p:cNvCxnSpPr>
          <p:nvPr/>
        </p:nvCxnSpPr>
        <p:spPr>
          <a:xfrm>
            <a:off x="1786639" y="1964480"/>
            <a:ext cx="1805647" cy="219557"/>
          </a:xfrm>
          <a:prstGeom prst="curved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flipV="1">
            <a:off x="1694811" y="2653965"/>
            <a:ext cx="1777732" cy="293443"/>
          </a:xfrm>
          <a:prstGeom prst="curvedConnector3">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10" idx="3"/>
          </p:cNvCxnSpPr>
          <p:nvPr/>
        </p:nvCxnSpPr>
        <p:spPr>
          <a:xfrm flipV="1">
            <a:off x="2634343" y="3472543"/>
            <a:ext cx="1110343" cy="480341"/>
          </a:xfrm>
          <a:prstGeom prst="curvedConnector3">
            <a:avLst>
              <a:gd name="adj1" fmla="val 50000"/>
            </a:avLst>
          </a:prstGeom>
          <a:ln w="5715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urved Connector 24"/>
          <p:cNvCxnSpPr>
            <a:stCxn id="11" idx="1"/>
          </p:cNvCxnSpPr>
          <p:nvPr/>
        </p:nvCxnSpPr>
        <p:spPr>
          <a:xfrm rot="10800000" flipV="1">
            <a:off x="5529944" y="3178240"/>
            <a:ext cx="1349561" cy="163673"/>
          </a:xfrm>
          <a:prstGeom prst="curvedConnector3">
            <a:avLst/>
          </a:prstGeom>
          <a:ln w="5715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ChandniBisht | Pixa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863" y="-241259"/>
            <a:ext cx="2507902" cy="167193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500"/>
                                        <p:tgtEl>
                                          <p:spTgt spid="10"/>
                                        </p:tgtEl>
                                      </p:cBhvr>
                                    </p:animEffect>
                                  </p:childTnLst>
                                </p:cTn>
                              </p:par>
                              <p:par>
                                <p:cTn id="29" presetID="22" presetClass="entr" presetSubtype="8"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right)">
                                      <p:cBhvr>
                                        <p:cTn id="36" dur="500"/>
                                        <p:tgtEl>
                                          <p:spTgt spid="11"/>
                                        </p:tgtEl>
                                      </p:cBhvr>
                                    </p:animEffect>
                                  </p:childTnLst>
                                </p:cTn>
                              </p:par>
                              <p:par>
                                <p:cTn id="37" presetID="22" presetClass="entr" presetSubtype="2"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80">
                                          <p:stCondLst>
                                            <p:cond delay="0"/>
                                          </p:stCondLst>
                                        </p:cTn>
                                        <p:tgtEl>
                                          <p:spTgt spid="7"/>
                                        </p:tgtEl>
                                      </p:cBhvr>
                                    </p:animEffect>
                                    <p:anim calcmode="lin" valueType="num">
                                      <p:cBhvr>
                                        <p:cTn id="4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0" dur="26">
                                          <p:stCondLst>
                                            <p:cond delay="650"/>
                                          </p:stCondLst>
                                        </p:cTn>
                                        <p:tgtEl>
                                          <p:spTgt spid="7"/>
                                        </p:tgtEl>
                                      </p:cBhvr>
                                      <p:to x="100000" y="60000"/>
                                    </p:animScale>
                                    <p:animScale>
                                      <p:cBhvr>
                                        <p:cTn id="51" dur="166" decel="50000">
                                          <p:stCondLst>
                                            <p:cond delay="676"/>
                                          </p:stCondLst>
                                        </p:cTn>
                                        <p:tgtEl>
                                          <p:spTgt spid="7"/>
                                        </p:tgtEl>
                                      </p:cBhvr>
                                      <p:to x="100000" y="100000"/>
                                    </p:animScale>
                                    <p:animScale>
                                      <p:cBhvr>
                                        <p:cTn id="52" dur="26">
                                          <p:stCondLst>
                                            <p:cond delay="1312"/>
                                          </p:stCondLst>
                                        </p:cTn>
                                        <p:tgtEl>
                                          <p:spTgt spid="7"/>
                                        </p:tgtEl>
                                      </p:cBhvr>
                                      <p:to x="100000" y="80000"/>
                                    </p:animScale>
                                    <p:animScale>
                                      <p:cBhvr>
                                        <p:cTn id="53" dur="166" decel="50000">
                                          <p:stCondLst>
                                            <p:cond delay="1338"/>
                                          </p:stCondLst>
                                        </p:cTn>
                                        <p:tgtEl>
                                          <p:spTgt spid="7"/>
                                        </p:tgtEl>
                                      </p:cBhvr>
                                      <p:to x="100000" y="100000"/>
                                    </p:animScale>
                                    <p:animScale>
                                      <p:cBhvr>
                                        <p:cTn id="54" dur="26">
                                          <p:stCondLst>
                                            <p:cond delay="1642"/>
                                          </p:stCondLst>
                                        </p:cTn>
                                        <p:tgtEl>
                                          <p:spTgt spid="7"/>
                                        </p:tgtEl>
                                      </p:cBhvr>
                                      <p:to x="100000" y="90000"/>
                                    </p:animScale>
                                    <p:animScale>
                                      <p:cBhvr>
                                        <p:cTn id="55" dur="166" decel="50000">
                                          <p:stCondLst>
                                            <p:cond delay="1668"/>
                                          </p:stCondLst>
                                        </p:cTn>
                                        <p:tgtEl>
                                          <p:spTgt spid="7"/>
                                        </p:tgtEl>
                                      </p:cBhvr>
                                      <p:to x="100000" y="100000"/>
                                    </p:animScale>
                                    <p:animScale>
                                      <p:cBhvr>
                                        <p:cTn id="56" dur="26">
                                          <p:stCondLst>
                                            <p:cond delay="1808"/>
                                          </p:stCondLst>
                                        </p:cTn>
                                        <p:tgtEl>
                                          <p:spTgt spid="7"/>
                                        </p:tgtEl>
                                      </p:cBhvr>
                                      <p:to x="100000" y="95000"/>
                                    </p:animScale>
                                    <p:animScale>
                                      <p:cBhvr>
                                        <p:cTn id="57"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9"/>
          <p:cNvSpPr txBox="1">
            <a:spLocks noGrp="1"/>
          </p:cNvSpPr>
          <p:nvPr>
            <p:ph type="body" idx="1"/>
          </p:nvPr>
        </p:nvSpPr>
        <p:spPr>
          <a:xfrm>
            <a:off x="1515047" y="1645002"/>
            <a:ext cx="6113906" cy="185349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spcFirstLastPara="1" wrap="square" lIns="0" tIns="0" rIns="0" bIns="0" anchor="ctr" anchorCtr="0">
            <a:noAutofit/>
          </a:bodyPr>
          <a:lstStyle/>
          <a:p>
            <a:pPr marL="0" lvl="0" indent="0" algn="ctr" rtl="0">
              <a:spcBef>
                <a:spcPts val="600"/>
              </a:spcBef>
              <a:spcAft>
                <a:spcPts val="1000"/>
              </a:spcAft>
              <a:buNone/>
            </a:pPr>
            <a:r>
              <a:rPr lang="vi-VN" sz="3600" b="1" dirty="0">
                <a:latin typeface="+mn-lt"/>
              </a:rPr>
              <a:t>THỰC HÀNH</a:t>
            </a:r>
            <a:endParaRPr sz="3600" b="1" dirty="0">
              <a:latin typeface="+mn-lt"/>
            </a:endParaRPr>
          </a:p>
        </p:txBody>
      </p:sp>
      <p:sp>
        <p:nvSpPr>
          <p:cNvPr id="801" name="Google Shape;801;p19"/>
          <p:cNvSpPr txBox="1">
            <a:spLocks noGrp="1"/>
          </p:cNvSpPr>
          <p:nvPr>
            <p:ph type="sldNum" idx="12"/>
          </p:nvPr>
        </p:nvSpPr>
        <p:spPr>
          <a:xfrm>
            <a:off x="8665029" y="127279"/>
            <a:ext cx="326700" cy="272700"/>
          </a:xfrm>
          <a:prstGeom prst="rect">
            <a:avLst/>
          </a:prstGeom>
        </p:spPr>
        <p:txBody>
          <a:bodyPr spcFirstLastPara="1" wrap="square" lIns="0" tIns="0" rIns="0" bIns="0"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4584700"/>
            <a:ext cx="406400" cy="406400"/>
          </a:xfrm>
          <a:prstGeom prst="rect">
            <a:avLst/>
          </a:prstGeom>
        </p:spPr>
      </p:pic>
    </p:spTree>
    <p:extLst>
      <p:ext uri="{BB962C8B-B14F-4D97-AF65-F5344CB8AC3E}">
        <p14:creationId xmlns:p14="http://schemas.microsoft.com/office/powerpoint/2010/main" val="24998181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grpSp>
        <p:nvGrpSpPr>
          <p:cNvPr id="7" name="Group 6"/>
          <p:cNvGrpSpPr/>
          <p:nvPr/>
        </p:nvGrpSpPr>
        <p:grpSpPr>
          <a:xfrm>
            <a:off x="1344585" y="1160035"/>
            <a:ext cx="6250201" cy="1986844"/>
            <a:chOff x="0" y="0"/>
            <a:chExt cx="6250201" cy="1986844"/>
          </a:xfrm>
        </p:grpSpPr>
        <p:pic>
          <p:nvPicPr>
            <p:cNvPr id="5" name="Picture 4"/>
            <p:cNvPicPr>
              <a:picLocks noChangeAspect="1"/>
            </p:cNvPicPr>
            <p:nvPr/>
          </p:nvPicPr>
          <p:blipFill rotWithShape="1">
            <a:blip r:embed="rId4"/>
            <a:srcRect l="28204" t="9491" r="27912" b="54293"/>
            <a:stretch/>
          </p:blipFill>
          <p:spPr>
            <a:xfrm>
              <a:off x="0" y="0"/>
              <a:ext cx="4282090" cy="1986844"/>
            </a:xfrm>
            <a:prstGeom prst="rect">
              <a:avLst/>
            </a:prstGeom>
          </p:spPr>
        </p:pic>
        <p:pic>
          <p:nvPicPr>
            <p:cNvPr id="11" name="Picture 10"/>
            <p:cNvPicPr>
              <a:picLocks noChangeAspect="1"/>
            </p:cNvPicPr>
            <p:nvPr/>
          </p:nvPicPr>
          <p:blipFill rotWithShape="1">
            <a:blip r:embed="rId4"/>
            <a:srcRect l="28204" t="46549" r="51626" b="17292"/>
            <a:stretch/>
          </p:blipFill>
          <p:spPr>
            <a:xfrm>
              <a:off x="4282090" y="3124"/>
              <a:ext cx="1968111" cy="1983720"/>
            </a:xfrm>
            <a:prstGeom prst="rect">
              <a:avLst/>
            </a:prstGeom>
          </p:spPr>
        </p:pic>
      </p:grpSp>
      <p:grpSp>
        <p:nvGrpSpPr>
          <p:cNvPr id="8" name="Group 7"/>
          <p:cNvGrpSpPr/>
          <p:nvPr/>
        </p:nvGrpSpPr>
        <p:grpSpPr>
          <a:xfrm>
            <a:off x="1344585" y="3146879"/>
            <a:ext cx="6267190" cy="1996621"/>
            <a:chOff x="0" y="1986844"/>
            <a:chExt cx="6267190" cy="1996621"/>
          </a:xfrm>
        </p:grpSpPr>
        <p:pic>
          <p:nvPicPr>
            <p:cNvPr id="6" name="Picture 5"/>
            <p:cNvPicPr>
              <a:picLocks noChangeAspect="1"/>
            </p:cNvPicPr>
            <p:nvPr/>
          </p:nvPicPr>
          <p:blipFill rotWithShape="1">
            <a:blip r:embed="rId5"/>
            <a:srcRect l="29090" t="17747" r="28656" b="46142"/>
            <a:stretch/>
          </p:blipFill>
          <p:spPr>
            <a:xfrm>
              <a:off x="2111829" y="1986844"/>
              <a:ext cx="4155361" cy="1996621"/>
            </a:xfrm>
            <a:prstGeom prst="rect">
              <a:avLst/>
            </a:prstGeom>
          </p:spPr>
        </p:pic>
        <p:pic>
          <p:nvPicPr>
            <p:cNvPr id="12" name="Picture 11"/>
            <p:cNvPicPr>
              <a:picLocks noChangeAspect="1"/>
            </p:cNvPicPr>
            <p:nvPr/>
          </p:nvPicPr>
          <p:blipFill rotWithShape="1">
            <a:blip r:embed="rId4"/>
            <a:srcRect l="50446" t="46315" r="27912" b="17291"/>
            <a:stretch/>
          </p:blipFill>
          <p:spPr>
            <a:xfrm>
              <a:off x="0" y="1986844"/>
              <a:ext cx="2111829" cy="1996621"/>
            </a:xfrm>
            <a:prstGeom prst="rect">
              <a:avLst/>
            </a:prstGeom>
          </p:spPr>
        </p:pic>
      </p:grpSp>
      <p:sp>
        <p:nvSpPr>
          <p:cNvPr id="9" name="TextBox 8"/>
          <p:cNvSpPr txBox="1"/>
          <p:nvPr/>
        </p:nvSpPr>
        <p:spPr>
          <a:xfrm>
            <a:off x="1455057" y="290675"/>
            <a:ext cx="7340471" cy="461665"/>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pPr algn="ctr"/>
            <a:r>
              <a:rPr lang="en-US" sz="2400" dirty="0" err="1"/>
              <a:t>Hành</a:t>
            </a:r>
            <a:r>
              <a:rPr lang="en-US" sz="2400" dirty="0"/>
              <a:t> </a:t>
            </a:r>
            <a:r>
              <a:rPr lang="en-US" sz="2400" dirty="0" err="1"/>
              <a:t>động</a:t>
            </a:r>
            <a:r>
              <a:rPr lang="en-US" sz="2400" dirty="0"/>
              <a:t> </a:t>
            </a:r>
            <a:r>
              <a:rPr lang="en-US" sz="2400" dirty="0" err="1"/>
              <a:t>nào</a:t>
            </a:r>
            <a:r>
              <a:rPr lang="en-US" sz="2400" dirty="0"/>
              <a:t> </a:t>
            </a:r>
            <a:r>
              <a:rPr lang="en-US" sz="2400" dirty="0" err="1"/>
              <a:t>dưới</a:t>
            </a:r>
            <a:r>
              <a:rPr lang="en-US" sz="2400" dirty="0"/>
              <a:t> </a:t>
            </a:r>
            <a:r>
              <a:rPr lang="en-US" sz="2400" dirty="0" err="1"/>
              <a:t>đây</a:t>
            </a:r>
            <a:r>
              <a:rPr lang="en-US" sz="2400" dirty="0"/>
              <a:t> </a:t>
            </a:r>
            <a:r>
              <a:rPr lang="en-US" sz="2400" dirty="0" err="1"/>
              <a:t>là</a:t>
            </a:r>
            <a:r>
              <a:rPr lang="en-US" sz="2400" dirty="0"/>
              <a:t> an </a:t>
            </a:r>
            <a:r>
              <a:rPr lang="en-US" sz="2400" dirty="0" err="1"/>
              <a:t>toàn</a:t>
            </a:r>
            <a:r>
              <a:rPr lang="en-US" sz="2400" dirty="0"/>
              <a:t>, </a:t>
            </a:r>
            <a:r>
              <a:rPr lang="en-US" sz="2400" dirty="0" err="1"/>
              <a:t>không</a:t>
            </a:r>
            <a:r>
              <a:rPr lang="en-US" sz="2400" dirty="0"/>
              <a:t> an </a:t>
            </a:r>
            <a:r>
              <a:rPr lang="en-US" sz="2400" dirty="0" err="1"/>
              <a:t>toàn</a:t>
            </a:r>
            <a:r>
              <a:rPr lang="en-US" sz="2400" dirty="0"/>
              <a:t>?</a:t>
            </a:r>
          </a:p>
        </p:txBody>
      </p:sp>
      <p:pic>
        <p:nvPicPr>
          <p:cNvPr id="3074" name="Picture 2" descr="LINE Creators' Stickers - Sora the Sailor Animated Example with GIF  Animation"/>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5544" y="-117020"/>
            <a:ext cx="1978801" cy="160443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Text Placeholder 2"/>
          <p:cNvSpPr>
            <a:spLocks noGrp="1"/>
          </p:cNvSpPr>
          <p:nvPr>
            <p:ph type="body" idx="1"/>
          </p:nvPr>
        </p:nvSpPr>
        <p:spPr/>
        <p:txBody>
          <a:bodyPr/>
          <a:lstStyle/>
          <a:p>
            <a:endParaRPr lang="vi-VN"/>
          </a:p>
        </p:txBody>
      </p:sp>
      <p:sp>
        <p:nvSpPr>
          <p:cNvPr id="4" name="Text Placeholder 3"/>
          <p:cNvSpPr>
            <a:spLocks noGrp="1"/>
          </p:cNvSpPr>
          <p:nvPr>
            <p:ph type="body" idx="2"/>
          </p:nvPr>
        </p:nvSpPr>
        <p:spPr/>
        <p:txBody>
          <a:bodyPr/>
          <a:lstStyle/>
          <a:p>
            <a:endParaRPr lang="vi-VN"/>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1" y="0"/>
            <a:ext cx="4251729" cy="502145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8224" y="0"/>
            <a:ext cx="4480155" cy="4943959"/>
          </a:xfrm>
          <a:prstGeom prst="rect">
            <a:avLst/>
          </a:prstGeom>
        </p:spPr>
      </p:pic>
    </p:spTree>
    <p:custDataLst>
      <p:tags r:id="rId1"/>
    </p:custDataLst>
    <p:extLst>
      <p:ext uri="{BB962C8B-B14F-4D97-AF65-F5344CB8AC3E}">
        <p14:creationId xmlns:p14="http://schemas.microsoft.com/office/powerpoint/2010/main" val="13523930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8|0.9"/>
</p:tagLst>
</file>

<file path=ppt/tags/tag10.xml><?xml version="1.0" encoding="utf-8"?>
<p:tagLst xmlns:a="http://schemas.openxmlformats.org/drawingml/2006/main" xmlns:r="http://schemas.openxmlformats.org/officeDocument/2006/relationships" xmlns:p="http://schemas.openxmlformats.org/presentationml/2006/main">
  <p:tag name="TIMING" val="|25.8|1.2|1.1|49.8|2.4|1.7"/>
</p:tagLst>
</file>

<file path=ppt/tags/tag11.xml><?xml version="1.0" encoding="utf-8"?>
<p:tagLst xmlns:a="http://schemas.openxmlformats.org/drawingml/2006/main" xmlns:r="http://schemas.openxmlformats.org/officeDocument/2006/relationships" xmlns:p="http://schemas.openxmlformats.org/presentationml/2006/main">
  <p:tag name="TIMING" val="|1.8|3.1"/>
</p:tagLst>
</file>

<file path=ppt/tags/tag12.xml><?xml version="1.0" encoding="utf-8"?>
<p:tagLst xmlns:a="http://schemas.openxmlformats.org/drawingml/2006/main" xmlns:r="http://schemas.openxmlformats.org/officeDocument/2006/relationships" xmlns:p="http://schemas.openxmlformats.org/presentationml/2006/main">
  <p:tag name="TIMING" val="|6.7|8.9|8.9"/>
</p:tagLst>
</file>

<file path=ppt/tags/tag13.xml><?xml version="1.0" encoding="utf-8"?>
<p:tagLst xmlns:a="http://schemas.openxmlformats.org/drawingml/2006/main" xmlns:r="http://schemas.openxmlformats.org/officeDocument/2006/relationships" xmlns:p="http://schemas.openxmlformats.org/presentationml/2006/main">
  <p:tag name="TIMING" val="|0.4|0.7"/>
</p:tagLst>
</file>

<file path=ppt/tags/tag2.xml><?xml version="1.0" encoding="utf-8"?>
<p:tagLst xmlns:a="http://schemas.openxmlformats.org/drawingml/2006/main" xmlns:r="http://schemas.openxmlformats.org/officeDocument/2006/relationships" xmlns:p="http://schemas.openxmlformats.org/presentationml/2006/main">
  <p:tag name="TIMING" val="|8.2|1.1|5.7|1.9"/>
</p:tagLst>
</file>

<file path=ppt/tags/tag3.xml><?xml version="1.0" encoding="utf-8"?>
<p:tagLst xmlns:a="http://schemas.openxmlformats.org/drawingml/2006/main" xmlns:r="http://schemas.openxmlformats.org/officeDocument/2006/relationships" xmlns:p="http://schemas.openxmlformats.org/presentationml/2006/main">
  <p:tag name="TIMING" val="|8.3"/>
</p:tagLst>
</file>

<file path=ppt/tags/tag4.xml><?xml version="1.0" encoding="utf-8"?>
<p:tagLst xmlns:a="http://schemas.openxmlformats.org/drawingml/2006/main" xmlns:r="http://schemas.openxmlformats.org/officeDocument/2006/relationships" xmlns:p="http://schemas.openxmlformats.org/presentationml/2006/main">
  <p:tag name="TIMING" val="|0.9|9.1"/>
</p:tagLst>
</file>

<file path=ppt/tags/tag5.xml><?xml version="1.0" encoding="utf-8"?>
<p:tagLst xmlns:a="http://schemas.openxmlformats.org/drawingml/2006/main" xmlns:r="http://schemas.openxmlformats.org/officeDocument/2006/relationships" xmlns:p="http://schemas.openxmlformats.org/presentationml/2006/main">
  <p:tag name="TIMING" val="|1.5|7|1.7|1.6|1.5|8.9"/>
</p:tagLst>
</file>

<file path=ppt/tags/tag6.xml><?xml version="1.0" encoding="utf-8"?>
<p:tagLst xmlns:a="http://schemas.openxmlformats.org/drawingml/2006/main" xmlns:r="http://schemas.openxmlformats.org/officeDocument/2006/relationships" xmlns:p="http://schemas.openxmlformats.org/presentationml/2006/main">
  <p:tag name="TIMING" val="|1.5|1.4"/>
</p:tagLst>
</file>

<file path=ppt/tags/tag7.xml><?xml version="1.0" encoding="utf-8"?>
<p:tagLst xmlns:a="http://schemas.openxmlformats.org/drawingml/2006/main" xmlns:r="http://schemas.openxmlformats.org/officeDocument/2006/relationships" xmlns:p="http://schemas.openxmlformats.org/presentationml/2006/main">
  <p:tag name="TIMING" val="|1.4|19.1"/>
</p:tagLst>
</file>

<file path=ppt/tags/tag8.xml><?xml version="1.0" encoding="utf-8"?>
<p:tagLst xmlns:a="http://schemas.openxmlformats.org/drawingml/2006/main" xmlns:r="http://schemas.openxmlformats.org/officeDocument/2006/relationships" xmlns:p="http://schemas.openxmlformats.org/presentationml/2006/main">
  <p:tag name="TIMING" val="|0.6|8.5"/>
</p:tagLst>
</file>

<file path=ppt/tags/tag9.xml><?xml version="1.0" encoding="utf-8"?>
<p:tagLst xmlns:a="http://schemas.openxmlformats.org/drawingml/2006/main" xmlns:r="http://schemas.openxmlformats.org/officeDocument/2006/relationships" xmlns:p="http://schemas.openxmlformats.org/presentationml/2006/main">
  <p:tag name="TIMING" val="|0.6|15"/>
</p:tagLst>
</file>

<file path=ppt/theme/theme1.xml><?xml version="1.0" encoding="utf-8"?>
<a:theme xmlns:a="http://schemas.openxmlformats.org/drawingml/2006/main" name="Ely template">
  <a:themeElements>
    <a:clrScheme name="Custom 347">
      <a:dk1>
        <a:srgbClr val="21355A"/>
      </a:dk1>
      <a:lt1>
        <a:srgbClr val="FFFFFF"/>
      </a:lt1>
      <a:dk2>
        <a:srgbClr val="59BB00"/>
      </a:dk2>
      <a:lt2>
        <a:srgbClr val="00BABE"/>
      </a:lt2>
      <a:accent1>
        <a:srgbClr val="3AA0FF"/>
      </a:accent1>
      <a:accent2>
        <a:srgbClr val="3924BB"/>
      </a:accent2>
      <a:accent3>
        <a:srgbClr val="D63ED1"/>
      </a:accent3>
      <a:accent4>
        <a:srgbClr val="FF0000"/>
      </a:accent4>
      <a:accent5>
        <a:srgbClr val="FF8200"/>
      </a:accent5>
      <a:accent6>
        <a:srgbClr val="FFCC00"/>
      </a:accent6>
      <a:hlink>
        <a:srgbClr val="1C7AD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171</Words>
  <Application>Microsoft Office PowerPoint</Application>
  <PresentationFormat>On-screen Show (16:9)</PresentationFormat>
  <Paragraphs>28</Paragraphs>
  <Slides>16</Slides>
  <Notes>11</Notes>
  <HiddenSlides>0</HiddenSlides>
  <MMClips>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Times New Roman</vt:lpstr>
      <vt:lpstr>Nunito Light</vt:lpstr>
      <vt:lpstr>Mali</vt:lpstr>
      <vt:lpstr>Mali SemiBold</vt:lpstr>
      <vt:lpstr>Calibri</vt:lpstr>
      <vt:lpstr>Arial</vt:lpstr>
      <vt:lpstr>Ely template</vt:lpstr>
      <vt:lpstr>BÀI 24:   TỰ BẢO VỆ MÌNH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24:   TỰ BẢO VỆ MÌNH</dc:title>
  <dc:creator>ADMIN</dc:creator>
  <cp:lastModifiedBy>Liên Lý</cp:lastModifiedBy>
  <cp:revision>33</cp:revision>
  <dcterms:modified xsi:type="dcterms:W3CDTF">2026-04-02T05:24:51Z</dcterms:modified>
</cp:coreProperties>
</file>