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87" r:id="rId3"/>
    <p:sldMasterId id="2147483715" r:id="rId4"/>
    <p:sldMasterId id="2147483742" r:id="rId5"/>
  </p:sldMasterIdLst>
  <p:notesMasterIdLst>
    <p:notesMasterId r:id="rId24"/>
  </p:notesMasterIdLst>
  <p:sldIdLst>
    <p:sldId id="470" r:id="rId6"/>
    <p:sldId id="325" r:id="rId7"/>
    <p:sldId id="496" r:id="rId8"/>
    <p:sldId id="497" r:id="rId9"/>
    <p:sldId id="472" r:id="rId10"/>
    <p:sldId id="488" r:id="rId11"/>
    <p:sldId id="499" r:id="rId12"/>
    <p:sldId id="535" r:id="rId13"/>
    <p:sldId id="528" r:id="rId14"/>
    <p:sldId id="490" r:id="rId15"/>
    <p:sldId id="341" r:id="rId16"/>
    <p:sldId id="296" r:id="rId17"/>
    <p:sldId id="473" r:id="rId18"/>
    <p:sldId id="530" r:id="rId19"/>
    <p:sldId id="492" r:id="rId20"/>
    <p:sldId id="524" r:id="rId21"/>
    <p:sldId id="272" r:id="rId22"/>
    <p:sldId id="303" r:id="rId23"/>
  </p:sldIdLst>
  <p:sldSz cx="16778288" cy="9475788"/>
  <p:notesSz cx="6858000" cy="9144000"/>
  <p:custDataLst>
    <p:tags r:id="rId25"/>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71"/>
    <a:srgbClr val="FFD937"/>
    <a:srgbClr val="FFEFAB"/>
    <a:srgbClr val="663300"/>
    <a:srgbClr val="FFFF00"/>
    <a:srgbClr val="F7A7D5"/>
    <a:srgbClr val="EFEFAF"/>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025"/>
  </p:normalViewPr>
  <p:slideViewPr>
    <p:cSldViewPr showGuides="1">
      <p:cViewPr varScale="1">
        <p:scale>
          <a:sx n="71" d="100"/>
          <a:sy n="71" d="100"/>
        </p:scale>
        <p:origin x="348" y="78"/>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C432B-2B4A-471B-B63B-49BB501C911C}" type="doc">
      <dgm:prSet loTypeId="urn:microsoft.com/office/officeart/2008/layout/AscendingPictureAccentProcess" loCatId="process" qsTypeId="urn:microsoft.com/office/officeart/2005/8/quickstyle/3d3" qsCatId="3D" csTypeId="urn:microsoft.com/office/officeart/2005/8/colors/accent1_2" csCatId="accent1" phldr="1"/>
      <dgm:spPr/>
      <dgm:t>
        <a:bodyPr/>
        <a:lstStyle/>
        <a:p>
          <a:endParaRPr lang="vi-VN"/>
        </a:p>
      </dgm:t>
    </dgm:pt>
    <dgm:pt modelId="{CE77583B-8C73-4CF7-B823-A35075728A19}">
      <dgm:prSet phldrT="[Text]"/>
      <dgm:spPr>
        <a:solidFill>
          <a:srgbClr val="FFEFAB"/>
        </a:solidFill>
      </dgm:spPr>
      <dgm:t>
        <a:bodyPr/>
        <a:lstStyle/>
        <a:p>
          <a:r>
            <a:rPr lang="vi-VN">
              <a:solidFill>
                <a:srgbClr val="FF0000"/>
              </a:solidFill>
            </a:rPr>
            <a:t>THẬT THÀ</a:t>
          </a:r>
        </a:p>
      </dgm:t>
    </dgm:pt>
    <dgm:pt modelId="{2F6A342E-BC48-49AC-B6C8-9DC9D5C2DC10}" type="parTrans" cxnId="{EB4FB108-AC8C-4230-9DD7-BBCEC4796278}">
      <dgm:prSet/>
      <dgm:spPr/>
      <dgm:t>
        <a:bodyPr/>
        <a:lstStyle/>
        <a:p>
          <a:endParaRPr lang="vi-VN"/>
        </a:p>
      </dgm:t>
    </dgm:pt>
    <dgm:pt modelId="{91F9F227-5139-430C-AD8C-E4AC9B75A26C}" type="sibTrans" cxnId="{EB4FB108-AC8C-4230-9DD7-BBCEC47962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vi-VN"/>
        </a:p>
      </dgm:t>
    </dgm:pt>
    <dgm:pt modelId="{A40C4F64-43F8-4EE2-A72C-05B0C8AF3168}">
      <dgm:prSet phldrT="[Text]"/>
      <dgm:spPr>
        <a:solidFill>
          <a:srgbClr val="92D050"/>
        </a:solidFill>
      </dgm:spPr>
      <dgm:t>
        <a:bodyPr/>
        <a:lstStyle/>
        <a:p>
          <a:r>
            <a:rPr lang="vi-VN">
              <a:solidFill>
                <a:srgbClr val="663300"/>
              </a:solidFill>
            </a:rPr>
            <a:t>TỰ GIÁC LÀM VIỆC CỦA MÌNH</a:t>
          </a:r>
        </a:p>
      </dgm:t>
    </dgm:pt>
    <dgm:pt modelId="{D29E210A-4063-46BA-9C66-8E3325094F40}" type="parTrans" cxnId="{6BE0B0F4-D26D-4C1E-BD18-BF2BE2AE962D}">
      <dgm:prSet/>
      <dgm:spPr/>
      <dgm:t>
        <a:bodyPr/>
        <a:lstStyle/>
        <a:p>
          <a:endParaRPr lang="vi-VN"/>
        </a:p>
      </dgm:t>
    </dgm:pt>
    <dgm:pt modelId="{71A0D73B-7DC0-4D1D-A285-6671DD828DC3}" type="sibTrans" cxnId="{6BE0B0F4-D26D-4C1E-BD18-BF2BE2AE962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t>
        <a:bodyPr/>
        <a:lstStyle/>
        <a:p>
          <a:endParaRPr lang="vi-VN"/>
        </a:p>
      </dgm:t>
    </dgm:pt>
    <dgm:pt modelId="{0509D4C2-DF12-490B-9D11-7CCE61FB868A}" type="pres">
      <dgm:prSet presAssocID="{C94C432B-2B4A-471B-B63B-49BB501C911C}" presName="Name0" presStyleCnt="0">
        <dgm:presLayoutVars>
          <dgm:chMax val="7"/>
          <dgm:chPref val="7"/>
          <dgm:dir/>
        </dgm:presLayoutVars>
      </dgm:prSet>
      <dgm:spPr/>
    </dgm:pt>
    <dgm:pt modelId="{56B0B92F-0A15-40C8-A3A1-EE38D15748C7}" type="pres">
      <dgm:prSet presAssocID="{C94C432B-2B4A-471B-B63B-49BB501C911C}" presName="dot1" presStyleLbl="alignNode1" presStyleIdx="0" presStyleCnt="10" custLinFactY="167764" custLinFactNeighborX="-49990" custLinFactNeighborY="200000"/>
      <dgm:spPr/>
    </dgm:pt>
    <dgm:pt modelId="{CC435EAE-2683-4FFB-8283-F2C8E4D8BC33}" type="pres">
      <dgm:prSet presAssocID="{C94C432B-2B4A-471B-B63B-49BB501C911C}" presName="dot2" presStyleLbl="alignNode1" presStyleIdx="1" presStyleCnt="10" custLinFactX="-89252" custLinFactY="200000" custLinFactNeighborX="-100000" custLinFactNeighborY="286651"/>
      <dgm:spPr/>
    </dgm:pt>
    <dgm:pt modelId="{D9847290-0BF8-41CA-9C5B-85C32A1B0EF3}" type="pres">
      <dgm:prSet presAssocID="{C94C432B-2B4A-471B-B63B-49BB501C911C}" presName="dot3" presStyleLbl="alignNode1" presStyleIdx="2" presStyleCnt="10" custLinFactX="-111714" custLinFactY="300000" custLinFactNeighborX="-200000" custLinFactNeighborY="356789"/>
      <dgm:spPr/>
    </dgm:pt>
    <dgm:pt modelId="{316DCEA6-FEBE-4C37-9A45-0982C9BB43ED}" type="pres">
      <dgm:prSet presAssocID="{C94C432B-2B4A-471B-B63B-49BB501C911C}" presName="dotArrow1" presStyleLbl="alignNode1" presStyleIdx="3" presStyleCnt="10" custLinFactY="216675" custLinFactNeighborX="-66538" custLinFactNeighborY="300000"/>
      <dgm:spPr/>
    </dgm:pt>
    <dgm:pt modelId="{026522AF-F092-4461-B98D-AA875F14119B}" type="pres">
      <dgm:prSet presAssocID="{C94C432B-2B4A-471B-B63B-49BB501C911C}" presName="dotArrow2" presStyleLbl="alignNode1" presStyleIdx="4" presStyleCnt="10" custLinFactY="200000" custLinFactNeighborX="-5684" custLinFactNeighborY="234244"/>
      <dgm:spPr/>
    </dgm:pt>
    <dgm:pt modelId="{E1282518-1CFC-47D1-99DB-DCFC4A7F1D9D}" type="pres">
      <dgm:prSet presAssocID="{C94C432B-2B4A-471B-B63B-49BB501C911C}" presName="dotArrow3" presStyleLbl="alignNode1" presStyleIdx="5" presStyleCnt="10" custLinFactY="184221" custLinFactNeighborX="55569" custLinFactNeighborY="200000"/>
      <dgm:spPr/>
    </dgm:pt>
    <dgm:pt modelId="{9DFCBECC-7BC2-4020-A1BE-7E73E5DC32B8}" type="pres">
      <dgm:prSet presAssocID="{C94C432B-2B4A-471B-B63B-49BB501C911C}" presName="dotArrow4" presStyleLbl="alignNode1" presStyleIdx="6" presStyleCnt="10" custLinFactX="100000" custLinFactY="300000" custLinFactNeighborX="178866" custLinFactNeighborY="328697"/>
      <dgm:spPr/>
    </dgm:pt>
    <dgm:pt modelId="{13050F67-CA33-476C-AF25-28CACFC290B7}" type="pres">
      <dgm:prSet presAssocID="{C94C432B-2B4A-471B-B63B-49BB501C911C}" presName="dotArrow5" presStyleLbl="alignNode1" presStyleIdx="7" presStyleCnt="10" custLinFactY="154631" custLinFactNeighborX="-16778" custLinFactNeighborY="200000"/>
      <dgm:spPr/>
    </dgm:pt>
    <dgm:pt modelId="{E0C762DD-9A8E-49F7-B136-2BD7A9154FBA}" type="pres">
      <dgm:prSet presAssocID="{C94C432B-2B4A-471B-B63B-49BB501C911C}" presName="dotArrow6" presStyleLbl="alignNode1" presStyleIdx="8" presStyleCnt="10" custLinFactY="200000" custLinFactNeighborX="23160" custLinFactNeighborY="243100"/>
      <dgm:spPr/>
    </dgm:pt>
    <dgm:pt modelId="{ADABD25B-31E9-4650-8D29-BC398DED6F60}" type="pres">
      <dgm:prSet presAssocID="{C94C432B-2B4A-471B-B63B-49BB501C911C}" presName="dotArrow7" presStyleLbl="alignNode1" presStyleIdx="9" presStyleCnt="10" custLinFactY="266797" custLinFactNeighborX="23160" custLinFactNeighborY="300000"/>
      <dgm:spPr/>
    </dgm:pt>
    <dgm:pt modelId="{C0532B36-D195-4976-9D07-2B21240FBD07}" type="pres">
      <dgm:prSet presAssocID="{CE77583B-8C73-4CF7-B823-A35075728A19}" presName="parTx1" presStyleLbl="node1" presStyleIdx="0" presStyleCnt="2" custScaleX="149386" custLinFactNeighborX="16036" custLinFactNeighborY="95208"/>
      <dgm:spPr/>
    </dgm:pt>
    <dgm:pt modelId="{EF0F5841-3644-4A15-B3D4-D78DECB78C92}" type="pres">
      <dgm:prSet presAssocID="{91F9F227-5139-430C-AD8C-E4AC9B75A26C}" presName="picture1" presStyleCnt="0"/>
      <dgm:spPr/>
    </dgm:pt>
    <dgm:pt modelId="{3CDBB535-4915-4457-B6F9-B2A17D2F179E}" type="pres">
      <dgm:prSet presAssocID="{91F9F227-5139-430C-AD8C-E4AC9B75A26C}" presName="imageRepeatNode" presStyleLbl="fgImgPlace1" presStyleIdx="0" presStyleCnt="2" custLinFactNeighborX="-62048" custLinFactNeighborY="69637"/>
      <dgm:spPr/>
    </dgm:pt>
    <dgm:pt modelId="{7CF9AED6-5DDF-4356-8B90-909BAD48D8C2}" type="pres">
      <dgm:prSet presAssocID="{A40C4F64-43F8-4EE2-A72C-05B0C8AF3168}" presName="parTx2" presStyleLbl="node1" presStyleIdx="1" presStyleCnt="2" custScaleX="249702" custLinFactNeighborX="32312" custLinFactNeighborY="21906"/>
      <dgm:spPr/>
    </dgm:pt>
    <dgm:pt modelId="{2C4DF098-A232-4441-B8FF-A2B71FD9B78F}" type="pres">
      <dgm:prSet presAssocID="{71A0D73B-7DC0-4D1D-A285-6671DD828DC3}" presName="picture2" presStyleCnt="0"/>
      <dgm:spPr/>
    </dgm:pt>
    <dgm:pt modelId="{8D04195F-FEEE-400C-A768-203EDA9CF9A5}" type="pres">
      <dgm:prSet presAssocID="{71A0D73B-7DC0-4D1D-A285-6671DD828DC3}" presName="imageRepeatNode" presStyleLbl="fgImgPlace1" presStyleIdx="1" presStyleCnt="2" custLinFactX="-25933" custLinFactNeighborX="-100000" custLinFactNeighborY="4540"/>
      <dgm:spPr/>
    </dgm:pt>
  </dgm:ptLst>
  <dgm:cxnLst>
    <dgm:cxn modelId="{EB4FB108-AC8C-4230-9DD7-BBCEC4796278}" srcId="{C94C432B-2B4A-471B-B63B-49BB501C911C}" destId="{CE77583B-8C73-4CF7-B823-A35075728A19}" srcOrd="0" destOrd="0" parTransId="{2F6A342E-BC48-49AC-B6C8-9DC9D5C2DC10}" sibTransId="{91F9F227-5139-430C-AD8C-E4AC9B75A26C}"/>
    <dgm:cxn modelId="{F51B8314-528D-4C82-9233-FEF3C9A0BA25}" type="presOf" srcId="{CE77583B-8C73-4CF7-B823-A35075728A19}" destId="{C0532B36-D195-4976-9D07-2B21240FBD07}" srcOrd="0" destOrd="0" presId="urn:microsoft.com/office/officeart/2008/layout/AscendingPictureAccentProcess"/>
    <dgm:cxn modelId="{31C2E531-5EA0-4F2C-8116-E535A59FA419}" type="presOf" srcId="{91F9F227-5139-430C-AD8C-E4AC9B75A26C}" destId="{3CDBB535-4915-4457-B6F9-B2A17D2F179E}" srcOrd="0" destOrd="0" presId="urn:microsoft.com/office/officeart/2008/layout/AscendingPictureAccentProcess"/>
    <dgm:cxn modelId="{8A41B944-387A-4136-91AA-BCDEFDC6C09F}" type="presOf" srcId="{C94C432B-2B4A-471B-B63B-49BB501C911C}" destId="{0509D4C2-DF12-490B-9D11-7CCE61FB868A}" srcOrd="0" destOrd="0" presId="urn:microsoft.com/office/officeart/2008/layout/AscendingPictureAccentProcess"/>
    <dgm:cxn modelId="{C82F2675-404A-4587-B06C-A77C54718C25}" type="presOf" srcId="{71A0D73B-7DC0-4D1D-A285-6671DD828DC3}" destId="{8D04195F-FEEE-400C-A768-203EDA9CF9A5}" srcOrd="0" destOrd="0" presId="urn:microsoft.com/office/officeart/2008/layout/AscendingPictureAccentProcess"/>
    <dgm:cxn modelId="{D1D011D7-C7FD-4417-95E0-9FA6301FFF7B}" type="presOf" srcId="{A40C4F64-43F8-4EE2-A72C-05B0C8AF3168}" destId="{7CF9AED6-5DDF-4356-8B90-909BAD48D8C2}" srcOrd="0" destOrd="0" presId="urn:microsoft.com/office/officeart/2008/layout/AscendingPictureAccentProcess"/>
    <dgm:cxn modelId="{6BE0B0F4-D26D-4C1E-BD18-BF2BE2AE962D}" srcId="{C94C432B-2B4A-471B-B63B-49BB501C911C}" destId="{A40C4F64-43F8-4EE2-A72C-05B0C8AF3168}" srcOrd="1" destOrd="0" parTransId="{D29E210A-4063-46BA-9C66-8E3325094F40}" sibTransId="{71A0D73B-7DC0-4D1D-A285-6671DD828DC3}"/>
    <dgm:cxn modelId="{20459BA6-EBF1-4BD8-870C-D34C47AEA4CD}" type="presParOf" srcId="{0509D4C2-DF12-490B-9D11-7CCE61FB868A}" destId="{56B0B92F-0A15-40C8-A3A1-EE38D15748C7}" srcOrd="0" destOrd="0" presId="urn:microsoft.com/office/officeart/2008/layout/AscendingPictureAccentProcess"/>
    <dgm:cxn modelId="{C4D96562-1D16-4BC5-B9EF-E22231433DB8}" type="presParOf" srcId="{0509D4C2-DF12-490B-9D11-7CCE61FB868A}" destId="{CC435EAE-2683-4FFB-8283-F2C8E4D8BC33}" srcOrd="1" destOrd="0" presId="urn:microsoft.com/office/officeart/2008/layout/AscendingPictureAccentProcess"/>
    <dgm:cxn modelId="{B89C8135-C040-4FD9-9063-5B3F66A3D712}" type="presParOf" srcId="{0509D4C2-DF12-490B-9D11-7CCE61FB868A}" destId="{D9847290-0BF8-41CA-9C5B-85C32A1B0EF3}" srcOrd="2" destOrd="0" presId="urn:microsoft.com/office/officeart/2008/layout/AscendingPictureAccentProcess"/>
    <dgm:cxn modelId="{AAA64AA4-57FC-438C-8CB4-7C5D385FFC87}" type="presParOf" srcId="{0509D4C2-DF12-490B-9D11-7CCE61FB868A}" destId="{316DCEA6-FEBE-4C37-9A45-0982C9BB43ED}" srcOrd="3" destOrd="0" presId="urn:microsoft.com/office/officeart/2008/layout/AscendingPictureAccentProcess"/>
    <dgm:cxn modelId="{653F356E-1E3C-4A6C-91C9-FD4443D310D4}" type="presParOf" srcId="{0509D4C2-DF12-490B-9D11-7CCE61FB868A}" destId="{026522AF-F092-4461-B98D-AA875F14119B}" srcOrd="4" destOrd="0" presId="urn:microsoft.com/office/officeart/2008/layout/AscendingPictureAccentProcess"/>
    <dgm:cxn modelId="{38AAF3BE-B445-4F12-ACB5-07C24DDAF512}" type="presParOf" srcId="{0509D4C2-DF12-490B-9D11-7CCE61FB868A}" destId="{E1282518-1CFC-47D1-99DB-DCFC4A7F1D9D}" srcOrd="5" destOrd="0" presId="urn:microsoft.com/office/officeart/2008/layout/AscendingPictureAccentProcess"/>
    <dgm:cxn modelId="{62B5E0BB-C8E0-406D-BF2E-4E00423D40DB}" type="presParOf" srcId="{0509D4C2-DF12-490B-9D11-7CCE61FB868A}" destId="{9DFCBECC-7BC2-4020-A1BE-7E73E5DC32B8}" srcOrd="6" destOrd="0" presId="urn:microsoft.com/office/officeart/2008/layout/AscendingPictureAccentProcess"/>
    <dgm:cxn modelId="{BDFEAE10-9878-4FD1-BF66-D5647E1408FC}" type="presParOf" srcId="{0509D4C2-DF12-490B-9D11-7CCE61FB868A}" destId="{13050F67-CA33-476C-AF25-28CACFC290B7}" srcOrd="7" destOrd="0" presId="urn:microsoft.com/office/officeart/2008/layout/AscendingPictureAccentProcess"/>
    <dgm:cxn modelId="{9AB61A9B-C34A-4220-A21E-38616F33F0BA}" type="presParOf" srcId="{0509D4C2-DF12-490B-9D11-7CCE61FB868A}" destId="{E0C762DD-9A8E-49F7-B136-2BD7A9154FBA}" srcOrd="8" destOrd="0" presId="urn:microsoft.com/office/officeart/2008/layout/AscendingPictureAccentProcess"/>
    <dgm:cxn modelId="{6C341A37-1372-4F24-98BD-27C70AB20088}" type="presParOf" srcId="{0509D4C2-DF12-490B-9D11-7CCE61FB868A}" destId="{ADABD25B-31E9-4650-8D29-BC398DED6F60}" srcOrd="9" destOrd="0" presId="urn:microsoft.com/office/officeart/2008/layout/AscendingPictureAccentProcess"/>
    <dgm:cxn modelId="{42085A16-76B2-446D-8318-B3D0D23F6272}" type="presParOf" srcId="{0509D4C2-DF12-490B-9D11-7CCE61FB868A}" destId="{C0532B36-D195-4976-9D07-2B21240FBD07}" srcOrd="10" destOrd="0" presId="urn:microsoft.com/office/officeart/2008/layout/AscendingPictureAccentProcess"/>
    <dgm:cxn modelId="{4C675211-C25F-4AB3-9B17-B57FC5876F3E}" type="presParOf" srcId="{0509D4C2-DF12-490B-9D11-7CCE61FB868A}" destId="{EF0F5841-3644-4A15-B3D4-D78DECB78C92}" srcOrd="11" destOrd="0" presId="urn:microsoft.com/office/officeart/2008/layout/AscendingPictureAccentProcess"/>
    <dgm:cxn modelId="{830F0BFD-5920-422B-AFAD-8679528A97E6}" type="presParOf" srcId="{EF0F5841-3644-4A15-B3D4-D78DECB78C92}" destId="{3CDBB535-4915-4457-B6F9-B2A17D2F179E}" srcOrd="0" destOrd="0" presId="urn:microsoft.com/office/officeart/2008/layout/AscendingPictureAccentProcess"/>
    <dgm:cxn modelId="{EAC72916-40B4-4D83-8526-21932FBFC6A8}" type="presParOf" srcId="{0509D4C2-DF12-490B-9D11-7CCE61FB868A}" destId="{7CF9AED6-5DDF-4356-8B90-909BAD48D8C2}" srcOrd="12" destOrd="0" presId="urn:microsoft.com/office/officeart/2008/layout/AscendingPictureAccentProcess"/>
    <dgm:cxn modelId="{D301A912-F70F-4849-A7D4-F18E2F4CB44D}" type="presParOf" srcId="{0509D4C2-DF12-490B-9D11-7CCE61FB868A}" destId="{2C4DF098-A232-4441-B8FF-A2B71FD9B78F}" srcOrd="13" destOrd="0" presId="urn:microsoft.com/office/officeart/2008/layout/AscendingPictureAccentProcess"/>
    <dgm:cxn modelId="{FD5D287A-FBCF-4EE8-92E4-7BCFCC55496F}" type="presParOf" srcId="{2C4DF098-A232-4441-B8FF-A2B71FD9B78F}" destId="{8D04195F-FEEE-400C-A768-203EDA9CF9A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0B92F-0A15-40C8-A3A1-EE38D15748C7}">
      <dsp:nvSpPr>
        <dsp:cNvPr id="0" name=""/>
        <dsp:cNvSpPr/>
      </dsp:nvSpPr>
      <dsp:spPr>
        <a:xfrm>
          <a:off x="5220792" y="5962030"/>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435EAE-2683-4FFB-8283-F2C8E4D8BC33}">
      <dsp:nvSpPr>
        <dsp:cNvPr id="0" name=""/>
        <dsp:cNvSpPr/>
      </dsp:nvSpPr>
      <dsp:spPr>
        <a:xfrm>
          <a:off x="4716736" y="6538093"/>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847290-0BF8-41CA-9C5B-85C32A1B0EF3}">
      <dsp:nvSpPr>
        <dsp:cNvPr id="0" name=""/>
        <dsp:cNvSpPr/>
      </dsp:nvSpPr>
      <dsp:spPr>
        <a:xfrm>
          <a:off x="4212680" y="7186165"/>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6DCEA6-FEBE-4C37-9A45-0982C9BB43ED}">
      <dsp:nvSpPr>
        <dsp:cNvPr id="0" name=""/>
        <dsp:cNvSpPr/>
      </dsp:nvSpPr>
      <dsp:spPr>
        <a:xfrm>
          <a:off x="5034715" y="315371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6522AF-F092-4461-B98D-AA875F14119B}">
      <dsp:nvSpPr>
        <dsp:cNvPr id="0" name=""/>
        <dsp:cNvSpPr/>
      </dsp:nvSpPr>
      <dsp:spPr>
        <a:xfrm>
          <a:off x="5466765" y="2793678"/>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282518-1CFC-47D1-99DB-DCFC4A7F1D9D}">
      <dsp:nvSpPr>
        <dsp:cNvPr id="0" name=""/>
        <dsp:cNvSpPr/>
      </dsp:nvSpPr>
      <dsp:spPr>
        <a:xfrm>
          <a:off x="5898812" y="250564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FCBECC-7BC2-4020-A1BE-7E73E5DC32B8}">
      <dsp:nvSpPr>
        <dsp:cNvPr id="0" name=""/>
        <dsp:cNvSpPr/>
      </dsp:nvSpPr>
      <dsp:spPr>
        <a:xfrm>
          <a:off x="6690899" y="322572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050F67-CA33-476C-AF25-28CACFC290B7}">
      <dsp:nvSpPr>
        <dsp:cNvPr id="0" name=""/>
        <dsp:cNvSpPr/>
      </dsp:nvSpPr>
      <dsp:spPr>
        <a:xfrm>
          <a:off x="6330860" y="2793677"/>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C762DD-9A8E-49F7-B136-2BD7A9154FBA}">
      <dsp:nvSpPr>
        <dsp:cNvPr id="0" name=""/>
        <dsp:cNvSpPr/>
      </dsp:nvSpPr>
      <dsp:spPr>
        <a:xfrm>
          <a:off x="5826804" y="3009701"/>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ABD25B-31E9-4650-8D29-BC398DED6F60}">
      <dsp:nvSpPr>
        <dsp:cNvPr id="0" name=""/>
        <dsp:cNvSpPr/>
      </dsp:nvSpPr>
      <dsp:spPr>
        <a:xfrm>
          <a:off x="5826804" y="3657772"/>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532B36-D195-4976-9D07-2B21240FBD07}">
      <dsp:nvSpPr>
        <dsp:cNvPr id="0" name=""/>
        <dsp:cNvSpPr/>
      </dsp:nvSpPr>
      <dsp:spPr>
        <a:xfrm>
          <a:off x="3552787" y="7762231"/>
          <a:ext cx="7158740" cy="1285386"/>
        </a:xfrm>
        <a:prstGeom prst="roundRect">
          <a:avLst/>
        </a:prstGeom>
        <a:solidFill>
          <a:srgbClr val="FFEF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4330" tIns="205740" rIns="205740" bIns="205740" numCol="1" spcCol="1270" anchor="ctr" anchorCtr="0">
          <a:noAutofit/>
        </a:bodyPr>
        <a:lstStyle/>
        <a:p>
          <a:pPr marL="0" lvl="0" indent="0" algn="l" defTabSz="2400300">
            <a:lnSpc>
              <a:spcPct val="90000"/>
            </a:lnSpc>
            <a:spcBef>
              <a:spcPct val="0"/>
            </a:spcBef>
            <a:spcAft>
              <a:spcPct val="35000"/>
            </a:spcAft>
            <a:buNone/>
          </a:pPr>
          <a:r>
            <a:rPr lang="vi-VN" sz="5400" kern="1200">
              <a:solidFill>
                <a:srgbClr val="FF0000"/>
              </a:solidFill>
            </a:rPr>
            <a:t>THẬT THÀ</a:t>
          </a:r>
        </a:p>
      </dsp:txBody>
      <dsp:txXfrm>
        <a:off x="3615534" y="7824978"/>
        <a:ext cx="7033246" cy="1159892"/>
      </dsp:txXfrm>
    </dsp:sp>
    <dsp:sp modelId="{3CDBB535-4915-4457-B6F9-B2A17D2F179E}">
      <dsp:nvSpPr>
        <dsp:cNvPr id="0" name=""/>
        <dsp:cNvSpPr/>
      </dsp:nvSpPr>
      <dsp:spPr>
        <a:xfrm>
          <a:off x="1260347" y="6826132"/>
          <a:ext cx="2221860" cy="22217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CF9AED6-5DDF-4356-8B90-909BAD48D8C2}">
      <dsp:nvSpPr>
        <dsp:cNvPr id="0" name=""/>
        <dsp:cNvSpPr/>
      </dsp:nvSpPr>
      <dsp:spPr>
        <a:xfrm>
          <a:off x="3954573" y="4305849"/>
          <a:ext cx="11965993" cy="1285386"/>
        </a:xfrm>
        <a:prstGeom prst="round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4330" tIns="205740" rIns="205740" bIns="205740" numCol="1" spcCol="1270" anchor="ctr" anchorCtr="0">
          <a:noAutofit/>
        </a:bodyPr>
        <a:lstStyle/>
        <a:p>
          <a:pPr marL="0" lvl="0" indent="0" algn="l" defTabSz="2400300">
            <a:lnSpc>
              <a:spcPct val="90000"/>
            </a:lnSpc>
            <a:spcBef>
              <a:spcPct val="0"/>
            </a:spcBef>
            <a:spcAft>
              <a:spcPct val="35000"/>
            </a:spcAft>
            <a:buNone/>
          </a:pPr>
          <a:r>
            <a:rPr lang="vi-VN" sz="5400" kern="1200">
              <a:solidFill>
                <a:srgbClr val="663300"/>
              </a:solidFill>
            </a:rPr>
            <a:t>TỰ GIÁC LÀM VIỆC CỦA MÌNH</a:t>
          </a:r>
        </a:p>
      </dsp:txBody>
      <dsp:txXfrm>
        <a:off x="4017320" y="4368596"/>
        <a:ext cx="11840499" cy="1159892"/>
      </dsp:txXfrm>
    </dsp:sp>
    <dsp:sp modelId="{8D04195F-FEEE-400C-A768-203EDA9CF9A5}">
      <dsp:nvSpPr>
        <dsp:cNvPr id="0" name=""/>
        <dsp:cNvSpPr/>
      </dsp:nvSpPr>
      <dsp:spPr>
        <a:xfrm>
          <a:off x="1866359" y="2865695"/>
          <a:ext cx="2221860" cy="222171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629242885"/>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14</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15</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16</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l" defTabSz="914400" eaLnBrk="1" fontAlgn="base" latinLnBrk="0" hangingPunct="1">
              <a:lnSpc>
                <a:spcPct val="100000"/>
              </a:lnSpc>
              <a:spcBef>
                <a:spcPct val="0"/>
              </a:spcBef>
              <a:spcAft>
                <a:spcPct val="0"/>
              </a:spcAft>
              <a:buClrTx/>
              <a:buSzTx/>
              <a:buFontTx/>
              <a:buNone/>
              <a:tabLst/>
              <a:defRPr/>
            </a:pPr>
            <a:fld id="{21B2AA4F-B828-4D7C-AFD3-893933DAFCB4}" type="slidenum">
              <a:rPr kumimoji="0" lang="en-US" sz="30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rPr>
              <a:pPr marL="0" marR="0" lvl="0" indent="0" algn="l" defTabSz="914400" eaLnBrk="1" fontAlgn="base" latinLnBrk="0" hangingPunct="1">
                <a:lnSpc>
                  <a:spcPct val="100000"/>
                </a:lnSpc>
                <a:spcBef>
                  <a:spcPct val="0"/>
                </a:spcBef>
                <a:spcAft>
                  <a:spcPct val="0"/>
                </a:spcAft>
                <a:buClrTx/>
                <a:buSzTx/>
                <a:buFontTx/>
                <a:buNone/>
                <a:tabLst/>
                <a:defRPr/>
              </a:pPr>
              <a:t>2</a:t>
            </a:fld>
            <a:endParaRPr kumimoji="0" lang="en-US" sz="30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72707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3</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7</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9</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10</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93700" y="685800"/>
            <a:ext cx="60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93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54783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74497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1644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41"/>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471899" indent="0" algn="ctr">
              <a:buNone/>
              <a:defRPr>
                <a:solidFill>
                  <a:schemeClr val="tx1">
                    <a:tint val="75000"/>
                  </a:schemeClr>
                </a:solidFill>
              </a:defRPr>
            </a:lvl2pPr>
            <a:lvl3pPr marL="943798" indent="0" algn="ctr">
              <a:buNone/>
              <a:defRPr>
                <a:solidFill>
                  <a:schemeClr val="tx1">
                    <a:tint val="75000"/>
                  </a:schemeClr>
                </a:solidFill>
              </a:defRPr>
            </a:lvl3pPr>
            <a:lvl4pPr marL="1415697" indent="0" algn="ctr">
              <a:buNone/>
              <a:defRPr>
                <a:solidFill>
                  <a:schemeClr val="tx1">
                    <a:tint val="75000"/>
                  </a:schemeClr>
                </a:solidFill>
              </a:defRPr>
            </a:lvl4pPr>
            <a:lvl5pPr marL="1887596" indent="0" algn="ctr">
              <a:buNone/>
              <a:defRPr>
                <a:solidFill>
                  <a:schemeClr val="tx1">
                    <a:tint val="75000"/>
                  </a:schemeClr>
                </a:solidFill>
              </a:defRPr>
            </a:lvl5pPr>
            <a:lvl6pPr marL="2359495" indent="0" algn="ctr">
              <a:buNone/>
              <a:defRPr>
                <a:solidFill>
                  <a:schemeClr val="tx1">
                    <a:tint val="75000"/>
                  </a:schemeClr>
                </a:solidFill>
              </a:defRPr>
            </a:lvl6pPr>
            <a:lvl7pPr marL="2831394" indent="0" algn="ctr">
              <a:buNone/>
              <a:defRPr>
                <a:solidFill>
                  <a:schemeClr val="tx1">
                    <a:tint val="75000"/>
                  </a:schemeClr>
                </a:solidFill>
              </a:defRPr>
            </a:lvl7pPr>
            <a:lvl8pPr marL="3303293" indent="0" algn="ctr">
              <a:buNone/>
              <a:defRPr>
                <a:solidFill>
                  <a:schemeClr val="tx1">
                    <a:tint val="75000"/>
                  </a:schemeClr>
                </a:solidFill>
              </a:defRPr>
            </a:lvl8pPr>
            <a:lvl9pPr marL="37751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66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252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6"/>
            <a:ext cx="14261545" cy="1881997"/>
          </a:xfrm>
        </p:spPr>
        <p:txBody>
          <a:bodyPr anchor="t"/>
          <a:lstStyle>
            <a:lvl1pPr algn="l">
              <a:defRPr sz="4129"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064">
                <a:solidFill>
                  <a:schemeClr val="tx1">
                    <a:tint val="75000"/>
                  </a:schemeClr>
                </a:solidFill>
              </a:defRPr>
            </a:lvl1pPr>
            <a:lvl2pPr marL="471899" indent="0">
              <a:buNone/>
              <a:defRPr sz="1858">
                <a:solidFill>
                  <a:schemeClr val="tx1">
                    <a:tint val="75000"/>
                  </a:schemeClr>
                </a:solidFill>
              </a:defRPr>
            </a:lvl2pPr>
            <a:lvl3pPr marL="943798" indent="0">
              <a:buNone/>
              <a:defRPr sz="1651">
                <a:solidFill>
                  <a:schemeClr val="tx1">
                    <a:tint val="75000"/>
                  </a:schemeClr>
                </a:solidFill>
              </a:defRPr>
            </a:lvl3pPr>
            <a:lvl4pPr marL="1415697" indent="0">
              <a:buNone/>
              <a:defRPr sz="1445">
                <a:solidFill>
                  <a:schemeClr val="tx1">
                    <a:tint val="75000"/>
                  </a:schemeClr>
                </a:solidFill>
              </a:defRPr>
            </a:lvl4pPr>
            <a:lvl5pPr marL="1887596" indent="0">
              <a:buNone/>
              <a:defRPr sz="1445">
                <a:solidFill>
                  <a:schemeClr val="tx1">
                    <a:tint val="75000"/>
                  </a:schemeClr>
                </a:solidFill>
              </a:defRPr>
            </a:lvl5pPr>
            <a:lvl6pPr marL="2359495" indent="0">
              <a:buNone/>
              <a:defRPr sz="1445">
                <a:solidFill>
                  <a:schemeClr val="tx1">
                    <a:tint val="75000"/>
                  </a:schemeClr>
                </a:solidFill>
              </a:defRPr>
            </a:lvl6pPr>
            <a:lvl7pPr marL="2831394" indent="0">
              <a:buNone/>
              <a:defRPr sz="1445">
                <a:solidFill>
                  <a:schemeClr val="tx1">
                    <a:tint val="75000"/>
                  </a:schemeClr>
                </a:solidFill>
              </a:defRPr>
            </a:lvl7pPr>
            <a:lvl8pPr marL="3303293" indent="0">
              <a:buNone/>
              <a:defRPr sz="1445">
                <a:solidFill>
                  <a:schemeClr val="tx1">
                    <a:tint val="75000"/>
                  </a:schemeClr>
                </a:solidFill>
              </a:defRPr>
            </a:lvl8pPr>
            <a:lvl9pPr marL="3775192" indent="0">
              <a:buNone/>
              <a:defRPr sz="14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50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2"/>
            <a:ext cx="7410411" cy="6253582"/>
          </a:xfrm>
        </p:spPr>
        <p:txBody>
          <a:bodyPr/>
          <a:lstStyle>
            <a:lvl1pPr>
              <a:defRPr sz="2890"/>
            </a:lvl1pPr>
            <a:lvl2pPr>
              <a:defRPr sz="2477"/>
            </a:lvl2pPr>
            <a:lvl3pPr>
              <a:defRPr sz="2064"/>
            </a:lvl3pPr>
            <a:lvl4pPr>
              <a:defRPr sz="1858"/>
            </a:lvl4pPr>
            <a:lvl5pPr>
              <a:defRPr sz="1858"/>
            </a:lvl5pPr>
            <a:lvl6pPr>
              <a:defRPr sz="1858"/>
            </a:lvl6pPr>
            <a:lvl7pPr>
              <a:defRPr sz="1858"/>
            </a:lvl7pPr>
            <a:lvl8pPr>
              <a:defRPr sz="1858"/>
            </a:lvl8pPr>
            <a:lvl9pPr>
              <a:defRPr sz="1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2"/>
            <a:ext cx="7410411" cy="6253582"/>
          </a:xfrm>
        </p:spPr>
        <p:txBody>
          <a:bodyPr/>
          <a:lstStyle>
            <a:lvl1pPr>
              <a:defRPr sz="2890"/>
            </a:lvl1pPr>
            <a:lvl2pPr>
              <a:defRPr sz="2477"/>
            </a:lvl2pPr>
            <a:lvl3pPr>
              <a:defRPr sz="2064"/>
            </a:lvl3pPr>
            <a:lvl4pPr>
              <a:defRPr sz="1858"/>
            </a:lvl4pPr>
            <a:lvl5pPr>
              <a:defRPr sz="1858"/>
            </a:lvl5pPr>
            <a:lvl6pPr>
              <a:defRPr sz="1858"/>
            </a:lvl6pPr>
            <a:lvl7pPr>
              <a:defRPr sz="1858"/>
            </a:lvl7pPr>
            <a:lvl8pPr>
              <a:defRPr sz="1858"/>
            </a:lvl8pPr>
            <a:lvl9pPr>
              <a:defRPr sz="1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95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2477" b="1"/>
            </a:lvl1pPr>
            <a:lvl2pPr marL="471899" indent="0">
              <a:buNone/>
              <a:defRPr sz="2064" b="1"/>
            </a:lvl2pPr>
            <a:lvl3pPr marL="943798" indent="0">
              <a:buNone/>
              <a:defRPr sz="1858" b="1"/>
            </a:lvl3pPr>
            <a:lvl4pPr marL="1415697" indent="0">
              <a:buNone/>
              <a:defRPr sz="1651" b="1"/>
            </a:lvl4pPr>
            <a:lvl5pPr marL="1887596" indent="0">
              <a:buNone/>
              <a:defRPr sz="1651" b="1"/>
            </a:lvl5pPr>
            <a:lvl6pPr marL="2359495" indent="0">
              <a:buNone/>
              <a:defRPr sz="1651" b="1"/>
            </a:lvl6pPr>
            <a:lvl7pPr marL="2831394" indent="0">
              <a:buNone/>
              <a:defRPr sz="1651" b="1"/>
            </a:lvl7pPr>
            <a:lvl8pPr marL="3303293" indent="0">
              <a:buNone/>
              <a:defRPr sz="1651" b="1"/>
            </a:lvl8pPr>
            <a:lvl9pPr marL="3775192" indent="0">
              <a:buNone/>
              <a:defRPr sz="1651"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2477"/>
            </a:lvl1pPr>
            <a:lvl2pPr>
              <a:defRPr sz="2064"/>
            </a:lvl2pPr>
            <a:lvl3pPr>
              <a:defRPr sz="1858"/>
            </a:lvl3pPr>
            <a:lvl4pPr>
              <a:defRPr sz="1651"/>
            </a:lvl4pPr>
            <a:lvl5pPr>
              <a:defRPr sz="1651"/>
            </a:lvl5pPr>
            <a:lvl6pPr>
              <a:defRPr sz="1651"/>
            </a:lvl6pPr>
            <a:lvl7pPr>
              <a:defRPr sz="1651"/>
            </a:lvl7pPr>
            <a:lvl8pPr>
              <a:defRPr sz="1651"/>
            </a:lvl8pPr>
            <a:lvl9pPr>
              <a:defRPr sz="16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1" y="2121086"/>
            <a:ext cx="7416236" cy="883967"/>
          </a:xfrm>
        </p:spPr>
        <p:txBody>
          <a:bodyPr anchor="b"/>
          <a:lstStyle>
            <a:lvl1pPr marL="0" indent="0">
              <a:buNone/>
              <a:defRPr sz="2477" b="1"/>
            </a:lvl1pPr>
            <a:lvl2pPr marL="471899" indent="0">
              <a:buNone/>
              <a:defRPr sz="2064" b="1"/>
            </a:lvl2pPr>
            <a:lvl3pPr marL="943798" indent="0">
              <a:buNone/>
              <a:defRPr sz="1858" b="1"/>
            </a:lvl3pPr>
            <a:lvl4pPr marL="1415697" indent="0">
              <a:buNone/>
              <a:defRPr sz="1651" b="1"/>
            </a:lvl4pPr>
            <a:lvl5pPr marL="1887596" indent="0">
              <a:buNone/>
              <a:defRPr sz="1651" b="1"/>
            </a:lvl5pPr>
            <a:lvl6pPr marL="2359495" indent="0">
              <a:buNone/>
              <a:defRPr sz="1651" b="1"/>
            </a:lvl6pPr>
            <a:lvl7pPr marL="2831394" indent="0">
              <a:buNone/>
              <a:defRPr sz="1651" b="1"/>
            </a:lvl7pPr>
            <a:lvl8pPr marL="3303293" indent="0">
              <a:buNone/>
              <a:defRPr sz="1651" b="1"/>
            </a:lvl8pPr>
            <a:lvl9pPr marL="3775192" indent="0">
              <a:buNone/>
              <a:defRPr sz="1651" b="1"/>
            </a:lvl9pPr>
          </a:lstStyle>
          <a:p>
            <a:pPr lvl="0"/>
            <a:r>
              <a:rPr lang="en-US"/>
              <a:t>Click to edit Master text styles</a:t>
            </a:r>
          </a:p>
        </p:txBody>
      </p:sp>
      <p:sp>
        <p:nvSpPr>
          <p:cNvPr id="6" name="Content Placeholder 5"/>
          <p:cNvSpPr>
            <a:spLocks noGrp="1"/>
          </p:cNvSpPr>
          <p:nvPr>
            <p:ph sz="quarter" idx="4"/>
          </p:nvPr>
        </p:nvSpPr>
        <p:spPr>
          <a:xfrm>
            <a:off x="8523141" y="3005053"/>
            <a:ext cx="7416236" cy="5459546"/>
          </a:xfrm>
        </p:spPr>
        <p:txBody>
          <a:bodyPr/>
          <a:lstStyle>
            <a:lvl1pPr>
              <a:defRPr sz="2477"/>
            </a:lvl1pPr>
            <a:lvl2pPr>
              <a:defRPr sz="2064"/>
            </a:lvl2pPr>
            <a:lvl3pPr>
              <a:defRPr sz="1858"/>
            </a:lvl3pPr>
            <a:lvl4pPr>
              <a:defRPr sz="1651"/>
            </a:lvl4pPr>
            <a:lvl5pPr>
              <a:defRPr sz="1651"/>
            </a:lvl5pPr>
            <a:lvl6pPr>
              <a:defRPr sz="1651"/>
            </a:lvl6pPr>
            <a:lvl7pPr>
              <a:defRPr sz="1651"/>
            </a:lvl7pPr>
            <a:lvl8pPr>
              <a:defRPr sz="1651"/>
            </a:lvl8pPr>
            <a:lvl9pPr>
              <a:defRPr sz="16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6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53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27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7" y="377277"/>
            <a:ext cx="5519941" cy="1605620"/>
          </a:xfrm>
        </p:spPr>
        <p:txBody>
          <a:bodyPr anchor="b"/>
          <a:lstStyle>
            <a:lvl1pPr algn="l">
              <a:defRPr sz="2064" b="1"/>
            </a:lvl1pPr>
          </a:lstStyle>
          <a:p>
            <a:r>
              <a:rPr lang="en-US"/>
              <a:t>Click to edit Master title style</a:t>
            </a:r>
          </a:p>
        </p:txBody>
      </p:sp>
      <p:sp>
        <p:nvSpPr>
          <p:cNvPr id="3" name="Content Placeholder 2"/>
          <p:cNvSpPr>
            <a:spLocks noGrp="1"/>
          </p:cNvSpPr>
          <p:nvPr>
            <p:ph idx="1"/>
          </p:nvPr>
        </p:nvSpPr>
        <p:spPr>
          <a:xfrm>
            <a:off x="6559845" y="377281"/>
            <a:ext cx="9379530" cy="8087323"/>
          </a:xfrm>
        </p:spPr>
        <p:txBody>
          <a:bodyPr/>
          <a:lstStyle>
            <a:lvl1pPr>
              <a:defRPr sz="3303"/>
            </a:lvl1pPr>
            <a:lvl2pPr>
              <a:defRPr sz="2890"/>
            </a:lvl2pPr>
            <a:lvl3pPr>
              <a:defRPr sz="2477"/>
            </a:lvl3pPr>
            <a:lvl4pPr>
              <a:defRPr sz="2064"/>
            </a:lvl4pPr>
            <a:lvl5pPr>
              <a:defRPr sz="2064"/>
            </a:lvl5pPr>
            <a:lvl6pPr>
              <a:defRPr sz="2064"/>
            </a:lvl6pPr>
            <a:lvl7pPr>
              <a:defRPr sz="2064"/>
            </a:lvl7pPr>
            <a:lvl8pPr>
              <a:defRPr sz="2064"/>
            </a:lvl8pPr>
            <a:lvl9pPr>
              <a:defRPr sz="20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7" y="1982901"/>
            <a:ext cx="5519941" cy="6481703"/>
          </a:xfrm>
        </p:spPr>
        <p:txBody>
          <a:bodyPr/>
          <a:lstStyle>
            <a:lvl1pPr marL="0" indent="0">
              <a:buNone/>
              <a:defRPr sz="1445"/>
            </a:lvl1pPr>
            <a:lvl2pPr marL="471899" indent="0">
              <a:buNone/>
              <a:defRPr sz="1239"/>
            </a:lvl2pPr>
            <a:lvl3pPr marL="943798" indent="0">
              <a:buNone/>
              <a:defRPr sz="1032"/>
            </a:lvl3pPr>
            <a:lvl4pPr marL="1415697" indent="0">
              <a:buNone/>
              <a:defRPr sz="929"/>
            </a:lvl4pPr>
            <a:lvl5pPr marL="1887596" indent="0">
              <a:buNone/>
              <a:defRPr sz="929"/>
            </a:lvl5pPr>
            <a:lvl6pPr marL="2359495" indent="0">
              <a:buNone/>
              <a:defRPr sz="929"/>
            </a:lvl6pPr>
            <a:lvl7pPr marL="2831394" indent="0">
              <a:buNone/>
              <a:defRPr sz="929"/>
            </a:lvl7pPr>
            <a:lvl8pPr marL="3303293" indent="0">
              <a:buNone/>
              <a:defRPr sz="929"/>
            </a:lvl8pPr>
            <a:lvl9pPr marL="3775192"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1" y="6633052"/>
            <a:ext cx="10066973" cy="783069"/>
          </a:xfrm>
        </p:spPr>
        <p:txBody>
          <a:bodyPr anchor="b"/>
          <a:lstStyle>
            <a:lvl1pPr algn="l">
              <a:defRPr sz="2064" b="1"/>
            </a:lvl1pPr>
          </a:lstStyle>
          <a:p>
            <a:r>
              <a:rPr lang="en-US"/>
              <a:t>Click to edit Master title style</a:t>
            </a:r>
          </a:p>
        </p:txBody>
      </p:sp>
      <p:sp>
        <p:nvSpPr>
          <p:cNvPr id="3" name="Picture Placeholder 2"/>
          <p:cNvSpPr>
            <a:spLocks noGrp="1"/>
          </p:cNvSpPr>
          <p:nvPr>
            <p:ph type="pic" idx="1"/>
          </p:nvPr>
        </p:nvSpPr>
        <p:spPr>
          <a:xfrm>
            <a:off x="3288661" y="846679"/>
            <a:ext cx="10066973" cy="5685473"/>
          </a:xfrm>
        </p:spPr>
        <p:txBody>
          <a:bodyPr/>
          <a:lstStyle>
            <a:lvl1pPr marL="0" indent="0">
              <a:buNone/>
              <a:defRPr sz="3303"/>
            </a:lvl1pPr>
            <a:lvl2pPr marL="471899" indent="0">
              <a:buNone/>
              <a:defRPr sz="2890"/>
            </a:lvl2pPr>
            <a:lvl3pPr marL="943798" indent="0">
              <a:buNone/>
              <a:defRPr sz="2477"/>
            </a:lvl3pPr>
            <a:lvl4pPr marL="1415697" indent="0">
              <a:buNone/>
              <a:defRPr sz="2064"/>
            </a:lvl4pPr>
            <a:lvl5pPr marL="1887596" indent="0">
              <a:buNone/>
              <a:defRPr sz="2064"/>
            </a:lvl5pPr>
            <a:lvl6pPr marL="2359495" indent="0">
              <a:buNone/>
              <a:defRPr sz="2064"/>
            </a:lvl6pPr>
            <a:lvl7pPr marL="2831394" indent="0">
              <a:buNone/>
              <a:defRPr sz="2064"/>
            </a:lvl7pPr>
            <a:lvl8pPr marL="3303293" indent="0">
              <a:buNone/>
              <a:defRPr sz="2064"/>
            </a:lvl8pPr>
            <a:lvl9pPr marL="3775192" indent="0">
              <a:buNone/>
              <a:defRPr sz="2064"/>
            </a:lvl9pPr>
          </a:lstStyle>
          <a:p>
            <a:endParaRPr lang="en-US"/>
          </a:p>
        </p:txBody>
      </p:sp>
      <p:sp>
        <p:nvSpPr>
          <p:cNvPr id="4" name="Text Placeholder 3"/>
          <p:cNvSpPr>
            <a:spLocks noGrp="1"/>
          </p:cNvSpPr>
          <p:nvPr>
            <p:ph type="body" sz="half" idx="2"/>
          </p:nvPr>
        </p:nvSpPr>
        <p:spPr>
          <a:xfrm>
            <a:off x="3288661" y="7416121"/>
            <a:ext cx="10066973" cy="1112088"/>
          </a:xfrm>
        </p:spPr>
        <p:txBody>
          <a:bodyPr/>
          <a:lstStyle>
            <a:lvl1pPr marL="0" indent="0">
              <a:buNone/>
              <a:defRPr sz="1445"/>
            </a:lvl1pPr>
            <a:lvl2pPr marL="471899" indent="0">
              <a:buNone/>
              <a:defRPr sz="1239"/>
            </a:lvl2pPr>
            <a:lvl3pPr marL="943798" indent="0">
              <a:buNone/>
              <a:defRPr sz="1032"/>
            </a:lvl3pPr>
            <a:lvl4pPr marL="1415697" indent="0">
              <a:buNone/>
              <a:defRPr sz="929"/>
            </a:lvl4pPr>
            <a:lvl5pPr marL="1887596" indent="0">
              <a:buNone/>
              <a:defRPr sz="929"/>
            </a:lvl5pPr>
            <a:lvl6pPr marL="2359495" indent="0">
              <a:buNone/>
              <a:defRPr sz="929"/>
            </a:lvl6pPr>
            <a:lvl7pPr marL="2831394" indent="0">
              <a:buNone/>
              <a:defRPr sz="929"/>
            </a:lvl7pPr>
            <a:lvl8pPr marL="3303293" indent="0">
              <a:buNone/>
              <a:defRPr sz="929"/>
            </a:lvl8pPr>
            <a:lvl9pPr marL="3775192"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1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3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6"/>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6"/>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980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43"/>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629199" indent="0" algn="ctr">
              <a:buNone/>
              <a:defRPr>
                <a:solidFill>
                  <a:schemeClr val="tx1">
                    <a:tint val="75000"/>
                  </a:schemeClr>
                </a:solidFill>
              </a:defRPr>
            </a:lvl2pPr>
            <a:lvl3pPr marL="1258397" indent="0" algn="ctr">
              <a:buNone/>
              <a:defRPr>
                <a:solidFill>
                  <a:schemeClr val="tx1">
                    <a:tint val="75000"/>
                  </a:schemeClr>
                </a:solidFill>
              </a:defRPr>
            </a:lvl3pPr>
            <a:lvl4pPr marL="1887596" indent="0" algn="ctr">
              <a:buNone/>
              <a:defRPr>
                <a:solidFill>
                  <a:schemeClr val="tx1">
                    <a:tint val="75000"/>
                  </a:schemeClr>
                </a:solidFill>
              </a:defRPr>
            </a:lvl4pPr>
            <a:lvl5pPr marL="2516795" indent="0" algn="ctr">
              <a:buNone/>
              <a:defRPr>
                <a:solidFill>
                  <a:schemeClr val="tx1">
                    <a:tint val="75000"/>
                  </a:schemeClr>
                </a:solidFill>
              </a:defRPr>
            </a:lvl5pPr>
            <a:lvl6pPr marL="3145993" indent="0" algn="ctr">
              <a:buNone/>
              <a:defRPr>
                <a:solidFill>
                  <a:schemeClr val="tx1">
                    <a:tint val="75000"/>
                  </a:schemeClr>
                </a:solidFill>
              </a:defRPr>
            </a:lvl6pPr>
            <a:lvl7pPr marL="3775192" indent="0" algn="ctr">
              <a:buNone/>
              <a:defRPr>
                <a:solidFill>
                  <a:schemeClr val="tx1">
                    <a:tint val="75000"/>
                  </a:schemeClr>
                </a:solidFill>
              </a:defRPr>
            </a:lvl7pPr>
            <a:lvl8pPr marL="4404390" indent="0" algn="ctr">
              <a:buNone/>
              <a:defRPr>
                <a:solidFill>
                  <a:schemeClr val="tx1">
                    <a:tint val="75000"/>
                  </a:schemeClr>
                </a:solidFill>
              </a:defRPr>
            </a:lvl8pPr>
            <a:lvl9pPr marL="50335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9EE7-45B2-4F55-856D-0EDB60A21FAF}"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38957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702681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9"/>
            <a:ext cx="14261545" cy="1881997"/>
          </a:xfrm>
        </p:spPr>
        <p:txBody>
          <a:bodyPr anchor="t"/>
          <a:lstStyle>
            <a:lvl1pPr algn="l">
              <a:defRPr sz="5505"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52">
                <a:solidFill>
                  <a:schemeClr val="tx1">
                    <a:tint val="75000"/>
                  </a:schemeClr>
                </a:solidFill>
              </a:defRPr>
            </a:lvl1pPr>
            <a:lvl2pPr marL="629199" indent="0">
              <a:buNone/>
              <a:defRPr sz="2477">
                <a:solidFill>
                  <a:schemeClr val="tx1">
                    <a:tint val="75000"/>
                  </a:schemeClr>
                </a:solidFill>
              </a:defRPr>
            </a:lvl2pPr>
            <a:lvl3pPr marL="1258397" indent="0">
              <a:buNone/>
              <a:defRPr sz="2202">
                <a:solidFill>
                  <a:schemeClr val="tx1">
                    <a:tint val="75000"/>
                  </a:schemeClr>
                </a:solidFill>
              </a:defRPr>
            </a:lvl3pPr>
            <a:lvl4pPr marL="1887596" indent="0">
              <a:buNone/>
              <a:defRPr sz="1927">
                <a:solidFill>
                  <a:schemeClr val="tx1">
                    <a:tint val="75000"/>
                  </a:schemeClr>
                </a:solidFill>
              </a:defRPr>
            </a:lvl4pPr>
            <a:lvl5pPr marL="2516795" indent="0">
              <a:buNone/>
              <a:defRPr sz="1927">
                <a:solidFill>
                  <a:schemeClr val="tx1">
                    <a:tint val="75000"/>
                  </a:schemeClr>
                </a:solidFill>
              </a:defRPr>
            </a:lvl5pPr>
            <a:lvl6pPr marL="3145993" indent="0">
              <a:buNone/>
              <a:defRPr sz="1927">
                <a:solidFill>
                  <a:schemeClr val="tx1">
                    <a:tint val="75000"/>
                  </a:schemeClr>
                </a:solidFill>
              </a:defRPr>
            </a:lvl6pPr>
            <a:lvl7pPr marL="3775192" indent="0">
              <a:buNone/>
              <a:defRPr sz="1927">
                <a:solidFill>
                  <a:schemeClr val="tx1">
                    <a:tint val="75000"/>
                  </a:schemeClr>
                </a:solidFill>
              </a:defRPr>
            </a:lvl7pPr>
            <a:lvl8pPr marL="4404390" indent="0">
              <a:buNone/>
              <a:defRPr sz="1927">
                <a:solidFill>
                  <a:schemeClr val="tx1">
                    <a:tint val="75000"/>
                  </a:schemeClr>
                </a:solidFill>
              </a:defRPr>
            </a:lvl8pPr>
            <a:lvl9pPr marL="5033589" indent="0">
              <a:buNone/>
              <a:defRPr sz="1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89EE7-45B2-4F55-856D-0EDB60A21FAF}"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140519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5"/>
            <a:ext cx="7410411" cy="6253582"/>
          </a:xfrm>
        </p:spPr>
        <p:txBody>
          <a:bodyPr/>
          <a:lstStyle>
            <a:lvl1pPr>
              <a:defRPr sz="3853"/>
            </a:lvl1pPr>
            <a:lvl2pPr>
              <a:defRPr sz="3303"/>
            </a:lvl2pPr>
            <a:lvl3pPr>
              <a:defRPr sz="2752"/>
            </a:lvl3pPr>
            <a:lvl4pPr>
              <a:defRPr sz="2477"/>
            </a:lvl4pPr>
            <a:lvl5pPr>
              <a:defRPr sz="2477"/>
            </a:lvl5pPr>
            <a:lvl6pPr>
              <a:defRPr sz="2477"/>
            </a:lvl6pPr>
            <a:lvl7pPr>
              <a:defRPr sz="2477"/>
            </a:lvl7pPr>
            <a:lvl8pPr>
              <a:defRPr sz="2477"/>
            </a:lvl8pPr>
            <a:lvl9pPr>
              <a:defRPr sz="2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5"/>
            <a:ext cx="7410411" cy="6253582"/>
          </a:xfrm>
        </p:spPr>
        <p:txBody>
          <a:bodyPr/>
          <a:lstStyle>
            <a:lvl1pPr>
              <a:defRPr sz="3853"/>
            </a:lvl1pPr>
            <a:lvl2pPr>
              <a:defRPr sz="3303"/>
            </a:lvl2pPr>
            <a:lvl3pPr>
              <a:defRPr sz="2752"/>
            </a:lvl3pPr>
            <a:lvl4pPr>
              <a:defRPr sz="2477"/>
            </a:lvl4pPr>
            <a:lvl5pPr>
              <a:defRPr sz="2477"/>
            </a:lvl5pPr>
            <a:lvl6pPr>
              <a:defRPr sz="2477"/>
            </a:lvl6pPr>
            <a:lvl7pPr>
              <a:defRPr sz="2477"/>
            </a:lvl7pPr>
            <a:lvl8pPr>
              <a:defRPr sz="2477"/>
            </a:lvl8pPr>
            <a:lvl9pPr>
              <a:defRPr sz="2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89EE7-45B2-4F55-856D-0EDB60A21FAF}"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910257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03"/>
            </a:lvl1pPr>
            <a:lvl2pPr>
              <a:defRPr sz="2752"/>
            </a:lvl2pPr>
            <a:lvl3pPr>
              <a:defRPr sz="2477"/>
            </a:lvl3pPr>
            <a:lvl4pPr>
              <a:defRPr sz="2202"/>
            </a:lvl4pPr>
            <a:lvl5pPr>
              <a:defRPr sz="2202"/>
            </a:lvl5pPr>
            <a:lvl6pPr>
              <a:defRPr sz="2202"/>
            </a:lvl6pPr>
            <a:lvl7pPr>
              <a:defRPr sz="2202"/>
            </a:lvl7pPr>
            <a:lvl8pPr>
              <a:defRPr sz="2202"/>
            </a:lvl8pPr>
            <a:lvl9pPr>
              <a:defRPr sz="2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2" y="2121086"/>
            <a:ext cx="7416236" cy="883967"/>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6" name="Content Placeholder 5"/>
          <p:cNvSpPr>
            <a:spLocks noGrp="1"/>
          </p:cNvSpPr>
          <p:nvPr>
            <p:ph sz="quarter" idx="4"/>
          </p:nvPr>
        </p:nvSpPr>
        <p:spPr>
          <a:xfrm>
            <a:off x="8523142" y="3005053"/>
            <a:ext cx="7416236" cy="5459546"/>
          </a:xfrm>
        </p:spPr>
        <p:txBody>
          <a:bodyPr/>
          <a:lstStyle>
            <a:lvl1pPr>
              <a:defRPr sz="3303"/>
            </a:lvl1pPr>
            <a:lvl2pPr>
              <a:defRPr sz="2752"/>
            </a:lvl2pPr>
            <a:lvl3pPr>
              <a:defRPr sz="2477"/>
            </a:lvl3pPr>
            <a:lvl4pPr>
              <a:defRPr sz="2202"/>
            </a:lvl4pPr>
            <a:lvl5pPr>
              <a:defRPr sz="2202"/>
            </a:lvl5pPr>
            <a:lvl6pPr>
              <a:defRPr sz="2202"/>
            </a:lvl6pPr>
            <a:lvl7pPr>
              <a:defRPr sz="2202"/>
            </a:lvl7pPr>
            <a:lvl8pPr>
              <a:defRPr sz="2202"/>
            </a:lvl8pPr>
            <a:lvl9pPr>
              <a:defRPr sz="2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89EE7-45B2-4F55-856D-0EDB60A21FAF}"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5706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89EE7-45B2-4F55-856D-0EDB60A21FAF}"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46011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58366"/>
            <a:fld id="{92FBB3E7-7923-44DC-BBA8-9707294906BC}" type="datetimeFigureOut">
              <a:rPr lang="en-US" smtClean="0">
                <a:solidFill>
                  <a:prstClr val="black">
                    <a:tint val="75000"/>
                  </a:prstClr>
                </a:solidFill>
              </a:rPr>
              <a:pPr defTabSz="1258366"/>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5836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58366"/>
            <a:fld id="{8C05F3E8-1DEB-46A3-B9FC-A99778A161A6}" type="slidenum">
              <a:rPr lang="en-US" smtClean="0">
                <a:solidFill>
                  <a:prstClr val="black">
                    <a:tint val="75000"/>
                  </a:prstClr>
                </a:solidFill>
              </a:rPr>
              <a:pPr defTabSz="1258366"/>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4660986" y="1"/>
            <a:ext cx="7456324" cy="1405321"/>
          </a:xfrm>
          <a:prstGeom prst="rect">
            <a:avLst/>
          </a:prstGeom>
          <a:noFill/>
        </p:spPr>
        <p:txBody>
          <a:bodyPr wrap="square" rtlCol="0">
            <a:spAutoFit/>
          </a:bodyPr>
          <a:lstStyle/>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2752"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752"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2752"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5240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9" y="377277"/>
            <a:ext cx="5519941" cy="1605620"/>
          </a:xfrm>
        </p:spPr>
        <p:txBody>
          <a:bodyPr anchor="b"/>
          <a:lstStyle>
            <a:lvl1pPr algn="l">
              <a:defRPr sz="2752" b="1"/>
            </a:lvl1pPr>
          </a:lstStyle>
          <a:p>
            <a:r>
              <a:rPr lang="en-US"/>
              <a:t>Click to edit Master title style</a:t>
            </a:r>
          </a:p>
        </p:txBody>
      </p:sp>
      <p:sp>
        <p:nvSpPr>
          <p:cNvPr id="3" name="Content Placeholder 2"/>
          <p:cNvSpPr>
            <a:spLocks noGrp="1"/>
          </p:cNvSpPr>
          <p:nvPr>
            <p:ph idx="1"/>
          </p:nvPr>
        </p:nvSpPr>
        <p:spPr>
          <a:xfrm>
            <a:off x="6559845" y="377284"/>
            <a:ext cx="9379530" cy="8087323"/>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9" y="1982901"/>
            <a:ext cx="5519941" cy="6481703"/>
          </a:xfrm>
        </p:spPr>
        <p:txBody>
          <a:bodyPr/>
          <a:lstStyle>
            <a:lvl1pPr marL="0" indent="0">
              <a:buNone/>
              <a:defRPr sz="1927"/>
            </a:lvl1pPr>
            <a:lvl2pPr marL="629199" indent="0">
              <a:buNone/>
              <a:defRPr sz="1651"/>
            </a:lvl2pPr>
            <a:lvl3pPr marL="1258397" indent="0">
              <a:buNone/>
              <a:defRPr sz="1376"/>
            </a:lvl3pPr>
            <a:lvl4pPr marL="1887596" indent="0">
              <a:buNone/>
              <a:defRPr sz="1239"/>
            </a:lvl4pPr>
            <a:lvl5pPr marL="2516795" indent="0">
              <a:buNone/>
              <a:defRPr sz="1239"/>
            </a:lvl5pPr>
            <a:lvl6pPr marL="3145993" indent="0">
              <a:buNone/>
              <a:defRPr sz="1239"/>
            </a:lvl6pPr>
            <a:lvl7pPr marL="3775192" indent="0">
              <a:buNone/>
              <a:defRPr sz="1239"/>
            </a:lvl7pPr>
            <a:lvl8pPr marL="4404390" indent="0">
              <a:buNone/>
              <a:defRPr sz="1239"/>
            </a:lvl8pPr>
            <a:lvl9pPr marL="5033589" indent="0">
              <a:buNone/>
              <a:defRPr sz="1239"/>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55600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1" y="6633052"/>
            <a:ext cx="10066973" cy="783069"/>
          </a:xfrm>
        </p:spPr>
        <p:txBody>
          <a:bodyPr anchor="b"/>
          <a:lstStyle>
            <a:lvl1pPr algn="l">
              <a:defRPr sz="2752" b="1"/>
            </a:lvl1pPr>
          </a:lstStyle>
          <a:p>
            <a:r>
              <a:rPr lang="en-US"/>
              <a:t>Click to edit Master title style</a:t>
            </a:r>
          </a:p>
        </p:txBody>
      </p:sp>
      <p:sp>
        <p:nvSpPr>
          <p:cNvPr id="3" name="Picture Placeholder 2"/>
          <p:cNvSpPr>
            <a:spLocks noGrp="1"/>
          </p:cNvSpPr>
          <p:nvPr>
            <p:ph type="pic" idx="1"/>
          </p:nvPr>
        </p:nvSpPr>
        <p:spPr>
          <a:xfrm>
            <a:off x="3288661" y="846679"/>
            <a:ext cx="10066973" cy="5685473"/>
          </a:xfrm>
        </p:spPr>
        <p:txBody>
          <a:bodyPr/>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endParaRPr lang="en-US"/>
          </a:p>
        </p:txBody>
      </p:sp>
      <p:sp>
        <p:nvSpPr>
          <p:cNvPr id="4" name="Text Placeholder 3"/>
          <p:cNvSpPr>
            <a:spLocks noGrp="1"/>
          </p:cNvSpPr>
          <p:nvPr>
            <p:ph type="body" sz="half" idx="2"/>
          </p:nvPr>
        </p:nvSpPr>
        <p:spPr>
          <a:xfrm>
            <a:off x="3288661" y="7416121"/>
            <a:ext cx="10066973" cy="1112088"/>
          </a:xfrm>
        </p:spPr>
        <p:txBody>
          <a:bodyPr/>
          <a:lstStyle>
            <a:lvl1pPr marL="0" indent="0">
              <a:buNone/>
              <a:defRPr sz="1927"/>
            </a:lvl1pPr>
            <a:lvl2pPr marL="629199" indent="0">
              <a:buNone/>
              <a:defRPr sz="1651"/>
            </a:lvl2pPr>
            <a:lvl3pPr marL="1258397" indent="0">
              <a:buNone/>
              <a:defRPr sz="1376"/>
            </a:lvl3pPr>
            <a:lvl4pPr marL="1887596" indent="0">
              <a:buNone/>
              <a:defRPr sz="1239"/>
            </a:lvl4pPr>
            <a:lvl5pPr marL="2516795" indent="0">
              <a:buNone/>
              <a:defRPr sz="1239"/>
            </a:lvl5pPr>
            <a:lvl6pPr marL="3145993" indent="0">
              <a:buNone/>
              <a:defRPr sz="1239"/>
            </a:lvl6pPr>
            <a:lvl7pPr marL="3775192" indent="0">
              <a:buNone/>
              <a:defRPr sz="1239"/>
            </a:lvl7pPr>
            <a:lvl8pPr marL="4404390" indent="0">
              <a:buNone/>
              <a:defRPr sz="1239"/>
            </a:lvl8pPr>
            <a:lvl9pPr marL="5033589" indent="0">
              <a:buNone/>
              <a:defRPr sz="1239"/>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045120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435212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9"/>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9"/>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770386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59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90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3"/>
        <p:cNvGrpSpPr/>
        <p:nvPr/>
      </p:nvGrpSpPr>
      <p:grpSpPr>
        <a:xfrm>
          <a:off x="0" y="0"/>
          <a:ext cx="0" cy="0"/>
          <a:chOff x="0" y="0"/>
          <a:chExt cx="0" cy="0"/>
        </a:xfrm>
      </p:grpSpPr>
      <p:sp>
        <p:nvSpPr>
          <p:cNvPr id="178" name="Google Shape;178;p13"/>
          <p:cNvSpPr txBox="1">
            <a:spLocks noGrp="1"/>
          </p:cNvSpPr>
          <p:nvPr>
            <p:ph type="title"/>
          </p:nvPr>
        </p:nvSpPr>
        <p:spPr>
          <a:xfrm>
            <a:off x="2973609" y="3279354"/>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79" name="Google Shape;179;p13"/>
          <p:cNvSpPr txBox="1">
            <a:spLocks noGrp="1"/>
          </p:cNvSpPr>
          <p:nvPr>
            <p:ph type="subTitle" idx="1"/>
          </p:nvPr>
        </p:nvSpPr>
        <p:spPr>
          <a:xfrm>
            <a:off x="2794294" y="3965517"/>
            <a:ext cx="4847978"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2"/>
          </p:nvPr>
        </p:nvSpPr>
        <p:spPr>
          <a:xfrm>
            <a:off x="9102436" y="3279354"/>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1" name="Google Shape;181;p13"/>
          <p:cNvSpPr txBox="1">
            <a:spLocks noGrp="1"/>
          </p:cNvSpPr>
          <p:nvPr>
            <p:ph type="subTitle" idx="3"/>
          </p:nvPr>
        </p:nvSpPr>
        <p:spPr>
          <a:xfrm>
            <a:off x="8709953" y="3965517"/>
            <a:ext cx="5274041"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4"/>
          </p:nvPr>
        </p:nvSpPr>
        <p:spPr>
          <a:xfrm>
            <a:off x="2973609" y="6777210"/>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3" name="Google Shape;183;p13"/>
          <p:cNvSpPr txBox="1">
            <a:spLocks noGrp="1"/>
          </p:cNvSpPr>
          <p:nvPr>
            <p:ph type="subTitle" idx="5"/>
          </p:nvPr>
        </p:nvSpPr>
        <p:spPr>
          <a:xfrm>
            <a:off x="2794294" y="7463374"/>
            <a:ext cx="4847978"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6"/>
          </p:nvPr>
        </p:nvSpPr>
        <p:spPr>
          <a:xfrm>
            <a:off x="9118271" y="6777210"/>
            <a:ext cx="4457146"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5" name="Google Shape;185;p13"/>
          <p:cNvSpPr txBox="1">
            <a:spLocks noGrp="1"/>
          </p:cNvSpPr>
          <p:nvPr>
            <p:ph type="subTitle" idx="7"/>
          </p:nvPr>
        </p:nvSpPr>
        <p:spPr>
          <a:xfrm>
            <a:off x="8709953" y="7463391"/>
            <a:ext cx="5274041"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3"/>
          <p:cNvSpPr txBox="1">
            <a:spLocks noGrp="1"/>
          </p:cNvSpPr>
          <p:nvPr>
            <p:ph type="title" idx="8"/>
          </p:nvPr>
        </p:nvSpPr>
        <p:spPr>
          <a:xfrm>
            <a:off x="1321125" y="819863"/>
            <a:ext cx="14136038" cy="1055076"/>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3"/>
          <p:cNvSpPr txBox="1">
            <a:spLocks noGrp="1"/>
          </p:cNvSpPr>
          <p:nvPr>
            <p:ph type="title" idx="9" hasCustomPrompt="1"/>
          </p:nvPr>
        </p:nvSpPr>
        <p:spPr>
          <a:xfrm>
            <a:off x="4491251" y="232968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4"/>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88" name="Google Shape;188;p13"/>
          <p:cNvSpPr txBox="1">
            <a:spLocks noGrp="1"/>
          </p:cNvSpPr>
          <p:nvPr>
            <p:ph type="title" idx="13" hasCustomPrompt="1"/>
          </p:nvPr>
        </p:nvSpPr>
        <p:spPr>
          <a:xfrm>
            <a:off x="4491251" y="582211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1"/>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89" name="Google Shape;189;p13"/>
          <p:cNvSpPr txBox="1">
            <a:spLocks noGrp="1"/>
          </p:cNvSpPr>
          <p:nvPr>
            <p:ph type="title" idx="14" hasCustomPrompt="1"/>
          </p:nvPr>
        </p:nvSpPr>
        <p:spPr>
          <a:xfrm>
            <a:off x="10620172" y="232968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lt2"/>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90" name="Google Shape;190;p13"/>
          <p:cNvSpPr txBox="1">
            <a:spLocks noGrp="1"/>
          </p:cNvSpPr>
          <p:nvPr>
            <p:ph type="title" idx="15" hasCustomPrompt="1"/>
          </p:nvPr>
        </p:nvSpPr>
        <p:spPr>
          <a:xfrm>
            <a:off x="10620172" y="580249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2"/>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Tree>
    <p:extLst>
      <p:ext uri="{BB962C8B-B14F-4D97-AF65-F5344CB8AC3E}">
        <p14:creationId xmlns:p14="http://schemas.microsoft.com/office/powerpoint/2010/main" val="907284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9"/>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473785" indent="0" algn="ctr">
              <a:buNone/>
              <a:defRPr>
                <a:solidFill>
                  <a:schemeClr val="tx1">
                    <a:tint val="75000"/>
                  </a:schemeClr>
                </a:solidFill>
              </a:defRPr>
            </a:lvl2pPr>
            <a:lvl3pPr marL="947570" indent="0" algn="ctr">
              <a:buNone/>
              <a:defRPr>
                <a:solidFill>
                  <a:schemeClr val="tx1">
                    <a:tint val="75000"/>
                  </a:schemeClr>
                </a:solidFill>
              </a:defRPr>
            </a:lvl3pPr>
            <a:lvl4pPr marL="1421355" indent="0" algn="ctr">
              <a:buNone/>
              <a:defRPr>
                <a:solidFill>
                  <a:schemeClr val="tx1">
                    <a:tint val="75000"/>
                  </a:schemeClr>
                </a:solidFill>
              </a:defRPr>
            </a:lvl4pPr>
            <a:lvl5pPr marL="1895140" indent="0" algn="ctr">
              <a:buNone/>
              <a:defRPr>
                <a:solidFill>
                  <a:schemeClr val="tx1">
                    <a:tint val="75000"/>
                  </a:schemeClr>
                </a:solidFill>
              </a:defRPr>
            </a:lvl5pPr>
            <a:lvl6pPr marL="2368925" indent="0" algn="ctr">
              <a:buNone/>
              <a:defRPr>
                <a:solidFill>
                  <a:schemeClr val="tx1">
                    <a:tint val="75000"/>
                  </a:schemeClr>
                </a:solidFill>
              </a:defRPr>
            </a:lvl6pPr>
            <a:lvl7pPr marL="2842710" indent="0" algn="ctr">
              <a:buNone/>
              <a:defRPr>
                <a:solidFill>
                  <a:schemeClr val="tx1">
                    <a:tint val="75000"/>
                  </a:schemeClr>
                </a:solidFill>
              </a:defRPr>
            </a:lvl7pPr>
            <a:lvl8pPr marL="3316495" indent="0" algn="ctr">
              <a:buNone/>
              <a:defRPr>
                <a:solidFill>
                  <a:schemeClr val="tx1">
                    <a:tint val="75000"/>
                  </a:schemeClr>
                </a:solidFill>
              </a:defRPr>
            </a:lvl8pPr>
            <a:lvl9pPr marL="37902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26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76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5"/>
            <a:ext cx="14261545" cy="1881997"/>
          </a:xfrm>
        </p:spPr>
        <p:txBody>
          <a:bodyPr anchor="t"/>
          <a:lstStyle>
            <a:lvl1pPr algn="l">
              <a:defRPr sz="4145"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073">
                <a:solidFill>
                  <a:schemeClr val="tx1">
                    <a:tint val="75000"/>
                  </a:schemeClr>
                </a:solidFill>
              </a:defRPr>
            </a:lvl1pPr>
            <a:lvl2pPr marL="473785" indent="0">
              <a:buNone/>
              <a:defRPr sz="1865">
                <a:solidFill>
                  <a:schemeClr val="tx1">
                    <a:tint val="75000"/>
                  </a:schemeClr>
                </a:solidFill>
              </a:defRPr>
            </a:lvl2pPr>
            <a:lvl3pPr marL="947570" indent="0">
              <a:buNone/>
              <a:defRPr sz="1658">
                <a:solidFill>
                  <a:schemeClr val="tx1">
                    <a:tint val="75000"/>
                  </a:schemeClr>
                </a:solidFill>
              </a:defRPr>
            </a:lvl3pPr>
            <a:lvl4pPr marL="1421355" indent="0">
              <a:buNone/>
              <a:defRPr sz="1451">
                <a:solidFill>
                  <a:schemeClr val="tx1">
                    <a:tint val="75000"/>
                  </a:schemeClr>
                </a:solidFill>
              </a:defRPr>
            </a:lvl4pPr>
            <a:lvl5pPr marL="1895140" indent="0">
              <a:buNone/>
              <a:defRPr sz="1451">
                <a:solidFill>
                  <a:schemeClr val="tx1">
                    <a:tint val="75000"/>
                  </a:schemeClr>
                </a:solidFill>
              </a:defRPr>
            </a:lvl5pPr>
            <a:lvl6pPr marL="2368925" indent="0">
              <a:buNone/>
              <a:defRPr sz="1451">
                <a:solidFill>
                  <a:schemeClr val="tx1">
                    <a:tint val="75000"/>
                  </a:schemeClr>
                </a:solidFill>
              </a:defRPr>
            </a:lvl6pPr>
            <a:lvl7pPr marL="2842710" indent="0">
              <a:buNone/>
              <a:defRPr sz="1451">
                <a:solidFill>
                  <a:schemeClr val="tx1">
                    <a:tint val="75000"/>
                  </a:schemeClr>
                </a:solidFill>
              </a:defRPr>
            </a:lvl7pPr>
            <a:lvl8pPr marL="3316495" indent="0">
              <a:buNone/>
              <a:defRPr sz="1451">
                <a:solidFill>
                  <a:schemeClr val="tx1">
                    <a:tint val="75000"/>
                  </a:schemeClr>
                </a:solidFill>
              </a:defRPr>
            </a:lvl8pPr>
            <a:lvl9pPr marL="3790279"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4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1"/>
            <a:ext cx="7410411" cy="6253582"/>
          </a:xfrm>
        </p:spPr>
        <p:txBody>
          <a:bodyPr/>
          <a:lstStyle>
            <a:lvl1pPr>
              <a:defRPr sz="2902"/>
            </a:lvl1pPr>
            <a:lvl2pPr>
              <a:defRPr sz="2487"/>
            </a:lvl2pPr>
            <a:lvl3pPr>
              <a:defRPr sz="2073"/>
            </a:lvl3pPr>
            <a:lvl4pPr>
              <a:defRPr sz="1865"/>
            </a:lvl4pPr>
            <a:lvl5pPr>
              <a:defRPr sz="1865"/>
            </a:lvl5pPr>
            <a:lvl6pPr>
              <a:defRPr sz="1865"/>
            </a:lvl6pPr>
            <a:lvl7pPr>
              <a:defRPr sz="1865"/>
            </a:lvl7pPr>
            <a:lvl8pPr>
              <a:defRPr sz="1865"/>
            </a:lvl8pPr>
            <a:lvl9pPr>
              <a:defRPr sz="18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1"/>
            <a:ext cx="7410411" cy="6253582"/>
          </a:xfrm>
        </p:spPr>
        <p:txBody>
          <a:bodyPr/>
          <a:lstStyle>
            <a:lvl1pPr>
              <a:defRPr sz="2902"/>
            </a:lvl1pPr>
            <a:lvl2pPr>
              <a:defRPr sz="2487"/>
            </a:lvl2pPr>
            <a:lvl3pPr>
              <a:defRPr sz="2073"/>
            </a:lvl3pPr>
            <a:lvl4pPr>
              <a:defRPr sz="1865"/>
            </a:lvl4pPr>
            <a:lvl5pPr>
              <a:defRPr sz="1865"/>
            </a:lvl5pPr>
            <a:lvl6pPr>
              <a:defRPr sz="1865"/>
            </a:lvl6pPr>
            <a:lvl7pPr>
              <a:defRPr sz="1865"/>
            </a:lvl7pPr>
            <a:lvl8pPr>
              <a:defRPr sz="1865"/>
            </a:lvl8pPr>
            <a:lvl9pPr>
              <a:defRPr sz="18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81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2487" b="1"/>
            </a:lvl1pPr>
            <a:lvl2pPr marL="473785" indent="0">
              <a:buNone/>
              <a:defRPr sz="2073" b="1"/>
            </a:lvl2pPr>
            <a:lvl3pPr marL="947570" indent="0">
              <a:buNone/>
              <a:defRPr sz="1865" b="1"/>
            </a:lvl3pPr>
            <a:lvl4pPr marL="1421355" indent="0">
              <a:buNone/>
              <a:defRPr sz="1658" b="1"/>
            </a:lvl4pPr>
            <a:lvl5pPr marL="1895140" indent="0">
              <a:buNone/>
              <a:defRPr sz="1658" b="1"/>
            </a:lvl5pPr>
            <a:lvl6pPr marL="2368925" indent="0">
              <a:buNone/>
              <a:defRPr sz="1658" b="1"/>
            </a:lvl6pPr>
            <a:lvl7pPr marL="2842710" indent="0">
              <a:buNone/>
              <a:defRPr sz="1658" b="1"/>
            </a:lvl7pPr>
            <a:lvl8pPr marL="3316495" indent="0">
              <a:buNone/>
              <a:defRPr sz="1658" b="1"/>
            </a:lvl8pPr>
            <a:lvl9pPr marL="3790279" indent="0">
              <a:buNone/>
              <a:defRPr sz="1658"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2487"/>
            </a:lvl1pPr>
            <a:lvl2pPr>
              <a:defRPr sz="2073"/>
            </a:lvl2pPr>
            <a:lvl3pPr>
              <a:defRPr sz="1865"/>
            </a:lvl3pPr>
            <a:lvl4pPr>
              <a:defRPr sz="1658"/>
            </a:lvl4pPr>
            <a:lvl5pPr>
              <a:defRPr sz="1658"/>
            </a:lvl5pPr>
            <a:lvl6pPr>
              <a:defRPr sz="1658"/>
            </a:lvl6pPr>
            <a:lvl7pPr>
              <a:defRPr sz="1658"/>
            </a:lvl7pPr>
            <a:lvl8pPr>
              <a:defRPr sz="1658"/>
            </a:lvl8pPr>
            <a:lvl9pPr>
              <a:defRPr sz="1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0" y="2121086"/>
            <a:ext cx="7416236" cy="883967"/>
          </a:xfrm>
        </p:spPr>
        <p:txBody>
          <a:bodyPr anchor="b"/>
          <a:lstStyle>
            <a:lvl1pPr marL="0" indent="0">
              <a:buNone/>
              <a:defRPr sz="2487" b="1"/>
            </a:lvl1pPr>
            <a:lvl2pPr marL="473785" indent="0">
              <a:buNone/>
              <a:defRPr sz="2073" b="1"/>
            </a:lvl2pPr>
            <a:lvl3pPr marL="947570" indent="0">
              <a:buNone/>
              <a:defRPr sz="1865" b="1"/>
            </a:lvl3pPr>
            <a:lvl4pPr marL="1421355" indent="0">
              <a:buNone/>
              <a:defRPr sz="1658" b="1"/>
            </a:lvl4pPr>
            <a:lvl5pPr marL="1895140" indent="0">
              <a:buNone/>
              <a:defRPr sz="1658" b="1"/>
            </a:lvl5pPr>
            <a:lvl6pPr marL="2368925" indent="0">
              <a:buNone/>
              <a:defRPr sz="1658" b="1"/>
            </a:lvl6pPr>
            <a:lvl7pPr marL="2842710" indent="0">
              <a:buNone/>
              <a:defRPr sz="1658" b="1"/>
            </a:lvl7pPr>
            <a:lvl8pPr marL="3316495" indent="0">
              <a:buNone/>
              <a:defRPr sz="1658" b="1"/>
            </a:lvl8pPr>
            <a:lvl9pPr marL="3790279" indent="0">
              <a:buNone/>
              <a:defRPr sz="1658" b="1"/>
            </a:lvl9pPr>
          </a:lstStyle>
          <a:p>
            <a:pPr lvl="0"/>
            <a:r>
              <a:rPr lang="en-US"/>
              <a:t>Click to edit Master text styles</a:t>
            </a:r>
          </a:p>
        </p:txBody>
      </p:sp>
      <p:sp>
        <p:nvSpPr>
          <p:cNvPr id="6" name="Content Placeholder 5"/>
          <p:cNvSpPr>
            <a:spLocks noGrp="1"/>
          </p:cNvSpPr>
          <p:nvPr>
            <p:ph sz="quarter" idx="4"/>
          </p:nvPr>
        </p:nvSpPr>
        <p:spPr>
          <a:xfrm>
            <a:off x="8523140" y="3005053"/>
            <a:ext cx="7416236" cy="5459546"/>
          </a:xfrm>
        </p:spPr>
        <p:txBody>
          <a:bodyPr/>
          <a:lstStyle>
            <a:lvl1pPr>
              <a:defRPr sz="2487"/>
            </a:lvl1pPr>
            <a:lvl2pPr>
              <a:defRPr sz="2073"/>
            </a:lvl2pPr>
            <a:lvl3pPr>
              <a:defRPr sz="1865"/>
            </a:lvl3pPr>
            <a:lvl4pPr>
              <a:defRPr sz="1658"/>
            </a:lvl4pPr>
            <a:lvl5pPr>
              <a:defRPr sz="1658"/>
            </a:lvl5pPr>
            <a:lvl6pPr>
              <a:defRPr sz="1658"/>
            </a:lvl6pPr>
            <a:lvl7pPr>
              <a:defRPr sz="1658"/>
            </a:lvl7pPr>
            <a:lvl8pPr>
              <a:defRPr sz="1658"/>
            </a:lvl8pPr>
            <a:lvl9pPr>
              <a:defRPr sz="1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53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7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83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7" y="377277"/>
            <a:ext cx="5519941" cy="1605620"/>
          </a:xfrm>
        </p:spPr>
        <p:txBody>
          <a:bodyPr anchor="b"/>
          <a:lstStyle>
            <a:lvl1pPr algn="l">
              <a:defRPr sz="2073" b="1"/>
            </a:lvl1pPr>
          </a:lstStyle>
          <a:p>
            <a:r>
              <a:rPr lang="en-US"/>
              <a:t>Click to edit Master title style</a:t>
            </a:r>
          </a:p>
        </p:txBody>
      </p:sp>
      <p:sp>
        <p:nvSpPr>
          <p:cNvPr id="3" name="Content Placeholder 2"/>
          <p:cNvSpPr>
            <a:spLocks noGrp="1"/>
          </p:cNvSpPr>
          <p:nvPr>
            <p:ph idx="1"/>
          </p:nvPr>
        </p:nvSpPr>
        <p:spPr>
          <a:xfrm>
            <a:off x="6559845" y="377280"/>
            <a:ext cx="9379529" cy="8087323"/>
          </a:xfrm>
        </p:spPr>
        <p:txBody>
          <a:bodyPr/>
          <a:lstStyle>
            <a:lvl1pPr>
              <a:defRPr sz="3316"/>
            </a:lvl1pPr>
            <a:lvl2pPr>
              <a:defRPr sz="2902"/>
            </a:lvl2pPr>
            <a:lvl3pPr>
              <a:defRPr sz="2487"/>
            </a:lvl3pPr>
            <a:lvl4pPr>
              <a:defRPr sz="2073"/>
            </a:lvl4pPr>
            <a:lvl5pPr>
              <a:defRPr sz="2073"/>
            </a:lvl5pPr>
            <a:lvl6pPr>
              <a:defRPr sz="2073"/>
            </a:lvl6pPr>
            <a:lvl7pPr>
              <a:defRPr sz="2073"/>
            </a:lvl7pPr>
            <a:lvl8pPr>
              <a:defRPr sz="2073"/>
            </a:lvl8pPr>
            <a:lvl9pPr>
              <a:defRPr sz="20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7" y="1982900"/>
            <a:ext cx="5519941" cy="6481703"/>
          </a:xfrm>
        </p:spPr>
        <p:txBody>
          <a:bodyPr/>
          <a:lstStyle>
            <a:lvl1pPr marL="0" indent="0">
              <a:buNone/>
              <a:defRPr sz="1451"/>
            </a:lvl1pPr>
            <a:lvl2pPr marL="473785" indent="0">
              <a:buNone/>
              <a:defRPr sz="1244"/>
            </a:lvl2pPr>
            <a:lvl3pPr marL="947570" indent="0">
              <a:buNone/>
              <a:defRPr sz="1036"/>
            </a:lvl3pPr>
            <a:lvl4pPr marL="1421355" indent="0">
              <a:buNone/>
              <a:defRPr sz="933"/>
            </a:lvl4pPr>
            <a:lvl5pPr marL="1895140" indent="0">
              <a:buNone/>
              <a:defRPr sz="933"/>
            </a:lvl5pPr>
            <a:lvl6pPr marL="2368925" indent="0">
              <a:buNone/>
              <a:defRPr sz="933"/>
            </a:lvl6pPr>
            <a:lvl7pPr marL="2842710" indent="0">
              <a:buNone/>
              <a:defRPr sz="933"/>
            </a:lvl7pPr>
            <a:lvl8pPr marL="3316495" indent="0">
              <a:buNone/>
              <a:defRPr sz="933"/>
            </a:lvl8pPr>
            <a:lvl9pPr marL="3790279"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875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073" b="1"/>
            </a:lvl1pPr>
          </a:lstStyle>
          <a:p>
            <a:r>
              <a:rPr lang="en-US"/>
              <a:t>Click to edit Master title style</a:t>
            </a:r>
          </a:p>
        </p:txBody>
      </p:sp>
      <p:sp>
        <p:nvSpPr>
          <p:cNvPr id="3" name="Picture Placeholder 2"/>
          <p:cNvSpPr>
            <a:spLocks noGrp="1"/>
          </p:cNvSpPr>
          <p:nvPr>
            <p:ph type="pic" idx="1"/>
          </p:nvPr>
        </p:nvSpPr>
        <p:spPr>
          <a:xfrm>
            <a:off x="3288662" y="846679"/>
            <a:ext cx="10066973" cy="5685473"/>
          </a:xfrm>
        </p:spPr>
        <p:txBody>
          <a:bodyPr/>
          <a:lstStyle>
            <a:lvl1pPr marL="0" indent="0">
              <a:buNone/>
              <a:defRPr sz="3316"/>
            </a:lvl1pPr>
            <a:lvl2pPr marL="473785" indent="0">
              <a:buNone/>
              <a:defRPr sz="2902"/>
            </a:lvl2pPr>
            <a:lvl3pPr marL="947570" indent="0">
              <a:buNone/>
              <a:defRPr sz="2487"/>
            </a:lvl3pPr>
            <a:lvl4pPr marL="1421355" indent="0">
              <a:buNone/>
              <a:defRPr sz="2073"/>
            </a:lvl4pPr>
            <a:lvl5pPr marL="1895140" indent="0">
              <a:buNone/>
              <a:defRPr sz="2073"/>
            </a:lvl5pPr>
            <a:lvl6pPr marL="2368925" indent="0">
              <a:buNone/>
              <a:defRPr sz="2073"/>
            </a:lvl6pPr>
            <a:lvl7pPr marL="2842710" indent="0">
              <a:buNone/>
              <a:defRPr sz="2073"/>
            </a:lvl7pPr>
            <a:lvl8pPr marL="3316495" indent="0">
              <a:buNone/>
              <a:defRPr sz="2073"/>
            </a:lvl8pPr>
            <a:lvl9pPr marL="3790279" indent="0">
              <a:buNone/>
              <a:defRPr sz="2073"/>
            </a:lvl9pPr>
          </a:lstStyle>
          <a:p>
            <a:endParaRPr lang="en-US"/>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451"/>
            </a:lvl1pPr>
            <a:lvl2pPr marL="473785" indent="0">
              <a:buNone/>
              <a:defRPr sz="1244"/>
            </a:lvl2pPr>
            <a:lvl3pPr marL="947570" indent="0">
              <a:buNone/>
              <a:defRPr sz="1036"/>
            </a:lvl3pPr>
            <a:lvl4pPr marL="1421355" indent="0">
              <a:buNone/>
              <a:defRPr sz="933"/>
            </a:lvl4pPr>
            <a:lvl5pPr marL="1895140" indent="0">
              <a:buNone/>
              <a:defRPr sz="933"/>
            </a:lvl5pPr>
            <a:lvl6pPr marL="2368925" indent="0">
              <a:buNone/>
              <a:defRPr sz="933"/>
            </a:lvl6pPr>
            <a:lvl7pPr marL="2842710" indent="0">
              <a:buNone/>
              <a:defRPr sz="933"/>
            </a:lvl7pPr>
            <a:lvl8pPr marL="3316495" indent="0">
              <a:buNone/>
              <a:defRPr sz="933"/>
            </a:lvl8pPr>
            <a:lvl9pPr marL="3790279"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83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98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5"/>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5"/>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34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extLst>
      <p:ext uri="{BB962C8B-B14F-4D97-AF65-F5344CB8AC3E}">
        <p14:creationId xmlns:p14="http://schemas.microsoft.com/office/powerpoint/2010/main" val="3420353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6732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95118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3011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9705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6458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87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extLst>
      <p:ext uri="{BB962C8B-B14F-4D97-AF65-F5344CB8AC3E}">
        <p14:creationId xmlns:p14="http://schemas.microsoft.com/office/powerpoint/2010/main" val="1764031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extLst>
      <p:ext uri="{BB962C8B-B14F-4D97-AF65-F5344CB8AC3E}">
        <p14:creationId xmlns:p14="http://schemas.microsoft.com/office/powerpoint/2010/main" val="366864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567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9245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1854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517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2"/>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6"/>
            <a:ext cx="3914934" cy="504498"/>
          </a:xfrm>
          <a:prstGeom prst="rect">
            <a:avLst/>
          </a:prstGeom>
        </p:spPr>
        <p:txBody>
          <a:bodyPr vert="horz" lIns="91440" tIns="45720" rIns="91440" bIns="45720" rtlCol="0" anchor="ctr"/>
          <a:lstStyle>
            <a:lvl1pPr algn="l">
              <a:defRPr sz="1239">
                <a:solidFill>
                  <a:schemeClr val="tx1">
                    <a:tint val="75000"/>
                  </a:schemeClr>
                </a:solidFill>
              </a:defRPr>
            </a:lvl1p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5732582" y="8782656"/>
            <a:ext cx="5313125" cy="504498"/>
          </a:xfrm>
          <a:prstGeom prst="rect">
            <a:avLst/>
          </a:prstGeom>
        </p:spPr>
        <p:txBody>
          <a:bodyPr vert="horz" lIns="91440" tIns="45720" rIns="91440" bIns="45720" rtlCol="0" anchor="ctr"/>
          <a:lstStyle>
            <a:lvl1pPr algn="ctr">
              <a:defRPr sz="1239">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024440" y="8782656"/>
            <a:ext cx="3914934" cy="504498"/>
          </a:xfrm>
          <a:prstGeom prst="rect">
            <a:avLst/>
          </a:prstGeom>
        </p:spPr>
        <p:txBody>
          <a:bodyPr vert="horz" lIns="91440" tIns="45720" rIns="91440" bIns="45720" rtlCol="0" anchor="ctr"/>
          <a:lstStyle>
            <a:lvl1pPr algn="r">
              <a:defRPr sz="1239">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6672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43798" rtl="0" eaLnBrk="1" latinLnBrk="0" hangingPunct="1">
        <a:spcBef>
          <a:spcPct val="0"/>
        </a:spcBef>
        <a:buNone/>
        <a:defRPr sz="4541" kern="1200">
          <a:solidFill>
            <a:schemeClr val="tx1"/>
          </a:solidFill>
          <a:latin typeface="+mj-lt"/>
          <a:ea typeface="+mj-ea"/>
          <a:cs typeface="+mj-cs"/>
        </a:defRPr>
      </a:lvl1pPr>
    </p:titleStyle>
    <p:bodyStyle>
      <a:lvl1pPr marL="353924" indent="-353924" algn="l" defTabSz="943798" rtl="0" eaLnBrk="1" latinLnBrk="0" hangingPunct="1">
        <a:spcBef>
          <a:spcPct val="20000"/>
        </a:spcBef>
        <a:buFont typeface="Arial" panose="020B0604020202020204" pitchFamily="34" charset="0"/>
        <a:buChar char="•"/>
        <a:defRPr sz="3303" kern="1200">
          <a:solidFill>
            <a:schemeClr val="tx1"/>
          </a:solidFill>
          <a:latin typeface="+mn-lt"/>
          <a:ea typeface="+mn-ea"/>
          <a:cs typeface="+mn-cs"/>
        </a:defRPr>
      </a:lvl1pPr>
      <a:lvl2pPr marL="766837" indent="-294938" algn="l" defTabSz="943798" rtl="0" eaLnBrk="1" latinLnBrk="0" hangingPunct="1">
        <a:spcBef>
          <a:spcPct val="20000"/>
        </a:spcBef>
        <a:buFont typeface="Arial" panose="020B0604020202020204" pitchFamily="34" charset="0"/>
        <a:buChar char="–"/>
        <a:defRPr sz="2890" kern="1200">
          <a:solidFill>
            <a:schemeClr val="tx1"/>
          </a:solidFill>
          <a:latin typeface="+mn-lt"/>
          <a:ea typeface="+mn-ea"/>
          <a:cs typeface="+mn-cs"/>
        </a:defRPr>
      </a:lvl2pPr>
      <a:lvl3pPr marL="1179747" indent="-235949" algn="l" defTabSz="943798" rtl="0" eaLnBrk="1" latinLnBrk="0" hangingPunct="1">
        <a:spcBef>
          <a:spcPct val="20000"/>
        </a:spcBef>
        <a:buFont typeface="Arial" panose="020B0604020202020204" pitchFamily="34" charset="0"/>
        <a:buChar char="•"/>
        <a:defRPr sz="2477" kern="1200">
          <a:solidFill>
            <a:schemeClr val="tx1"/>
          </a:solidFill>
          <a:latin typeface="+mn-lt"/>
          <a:ea typeface="+mn-ea"/>
          <a:cs typeface="+mn-cs"/>
        </a:defRPr>
      </a:lvl3pPr>
      <a:lvl4pPr marL="1651646"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4pPr>
      <a:lvl5pPr marL="2123545"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5pPr>
      <a:lvl6pPr marL="2595444"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6pPr>
      <a:lvl7pPr marL="3067343"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7pPr>
      <a:lvl8pPr marL="3539242"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8pPr>
      <a:lvl9pPr marL="4011141"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9pPr>
    </p:bodyStyle>
    <p:otherStyle>
      <a:defPPr>
        <a:defRPr lang="en-US"/>
      </a:defPPr>
      <a:lvl1pPr marL="0" algn="l" defTabSz="943798" rtl="0" eaLnBrk="1" latinLnBrk="0" hangingPunct="1">
        <a:defRPr sz="1858" kern="1200">
          <a:solidFill>
            <a:schemeClr val="tx1"/>
          </a:solidFill>
          <a:latin typeface="+mn-lt"/>
          <a:ea typeface="+mn-ea"/>
          <a:cs typeface="+mn-cs"/>
        </a:defRPr>
      </a:lvl1pPr>
      <a:lvl2pPr marL="471899" algn="l" defTabSz="943798" rtl="0" eaLnBrk="1" latinLnBrk="0" hangingPunct="1">
        <a:defRPr sz="1858" kern="1200">
          <a:solidFill>
            <a:schemeClr val="tx1"/>
          </a:solidFill>
          <a:latin typeface="+mn-lt"/>
          <a:ea typeface="+mn-ea"/>
          <a:cs typeface="+mn-cs"/>
        </a:defRPr>
      </a:lvl2pPr>
      <a:lvl3pPr marL="943798" algn="l" defTabSz="943798" rtl="0" eaLnBrk="1" latinLnBrk="0" hangingPunct="1">
        <a:defRPr sz="1858" kern="1200">
          <a:solidFill>
            <a:schemeClr val="tx1"/>
          </a:solidFill>
          <a:latin typeface="+mn-lt"/>
          <a:ea typeface="+mn-ea"/>
          <a:cs typeface="+mn-cs"/>
        </a:defRPr>
      </a:lvl3pPr>
      <a:lvl4pPr marL="1415697" algn="l" defTabSz="943798" rtl="0" eaLnBrk="1" latinLnBrk="0" hangingPunct="1">
        <a:defRPr sz="1858" kern="1200">
          <a:solidFill>
            <a:schemeClr val="tx1"/>
          </a:solidFill>
          <a:latin typeface="+mn-lt"/>
          <a:ea typeface="+mn-ea"/>
          <a:cs typeface="+mn-cs"/>
        </a:defRPr>
      </a:lvl4pPr>
      <a:lvl5pPr marL="1887596" algn="l" defTabSz="943798" rtl="0" eaLnBrk="1" latinLnBrk="0" hangingPunct="1">
        <a:defRPr sz="1858" kern="1200">
          <a:solidFill>
            <a:schemeClr val="tx1"/>
          </a:solidFill>
          <a:latin typeface="+mn-lt"/>
          <a:ea typeface="+mn-ea"/>
          <a:cs typeface="+mn-cs"/>
        </a:defRPr>
      </a:lvl5pPr>
      <a:lvl6pPr marL="2359495" algn="l" defTabSz="943798" rtl="0" eaLnBrk="1" latinLnBrk="0" hangingPunct="1">
        <a:defRPr sz="1858" kern="1200">
          <a:solidFill>
            <a:schemeClr val="tx1"/>
          </a:solidFill>
          <a:latin typeface="+mn-lt"/>
          <a:ea typeface="+mn-ea"/>
          <a:cs typeface="+mn-cs"/>
        </a:defRPr>
      </a:lvl6pPr>
      <a:lvl7pPr marL="2831394" algn="l" defTabSz="943798" rtl="0" eaLnBrk="1" latinLnBrk="0" hangingPunct="1">
        <a:defRPr sz="1858" kern="1200">
          <a:solidFill>
            <a:schemeClr val="tx1"/>
          </a:solidFill>
          <a:latin typeface="+mn-lt"/>
          <a:ea typeface="+mn-ea"/>
          <a:cs typeface="+mn-cs"/>
        </a:defRPr>
      </a:lvl7pPr>
      <a:lvl8pPr marL="3303293" algn="l" defTabSz="943798" rtl="0" eaLnBrk="1" latinLnBrk="0" hangingPunct="1">
        <a:defRPr sz="1858" kern="1200">
          <a:solidFill>
            <a:schemeClr val="tx1"/>
          </a:solidFill>
          <a:latin typeface="+mn-lt"/>
          <a:ea typeface="+mn-ea"/>
          <a:cs typeface="+mn-cs"/>
        </a:defRPr>
      </a:lvl8pPr>
      <a:lvl9pPr marL="3775192" algn="l" defTabSz="943798" rtl="0" eaLnBrk="1" latinLnBrk="0" hangingPunct="1">
        <a:defRPr sz="185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5"/>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9"/>
            <a:ext cx="3914934"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34D89EE7-45B2-4F55-856D-0EDB60A21FAF}" type="datetimeFigureOut">
              <a:rPr lang="en-US" smtClean="0"/>
              <a:t>3/3/2026</a:t>
            </a:fld>
            <a:endParaRPr lang="en-US"/>
          </a:p>
        </p:txBody>
      </p:sp>
      <p:sp>
        <p:nvSpPr>
          <p:cNvPr id="5" name="Footer Placeholder 4"/>
          <p:cNvSpPr>
            <a:spLocks noGrp="1"/>
          </p:cNvSpPr>
          <p:nvPr>
            <p:ph type="ftr" sz="quarter" idx="3"/>
          </p:nvPr>
        </p:nvSpPr>
        <p:spPr>
          <a:xfrm>
            <a:off x="5732582" y="8782659"/>
            <a:ext cx="5313125"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024440" y="8782659"/>
            <a:ext cx="3914934"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781B6818-1899-4E3E-8065-5F1EB1DCCE62}" type="slidenum">
              <a:rPr lang="en-US" smtClean="0"/>
              <a:t>‹#›</a:t>
            </a:fld>
            <a:endParaRPr lang="en-US"/>
          </a:p>
        </p:txBody>
      </p:sp>
    </p:spTree>
    <p:extLst>
      <p:ext uri="{BB962C8B-B14F-4D97-AF65-F5344CB8AC3E}">
        <p14:creationId xmlns:p14="http://schemas.microsoft.com/office/powerpoint/2010/main" val="229295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58397" rtl="0" eaLnBrk="1" latinLnBrk="0" hangingPunct="1">
        <a:spcBef>
          <a:spcPct val="0"/>
        </a:spcBef>
        <a:buNone/>
        <a:defRPr sz="6055" kern="1200">
          <a:solidFill>
            <a:schemeClr val="tx1"/>
          </a:solidFill>
          <a:latin typeface="+mj-lt"/>
          <a:ea typeface="+mj-ea"/>
          <a:cs typeface="+mj-cs"/>
        </a:defRPr>
      </a:lvl1pPr>
    </p:titleStyle>
    <p:bodyStyle>
      <a:lvl1pPr marL="471899" indent="-471899" algn="l" defTabSz="1258397" rtl="0" eaLnBrk="1" latinLnBrk="0" hangingPunct="1">
        <a:spcBef>
          <a:spcPct val="20000"/>
        </a:spcBef>
        <a:buFont typeface="Arial" pitchFamily="34" charset="0"/>
        <a:buChar char="•"/>
        <a:defRPr sz="4404" kern="1200">
          <a:solidFill>
            <a:schemeClr val="tx1"/>
          </a:solidFill>
          <a:latin typeface="+mn-lt"/>
          <a:ea typeface="+mn-ea"/>
          <a:cs typeface="+mn-cs"/>
        </a:defRPr>
      </a:lvl1pPr>
      <a:lvl2pPr marL="1022448" indent="-393249" algn="l" defTabSz="1258397" rtl="0" eaLnBrk="1" latinLnBrk="0" hangingPunct="1">
        <a:spcBef>
          <a:spcPct val="20000"/>
        </a:spcBef>
        <a:buFont typeface="Arial" pitchFamily="34" charset="0"/>
        <a:buChar char="–"/>
        <a:defRPr sz="3853" kern="1200">
          <a:solidFill>
            <a:schemeClr val="tx1"/>
          </a:solidFill>
          <a:latin typeface="+mn-lt"/>
          <a:ea typeface="+mn-ea"/>
          <a:cs typeface="+mn-cs"/>
        </a:defRPr>
      </a:lvl2pPr>
      <a:lvl3pPr marL="1572997" indent="-314599" algn="l" defTabSz="1258397" rtl="0" eaLnBrk="1" latinLnBrk="0" hangingPunct="1">
        <a:spcBef>
          <a:spcPct val="20000"/>
        </a:spcBef>
        <a:buFont typeface="Arial" pitchFamily="34" charset="0"/>
        <a:buChar char="•"/>
        <a:defRPr sz="3303" kern="1200">
          <a:solidFill>
            <a:schemeClr val="tx1"/>
          </a:solidFill>
          <a:latin typeface="+mn-lt"/>
          <a:ea typeface="+mn-ea"/>
          <a:cs typeface="+mn-cs"/>
        </a:defRPr>
      </a:lvl3pPr>
      <a:lvl4pPr marL="2202195"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4pPr>
      <a:lvl5pPr marL="2831394"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5pPr>
      <a:lvl6pPr marL="3460593"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6pPr>
      <a:lvl7pPr marL="4089791"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7pPr>
      <a:lvl8pPr marL="4718990"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8pPr>
      <a:lvl9pPr marL="5348188"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1"/>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5"/>
            <a:ext cx="3914934" cy="504498"/>
          </a:xfrm>
          <a:prstGeom prst="rect">
            <a:avLst/>
          </a:prstGeom>
        </p:spPr>
        <p:txBody>
          <a:bodyPr vert="horz" lIns="91440" tIns="45720" rIns="91440" bIns="45720" rtlCol="0" anchor="ctr"/>
          <a:lstStyle>
            <a:lvl1pPr algn="l">
              <a:defRPr sz="1244">
                <a:solidFill>
                  <a:schemeClr val="tx1">
                    <a:tint val="75000"/>
                  </a:schemeClr>
                </a:solidFill>
              </a:defRPr>
            </a:lvl1pPr>
          </a:lstStyle>
          <a:p>
            <a:fld id="{1D8BD707-D9CF-40AE-B4C6-C98DA3205C09}"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5732582" y="8782655"/>
            <a:ext cx="5313125" cy="504498"/>
          </a:xfrm>
          <a:prstGeom prst="rect">
            <a:avLst/>
          </a:prstGeom>
        </p:spPr>
        <p:txBody>
          <a:bodyPr vert="horz" lIns="91440" tIns="45720" rIns="91440" bIns="45720" rtlCol="0" anchor="ctr"/>
          <a:lstStyle>
            <a:lvl1pPr algn="ctr">
              <a:defRPr sz="1244">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024440" y="8782655"/>
            <a:ext cx="3914934" cy="504498"/>
          </a:xfrm>
          <a:prstGeom prst="rect">
            <a:avLst/>
          </a:prstGeom>
        </p:spPr>
        <p:txBody>
          <a:bodyPr vert="horz" lIns="91440" tIns="45720" rIns="91440" bIns="45720" rtlCol="0" anchor="ctr"/>
          <a:lstStyle>
            <a:lvl1pPr algn="r">
              <a:defRPr sz="1244">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17737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47570" rtl="0" eaLnBrk="1" latinLnBrk="0" hangingPunct="1">
        <a:spcBef>
          <a:spcPct val="0"/>
        </a:spcBef>
        <a:buNone/>
        <a:defRPr sz="4560" kern="1200">
          <a:solidFill>
            <a:schemeClr val="tx1"/>
          </a:solidFill>
          <a:latin typeface="+mj-lt"/>
          <a:ea typeface="+mj-ea"/>
          <a:cs typeface="+mj-cs"/>
        </a:defRPr>
      </a:lvl1pPr>
    </p:titleStyle>
    <p:bodyStyle>
      <a:lvl1pPr marL="355339" indent="-355339" algn="l" defTabSz="947570" rtl="0" eaLnBrk="1" latinLnBrk="0" hangingPunct="1">
        <a:spcBef>
          <a:spcPct val="20000"/>
        </a:spcBef>
        <a:buFont typeface="Arial" panose="020B0604020202020204" pitchFamily="34" charset="0"/>
        <a:buChar char="•"/>
        <a:defRPr sz="3316" kern="1200">
          <a:solidFill>
            <a:schemeClr val="tx1"/>
          </a:solidFill>
          <a:latin typeface="+mn-lt"/>
          <a:ea typeface="+mn-ea"/>
          <a:cs typeface="+mn-cs"/>
        </a:defRPr>
      </a:lvl1pPr>
      <a:lvl2pPr marL="769901" indent="-296116" algn="l" defTabSz="947570" rtl="0" eaLnBrk="1" latinLnBrk="0" hangingPunct="1">
        <a:spcBef>
          <a:spcPct val="20000"/>
        </a:spcBef>
        <a:buFont typeface="Arial" panose="020B0604020202020204" pitchFamily="34" charset="0"/>
        <a:buChar char="–"/>
        <a:defRPr sz="2902" kern="1200">
          <a:solidFill>
            <a:schemeClr val="tx1"/>
          </a:solidFill>
          <a:latin typeface="+mn-lt"/>
          <a:ea typeface="+mn-ea"/>
          <a:cs typeface="+mn-cs"/>
        </a:defRPr>
      </a:lvl2pPr>
      <a:lvl3pPr marL="1184462" indent="-236892" algn="l" defTabSz="947570" rtl="0" eaLnBrk="1" latinLnBrk="0" hangingPunct="1">
        <a:spcBef>
          <a:spcPct val="20000"/>
        </a:spcBef>
        <a:buFont typeface="Arial" panose="020B0604020202020204" pitchFamily="34" charset="0"/>
        <a:buChar char="•"/>
        <a:defRPr sz="2487" kern="1200">
          <a:solidFill>
            <a:schemeClr val="tx1"/>
          </a:solidFill>
          <a:latin typeface="+mn-lt"/>
          <a:ea typeface="+mn-ea"/>
          <a:cs typeface="+mn-cs"/>
        </a:defRPr>
      </a:lvl3pPr>
      <a:lvl4pPr marL="165824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4pPr>
      <a:lvl5pPr marL="213203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5pPr>
      <a:lvl6pPr marL="260581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6pPr>
      <a:lvl7pPr marL="307960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7pPr>
      <a:lvl8pPr marL="355338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8pPr>
      <a:lvl9pPr marL="402717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9pPr>
    </p:bodyStyle>
    <p:otherStyle>
      <a:defPPr>
        <a:defRPr lang="en-US"/>
      </a:defPPr>
      <a:lvl1pPr marL="0" algn="l" defTabSz="947570" rtl="0" eaLnBrk="1" latinLnBrk="0" hangingPunct="1">
        <a:defRPr sz="1865" kern="1200">
          <a:solidFill>
            <a:schemeClr val="tx1"/>
          </a:solidFill>
          <a:latin typeface="+mn-lt"/>
          <a:ea typeface="+mn-ea"/>
          <a:cs typeface="+mn-cs"/>
        </a:defRPr>
      </a:lvl1pPr>
      <a:lvl2pPr marL="473785" algn="l" defTabSz="947570" rtl="0" eaLnBrk="1" latinLnBrk="0" hangingPunct="1">
        <a:defRPr sz="1865" kern="1200">
          <a:solidFill>
            <a:schemeClr val="tx1"/>
          </a:solidFill>
          <a:latin typeface="+mn-lt"/>
          <a:ea typeface="+mn-ea"/>
          <a:cs typeface="+mn-cs"/>
        </a:defRPr>
      </a:lvl2pPr>
      <a:lvl3pPr marL="947570" algn="l" defTabSz="947570" rtl="0" eaLnBrk="1" latinLnBrk="0" hangingPunct="1">
        <a:defRPr sz="1865" kern="1200">
          <a:solidFill>
            <a:schemeClr val="tx1"/>
          </a:solidFill>
          <a:latin typeface="+mn-lt"/>
          <a:ea typeface="+mn-ea"/>
          <a:cs typeface="+mn-cs"/>
        </a:defRPr>
      </a:lvl3pPr>
      <a:lvl4pPr marL="1421355" algn="l" defTabSz="947570" rtl="0" eaLnBrk="1" latinLnBrk="0" hangingPunct="1">
        <a:defRPr sz="1865" kern="1200">
          <a:solidFill>
            <a:schemeClr val="tx1"/>
          </a:solidFill>
          <a:latin typeface="+mn-lt"/>
          <a:ea typeface="+mn-ea"/>
          <a:cs typeface="+mn-cs"/>
        </a:defRPr>
      </a:lvl4pPr>
      <a:lvl5pPr marL="1895140" algn="l" defTabSz="947570" rtl="0" eaLnBrk="1" latinLnBrk="0" hangingPunct="1">
        <a:defRPr sz="1865" kern="1200">
          <a:solidFill>
            <a:schemeClr val="tx1"/>
          </a:solidFill>
          <a:latin typeface="+mn-lt"/>
          <a:ea typeface="+mn-ea"/>
          <a:cs typeface="+mn-cs"/>
        </a:defRPr>
      </a:lvl5pPr>
      <a:lvl6pPr marL="2368925" algn="l" defTabSz="947570" rtl="0" eaLnBrk="1" latinLnBrk="0" hangingPunct="1">
        <a:defRPr sz="1865" kern="1200">
          <a:solidFill>
            <a:schemeClr val="tx1"/>
          </a:solidFill>
          <a:latin typeface="+mn-lt"/>
          <a:ea typeface="+mn-ea"/>
          <a:cs typeface="+mn-cs"/>
        </a:defRPr>
      </a:lvl6pPr>
      <a:lvl7pPr marL="2842710" algn="l" defTabSz="947570" rtl="0" eaLnBrk="1" latinLnBrk="0" hangingPunct="1">
        <a:defRPr sz="1865" kern="1200">
          <a:solidFill>
            <a:schemeClr val="tx1"/>
          </a:solidFill>
          <a:latin typeface="+mn-lt"/>
          <a:ea typeface="+mn-ea"/>
          <a:cs typeface="+mn-cs"/>
        </a:defRPr>
      </a:lvl7pPr>
      <a:lvl8pPr marL="3316495" algn="l" defTabSz="947570" rtl="0" eaLnBrk="1" latinLnBrk="0" hangingPunct="1">
        <a:defRPr sz="1865" kern="1200">
          <a:solidFill>
            <a:schemeClr val="tx1"/>
          </a:solidFill>
          <a:latin typeface="+mn-lt"/>
          <a:ea typeface="+mn-ea"/>
          <a:cs typeface="+mn-cs"/>
        </a:defRPr>
      </a:lvl8pPr>
      <a:lvl9pPr marL="3790279" algn="l" defTabSz="947570" rtl="0" eaLnBrk="1" latinLnBrk="0" hangingPunct="1">
        <a:defRPr sz="18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588" y="1588"/>
            <a:ext cx="16775112" cy="9472612"/>
          </a:xfrm>
          <a:prstGeom prst="rect">
            <a:avLst/>
          </a:prstGeom>
          <a:noFill/>
          <a:ln w="9525">
            <a:noFill/>
          </a:ln>
        </p:spPr>
      </p:pic>
    </p:spTree>
    <p:extLst>
      <p:ext uri="{BB962C8B-B14F-4D97-AF65-F5344CB8AC3E}">
        <p14:creationId xmlns:p14="http://schemas.microsoft.com/office/powerpoint/2010/main" val="12587157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GIF"/><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E7DFA10-70C6-4944-BB45-3A5BA07D6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75233"/>
            <a:ext cx="16772221" cy="9434374"/>
          </a:xfrm>
          <a:prstGeom prst="rect">
            <a:avLst/>
          </a:prstGeom>
        </p:spPr>
      </p:pic>
      <p:pic>
        <p:nvPicPr>
          <p:cNvPr id="7" name="图片 6">
            <a:extLst>
              <a:ext uri="{FF2B5EF4-FFF2-40B4-BE49-F238E27FC236}">
                <a16:creationId xmlns:a16="http://schemas.microsoft.com/office/drawing/2014/main" id="{58EADE47-76EC-4FF1-8D4C-D2A3F91AB2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2413502" y="6229572"/>
            <a:ext cx="4361755" cy="3350750"/>
          </a:xfrm>
          <a:prstGeom prst="rect">
            <a:avLst/>
          </a:prstGeom>
        </p:spPr>
      </p:pic>
      <p:pic>
        <p:nvPicPr>
          <p:cNvPr id="8" name="图片 7">
            <a:extLst>
              <a:ext uri="{FF2B5EF4-FFF2-40B4-BE49-F238E27FC236}">
                <a16:creationId xmlns:a16="http://schemas.microsoft.com/office/drawing/2014/main" id="{BE35B2B5-000D-4B6E-8BBF-5E39362126F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413502" y="-223838"/>
            <a:ext cx="4479680" cy="3654475"/>
          </a:xfrm>
          <a:prstGeom prst="rect">
            <a:avLst/>
          </a:prstGeom>
        </p:spPr>
      </p:pic>
      <p:pic>
        <p:nvPicPr>
          <p:cNvPr id="10" name="图片 9">
            <a:extLst>
              <a:ext uri="{FF2B5EF4-FFF2-40B4-BE49-F238E27FC236}">
                <a16:creationId xmlns:a16="http://schemas.microsoft.com/office/drawing/2014/main" id="{BEBCD21F-6CBB-4108-9208-DE24762C91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341623" y="5154279"/>
            <a:ext cx="3584315" cy="4453536"/>
          </a:xfrm>
          <a:prstGeom prst="rect">
            <a:avLst/>
          </a:prstGeom>
        </p:spPr>
      </p:pic>
      <p:pic>
        <p:nvPicPr>
          <p:cNvPr id="11" name="图片 10">
            <a:extLst>
              <a:ext uri="{FF2B5EF4-FFF2-40B4-BE49-F238E27FC236}">
                <a16:creationId xmlns:a16="http://schemas.microsoft.com/office/drawing/2014/main" id="{4315C9AF-FAF9-43CC-BE9D-226D142B165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82822">
            <a:off x="-592721" y="-185485"/>
            <a:ext cx="4947787" cy="3207905"/>
          </a:xfrm>
          <a:prstGeom prst="rect">
            <a:avLst/>
          </a:prstGeom>
        </p:spPr>
      </p:pic>
      <p:pic>
        <p:nvPicPr>
          <p:cNvPr id="32" name="图片 31">
            <a:extLst>
              <a:ext uri="{FF2B5EF4-FFF2-40B4-BE49-F238E27FC236}">
                <a16:creationId xmlns:a16="http://schemas.microsoft.com/office/drawing/2014/main" id="{D5AA8534-6155-4A91-BC51-DECE939680A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74084" y="4792420"/>
            <a:ext cx="6525475" cy="5126213"/>
          </a:xfrm>
          <a:prstGeom prst="rect">
            <a:avLst/>
          </a:prstGeom>
        </p:spPr>
      </p:pic>
      <p:grpSp>
        <p:nvGrpSpPr>
          <p:cNvPr id="36" name="组合 35">
            <a:extLst>
              <a:ext uri="{FF2B5EF4-FFF2-40B4-BE49-F238E27FC236}">
                <a16:creationId xmlns:a16="http://schemas.microsoft.com/office/drawing/2014/main" id="{86A28F77-4173-4F4A-8EB6-6088C604432F}"/>
              </a:ext>
            </a:extLst>
          </p:cNvPr>
          <p:cNvGrpSpPr/>
          <p:nvPr/>
        </p:nvGrpSpPr>
        <p:grpSpPr>
          <a:xfrm>
            <a:off x="1405824" y="885315"/>
            <a:ext cx="13969552" cy="4908852"/>
            <a:chOff x="1335538" y="-371395"/>
            <a:chExt cx="9477949" cy="3929627"/>
          </a:xfrm>
        </p:grpSpPr>
        <p:sp>
          <p:nvSpPr>
            <p:cNvPr id="21" name="18">
              <a:extLst>
                <a:ext uri="{FF2B5EF4-FFF2-40B4-BE49-F238E27FC236}">
                  <a16:creationId xmlns:a16="http://schemas.microsoft.com/office/drawing/2014/main" id="{D2FA2529-9F26-461A-A62A-9DA8F1E8377D}"/>
                </a:ext>
              </a:extLst>
            </p:cNvPr>
            <p:cNvSpPr>
              <a:spLocks noChangeArrowheads="1"/>
            </p:cNvSpPr>
            <p:nvPr>
              <p:custDataLst>
                <p:tags r:id="rId1"/>
              </p:custDataLst>
            </p:nvPr>
          </p:nvSpPr>
          <p:spPr bwMode="auto">
            <a:xfrm>
              <a:off x="1335538" y="1655132"/>
              <a:ext cx="9477949" cy="1903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spcFirstLastPara="1" wrap="square" lIns="0" tIns="0" rIns="0" bIns="0" numCol="1">
              <a:prstTxWarp prst="textArchUp">
                <a:avLst>
                  <a:gd name="adj" fmla="val 10658952"/>
                </a:avLst>
              </a:prstTxWarp>
              <a:spAutoFit/>
            </a:bodyPr>
            <a:lstStyle/>
            <a:p>
              <a:pPr algn="ctr" defTabSz="1258145"/>
              <a:r>
                <a:rPr lang="en-US" altLang="zh-CN" sz="8800" b="1" dirty="0">
                  <a:ln w="22225">
                    <a:solidFill>
                      <a:srgbClr val="ED7D31"/>
                    </a:solidFill>
                    <a:prstDash val="solid"/>
                  </a:ln>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CHÀO </a:t>
              </a:r>
              <a:r>
                <a:rPr lang="en-US" altLang="zh-CN" sz="8800" b="1">
                  <a:ln w="22225">
                    <a:solidFill>
                      <a:srgbClr val="ED7D31"/>
                    </a:solidFill>
                    <a:prstDash val="solid"/>
                  </a:ln>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MỪNG CÁC EM ĐẾN VỚI TIẾT HỌC HÔM NAY</a:t>
              </a:r>
              <a:endParaRPr lang="en-US" altLang="zh-CN" sz="8800" b="1" dirty="0">
                <a:ln w="22225">
                  <a:solidFill>
                    <a:srgbClr val="ED7D31"/>
                  </a:solidFill>
                  <a:prstDash val="solid"/>
                </a:ln>
                <a:solidFill>
                  <a:srgbClr val="FF0000"/>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35" name="图片 34">
              <a:extLst>
                <a:ext uri="{FF2B5EF4-FFF2-40B4-BE49-F238E27FC236}">
                  <a16:creationId xmlns:a16="http://schemas.microsoft.com/office/drawing/2014/main" id="{42E1DD1B-5A3D-42B3-97B3-65F110F08B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10193">
              <a:off x="5342841" y="-371395"/>
              <a:ext cx="1933147" cy="1559002"/>
            </a:xfrm>
            <a:prstGeom prst="rect">
              <a:avLst/>
            </a:prstGeom>
          </p:spPr>
        </p:pic>
      </p:gr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2" presetClass="entr" presetSubtype="8" fill="hold" nodeType="withEffect" p14:presetBounceEnd="46667">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14:bounceEnd="46667">
                                          <p:cBhvr additive="base">
                                            <p:cTn id="10" dur="750" fill="hold"/>
                                            <p:tgtEl>
                                              <p:spTgt spid="7"/>
                                            </p:tgtEl>
                                            <p:attrNameLst>
                                              <p:attrName>ppt_x</p:attrName>
                                            </p:attrNameLst>
                                          </p:cBhvr>
                                          <p:tavLst>
                                            <p:tav tm="0">
                                              <p:val>
                                                <p:strVal val="0-#ppt_w/2"/>
                                              </p:val>
                                            </p:tav>
                                            <p:tav tm="100000">
                                              <p:val>
                                                <p:strVal val="#ppt_x"/>
                                              </p:val>
                                            </p:tav>
                                          </p:tavLst>
                                        </p:anim>
                                        <p:anim calcmode="lin" valueType="num" p14:bounceEnd="46667">
                                          <p:cBhvr additive="base">
                                            <p:cTn id="11" dur="75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6" fill="hold" nodeType="afterEffect" p14:presetBounceEnd="46667">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6667">
                                          <p:cBhvr additive="base">
                                            <p:cTn id="15"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16" dur="7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46667">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14:bounceEnd="46667">
                                          <p:cBhvr additive="base">
                                            <p:cTn id="19" dur="750" fill="hold"/>
                                            <p:tgtEl>
                                              <p:spTgt spid="11"/>
                                            </p:tgtEl>
                                            <p:attrNameLst>
                                              <p:attrName>ppt_x</p:attrName>
                                            </p:attrNameLst>
                                          </p:cBhvr>
                                          <p:tavLst>
                                            <p:tav tm="0">
                                              <p:val>
                                                <p:strVal val="0-#ppt_w/2"/>
                                              </p:val>
                                            </p:tav>
                                            <p:tav tm="100000">
                                              <p:val>
                                                <p:strVal val="#ppt_x"/>
                                              </p:val>
                                            </p:tav>
                                          </p:tavLst>
                                        </p:anim>
                                        <p:anim calcmode="lin" valueType="num" p14:bounceEnd="46667">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6667">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14:bounceEnd="46667">
                                          <p:cBhvr additive="base">
                                            <p:cTn id="23" dur="750" fill="hold"/>
                                            <p:tgtEl>
                                              <p:spTgt spid="10"/>
                                            </p:tgtEl>
                                            <p:attrNameLst>
                                              <p:attrName>ppt_x</p:attrName>
                                            </p:attrNameLst>
                                          </p:cBhvr>
                                          <p:tavLst>
                                            <p:tav tm="0">
                                              <p:val>
                                                <p:strVal val="#ppt_x"/>
                                              </p:val>
                                            </p:tav>
                                            <p:tav tm="100000">
                                              <p:val>
                                                <p:strVal val="#ppt_x"/>
                                              </p:val>
                                            </p:tav>
                                          </p:tavLst>
                                        </p:anim>
                                        <p:anim calcmode="lin" valueType="num" p14:bounceEnd="46667">
                                          <p:cBhvr additive="base">
                                            <p:cTn id="24" dur="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4250"/>
                                </p:stCondLst>
                                <p:childTnLst>
                                  <p:par>
                                    <p:cTn id="36" presetID="59" presetClass="path" presetSubtype="0" accel="50000" decel="50000" fill="hold" nodeType="afterEffect">
                                      <p:stCondLst>
                                        <p:cond delay="0"/>
                                      </p:stCondLst>
                                      <p:childTnLst>
                                        <p:animMotion origin="layout" path="M 1.23193E-6 -0.00023 C 1.23193E-6 -0.03517 0.02891 -0.13631 0.05391 -0.14279 C 0.07892 -0.14927 0.1228 -0.07428 0.15002 -0.03911 C 0.17684 -0.00416 0.18114 0.06758 0.21617 0.06758 C 0.24964 0.06758 0.42818 -0.01805 0.42818 -0.05299 " pathEditMode="relative" rAng="0" ptsTypes="AAAAA">
                                          <p:cBhvr>
                                            <p:cTn id="37" dur="2000" spd="-100000" fill="hold"/>
                                            <p:tgtEl>
                                              <p:spTgt spid="32"/>
                                            </p:tgtEl>
                                            <p:attrNameLst>
                                              <p:attrName>ppt_x</p:attrName>
                                              <p:attrName>ppt_y</p:attrName>
                                            </p:attrNameLst>
                                          </p:cBhvr>
                                          <p:rCtr x="21409" y="-3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par>
                                    <p:cTn id="7" presetID="16" presetClass="entr" presetSubtype="2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750"/>
                                            <p:tgtEl>
                                              <p:spTgt spid="12"/>
                                            </p:tgtEl>
                                          </p:cBhvr>
                                        </p:animEffect>
                                      </p:childTnLst>
                                    </p:cTn>
                                  </p:par>
                                  <p:par>
                                    <p:cTn id="10" presetID="2" presetClass="entr" presetSubtype="8"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1+#ppt_w/2"/>
                                              </p:val>
                                            </p:tav>
                                            <p:tav tm="100000">
                                              <p:val>
                                                <p:strVal val="#ppt_x"/>
                                              </p:val>
                                            </p:tav>
                                          </p:tavLst>
                                        </p:anim>
                                        <p:anim calcmode="lin" valueType="num">
                                          <p:cBhvr additive="base">
                                            <p:cTn id="18" dur="75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0-#ppt_w/2"/>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10"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4250"/>
                                </p:stCondLst>
                                <p:childTnLst>
                                  <p:par>
                                    <p:cTn id="38" presetID="59" presetClass="path" presetSubtype="0" accel="50000" decel="50000" fill="hold" nodeType="afterEffect">
                                      <p:stCondLst>
                                        <p:cond delay="0"/>
                                      </p:stCondLst>
                                      <p:childTnLst>
                                        <p:animMotion origin="layout" path="M 1.23193E-6 -0.00023 C 1.23193E-6 -0.03517 0.02891 -0.13631 0.05391 -0.14279 C 0.07892 -0.14927 0.1228 -0.07428 0.15002 -0.03911 C 0.17684 -0.00416 0.18114 0.06758 0.21617 0.06758 C 0.24964 0.06758 0.42818 -0.01805 0.42818 -0.05299 " pathEditMode="relative" rAng="0" ptsTypes="AAAAA">
                                          <p:cBhvr>
                                            <p:cTn id="39" dur="2000" spd="-100000" fill="hold"/>
                                            <p:tgtEl>
                                              <p:spTgt spid="32"/>
                                            </p:tgtEl>
                                            <p:attrNameLst>
                                              <p:attrName>ppt_x</p:attrName>
                                              <p:attrName>ppt_y</p:attrName>
                                            </p:attrNameLst>
                                          </p:cBhvr>
                                          <p:rCtr x="21409" y="-3772"/>
                                        </p:animMotion>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0" repeatCount="indefinite" fill="remove" display="0">
                      <p:stCondLst>
                        <p:cond delay="indefinite"/>
                      </p:stCondLst>
                      <p:endCondLst>
                        <p:cond evt="onStopAudio" delay="0">
                          <p:tgtEl>
                            <p:sldTgt/>
                          </p:tgtEl>
                        </p:cond>
                      </p:endCondLst>
                    </p:cTn>
                    <p:tgtEl>
                      <p:spTgt spid="38"/>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10670" y="16251"/>
            <a:ext cx="16711002" cy="9399940"/>
          </a:xfrm>
          <a:prstGeom prst="rect">
            <a:avLst/>
          </a:prstGeom>
          <a:solidFill>
            <a:schemeClr val="accent2"/>
          </a:solidFill>
        </p:spPr>
      </p:pic>
      <p:sp>
        <p:nvSpPr>
          <p:cNvPr id="8" name="Rectangle 7"/>
          <p:cNvSpPr/>
          <p:nvPr/>
        </p:nvSpPr>
        <p:spPr>
          <a:xfrm>
            <a:off x="2124448" y="2856817"/>
            <a:ext cx="12385376" cy="1941606"/>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6000" b="1" u="sng">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2</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XỬ LÍ TÌNH HUỐNG</a:t>
            </a: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586499"/>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734050" y="-560519"/>
            <a:ext cx="17512338" cy="9437787"/>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0" y="43280"/>
            <a:ext cx="13885569" cy="770083"/>
          </a:xfrm>
          <a:prstGeom prst="rect">
            <a:avLst/>
          </a:prstGeom>
          <a:solidFill>
            <a:srgbClr val="EFEFAF"/>
          </a:solidFill>
        </p:spPr>
        <p:txBody>
          <a:bodyPr wrap="square" rtlCol="0">
            <a:spAutoFit/>
          </a:bodyPr>
          <a:lstStyle/>
          <a:p>
            <a:pPr algn="ctr" defTabSz="629199" rtl="0" fontAlgn="auto">
              <a:spcBef>
                <a:spcPts val="0"/>
              </a:spcBef>
              <a:spcAft>
                <a:spcPts val="0"/>
              </a:spcAft>
            </a:pPr>
            <a:r>
              <a:rPr lang="vi-VN" sz="4404" b="1">
                <a:solidFill>
                  <a:srgbClr val="4BACC6">
                    <a:lumMod val="50000"/>
                  </a:srgbClr>
                </a:solidFill>
                <a:latin typeface="Times New Roman" panose="02020603050405020304" pitchFamily="18" charset="0"/>
                <a:ea typeface="+mn-ea"/>
                <a:cs typeface="+mn-cs"/>
              </a:rPr>
              <a:t>Thảo luận nhóm, xử các tình huống dưới đây.</a:t>
            </a:r>
            <a:endParaRPr lang="en-US" sz="4404" b="1" dirty="0">
              <a:solidFill>
                <a:srgbClr val="4BACC6">
                  <a:lumMod val="50000"/>
                </a:srgbClr>
              </a:solidFill>
              <a:latin typeface="Calibri"/>
              <a:ea typeface="+mn-ea"/>
              <a:cs typeface="+mn-cs"/>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384791" y="201390"/>
            <a:ext cx="8406911" cy="8496944"/>
            <a:chOff x="-209549" y="1100423"/>
            <a:chExt cx="6915050" cy="3228705"/>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9" y="1100423"/>
              <a:ext cx="6915050" cy="3228705"/>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478899" y="1661946"/>
              <a:ext cx="5538153" cy="1739594"/>
            </a:xfrm>
            <a:prstGeom prst="rect">
              <a:avLst/>
            </a:prstGeom>
            <a:noFill/>
          </p:spPr>
          <p:txBody>
            <a:bodyPr wrap="square">
              <a:spAutoFit/>
            </a:bodyPr>
            <a:lstStyle/>
            <a:p>
              <a:pPr algn="just" defTabSz="629199" rtl="0" fontAlgn="auto">
                <a:spcBef>
                  <a:spcPts val="0"/>
                </a:spcBef>
                <a:spcAft>
                  <a:spcPts val="0"/>
                </a:spcAft>
              </a:pPr>
              <a:r>
                <a:rPr lang="vi-VN" sz="4400" b="1" u="sng" kern="0">
                  <a:latin typeface="Times New Roman" panose="02020603050405020304" pitchFamily="18" charset="0"/>
                  <a:ea typeface="+mn-ea"/>
                  <a:cs typeface="Times New Roman" panose="02020603050405020304" pitchFamily="18" charset="0"/>
                </a:rPr>
                <a:t>Tình huống 1</a:t>
              </a:r>
              <a:r>
                <a:rPr lang="vi-VN" sz="4400" b="1" kern="0">
                  <a:latin typeface="Times New Roman" panose="02020603050405020304" pitchFamily="18" charset="0"/>
                  <a:ea typeface="+mn-ea"/>
                  <a:cs typeface="Times New Roman" panose="02020603050405020304" pitchFamily="18" charset="0"/>
                </a:rPr>
                <a:t>: </a:t>
              </a:r>
              <a:r>
                <a:rPr lang="vi-VN" sz="4400" kern="0">
                  <a:latin typeface="Times New Roman" panose="02020603050405020304" pitchFamily="18" charset="0"/>
                  <a:ea typeface="+mn-ea"/>
                  <a:cs typeface="Times New Roman" panose="02020603050405020304" pitchFamily="18" charset="0"/>
                </a:rPr>
                <a:t>Hôm nay, Minh đến sớm và nhặt được quyển truyện tranh của ai đó để quên trong ngăn bàn. Đây là quyển truyện tranh rất đẹp mà Minh đã thích từ lâu. Minh nên làm gì với quyển truyện đó?:</a:t>
              </a:r>
              <a:endParaRPr lang="en-US" sz="4400" dirty="0">
                <a:latin typeface="Times New Roman" panose="02020603050405020304" pitchFamily="18" charset="0"/>
                <a:ea typeface="+mn-ea"/>
                <a:cs typeface="Times New Roman" panose="02020603050405020304" pitchFamily="18" charset="0"/>
              </a:endParaRPr>
            </a:p>
          </p:txBody>
        </p:sp>
      </p:grpSp>
      <p:grpSp>
        <p:nvGrpSpPr>
          <p:cNvPr id="2" name="Group 1"/>
          <p:cNvGrpSpPr/>
          <p:nvPr/>
        </p:nvGrpSpPr>
        <p:grpSpPr>
          <a:xfrm>
            <a:off x="7841780" y="1698274"/>
            <a:ext cx="9386744" cy="8440219"/>
            <a:chOff x="7841780" y="1698274"/>
            <a:chExt cx="9386744" cy="8440219"/>
          </a:xfrm>
        </p:grpSpPr>
        <p:grpSp>
          <p:nvGrpSpPr>
            <p:cNvPr id="13" name="Group 12">
              <a:extLst>
                <a:ext uri="{FF2B5EF4-FFF2-40B4-BE49-F238E27FC236}">
                  <a16:creationId xmlns:a16="http://schemas.microsoft.com/office/drawing/2014/main" id="{C8C5B413-8E2E-433D-9778-7508C93C0C36}"/>
                </a:ext>
              </a:extLst>
            </p:cNvPr>
            <p:cNvGrpSpPr/>
            <p:nvPr/>
          </p:nvGrpSpPr>
          <p:grpSpPr>
            <a:xfrm>
              <a:off x="7841780" y="1698274"/>
              <a:ext cx="9386744" cy="8440219"/>
              <a:chOff x="5630048" y="3435930"/>
              <a:chExt cx="5476102" cy="1900983"/>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365" y="3435930"/>
                <a:ext cx="5198785" cy="1900983"/>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223848"/>
              </a:xfrm>
              <a:prstGeom prst="rect">
                <a:avLst/>
              </a:prstGeom>
              <a:noFill/>
            </p:spPr>
            <p:txBody>
              <a:bodyPr wrap="square">
                <a:spAutoFit/>
              </a:bodyPr>
              <a:lstStyle/>
              <a:p>
                <a:pPr algn="just" defTabSz="629199" rtl="0" fontAlgn="auto">
                  <a:spcBef>
                    <a:spcPts val="0"/>
                  </a:spcBef>
                  <a:spcAft>
                    <a:spcPts val="0"/>
                  </a:spcAft>
                  <a:defRPr/>
                </a:pPr>
                <a:endParaRPr lang="en-US" sz="3853" b="1" kern="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9690641" y="3369742"/>
              <a:ext cx="6454187" cy="4764381"/>
            </a:xfrm>
            <a:prstGeom prst="rect">
              <a:avLst/>
            </a:prstGeom>
          </p:spPr>
          <p:txBody>
            <a:bodyPr wrap="square">
              <a:spAutoFit/>
            </a:bodyPr>
            <a:lstStyle/>
            <a:p>
              <a:pPr algn="just">
                <a:lnSpc>
                  <a:spcPct val="115000"/>
                </a:lnSpc>
                <a:spcAft>
                  <a:spcPts val="0"/>
                </a:spcAft>
              </a:pPr>
              <a:r>
                <a:rPr lang="vi-VN" sz="4400" b="1" u="sng" kern="0">
                  <a:solidFill>
                    <a:prstClr val="black"/>
                  </a:solidFill>
                  <a:latin typeface="Times New Roman" panose="02020603050405020304" pitchFamily="18" charset="0"/>
                  <a:cs typeface="Times New Roman" panose="02020603050405020304" pitchFamily="18" charset="0"/>
                </a:rPr>
                <a:t>Tình huống 2</a:t>
              </a:r>
              <a:r>
                <a:rPr lang="vi-VN" sz="4400" b="1" kern="0">
                  <a:solidFill>
                    <a:prstClr val="black"/>
                  </a:solidFill>
                  <a:latin typeface="Times New Roman" panose="02020603050405020304" pitchFamily="18" charset="0"/>
                  <a:cs typeface="Times New Roman" panose="02020603050405020304" pitchFamily="18" charset="0"/>
                </a:rPr>
                <a:t>: </a:t>
              </a:r>
              <a:r>
                <a:rPr lang="vi-VN" sz="4400" kern="0">
                  <a:solidFill>
                    <a:prstClr val="black"/>
                  </a:solidFill>
                  <a:latin typeface="Times New Roman" panose="02020603050405020304" pitchFamily="18" charset="0"/>
                  <a:cs typeface="Times New Roman" panose="02020603050405020304" pitchFamily="18" charset="0"/>
                </a:rPr>
                <a:t>Trong giờ viết chính tả, bút của em hết mực và em thấy bạn bên cạnh có 2 – 3 cây bút để trên bàn. Em sẽ làm gì trong tình huống trên? </a:t>
              </a:r>
              <a:endParaRPr lang="en-US" sz="44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47306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13655322" y="4001629"/>
            <a:ext cx="3733547" cy="5561471"/>
          </a:xfrm>
          <a:prstGeom prst="rect">
            <a:avLst/>
          </a:prstGeom>
          <a:noFill/>
          <a:ln w="9525">
            <a:noFill/>
          </a:ln>
        </p:spPr>
      </p:pic>
      <p:grpSp>
        <p:nvGrpSpPr>
          <p:cNvPr id="11" name="Group 10">
            <a:extLst>
              <a:ext uri="{FF2B5EF4-FFF2-40B4-BE49-F238E27FC236}">
                <a16:creationId xmlns:a16="http://schemas.microsoft.com/office/drawing/2014/main" id="{6766AA30-BB4A-4DD7-89EC-8834D2528669}"/>
              </a:ext>
            </a:extLst>
          </p:cNvPr>
          <p:cNvGrpSpPr/>
          <p:nvPr/>
        </p:nvGrpSpPr>
        <p:grpSpPr>
          <a:xfrm>
            <a:off x="-384791" y="201390"/>
            <a:ext cx="8406911" cy="8496944"/>
            <a:chOff x="-209549" y="1100423"/>
            <a:chExt cx="6915050" cy="3228705"/>
          </a:xfrm>
        </p:grpSpPr>
        <p:pic>
          <p:nvPicPr>
            <p:cNvPr id="12" name="Picture 11">
              <a:extLst>
                <a:ext uri="{FF2B5EF4-FFF2-40B4-BE49-F238E27FC236}">
                  <a16:creationId xmlns:a16="http://schemas.microsoft.com/office/drawing/2014/main" id="{33220FEF-74A1-4B87-BAEC-0FA3990648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49" y="1100423"/>
              <a:ext cx="6915050" cy="3228705"/>
            </a:xfrm>
            <a:prstGeom prst="rect">
              <a:avLst/>
            </a:prstGeom>
          </p:spPr>
        </p:pic>
        <p:sp>
          <p:nvSpPr>
            <p:cNvPr id="13" name="TextBox 12">
              <a:extLst>
                <a:ext uri="{FF2B5EF4-FFF2-40B4-BE49-F238E27FC236}">
                  <a16:creationId xmlns:a16="http://schemas.microsoft.com/office/drawing/2014/main" id="{D2245FB7-EC7C-43CD-AA8F-82C3D3BE847D}"/>
                </a:ext>
              </a:extLst>
            </p:cNvPr>
            <p:cNvSpPr txBox="1"/>
            <p:nvPr/>
          </p:nvSpPr>
          <p:spPr>
            <a:xfrm>
              <a:off x="478899" y="1661946"/>
              <a:ext cx="5538153" cy="1739594"/>
            </a:xfrm>
            <a:prstGeom prst="rect">
              <a:avLst/>
            </a:prstGeom>
            <a:noFill/>
          </p:spPr>
          <p:txBody>
            <a:bodyPr wrap="square">
              <a:spAutoFit/>
            </a:bodyPr>
            <a:lstStyle/>
            <a:p>
              <a:pPr algn="just" defTabSz="629199" rtl="0" fontAlgn="auto">
                <a:spcBef>
                  <a:spcPts val="0"/>
                </a:spcBef>
                <a:spcAft>
                  <a:spcPts val="0"/>
                </a:spcAft>
              </a:pPr>
              <a:r>
                <a:rPr lang="vi-VN" sz="4400" b="1" u="sng" kern="0">
                  <a:latin typeface="Times New Roman" panose="02020603050405020304" pitchFamily="18" charset="0"/>
                  <a:ea typeface="+mn-ea"/>
                  <a:cs typeface="Times New Roman" panose="02020603050405020304" pitchFamily="18" charset="0"/>
                </a:rPr>
                <a:t>Tình huống 1</a:t>
              </a:r>
              <a:r>
                <a:rPr lang="vi-VN" sz="4400" b="1" kern="0">
                  <a:latin typeface="Times New Roman" panose="02020603050405020304" pitchFamily="18" charset="0"/>
                  <a:ea typeface="+mn-ea"/>
                  <a:cs typeface="Times New Roman" panose="02020603050405020304" pitchFamily="18" charset="0"/>
                </a:rPr>
                <a:t>: </a:t>
              </a:r>
              <a:r>
                <a:rPr lang="vi-VN" sz="4400" kern="0">
                  <a:latin typeface="Times New Roman" panose="02020603050405020304" pitchFamily="18" charset="0"/>
                  <a:ea typeface="+mn-ea"/>
                  <a:cs typeface="Times New Roman" panose="02020603050405020304" pitchFamily="18" charset="0"/>
                </a:rPr>
                <a:t>Hôm nay, Minh đến sớm và nhặt được quyển truyện tranh của ai đó để quên trong ngăn bàn. Đây là quyển truyện tranh rất đẹp mà Minh đã thích từ lâu. Minh nên làm gì với quyển truyện đó?:</a:t>
              </a:r>
              <a:endParaRPr lang="en-US" sz="4400" dirty="0">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8022120" y="777454"/>
            <a:ext cx="8388350" cy="280076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4400" i="1">
                <a:latin typeface="Times New Roman"/>
                <a:ea typeface="Calibri"/>
              </a:rPr>
              <a:t>Minh nên hỏi các bạn trong lớp xem ai để quên và trả lại cho bạn. Nếu muốn đọc truyện thì sau đó sẽ hỏi mượn bạn.</a:t>
            </a:r>
            <a:endParaRPr lang="vi-VN" sz="4400"/>
          </a:p>
        </p:txBody>
      </p:sp>
    </p:spTree>
    <p:extLst>
      <p:ext uri="{BB962C8B-B14F-4D97-AF65-F5344CB8AC3E}">
        <p14:creationId xmlns:p14="http://schemas.microsoft.com/office/powerpoint/2010/main" val="779228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13217526" y="4145645"/>
            <a:ext cx="3880274" cy="5417455"/>
          </a:xfrm>
          <a:prstGeom prst="rect">
            <a:avLst/>
          </a:prstGeom>
          <a:noFill/>
          <a:ln w="9525">
            <a:noFill/>
          </a:ln>
        </p:spPr>
      </p:pic>
      <p:grpSp>
        <p:nvGrpSpPr>
          <p:cNvPr id="10" name="Group 9"/>
          <p:cNvGrpSpPr/>
          <p:nvPr/>
        </p:nvGrpSpPr>
        <p:grpSpPr>
          <a:xfrm>
            <a:off x="-755872" y="0"/>
            <a:ext cx="9386744" cy="8440219"/>
            <a:chOff x="7841780" y="1698274"/>
            <a:chExt cx="9386744" cy="8440219"/>
          </a:xfrm>
        </p:grpSpPr>
        <p:grpSp>
          <p:nvGrpSpPr>
            <p:cNvPr id="15" name="Group 14">
              <a:extLst>
                <a:ext uri="{FF2B5EF4-FFF2-40B4-BE49-F238E27FC236}">
                  <a16:creationId xmlns:a16="http://schemas.microsoft.com/office/drawing/2014/main" id="{C8C5B413-8E2E-433D-9778-7508C93C0C36}"/>
                </a:ext>
              </a:extLst>
            </p:cNvPr>
            <p:cNvGrpSpPr/>
            <p:nvPr/>
          </p:nvGrpSpPr>
          <p:grpSpPr>
            <a:xfrm>
              <a:off x="7841780" y="1698274"/>
              <a:ext cx="9386744" cy="8440219"/>
              <a:chOff x="5630048" y="3435930"/>
              <a:chExt cx="5476102" cy="1900983"/>
            </a:xfrm>
          </p:grpSpPr>
          <p:pic>
            <p:nvPicPr>
              <p:cNvPr id="17" name="Picture 16">
                <a:extLst>
                  <a:ext uri="{FF2B5EF4-FFF2-40B4-BE49-F238E27FC236}">
                    <a16:creationId xmlns:a16="http://schemas.microsoft.com/office/drawing/2014/main" id="{8FA9849D-7098-488A-BA0C-8B838089A9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365" y="3435930"/>
                <a:ext cx="5198785" cy="1900983"/>
              </a:xfrm>
              <a:prstGeom prst="rect">
                <a:avLst/>
              </a:prstGeom>
            </p:spPr>
          </p:pic>
          <p:sp>
            <p:nvSpPr>
              <p:cNvPr id="18" name="TextBox 17">
                <a:extLst>
                  <a:ext uri="{FF2B5EF4-FFF2-40B4-BE49-F238E27FC236}">
                    <a16:creationId xmlns:a16="http://schemas.microsoft.com/office/drawing/2014/main" id="{2C5566AB-8B6B-4171-A3B5-7281005EC05C}"/>
                  </a:ext>
                </a:extLst>
              </p:cNvPr>
              <p:cNvSpPr txBox="1"/>
              <p:nvPr/>
            </p:nvSpPr>
            <p:spPr>
              <a:xfrm>
                <a:off x="5630048" y="3507317"/>
                <a:ext cx="4921166" cy="223848"/>
              </a:xfrm>
              <a:prstGeom prst="rect">
                <a:avLst/>
              </a:prstGeom>
              <a:noFill/>
            </p:spPr>
            <p:txBody>
              <a:bodyPr wrap="square">
                <a:spAutoFit/>
              </a:bodyPr>
              <a:lstStyle/>
              <a:p>
                <a:pPr algn="just" defTabSz="629199" rtl="0" fontAlgn="auto">
                  <a:spcBef>
                    <a:spcPts val="0"/>
                  </a:spcBef>
                  <a:spcAft>
                    <a:spcPts val="0"/>
                  </a:spcAft>
                  <a:defRPr/>
                </a:pPr>
                <a:endParaRPr lang="en-US" sz="3853" b="1" kern="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9690641" y="3369742"/>
              <a:ext cx="6454187" cy="4764381"/>
            </a:xfrm>
            <a:prstGeom prst="rect">
              <a:avLst/>
            </a:prstGeom>
          </p:spPr>
          <p:txBody>
            <a:bodyPr wrap="square">
              <a:spAutoFit/>
            </a:bodyPr>
            <a:lstStyle/>
            <a:p>
              <a:pPr algn="just">
                <a:lnSpc>
                  <a:spcPct val="115000"/>
                </a:lnSpc>
                <a:spcAft>
                  <a:spcPts val="0"/>
                </a:spcAft>
              </a:pPr>
              <a:r>
                <a:rPr lang="vi-VN" sz="4400" b="1" u="sng" kern="0">
                  <a:solidFill>
                    <a:prstClr val="black"/>
                  </a:solidFill>
                  <a:latin typeface="Times New Roman" panose="02020603050405020304" pitchFamily="18" charset="0"/>
                  <a:cs typeface="Times New Roman" panose="02020603050405020304" pitchFamily="18" charset="0"/>
                </a:rPr>
                <a:t>Tình huống 2</a:t>
              </a:r>
              <a:r>
                <a:rPr lang="vi-VN" sz="4400" b="1" kern="0">
                  <a:solidFill>
                    <a:prstClr val="black"/>
                  </a:solidFill>
                  <a:latin typeface="Times New Roman" panose="02020603050405020304" pitchFamily="18" charset="0"/>
                  <a:cs typeface="Times New Roman" panose="02020603050405020304" pitchFamily="18" charset="0"/>
                </a:rPr>
                <a:t>: </a:t>
              </a:r>
              <a:r>
                <a:rPr lang="vi-VN" sz="4400" kern="0">
                  <a:solidFill>
                    <a:prstClr val="black"/>
                  </a:solidFill>
                  <a:latin typeface="Times New Roman" panose="02020603050405020304" pitchFamily="18" charset="0"/>
                  <a:cs typeface="Times New Roman" panose="02020603050405020304" pitchFamily="18" charset="0"/>
                </a:rPr>
                <a:t>Trong giờ viết chính tả, bút của em hết mực và em thấy bạn bên cạnh có 2 – 3 cây bút để trên bàn. Em sẽ làm gì trong tình huống trên? </a:t>
              </a:r>
              <a:endParaRPr lang="en-US" sz="44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8389938" y="828903"/>
            <a:ext cx="8388350" cy="4701223"/>
          </a:xfrm>
          <a:prstGeom prst="rect">
            <a:avLst/>
          </a:prstGeom>
          <a:ln w="76200"/>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en-US" sz="4400" i="1">
                <a:latin typeface="Times New Roman"/>
                <a:ea typeface="Times New Roman"/>
                <a:cs typeface="Times New Roman"/>
              </a:rPr>
              <a:t>Em nên hỏi mượn bạn, nếu bạn đồng ý thì mình mới lấy, còn nếu không đồng ý thì tuyệt đối không được tự ý lấy của bạn. Cũng có thể nhờ sự giúp đỡ của cô giáo hoặc các bạn khác trong lớp. </a:t>
            </a:r>
            <a:endParaRPr lang="vi-VN" sz="4400">
              <a:effectLst/>
              <a:latin typeface="Arial"/>
              <a:ea typeface="Arial"/>
              <a:cs typeface="Times New Roman"/>
            </a:endParaRPr>
          </a:p>
        </p:txBody>
      </p:sp>
    </p:spTree>
    <p:extLst>
      <p:ext uri="{BB962C8B-B14F-4D97-AF65-F5344CB8AC3E}">
        <p14:creationId xmlns:p14="http://schemas.microsoft.com/office/powerpoint/2010/main" val="283503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1000"/>
                                        <p:tgtEl>
                                          <p:spTgt spid="39941"/>
                                        </p:tgtEl>
                                      </p:cBhvr>
                                    </p:animEffect>
                                    <p:anim calcmode="lin" valueType="num">
                                      <p:cBhvr>
                                        <p:cTn id="8" dur="1000" fill="hold"/>
                                        <p:tgtEl>
                                          <p:spTgt spid="39941"/>
                                        </p:tgtEl>
                                        <p:attrNameLst>
                                          <p:attrName>ppt_x</p:attrName>
                                        </p:attrNameLst>
                                      </p:cBhvr>
                                      <p:tavLst>
                                        <p:tav tm="0">
                                          <p:val>
                                            <p:strVal val="#ppt_x"/>
                                          </p:val>
                                        </p:tav>
                                        <p:tav tm="100000">
                                          <p:val>
                                            <p:strVal val="#ppt_x"/>
                                          </p:val>
                                        </p:tav>
                                      </p:tavLst>
                                    </p:anim>
                                    <p:anim calcmode="lin" valueType="num">
                                      <p:cBhvr>
                                        <p:cTn id="9" dur="1000" fill="hold"/>
                                        <p:tgtEl>
                                          <p:spTgt spid="399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943"/>
                                        </p:tgtEl>
                                        <p:attrNameLst>
                                          <p:attrName>style.visibility</p:attrName>
                                        </p:attrNameLst>
                                      </p:cBhvr>
                                      <p:to>
                                        <p:strVal val="visible"/>
                                      </p:to>
                                    </p:set>
                                    <p:animEffect transition="in" filter="fade">
                                      <p:cBhvr>
                                        <p:cTn id="13" dur="1000"/>
                                        <p:tgtEl>
                                          <p:spTgt spid="39943"/>
                                        </p:tgtEl>
                                      </p:cBhvr>
                                    </p:animEffect>
                                    <p:anim calcmode="lin" valueType="num">
                                      <p:cBhvr>
                                        <p:cTn id="14" dur="1000" fill="hold"/>
                                        <p:tgtEl>
                                          <p:spTgt spid="39943"/>
                                        </p:tgtEl>
                                        <p:attrNameLst>
                                          <p:attrName>ppt_x</p:attrName>
                                        </p:attrNameLst>
                                      </p:cBhvr>
                                      <p:tavLst>
                                        <p:tav tm="0">
                                          <p:val>
                                            <p:strVal val="#ppt_x"/>
                                          </p:val>
                                        </p:tav>
                                        <p:tav tm="100000">
                                          <p:val>
                                            <p:strVal val="#ppt_x"/>
                                          </p:val>
                                        </p:tav>
                                      </p:tavLst>
                                    </p:anim>
                                    <p:anim calcmode="lin" valueType="num">
                                      <p:cBhvr>
                                        <p:cTn id="15"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224959" y="2777538"/>
            <a:ext cx="4907195" cy="3672328"/>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62393" y="4953918"/>
            <a:ext cx="3490623" cy="3474455"/>
          </a:xfrm>
          <a:prstGeom prst="rect">
            <a:avLst/>
          </a:prstGeom>
          <a:noFill/>
          <a:ln w="9525">
            <a:noFill/>
          </a:ln>
        </p:spPr>
      </p:pic>
      <p:pic>
        <p:nvPicPr>
          <p:cNvPr id="37895" name="图片 37894" descr="1-29"/>
          <p:cNvPicPr>
            <a:picLocks noChangeAspect="1"/>
          </p:cNvPicPr>
          <p:nvPr/>
        </p:nvPicPr>
        <p:blipFill rotWithShape="1">
          <a:blip r:embed="rId5"/>
          <a:srcRect r="2837" b="2835"/>
          <a:stretch/>
        </p:blipFill>
        <p:spPr>
          <a:xfrm>
            <a:off x="2844528" y="-210573"/>
            <a:ext cx="13933759" cy="9411723"/>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1014" y="1065486"/>
            <a:ext cx="3098526" cy="2754246"/>
          </a:xfrm>
          <a:prstGeom prst="rect">
            <a:avLst/>
          </a:prstGeom>
          <a:noFill/>
          <a:ln w="9525">
            <a:noFill/>
          </a:ln>
        </p:spPr>
      </p:pic>
      <p:sp>
        <p:nvSpPr>
          <p:cNvPr id="6" name="Rectangle 5"/>
          <p:cNvSpPr/>
          <p:nvPr/>
        </p:nvSpPr>
        <p:spPr>
          <a:xfrm>
            <a:off x="4194174" y="3014841"/>
            <a:ext cx="10099625" cy="4832092"/>
          </a:xfrm>
          <a:prstGeom prst="rect">
            <a:avLst/>
          </a:prstGeom>
        </p:spPr>
        <p:txBody>
          <a:bodyPr wrap="square">
            <a:spAutoFit/>
          </a:bodyPr>
          <a:lstStyle/>
          <a:p>
            <a:r>
              <a:rPr lang="vi-VN" sz="4400"/>
              <a:t>Không được tự ý lấy đồ của người khác khi chưa nhận được sự đồng ý của học. Không nổi lòng tham khi vô tình nhặt được đồ rơi của người khác. Như vậy chúng ta mới là những con người tốt, tạo niềm vui cho người khác cũng như hạnh phúc cho bản thân mình</a:t>
            </a:r>
          </a:p>
        </p:txBody>
      </p:sp>
    </p:spTree>
    <p:extLst>
      <p:ext uri="{BB962C8B-B14F-4D97-AF65-F5344CB8AC3E}">
        <p14:creationId xmlns:p14="http://schemas.microsoft.com/office/powerpoint/2010/main" val="3190561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10670" y="16251"/>
            <a:ext cx="16711002" cy="9399940"/>
          </a:xfrm>
          <a:prstGeom prst="rect">
            <a:avLst/>
          </a:prstGeom>
          <a:solidFill>
            <a:schemeClr val="accent2"/>
          </a:solidFill>
        </p:spPr>
      </p:pic>
      <p:sp>
        <p:nvSpPr>
          <p:cNvPr id="8" name="Rectangle 7"/>
          <p:cNvSpPr/>
          <p:nvPr/>
        </p:nvSpPr>
        <p:spPr>
          <a:xfrm>
            <a:off x="2017159" y="1851286"/>
            <a:ext cx="12385376" cy="2864935"/>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6000" b="1" u="sng">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3</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KỂ CHUYỆN THEO TRANH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a:t>
            </a:r>
            <a:r>
              <a:rPr lang="en-US" sz="6000" b="1">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CẬU BÉ CHĂN CỪU</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a:t>
            </a: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48299"/>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82081" y="2505646"/>
            <a:ext cx="4907195" cy="3672328"/>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0" y="5043729"/>
            <a:ext cx="3490623" cy="3474455"/>
          </a:xfrm>
          <a:prstGeom prst="rect">
            <a:avLst/>
          </a:prstGeom>
          <a:noFill/>
          <a:ln w="9525">
            <a:noFill/>
          </a:ln>
        </p:spPr>
      </p:pic>
      <p:pic>
        <p:nvPicPr>
          <p:cNvPr id="37896" name="图片 37895" descr="1-27"/>
          <p:cNvPicPr>
            <a:picLocks noChangeAspect="1"/>
          </p:cNvPicPr>
          <p:nvPr/>
        </p:nvPicPr>
        <p:blipFill>
          <a:blip r:embed="rId5"/>
          <a:stretch>
            <a:fillRect/>
          </a:stretch>
        </p:blipFill>
        <p:spPr>
          <a:xfrm>
            <a:off x="556145" y="827682"/>
            <a:ext cx="3098526" cy="2754246"/>
          </a:xfrm>
          <a:prstGeom prst="rect">
            <a:avLst/>
          </a:prstGeom>
          <a:noFill/>
          <a:ln w="9525">
            <a:noFill/>
          </a:ln>
        </p:spPr>
      </p:pic>
      <p:sp>
        <p:nvSpPr>
          <p:cNvPr id="2" name="Rectangle 1"/>
          <p:cNvSpPr/>
          <p:nvPr/>
        </p:nvSpPr>
        <p:spPr>
          <a:xfrm>
            <a:off x="5004768" y="1497534"/>
            <a:ext cx="11773520"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5400">
                <a:solidFill>
                  <a:srgbClr val="000000"/>
                </a:solidFill>
                <a:latin typeface="Times New Roman" pitchFamily="18" charset="0"/>
                <a:cs typeface="Times New Roman" pitchFamily="18" charset="0"/>
              </a:rPr>
              <a:t>Thông qua câu chuyện, các em thấy được việc nói dối có thể gây ra hậu quả nghiêm trọng đối với bản thân chúng ta. Nói dối sẽ làm cho chúng ta trở thành người xấu, không được mọi người tin tưởng. Vậy nên chúng ta tuyệt đối không được nói dối, nếu vô tình gây ra lỗi thì phải dũng cảm nhận lỗi và nói lời xin lỗi.</a:t>
            </a:r>
          </a:p>
        </p:txBody>
      </p:sp>
    </p:spTree>
    <p:extLst>
      <p:ext uri="{BB962C8B-B14F-4D97-AF65-F5344CB8AC3E}">
        <p14:creationId xmlns:p14="http://schemas.microsoft.com/office/powerpoint/2010/main" val="101327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37897"/>
                                        </p:tgtEl>
                                        <p:attrNameLst>
                                          <p:attrName>style.visibility</p:attrName>
                                        </p:attrNameLst>
                                      </p:cBhvr>
                                      <p:to>
                                        <p:strVal val="visible"/>
                                      </p:to>
                                    </p:set>
                                    <p:animEffect transition="in" filter="barn(outVertical)">
                                      <p:cBhvr>
                                        <p:cTn id="13" dur="500"/>
                                        <p:tgtEl>
                                          <p:spTgt spid="3789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7896"/>
                                        </p:tgtEl>
                                        <p:attrNameLst>
                                          <p:attrName>style.visibility</p:attrName>
                                        </p:attrNameLst>
                                      </p:cBhvr>
                                      <p:to>
                                        <p:strVal val="visible"/>
                                      </p:to>
                                    </p:set>
                                    <p:animEffect transition="in" filter="fade">
                                      <p:cBhvr>
                                        <p:cTn id="17" dur="1000"/>
                                        <p:tgtEl>
                                          <p:spTgt spid="37896"/>
                                        </p:tgtEl>
                                      </p:cBhvr>
                                    </p:animEffect>
                                    <p:anim calcmode="lin" valueType="num">
                                      <p:cBhvr>
                                        <p:cTn id="18" dur="1000" fill="hold"/>
                                        <p:tgtEl>
                                          <p:spTgt spid="37896"/>
                                        </p:tgtEl>
                                        <p:attrNameLst>
                                          <p:attrName>ppt_x</p:attrName>
                                        </p:attrNameLst>
                                      </p:cBhvr>
                                      <p:tavLst>
                                        <p:tav tm="0">
                                          <p:val>
                                            <p:strVal val="#ppt_x"/>
                                          </p:val>
                                        </p:tav>
                                        <p:tav tm="100000">
                                          <p:val>
                                            <p:strVal val="#ppt_x"/>
                                          </p:val>
                                        </p:tav>
                                      </p:tavLst>
                                    </p:anim>
                                    <p:anim calcmode="lin" valueType="num">
                                      <p:cBhvr>
                                        <p:cTn id="19"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1953" y="6383356"/>
            <a:ext cx="5306901" cy="1907958"/>
          </a:xfrm>
          <a:prstGeom prst="rect">
            <a:avLst/>
          </a:prstGeom>
        </p:spPr>
      </p:pic>
    </p:spTree>
    <p:extLst>
      <p:ext uri="{BB962C8B-B14F-4D97-AF65-F5344CB8AC3E}">
        <p14:creationId xmlns:p14="http://schemas.microsoft.com/office/powerpoint/2010/main" val="116291114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80232" y="1497437"/>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3204568" y="5818014"/>
            <a:ext cx="11017224" cy="1015663"/>
          </a:xfrm>
          <a:prstGeom prst="rect">
            <a:avLst/>
          </a:prstGeom>
          <a:noFill/>
          <a:ln w="9525">
            <a:noFill/>
          </a:ln>
        </p:spPr>
        <p:txBody>
          <a:bodyPr wrap="square">
            <a:spAutoFit/>
          </a:bodyPr>
          <a:lstStyle/>
          <a:p>
            <a:pPr lvl="0" algn="ctr" defTabSz="1500505">
              <a:spcBef>
                <a:spcPct val="50000"/>
              </a:spcBef>
            </a:pPr>
            <a:r>
              <a:rPr lang="en-US" altLang="zh-CN" sz="6000" b="1">
                <a:solidFill>
                  <a:srgbClr val="FF0066"/>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HẸN GẶP LẠI</a:t>
            </a:r>
            <a:endParaRPr lang="zh-CN" altLang="en-US" sz="6000"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8082" y="75848"/>
            <a:ext cx="16711002" cy="9399940"/>
          </a:xfrm>
          <a:prstGeom prst="rect">
            <a:avLst/>
          </a:prstGeom>
          <a:solidFill>
            <a:schemeClr val="accent2"/>
          </a:solidFill>
        </p:spPr>
      </p:pic>
      <p:sp>
        <p:nvSpPr>
          <p:cNvPr id="8" name="Rectangle 7"/>
          <p:cNvSpPr/>
          <p:nvPr/>
        </p:nvSpPr>
        <p:spPr>
          <a:xfrm>
            <a:off x="5031423" y="121390"/>
            <a:ext cx="6287296" cy="1566439"/>
          </a:xfrm>
          <a:prstGeom prst="rect">
            <a:avLst/>
          </a:prstGeom>
          <a:ln/>
        </p:spPr>
        <p:style>
          <a:lnRef idx="0">
            <a:schemeClr val="accent3"/>
          </a:lnRef>
          <a:fillRef idx="3">
            <a:schemeClr val="accent3"/>
          </a:fillRef>
          <a:effectRef idx="3">
            <a:schemeClr val="accent3"/>
          </a:effectRef>
          <a:fontRef idx="minor">
            <a:schemeClr val="lt1"/>
          </a:fontRef>
        </p:style>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Khởi</a:t>
            </a:r>
            <a:r>
              <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động</a:t>
            </a:r>
            <a:endPar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48721"/>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5777" y="0"/>
            <a:ext cx="6287296" cy="1566439"/>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Khởi</a:t>
            </a:r>
            <a:r>
              <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động</a:t>
            </a:r>
            <a:endPar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785566"/>
            <a:ext cx="12823243" cy="8710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15000"/>
              </a:lnSpc>
              <a:spcAft>
                <a:spcPts val="0"/>
              </a:spcAft>
            </a:pPr>
            <a:r>
              <a:rPr lang="vi-VN" sz="4400" i="1">
                <a:latin typeface="Times New Roman" pitchFamily="18" charset="0"/>
                <a:ea typeface="Times New Roman"/>
                <a:cs typeface="Times New Roman" pitchFamily="18" charset="0"/>
              </a:rPr>
              <a:t>1. Bài hát các em vừa nghe nhắc các em điều gì?</a:t>
            </a:r>
            <a:endParaRPr lang="vi-VN" sz="4400">
              <a:latin typeface="Times New Roman" pitchFamily="18" charset="0"/>
              <a:ea typeface="Arial"/>
              <a:cs typeface="Times New Roman" pitchFamily="18" charset="0"/>
            </a:endParaRPr>
          </a:p>
        </p:txBody>
      </p:sp>
      <p:sp>
        <p:nvSpPr>
          <p:cNvPr id="3" name="Rectangle 2"/>
          <p:cNvSpPr/>
          <p:nvPr/>
        </p:nvSpPr>
        <p:spPr>
          <a:xfrm>
            <a:off x="45692" y="1847955"/>
            <a:ext cx="13018768" cy="8086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15000"/>
              </a:lnSpc>
              <a:spcAft>
                <a:spcPts val="0"/>
              </a:spcAft>
            </a:pPr>
            <a:r>
              <a:rPr lang="vi-VN" sz="4400" i="1">
                <a:solidFill>
                  <a:srgbClr val="000000"/>
                </a:solidFill>
                <a:latin typeface="Times New Roman" pitchFamily="18" charset="0"/>
                <a:ea typeface="Times New Roman"/>
                <a:cs typeface="Times New Roman" pitchFamily="18" charset="0"/>
              </a:rPr>
              <a:t>3. Bài hát đó thuộc chủ đề nào mà các em đã từng học?</a:t>
            </a:r>
            <a:endParaRPr lang="vi-VN" sz="4400">
              <a:solidFill>
                <a:srgbClr val="000000"/>
              </a:solidFill>
              <a:latin typeface="Times New Roman" pitchFamily="18" charset="0"/>
              <a:ea typeface="Arial"/>
              <a:cs typeface="Times New Roman" pitchFamily="18" charset="0"/>
            </a:endParaRPr>
          </a:p>
        </p:txBody>
      </p:sp>
      <p:sp>
        <p:nvSpPr>
          <p:cNvPr id="5" name="Rectangle 4"/>
          <p:cNvSpPr/>
          <p:nvPr/>
        </p:nvSpPr>
        <p:spPr>
          <a:xfrm>
            <a:off x="0" y="3009702"/>
            <a:ext cx="7002884"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4400" i="1">
                <a:latin typeface="Times New Roman"/>
                <a:ea typeface="Times New Roman"/>
                <a:sym typeface="Wingdings" pitchFamily="2" charset="2"/>
              </a:rPr>
              <a:t> </a:t>
            </a:r>
            <a:r>
              <a:rPr lang="vi-VN" sz="4400" i="1">
                <a:latin typeface="Times New Roman"/>
                <a:ea typeface="Times New Roman"/>
              </a:rPr>
              <a:t>Tự giác làm việc nhà</a:t>
            </a:r>
            <a:endParaRPr lang="vi-VN" sz="4400"/>
          </a:p>
        </p:txBody>
      </p:sp>
      <p:sp>
        <p:nvSpPr>
          <p:cNvPr id="17" name="Rectangle 16"/>
          <p:cNvSpPr/>
          <p:nvPr/>
        </p:nvSpPr>
        <p:spPr>
          <a:xfrm>
            <a:off x="0" y="2958918"/>
            <a:ext cx="13018768" cy="8710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15000"/>
              </a:lnSpc>
              <a:spcAft>
                <a:spcPts val="0"/>
              </a:spcAft>
            </a:pPr>
            <a:r>
              <a:rPr lang="vi-VN" sz="4400" i="1">
                <a:solidFill>
                  <a:srgbClr val="000000"/>
                </a:solidFill>
                <a:latin typeface="Times New Roman" pitchFamily="18" charset="0"/>
                <a:ea typeface="Arial"/>
                <a:cs typeface="Times New Roman" pitchFamily="18" charset="0"/>
                <a:sym typeface="Wingdings" pitchFamily="2" charset="2"/>
              </a:rPr>
              <a:t> Chủ đề: Tự giác làm việc của mình</a:t>
            </a:r>
            <a:endParaRPr lang="vi-VN" sz="4400" i="1">
              <a:solidFill>
                <a:srgbClr val="00000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213737188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gtEl>
                                        <p:attrNameLst>
                                          <p:attrName>ppt_x</p:attrName>
                                        </p:attrNameLst>
                                      </p:cBhvr>
                                      <p:tavLst>
                                        <p:tav tm="0">
                                          <p:val>
                                            <p:strVal val="ppt_x"/>
                                          </p:val>
                                        </p:tav>
                                        <p:tav tm="100000">
                                          <p:val>
                                            <p:strVal val="ppt_x"/>
                                          </p:val>
                                        </p:tav>
                                      </p:tavLst>
                                    </p:anim>
                                    <p:anim calcmode="lin" valueType="num">
                                      <p:cBhvr additive="base">
                                        <p:cTn id="43" dur="500"/>
                                        <p:tgtEl>
                                          <p:spTgt spid="3"/>
                                        </p:tgtEl>
                                        <p:attrNameLst>
                                          <p:attrName>ppt_y</p:attrName>
                                        </p:attrNameLst>
                                      </p:cBhvr>
                                      <p:tavLst>
                                        <p:tav tm="0">
                                          <p:val>
                                            <p:strVal val="ppt_y"/>
                                          </p:val>
                                        </p:tav>
                                        <p:tav tm="100000">
                                          <p:val>
                                            <p:strVal val="1+ppt_h/2"/>
                                          </p:val>
                                        </p:tav>
                                      </p:tavLst>
                                    </p:anim>
                                    <p:set>
                                      <p:cBhvr>
                                        <p:cTn id="44" dur="1" fill="hold">
                                          <p:stCondLst>
                                            <p:cond delay="499"/>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33389362"/>
              </p:ext>
            </p:extLst>
          </p:nvPr>
        </p:nvGraphicFramePr>
        <p:xfrm>
          <a:off x="0" y="1"/>
          <a:ext cx="16778287" cy="947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1"/>
          <p:cNvSpPr/>
          <p:nvPr/>
        </p:nvSpPr>
        <p:spPr>
          <a:xfrm>
            <a:off x="4716736" y="0"/>
            <a:ext cx="6480720" cy="2304256"/>
          </a:xfrm>
          <a:prstGeom prst="cloud">
            <a:avLst/>
          </a:prstGeom>
          <a:solidFill>
            <a:srgbClr val="FFE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solidFill>
                  <a:schemeClr val="tx1"/>
                </a:solidFill>
                <a:latin typeface="Times New Roman" pitchFamily="18" charset="0"/>
                <a:cs typeface="Times New Roman" pitchFamily="18" charset="0"/>
              </a:rPr>
              <a:t>CHỦ ĐỀ</a:t>
            </a:r>
          </a:p>
        </p:txBody>
      </p:sp>
    </p:spTree>
    <p:extLst>
      <p:ext uri="{BB962C8B-B14F-4D97-AF65-F5344CB8AC3E}">
        <p14:creationId xmlns:p14="http://schemas.microsoft.com/office/powerpoint/2010/main" val="244300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3675" y="2943641"/>
            <a:ext cx="10944182" cy="2031153"/>
          </a:xfrm>
        </p:spPr>
        <p:txBody>
          <a:bodyPr/>
          <a:lstStyle/>
          <a:p>
            <a:endParaRPr lang="vi-VN" dirty="0"/>
          </a:p>
        </p:txBody>
      </p:sp>
      <p:grpSp>
        <p:nvGrpSpPr>
          <p:cNvPr id="4" name="Group 3"/>
          <p:cNvGrpSpPr/>
          <p:nvPr/>
        </p:nvGrpSpPr>
        <p:grpSpPr>
          <a:xfrm>
            <a:off x="3362253" y="1713558"/>
            <a:ext cx="11990005" cy="3926125"/>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spcBef>
                  <a:spcPts val="0"/>
                </a:spcBef>
                <a:spcAft>
                  <a:spcPts val="0"/>
                </a:spcAft>
                <a:defRPr/>
              </a:pPr>
              <a:endParaRPr lang="vi-VN" sz="1858">
                <a:solidFill>
                  <a:prstClr val="white"/>
                </a:solidFill>
                <a:latin typeface="Arial" panose="020B0604020202020204" pitchFamily="34" charset="0"/>
              </a:endParaRPr>
            </a:p>
          </p:txBody>
        </p:sp>
        <p:sp>
          <p:nvSpPr>
            <p:cNvPr id="6" name="Rounded Rectangle 5"/>
            <p:cNvSpPr/>
            <p:nvPr/>
          </p:nvSpPr>
          <p:spPr>
            <a:xfrm>
              <a:off x="604764" y="2202819"/>
              <a:ext cx="7856831" cy="13838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lnSpc>
                  <a:spcPct val="150000"/>
                </a:lnSpc>
                <a:spcBef>
                  <a:spcPts val="0"/>
                </a:spcBef>
                <a:spcAft>
                  <a:spcPts val="0"/>
                </a:spcAft>
                <a:defRPr/>
              </a:pPr>
              <a:endParaRPr lang="en-US" sz="4954" dirty="0">
                <a:solidFill>
                  <a:prstClr val="black"/>
                </a:solidFill>
                <a:latin typeface=".VnAvant" pitchFamily="34" charset="0"/>
              </a:endParaRPr>
            </a:p>
          </p:txBody>
        </p:sp>
      </p:gr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447720" y="7616747"/>
            <a:ext cx="503021" cy="503021"/>
          </a:xfrm>
          <a:prstGeom prst="rect">
            <a:avLst/>
          </a:prstGeom>
        </p:spPr>
      </p:pic>
      <p:sp>
        <p:nvSpPr>
          <p:cNvPr id="8" name="Hộp Văn bản 7">
            <a:extLst>
              <a:ext uri="{FF2B5EF4-FFF2-40B4-BE49-F238E27FC236}">
                <a16:creationId xmlns:a16="http://schemas.microsoft.com/office/drawing/2014/main" id="{17ECFF42-C9DB-9B0E-24D7-AD65D6C69117}"/>
              </a:ext>
            </a:extLst>
          </p:cNvPr>
          <p:cNvSpPr txBox="1"/>
          <p:nvPr/>
        </p:nvSpPr>
        <p:spPr>
          <a:xfrm>
            <a:off x="4006533" y="3175261"/>
            <a:ext cx="10506760" cy="1769587"/>
          </a:xfrm>
          <a:prstGeom prst="rect">
            <a:avLst/>
          </a:prstGeom>
          <a:noFill/>
        </p:spPr>
        <p:txBody>
          <a:bodyPr wrap="square">
            <a:spAutoFit/>
          </a:bodyPr>
          <a:lstStyle/>
          <a:p>
            <a:pPr algn="ctr" defTabSz="943798" rtl="0" fontAlgn="auto">
              <a:spcBef>
                <a:spcPct val="20000"/>
              </a:spcBef>
              <a:spcAft>
                <a:spcPts val="0"/>
              </a:spcAft>
              <a:defRPr/>
            </a:pPr>
            <a:r>
              <a:rPr lang="en-US" sz="4954" b="1">
                <a:solidFill>
                  <a:srgbClr val="FF0000"/>
                </a:solidFill>
                <a:latin typeface="Times New Roman" panose="02020603050405020304" pitchFamily="18" charset="0"/>
                <a:ea typeface="+mn-ea"/>
                <a:cs typeface="Times New Roman" panose="02020603050405020304" pitchFamily="18" charset="0"/>
              </a:rPr>
              <a:t>THỰC HÀNH RÈN KĨ NĂNG </a:t>
            </a:r>
          </a:p>
          <a:p>
            <a:pPr algn="ctr" defTabSz="943798" rtl="0" fontAlgn="auto">
              <a:spcBef>
                <a:spcPct val="20000"/>
              </a:spcBef>
              <a:spcAft>
                <a:spcPts val="0"/>
              </a:spcAft>
              <a:defRPr/>
            </a:pPr>
            <a:r>
              <a:rPr lang="en-US" sz="4954" b="1">
                <a:solidFill>
                  <a:srgbClr val="FF0000"/>
                </a:solidFill>
                <a:latin typeface="Times New Roman" panose="02020603050405020304" pitchFamily="18" charset="0"/>
                <a:ea typeface="+mn-ea"/>
                <a:cs typeface="Times New Roman" panose="02020603050405020304" pitchFamily="18" charset="0"/>
              </a:rPr>
              <a:t>GIỮA HỌC KÌ II</a:t>
            </a:r>
            <a:endParaRPr lang="en-US" sz="4954" dirty="0">
              <a:solidFill>
                <a:srgbClr val="FF0000"/>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370681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3675" y="2943641"/>
            <a:ext cx="10944182" cy="2031153"/>
          </a:xfrm>
        </p:spPr>
        <p:txBody>
          <a:bodyPr/>
          <a:lstStyle/>
          <a:p>
            <a:endParaRPr lang="vi-VN" dirty="0"/>
          </a:p>
        </p:txBody>
      </p:sp>
      <p:grpSp>
        <p:nvGrpSpPr>
          <p:cNvPr id="4" name="Group 3"/>
          <p:cNvGrpSpPr/>
          <p:nvPr/>
        </p:nvGrpSpPr>
        <p:grpSpPr>
          <a:xfrm>
            <a:off x="3362253" y="1713558"/>
            <a:ext cx="11990005" cy="3926125"/>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spcBef>
                  <a:spcPts val="0"/>
                </a:spcBef>
                <a:spcAft>
                  <a:spcPts val="0"/>
                </a:spcAft>
                <a:defRPr/>
              </a:pPr>
              <a:endParaRPr lang="vi-VN" sz="1858">
                <a:solidFill>
                  <a:prstClr val="white"/>
                </a:solidFill>
              </a:endParaRPr>
            </a:p>
          </p:txBody>
        </p:sp>
        <p:sp>
          <p:nvSpPr>
            <p:cNvPr id="6" name="Rounded Rectangle 5"/>
            <p:cNvSpPr/>
            <p:nvPr/>
          </p:nvSpPr>
          <p:spPr>
            <a:xfrm>
              <a:off x="604764" y="2202819"/>
              <a:ext cx="7856831" cy="13838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lnSpc>
                  <a:spcPct val="150000"/>
                </a:lnSpc>
                <a:spcBef>
                  <a:spcPts val="0"/>
                </a:spcBef>
                <a:spcAft>
                  <a:spcPts val="0"/>
                </a:spcAft>
                <a:defRPr/>
              </a:pPr>
              <a:endParaRPr lang="en-US" sz="4954" dirty="0">
                <a:solidFill>
                  <a:prstClr val="black"/>
                </a:solidFill>
                <a:latin typeface=".VnAvant" pitchFamily="34" charset="0"/>
              </a:endParaRPr>
            </a:p>
          </p:txBody>
        </p:sp>
      </p:gr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447720" y="7616747"/>
            <a:ext cx="503021" cy="503021"/>
          </a:xfrm>
          <a:prstGeom prst="rect">
            <a:avLst/>
          </a:prstGeom>
        </p:spPr>
      </p:pic>
      <p:sp>
        <p:nvSpPr>
          <p:cNvPr id="8" name="Hộp Văn bản 7">
            <a:extLst>
              <a:ext uri="{FF2B5EF4-FFF2-40B4-BE49-F238E27FC236}">
                <a16:creationId xmlns:a16="http://schemas.microsoft.com/office/drawing/2014/main" id="{17ECFF42-C9DB-9B0E-24D7-AD65D6C69117}"/>
              </a:ext>
            </a:extLst>
          </p:cNvPr>
          <p:cNvSpPr txBox="1"/>
          <p:nvPr/>
        </p:nvSpPr>
        <p:spPr>
          <a:xfrm>
            <a:off x="4006533" y="3175261"/>
            <a:ext cx="10506760" cy="854721"/>
          </a:xfrm>
          <a:prstGeom prst="rect">
            <a:avLst/>
          </a:prstGeom>
          <a:noFill/>
        </p:spPr>
        <p:txBody>
          <a:bodyPr wrap="square">
            <a:spAutoFit/>
          </a:bodyPr>
          <a:lstStyle/>
          <a:p>
            <a:pPr algn="ctr" defTabSz="943798" rtl="0" fontAlgn="auto">
              <a:spcBef>
                <a:spcPct val="20000"/>
              </a:spcBef>
              <a:spcAft>
                <a:spcPts val="0"/>
              </a:spcAft>
              <a:defRPr/>
            </a:pPr>
            <a:r>
              <a:rPr lang="en-US" sz="4954" b="1">
                <a:solidFill>
                  <a:srgbClr val="FF0000"/>
                </a:solidFill>
                <a:latin typeface="Times New Roman" panose="02020603050405020304" pitchFamily="18" charset="0"/>
                <a:cs typeface="Times New Roman" panose="02020603050405020304" pitchFamily="18" charset="0"/>
              </a:rPr>
              <a:t>LUYỆN TẬP – THỰC HÀNH</a:t>
            </a:r>
            <a:endParaRPr lang="en-US" sz="4954"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994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10670" y="16251"/>
            <a:ext cx="16711002" cy="9399940"/>
          </a:xfrm>
          <a:prstGeom prst="rect">
            <a:avLst/>
          </a:prstGeom>
          <a:solidFill>
            <a:schemeClr val="accent2"/>
          </a:solidFill>
        </p:spPr>
      </p:pic>
      <p:sp>
        <p:nvSpPr>
          <p:cNvPr id="8" name="Rectangle 7"/>
          <p:cNvSpPr/>
          <p:nvPr/>
        </p:nvSpPr>
        <p:spPr>
          <a:xfrm>
            <a:off x="2124448" y="2856817"/>
            <a:ext cx="12385376" cy="1941606"/>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6000" b="1" u="sng">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1</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TRÒ CHƠI </a:t>
            </a:r>
          </a:p>
          <a:p>
            <a:pPr algn="ctr" defTabSz="1252637">
              <a:defRPr/>
            </a:pPr>
            <a:r>
              <a:rPr lang="en-US" sz="6000" b="1">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AI NHANH?AI ĐÚNG?</a:t>
            </a:r>
            <a:endParaRPr lang="en-US" sz="6000" b="1" dirty="0">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26439"/>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946C7-DCEB-48D2-A71B-C9584878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 y="18790"/>
            <a:ext cx="18660683" cy="9456997"/>
          </a:xfrm>
          <a:prstGeom prst="rect">
            <a:avLst/>
          </a:prstGeom>
        </p:spPr>
      </p:pic>
      <p:sp>
        <p:nvSpPr>
          <p:cNvPr id="6" name="TextBox 5">
            <a:extLst>
              <a:ext uri="{FF2B5EF4-FFF2-40B4-BE49-F238E27FC236}">
                <a16:creationId xmlns:a16="http://schemas.microsoft.com/office/drawing/2014/main" id="{94B7513B-9177-32C9-4948-87902334B8A0}"/>
              </a:ext>
            </a:extLst>
          </p:cNvPr>
          <p:cNvSpPr txBox="1"/>
          <p:nvPr/>
        </p:nvSpPr>
        <p:spPr>
          <a:xfrm>
            <a:off x="5580832" y="7402190"/>
            <a:ext cx="432048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6000">
                <a:latin typeface="Times New Roman" pitchFamily="18" charset="0"/>
                <a:cs typeface="Times New Roman" pitchFamily="18" charset="0"/>
              </a:rPr>
              <a:t>RỬA BÁT</a:t>
            </a:r>
          </a:p>
        </p:txBody>
      </p:sp>
      <p:sp>
        <p:nvSpPr>
          <p:cNvPr id="7" name="TextBox 6">
            <a:extLst>
              <a:ext uri="{FF2B5EF4-FFF2-40B4-BE49-F238E27FC236}">
                <a16:creationId xmlns:a16="http://schemas.microsoft.com/office/drawing/2014/main" id="{1902B468-7847-1F79-9A8A-88C44774453C}"/>
              </a:ext>
            </a:extLst>
          </p:cNvPr>
          <p:cNvSpPr txBox="1"/>
          <p:nvPr/>
        </p:nvSpPr>
        <p:spPr>
          <a:xfrm>
            <a:off x="4311712" y="18790"/>
            <a:ext cx="504056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a:latin typeface="Times New Roman" pitchFamily="18" charset="0"/>
                <a:cs typeface="Times New Roman" pitchFamily="18" charset="0"/>
              </a:rPr>
              <a:t>QUÉT NHÀ</a:t>
            </a:r>
            <a:endParaRPr lang="vi-VN" sz="60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51F22930-1A00-A74A-2347-FA54043B92C2}"/>
              </a:ext>
            </a:extLst>
          </p:cNvPr>
          <p:cNvSpPr txBox="1"/>
          <p:nvPr/>
        </p:nvSpPr>
        <p:spPr>
          <a:xfrm>
            <a:off x="9757296" y="18790"/>
            <a:ext cx="504056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a:latin typeface="Times New Roman" pitchFamily="18" charset="0"/>
                <a:cs typeface="Times New Roman" pitchFamily="18" charset="0"/>
              </a:rPr>
              <a:t>XẾP SÁCH VỞ</a:t>
            </a:r>
            <a:endParaRPr lang="vi-VN" sz="600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E2515662-6E2B-A8BC-DEB7-B28AE383969E}"/>
              </a:ext>
            </a:extLst>
          </p:cNvPr>
          <p:cNvSpPr txBox="1"/>
          <p:nvPr/>
        </p:nvSpPr>
        <p:spPr>
          <a:xfrm>
            <a:off x="13642054" y="8463188"/>
            <a:ext cx="504056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a:latin typeface="Times New Roman" pitchFamily="18" charset="0"/>
                <a:cs typeface="Times New Roman" pitchFamily="18" charset="0"/>
              </a:rPr>
              <a:t>LAU BÀN</a:t>
            </a:r>
            <a:endParaRPr lang="vi-VN" sz="600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86A1309-27AD-57A1-3179-D5F2D5F52DD4}"/>
              </a:ext>
            </a:extLst>
          </p:cNvPr>
          <p:cNvSpPr txBox="1"/>
          <p:nvPr/>
        </p:nvSpPr>
        <p:spPr>
          <a:xfrm>
            <a:off x="0" y="8626326"/>
            <a:ext cx="504056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a:latin typeface="Times New Roman" pitchFamily="18" charset="0"/>
                <a:cs typeface="Times New Roman" pitchFamily="18" charset="0"/>
              </a:rPr>
              <a:t>GẤP QUẦN ÁO</a:t>
            </a:r>
            <a:endParaRPr lang="vi-VN" sz="6000">
              <a:latin typeface="Times New Roman" pitchFamily="18" charset="0"/>
              <a:cs typeface="Times New Roman" pitchFamily="18" charset="0"/>
            </a:endParaRPr>
          </a:p>
        </p:txBody>
      </p:sp>
    </p:spTree>
    <p:extLst>
      <p:ext uri="{BB962C8B-B14F-4D97-AF65-F5344CB8AC3E}">
        <p14:creationId xmlns:p14="http://schemas.microsoft.com/office/powerpoint/2010/main" val="39521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224959" y="2777538"/>
            <a:ext cx="4907195" cy="3672328"/>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62393" y="4953918"/>
            <a:ext cx="3490623" cy="3474455"/>
          </a:xfrm>
          <a:prstGeom prst="rect">
            <a:avLst/>
          </a:prstGeom>
          <a:noFill/>
          <a:ln w="9525">
            <a:noFill/>
          </a:ln>
        </p:spPr>
      </p:pic>
      <p:pic>
        <p:nvPicPr>
          <p:cNvPr id="37895" name="图片 37894" descr="1-29"/>
          <p:cNvPicPr>
            <a:picLocks noChangeAspect="1"/>
          </p:cNvPicPr>
          <p:nvPr/>
        </p:nvPicPr>
        <p:blipFill rotWithShape="1">
          <a:blip r:embed="rId5"/>
          <a:srcRect r="2837" b="2835"/>
          <a:stretch/>
        </p:blipFill>
        <p:spPr>
          <a:xfrm>
            <a:off x="2844528" y="-210573"/>
            <a:ext cx="13933759" cy="9411723"/>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1014" y="1065486"/>
            <a:ext cx="3098526" cy="2754246"/>
          </a:xfrm>
          <a:prstGeom prst="rect">
            <a:avLst/>
          </a:prstGeom>
          <a:noFill/>
          <a:ln w="9525">
            <a:noFill/>
          </a:ln>
        </p:spPr>
      </p:pic>
      <p:sp>
        <p:nvSpPr>
          <p:cNvPr id="2" name="Rectangle 1"/>
          <p:cNvSpPr/>
          <p:nvPr/>
        </p:nvSpPr>
        <p:spPr>
          <a:xfrm>
            <a:off x="4682236" y="3441750"/>
            <a:ext cx="8388350" cy="4247317"/>
          </a:xfrm>
          <a:prstGeom prst="rect">
            <a:avLst/>
          </a:prstGeom>
        </p:spPr>
        <p:txBody>
          <a:bodyPr>
            <a:spAutoFit/>
          </a:bodyPr>
          <a:lstStyle/>
          <a:p>
            <a:r>
              <a:rPr lang="vi-VN" sz="5400"/>
              <a:t>Em cần tự giác làm việc của mình để không làm phiền người khác, mang lại niềm vui cho mình và được mọi người quý trọng.</a:t>
            </a:r>
          </a:p>
        </p:txBody>
      </p:sp>
    </p:spTree>
    <p:extLst>
      <p:ext uri="{BB962C8B-B14F-4D97-AF65-F5344CB8AC3E}">
        <p14:creationId xmlns:p14="http://schemas.microsoft.com/office/powerpoint/2010/main" val="10931504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TIMING" val="|0.3|0.4|0.4"/>
</p:tagLst>
</file>

<file path=ppt/tags/tag4.xml><?xml version="1.0" encoding="utf-8"?>
<p:tagLst xmlns:a="http://schemas.openxmlformats.org/drawingml/2006/main" xmlns:r="http://schemas.openxmlformats.org/officeDocument/2006/relationships" xmlns:p="http://schemas.openxmlformats.org/presentationml/2006/main">
  <p:tag name="TIMING" val="|0.3|0.4|0.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572</Words>
  <Application>Microsoft Office PowerPoint</Application>
  <PresentationFormat>Custom</PresentationFormat>
  <Paragraphs>48</Paragraphs>
  <Slides>18</Slides>
  <Notes>13</Notes>
  <HiddenSlides>0</HiddenSlides>
  <MMClips>2</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等线</vt:lpstr>
      <vt:lpstr>.VnAvant</vt:lpstr>
      <vt:lpstr>Arial</vt:lpstr>
      <vt:lpstr>Calibri</vt:lpstr>
      <vt:lpstr>Times New Roman</vt:lpstr>
      <vt:lpstr>默认设计模板</vt:lpstr>
      <vt:lpstr>1_Office Theme</vt:lpstr>
      <vt:lpstr>2_Office Theme</vt:lpstr>
      <vt:lpstr>3_Office Theme</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Liên Lý</cp:lastModifiedBy>
  <cp:revision>124</cp:revision>
  <dcterms:created xsi:type="dcterms:W3CDTF">2015-09-14T06:10:00Z</dcterms:created>
  <dcterms:modified xsi:type="dcterms:W3CDTF">2026-03-03T01:29:17Z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