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91" r:id="rId3"/>
    <p:sldId id="263" r:id="rId4"/>
    <p:sldId id="284" r:id="rId5"/>
    <p:sldId id="278" r:id="rId6"/>
    <p:sldId id="267" r:id="rId7"/>
    <p:sldId id="285" r:id="rId8"/>
    <p:sldId id="279" r:id="rId9"/>
    <p:sldId id="286" r:id="rId10"/>
    <p:sldId id="270" r:id="rId11"/>
    <p:sldId id="280" r:id="rId12"/>
    <p:sldId id="287" r:id="rId13"/>
    <p:sldId id="281" r:id="rId14"/>
    <p:sldId id="288" r:id="rId15"/>
    <p:sldId id="289" r:id="rId16"/>
    <p:sldId id="282" r:id="rId17"/>
  </p:sldIdLst>
  <p:sldSz cx="17373600" cy="10058400"/>
  <p:notesSz cx="6858000" cy="9144000"/>
  <p:defaultTextStyle>
    <a:defPPr>
      <a:defRPr lang="en-US"/>
    </a:defPPr>
    <a:lvl1pPr marL="0" algn="l" defTabSz="1414185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707092" algn="l" defTabSz="1414185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1414185" algn="l" defTabSz="1414185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2121277" algn="l" defTabSz="1414185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2828369" algn="l" defTabSz="1414185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3535463" algn="l" defTabSz="1414185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4242555" algn="l" defTabSz="1414185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4949647" algn="l" defTabSz="1414185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5656740" algn="l" defTabSz="1414185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168">
          <p15:clr>
            <a:srgbClr val="A4A3A4"/>
          </p15:clr>
        </p15:guide>
        <p15:guide id="4" pos="54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786" y="78"/>
      </p:cViewPr>
      <p:guideLst>
        <p:guide orient="horz" pos="2160"/>
        <p:guide pos="2880"/>
        <p:guide orient="horz" pos="3168"/>
        <p:guide pos="54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3020" y="3124626"/>
            <a:ext cx="14767560" cy="21560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06040" y="5699760"/>
            <a:ext cx="1216152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07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14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21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828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535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242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949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656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595860" y="402805"/>
            <a:ext cx="3909060" cy="8582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8680" y="402805"/>
            <a:ext cx="11437620" cy="8582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">
            <a:extLst>
              <a:ext uri="{FF2B5EF4-FFF2-40B4-BE49-F238E27FC236}">
                <a16:creationId xmlns:a16="http://schemas.microsoft.com/office/drawing/2014/main" id="{AE1C1616-CA54-4809-90BB-2CB28F59C2A8}"/>
              </a:ext>
            </a:extLst>
          </p:cNvPr>
          <p:cNvSpPr/>
          <p:nvPr userDrawn="1"/>
        </p:nvSpPr>
        <p:spPr>
          <a:xfrm>
            <a:off x="1" y="-30313"/>
            <a:ext cx="17373600" cy="10088713"/>
          </a:xfrm>
          <a:prstGeom prst="round2SameRect">
            <a:avLst>
              <a:gd name="adj1" fmla="val 828"/>
              <a:gd name="adj2" fmla="val 0"/>
            </a:avLst>
          </a:prstGeom>
          <a:solidFill>
            <a:schemeClr val="accent2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990"/>
          </a:p>
        </p:txBody>
      </p:sp>
      <p:pic>
        <p:nvPicPr>
          <p:cNvPr id="8" name="2">
            <a:extLst>
              <a:ext uri="{FF2B5EF4-FFF2-40B4-BE49-F238E27FC236}">
                <a16:creationId xmlns:a16="http://schemas.microsoft.com/office/drawing/2014/main" id="{BA3A0D23-5000-414C-91CC-8CE6600BFA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04" r="23677"/>
          <a:stretch/>
        </p:blipFill>
        <p:spPr>
          <a:xfrm>
            <a:off x="3583306" y="160629"/>
            <a:ext cx="13790295" cy="10088713"/>
          </a:xfrm>
          <a:prstGeom prst="rect">
            <a:avLst/>
          </a:prstGeom>
        </p:spPr>
      </p:pic>
      <p:sp>
        <p:nvSpPr>
          <p:cNvPr id="9" name="1">
            <a:extLst>
              <a:ext uri="{FF2B5EF4-FFF2-40B4-BE49-F238E27FC236}">
                <a16:creationId xmlns:a16="http://schemas.microsoft.com/office/drawing/2014/main" id="{8B31E420-778E-4934-9C3F-866E5CD520EB}"/>
              </a:ext>
            </a:extLst>
          </p:cNvPr>
          <p:cNvSpPr/>
          <p:nvPr userDrawn="1"/>
        </p:nvSpPr>
        <p:spPr>
          <a:xfrm>
            <a:off x="862295" y="657120"/>
            <a:ext cx="15636240" cy="8119327"/>
          </a:xfrm>
          <a:prstGeom prst="round2SameRect">
            <a:avLst>
              <a:gd name="adj1" fmla="val 828"/>
              <a:gd name="adj2" fmla="val 0"/>
            </a:avLst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990"/>
          </a:p>
        </p:txBody>
      </p:sp>
      <p:pic>
        <p:nvPicPr>
          <p:cNvPr id="10" name="5">
            <a:extLst>
              <a:ext uri="{FF2B5EF4-FFF2-40B4-BE49-F238E27FC236}">
                <a16:creationId xmlns:a16="http://schemas.microsoft.com/office/drawing/2014/main" id="{578B9DE9-C604-4B28-981C-C39763E944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214" b="21260"/>
          <a:stretch/>
        </p:blipFill>
        <p:spPr>
          <a:xfrm>
            <a:off x="659895" y="2283444"/>
            <a:ext cx="3459948" cy="6512726"/>
          </a:xfrm>
          <a:prstGeom prst="rect">
            <a:avLst/>
          </a:prstGeom>
        </p:spPr>
      </p:pic>
      <p:pic>
        <p:nvPicPr>
          <p:cNvPr id="11" name="7">
            <a:extLst>
              <a:ext uri="{FF2B5EF4-FFF2-40B4-BE49-F238E27FC236}">
                <a16:creationId xmlns:a16="http://schemas.microsoft.com/office/drawing/2014/main" id="{5E84D617-BC44-483F-9EAF-471BEF09D6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4" b="20783"/>
          <a:stretch/>
        </p:blipFill>
        <p:spPr>
          <a:xfrm>
            <a:off x="10518402" y="4509698"/>
            <a:ext cx="6842427" cy="4286471"/>
          </a:xfrm>
          <a:prstGeom prst="rect">
            <a:avLst/>
          </a:prstGeom>
        </p:spPr>
      </p:pic>
      <p:cxnSp>
        <p:nvCxnSpPr>
          <p:cNvPr id="12" name="4">
            <a:extLst>
              <a:ext uri="{FF2B5EF4-FFF2-40B4-BE49-F238E27FC236}">
                <a16:creationId xmlns:a16="http://schemas.microsoft.com/office/drawing/2014/main" id="{8AE907EF-C4E1-45CE-AB60-373799142571}"/>
              </a:ext>
            </a:extLst>
          </p:cNvPr>
          <p:cNvCxnSpPr>
            <a:cxnSpLocks/>
          </p:cNvCxnSpPr>
          <p:nvPr userDrawn="1"/>
        </p:nvCxnSpPr>
        <p:spPr>
          <a:xfrm>
            <a:off x="2885092" y="8717280"/>
            <a:ext cx="8113931" cy="0"/>
          </a:xfrm>
          <a:prstGeom prst="line">
            <a:avLst/>
          </a:prstGeom>
          <a:ln w="111125">
            <a:solidFill>
              <a:srgbClr val="2D39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7646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2395" y="6463453"/>
            <a:ext cx="14767560" cy="1997710"/>
          </a:xfrm>
        </p:spPr>
        <p:txBody>
          <a:bodyPr anchor="t"/>
          <a:lstStyle>
            <a:lvl1pPr algn="l">
              <a:defRPr sz="6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2395" y="4263182"/>
            <a:ext cx="14767560" cy="2200274"/>
          </a:xfrm>
        </p:spPr>
        <p:txBody>
          <a:bodyPr anchor="b"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707092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41418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2127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82836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53546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24255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94964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65674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8680" y="2346963"/>
            <a:ext cx="7673340" cy="6638078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31580" y="2346963"/>
            <a:ext cx="7673340" cy="6638078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8681" y="2251500"/>
            <a:ext cx="7676357" cy="938317"/>
          </a:xfrm>
        </p:spPr>
        <p:txBody>
          <a:bodyPr anchor="b"/>
          <a:lstStyle>
            <a:lvl1pPr marL="0" indent="0">
              <a:buNone/>
              <a:defRPr sz="3700" b="1"/>
            </a:lvl1pPr>
            <a:lvl2pPr marL="707092" indent="0">
              <a:buNone/>
              <a:defRPr sz="3100" b="1"/>
            </a:lvl2pPr>
            <a:lvl3pPr marL="1414185" indent="0">
              <a:buNone/>
              <a:defRPr sz="2800" b="1"/>
            </a:lvl3pPr>
            <a:lvl4pPr marL="2121277" indent="0">
              <a:buNone/>
              <a:defRPr sz="2500" b="1"/>
            </a:lvl4pPr>
            <a:lvl5pPr marL="2828369" indent="0">
              <a:buNone/>
              <a:defRPr sz="2500" b="1"/>
            </a:lvl5pPr>
            <a:lvl6pPr marL="3535463" indent="0">
              <a:buNone/>
              <a:defRPr sz="2500" b="1"/>
            </a:lvl6pPr>
            <a:lvl7pPr marL="4242555" indent="0">
              <a:buNone/>
              <a:defRPr sz="2500" b="1"/>
            </a:lvl7pPr>
            <a:lvl8pPr marL="4949647" indent="0">
              <a:buNone/>
              <a:defRPr sz="2500" b="1"/>
            </a:lvl8pPr>
            <a:lvl9pPr marL="5656740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8681" y="3189817"/>
            <a:ext cx="7676357" cy="5795223"/>
          </a:xfrm>
        </p:spPr>
        <p:txBody>
          <a:bodyPr/>
          <a:lstStyle>
            <a:lvl1pPr>
              <a:defRPr sz="37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825550" y="2251500"/>
            <a:ext cx="7679373" cy="938317"/>
          </a:xfrm>
        </p:spPr>
        <p:txBody>
          <a:bodyPr anchor="b"/>
          <a:lstStyle>
            <a:lvl1pPr marL="0" indent="0">
              <a:buNone/>
              <a:defRPr sz="3700" b="1"/>
            </a:lvl1pPr>
            <a:lvl2pPr marL="707092" indent="0">
              <a:buNone/>
              <a:defRPr sz="3100" b="1"/>
            </a:lvl2pPr>
            <a:lvl3pPr marL="1414185" indent="0">
              <a:buNone/>
              <a:defRPr sz="2800" b="1"/>
            </a:lvl3pPr>
            <a:lvl4pPr marL="2121277" indent="0">
              <a:buNone/>
              <a:defRPr sz="2500" b="1"/>
            </a:lvl4pPr>
            <a:lvl5pPr marL="2828369" indent="0">
              <a:buNone/>
              <a:defRPr sz="2500" b="1"/>
            </a:lvl5pPr>
            <a:lvl6pPr marL="3535463" indent="0">
              <a:buNone/>
              <a:defRPr sz="2500" b="1"/>
            </a:lvl6pPr>
            <a:lvl7pPr marL="4242555" indent="0">
              <a:buNone/>
              <a:defRPr sz="2500" b="1"/>
            </a:lvl7pPr>
            <a:lvl8pPr marL="4949647" indent="0">
              <a:buNone/>
              <a:defRPr sz="2500" b="1"/>
            </a:lvl8pPr>
            <a:lvl9pPr marL="5656740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825550" y="3189817"/>
            <a:ext cx="7679373" cy="5795223"/>
          </a:xfrm>
        </p:spPr>
        <p:txBody>
          <a:bodyPr/>
          <a:lstStyle>
            <a:lvl1pPr>
              <a:defRPr sz="37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683" y="400473"/>
            <a:ext cx="5715795" cy="170434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2597" y="400476"/>
            <a:ext cx="9712325" cy="8584566"/>
          </a:xfrm>
        </p:spPr>
        <p:txBody>
          <a:bodyPr/>
          <a:lstStyle>
            <a:lvl1pPr>
              <a:defRPr sz="4900"/>
            </a:lvl1pPr>
            <a:lvl2pPr>
              <a:defRPr sz="4300"/>
            </a:lvl2pPr>
            <a:lvl3pPr>
              <a:defRPr sz="37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8683" y="2104816"/>
            <a:ext cx="5715795" cy="6880226"/>
          </a:xfrm>
        </p:spPr>
        <p:txBody>
          <a:bodyPr/>
          <a:lstStyle>
            <a:lvl1pPr marL="0" indent="0">
              <a:buNone/>
              <a:defRPr sz="2100"/>
            </a:lvl1pPr>
            <a:lvl2pPr marL="707092" indent="0">
              <a:buNone/>
              <a:defRPr sz="1900"/>
            </a:lvl2pPr>
            <a:lvl3pPr marL="1414185" indent="0">
              <a:buNone/>
              <a:defRPr sz="1600"/>
            </a:lvl3pPr>
            <a:lvl4pPr marL="2121277" indent="0">
              <a:buNone/>
              <a:defRPr sz="1400"/>
            </a:lvl4pPr>
            <a:lvl5pPr marL="2828369" indent="0">
              <a:buNone/>
              <a:defRPr sz="1400"/>
            </a:lvl5pPr>
            <a:lvl6pPr marL="3535463" indent="0">
              <a:buNone/>
              <a:defRPr sz="1400"/>
            </a:lvl6pPr>
            <a:lvl7pPr marL="4242555" indent="0">
              <a:buNone/>
              <a:defRPr sz="1400"/>
            </a:lvl7pPr>
            <a:lvl8pPr marL="4949647" indent="0">
              <a:buNone/>
              <a:defRPr sz="1400"/>
            </a:lvl8pPr>
            <a:lvl9pPr marL="56567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5347" y="7040881"/>
            <a:ext cx="10424160" cy="831216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5347" y="898737"/>
            <a:ext cx="10424160" cy="6035040"/>
          </a:xfrm>
        </p:spPr>
        <p:txBody>
          <a:bodyPr/>
          <a:lstStyle>
            <a:lvl1pPr marL="0" indent="0">
              <a:buNone/>
              <a:defRPr sz="4900"/>
            </a:lvl1pPr>
            <a:lvl2pPr marL="707092" indent="0">
              <a:buNone/>
              <a:defRPr sz="4300"/>
            </a:lvl2pPr>
            <a:lvl3pPr marL="1414185" indent="0">
              <a:buNone/>
              <a:defRPr sz="3700"/>
            </a:lvl3pPr>
            <a:lvl4pPr marL="2121277" indent="0">
              <a:buNone/>
              <a:defRPr sz="3100"/>
            </a:lvl4pPr>
            <a:lvl5pPr marL="2828369" indent="0">
              <a:buNone/>
              <a:defRPr sz="3100"/>
            </a:lvl5pPr>
            <a:lvl6pPr marL="3535463" indent="0">
              <a:buNone/>
              <a:defRPr sz="3100"/>
            </a:lvl6pPr>
            <a:lvl7pPr marL="4242555" indent="0">
              <a:buNone/>
              <a:defRPr sz="3100"/>
            </a:lvl7pPr>
            <a:lvl8pPr marL="4949647" indent="0">
              <a:buNone/>
              <a:defRPr sz="3100"/>
            </a:lvl8pPr>
            <a:lvl9pPr marL="5656740" indent="0">
              <a:buNone/>
              <a:defRPr sz="3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05347" y="7872097"/>
            <a:ext cx="10424160" cy="1180464"/>
          </a:xfrm>
        </p:spPr>
        <p:txBody>
          <a:bodyPr/>
          <a:lstStyle>
            <a:lvl1pPr marL="0" indent="0">
              <a:buNone/>
              <a:defRPr sz="2100"/>
            </a:lvl1pPr>
            <a:lvl2pPr marL="707092" indent="0">
              <a:buNone/>
              <a:defRPr sz="1900"/>
            </a:lvl2pPr>
            <a:lvl3pPr marL="1414185" indent="0">
              <a:buNone/>
              <a:defRPr sz="1600"/>
            </a:lvl3pPr>
            <a:lvl4pPr marL="2121277" indent="0">
              <a:buNone/>
              <a:defRPr sz="1400"/>
            </a:lvl4pPr>
            <a:lvl5pPr marL="2828369" indent="0">
              <a:buNone/>
              <a:defRPr sz="1400"/>
            </a:lvl5pPr>
            <a:lvl6pPr marL="3535463" indent="0">
              <a:buNone/>
              <a:defRPr sz="1400"/>
            </a:lvl6pPr>
            <a:lvl7pPr marL="4242555" indent="0">
              <a:buNone/>
              <a:defRPr sz="1400"/>
            </a:lvl7pPr>
            <a:lvl8pPr marL="4949647" indent="0">
              <a:buNone/>
              <a:defRPr sz="1400"/>
            </a:lvl8pPr>
            <a:lvl9pPr marL="56567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8680" y="402803"/>
            <a:ext cx="15636240" cy="1676400"/>
          </a:xfrm>
          <a:prstGeom prst="rect">
            <a:avLst/>
          </a:prstGeom>
        </p:spPr>
        <p:txBody>
          <a:bodyPr vert="horz" lIns="141418" tIns="70710" rIns="141418" bIns="7071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8680" y="2346963"/>
            <a:ext cx="15636240" cy="6638078"/>
          </a:xfrm>
          <a:prstGeom prst="rect">
            <a:avLst/>
          </a:prstGeom>
        </p:spPr>
        <p:txBody>
          <a:bodyPr vert="horz" lIns="141418" tIns="70710" rIns="141418" bIns="7071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8680" y="9322649"/>
            <a:ext cx="4053840" cy="535517"/>
          </a:xfrm>
          <a:prstGeom prst="rect">
            <a:avLst/>
          </a:prstGeom>
        </p:spPr>
        <p:txBody>
          <a:bodyPr vert="horz" lIns="141418" tIns="70710" rIns="141418" bIns="70710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35980" y="9322649"/>
            <a:ext cx="5501640" cy="535517"/>
          </a:xfrm>
          <a:prstGeom prst="rect">
            <a:avLst/>
          </a:prstGeom>
        </p:spPr>
        <p:txBody>
          <a:bodyPr vert="horz" lIns="141418" tIns="70710" rIns="141418" bIns="70710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451080" y="9322649"/>
            <a:ext cx="4053840" cy="535517"/>
          </a:xfrm>
          <a:prstGeom prst="rect">
            <a:avLst/>
          </a:prstGeom>
        </p:spPr>
        <p:txBody>
          <a:bodyPr vert="horz" lIns="141418" tIns="70710" rIns="141418" bIns="70710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414185" rtl="0" eaLnBrk="1" latinLnBrk="0" hangingPunct="1">
        <a:spcBef>
          <a:spcPct val="0"/>
        </a:spcBef>
        <a:buNone/>
        <a:defRPr sz="6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0320" indent="-530320" algn="l" defTabSz="1414185" rtl="0" eaLnBrk="1" latinLnBrk="0" hangingPunct="1">
        <a:spcBef>
          <a:spcPct val="20000"/>
        </a:spcBef>
        <a:buFont typeface="Arial" pitchFamily="34" charset="0"/>
        <a:buChar char="•"/>
        <a:defRPr sz="4900" kern="1200">
          <a:solidFill>
            <a:schemeClr val="tx1"/>
          </a:solidFill>
          <a:latin typeface="+mn-lt"/>
          <a:ea typeface="+mn-ea"/>
          <a:cs typeface="+mn-cs"/>
        </a:defRPr>
      </a:lvl1pPr>
      <a:lvl2pPr marL="1149025" indent="-441932" algn="l" defTabSz="1414185" rtl="0" eaLnBrk="1" latinLnBrk="0" hangingPunct="1">
        <a:spcBef>
          <a:spcPct val="20000"/>
        </a:spcBef>
        <a:buFont typeface="Arial" pitchFamily="34" charset="0"/>
        <a:buChar char="–"/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1767731" indent="-353546" algn="l" defTabSz="1414185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3pPr>
      <a:lvl4pPr marL="2474823" indent="-353546" algn="l" defTabSz="1414185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181916" indent="-353546" algn="l" defTabSz="1414185" rtl="0" eaLnBrk="1" latinLnBrk="0" hangingPunct="1">
        <a:spcBef>
          <a:spcPct val="20000"/>
        </a:spcBef>
        <a:buFont typeface="Arial" pitchFamily="34" charset="0"/>
        <a:buChar char="»"/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3889009" indent="-353546" algn="l" defTabSz="1414185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596101" indent="-353546" algn="l" defTabSz="1414185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303194" indent="-353546" algn="l" defTabSz="1414185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6010286" indent="-353546" algn="l" defTabSz="1414185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1418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07092" algn="l" defTabSz="141418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14185" algn="l" defTabSz="141418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21277" algn="l" defTabSz="141418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28369" algn="l" defTabSz="141418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35463" algn="l" defTabSz="141418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42555" algn="l" defTabSz="141418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949647" algn="l" defTabSz="141418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656740" algn="l" defTabSz="141418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0176A8F-7866-3E5B-87C0-8FBCC6843667}"/>
              </a:ext>
            </a:extLst>
          </p:cNvPr>
          <p:cNvSpPr txBox="1"/>
          <p:nvPr/>
        </p:nvSpPr>
        <p:spPr>
          <a:xfrm>
            <a:off x="4343401" y="1405635"/>
            <a:ext cx="9012556" cy="794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560" b="1">
                <a:solidFill>
                  <a:srgbClr val="F34408"/>
                </a:solidFill>
                <a:latin typeface="Quicksand" panose="00000500000000000000" pitchFamily="2" charset="0"/>
              </a:rPr>
              <a:t>TRƯỜNG TIỂU HỌC </a:t>
            </a:r>
            <a:r>
              <a:rPr lang="vi-VN" sz="4560" b="1">
                <a:solidFill>
                  <a:srgbClr val="F34408"/>
                </a:solidFill>
                <a:latin typeface="Quicksand" panose="00000500000000000000" pitchFamily="2" charset="0"/>
              </a:rPr>
              <a:t>ĐOÀN KHUÊ</a:t>
            </a:r>
            <a:endParaRPr lang="en-US" sz="4560" b="1">
              <a:solidFill>
                <a:srgbClr val="F34408"/>
              </a:solidFill>
              <a:latin typeface="Quicksand" panose="000005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00" y="2819400"/>
            <a:ext cx="7010400" cy="122857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34647" tIns="67326" rIns="134647" bIns="67326" rtlCol="0">
            <a:spAutoFit/>
          </a:bodyPr>
          <a:lstStyle/>
          <a:p>
            <a:pPr algn="ctr"/>
            <a:r>
              <a:rPr lang="en-US" sz="7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ĐẠO ĐỨC</a:t>
            </a:r>
            <a:endParaRPr lang="en-US" sz="7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451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2058010" y="-1505209"/>
            <a:ext cx="1504081" cy="451450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1418" tIns="70710" rIns="141418" bIns="70710"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2500752" y="-77997"/>
            <a:ext cx="11003280" cy="1754397"/>
          </a:xfrm>
        </p:spPr>
        <p:txBody>
          <a:bodyPr>
            <a:noAutofit/>
          </a:bodyPr>
          <a:lstStyle/>
          <a:p>
            <a:r>
              <a:rPr lang="en-US" sz="5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5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2286000"/>
            <a:ext cx="14859000" cy="1804794"/>
          </a:xfrm>
          <a:prstGeom prst="rect">
            <a:avLst/>
          </a:prstGeom>
          <a:noFill/>
        </p:spPr>
        <p:txBody>
          <a:bodyPr wrap="square" lIns="141418" tIns="70710" rIns="141418" bIns="70710" rtlCol="0">
            <a:spAutoFit/>
          </a:bodyPr>
          <a:lstStyle/>
          <a:p>
            <a:pPr algn="just"/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Em đã từng mắc lỗi với ai chưa? </a:t>
            </a:r>
          </a:p>
          <a:p>
            <a:pPr algn="just"/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Em đã làm gì để nhận lỗi và sửa lỗi?</a:t>
            </a: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2058010" y="-1505209"/>
            <a:ext cx="1504081" cy="451450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1418" tIns="70710" rIns="141418" bIns="70710"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2461260" y="-77997"/>
            <a:ext cx="11003280" cy="1754397"/>
          </a:xfrm>
        </p:spPr>
        <p:txBody>
          <a:bodyPr>
            <a:noAutofit/>
          </a:bodyPr>
          <a:lstStyle/>
          <a:p>
            <a:r>
              <a:rPr lang="en-US" sz="5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5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62600" y="457200"/>
            <a:ext cx="9195147" cy="896854"/>
          </a:xfrm>
          <a:prstGeom prst="rect">
            <a:avLst/>
          </a:prstGeom>
          <a:noFill/>
        </p:spPr>
        <p:txBody>
          <a:bodyPr wrap="square" lIns="141418" tIns="70710" rIns="141418" bIns="70710" rtlCol="0">
            <a:spAutoFit/>
          </a:bodyPr>
          <a:lstStyle/>
          <a:p>
            <a:r>
              <a:rPr lang="en-US" dirty="0"/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3EC0D1-B7CF-4E1F-AE64-E63B74BD9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524000"/>
            <a:ext cx="16078200" cy="83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44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7219" y="2590800"/>
            <a:ext cx="1552678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</a:rPr>
              <a:t>Kết</a:t>
            </a:r>
            <a:r>
              <a:rPr lang="en-US" sz="6600" b="1" dirty="0" smtClean="0">
                <a:solidFill>
                  <a:srgbClr val="FF0000"/>
                </a:solidFill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</a:rPr>
              <a:t>luận</a:t>
            </a:r>
            <a:r>
              <a:rPr lang="en-US" sz="6600" b="1" dirty="0" smtClean="0">
                <a:solidFill>
                  <a:srgbClr val="FF0000"/>
                </a:solidFill>
              </a:rPr>
              <a:t>: </a:t>
            </a:r>
          </a:p>
          <a:p>
            <a:pPr algn="just"/>
            <a:r>
              <a:rPr lang="en-US" sz="6600" dirty="0"/>
              <a:t> </a:t>
            </a:r>
            <a:r>
              <a:rPr lang="en-US" sz="6600" dirty="0" smtClean="0"/>
              <a:t>    </a:t>
            </a:r>
            <a:r>
              <a:rPr lang="en-US" sz="54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Khi</a:t>
            </a:r>
            <a:r>
              <a:rPr lang="en-US" sz="54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mắc</a:t>
            </a:r>
            <a:r>
              <a:rPr lang="en-US" sz="54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lỗi</a:t>
            </a:r>
            <a:r>
              <a:rPr lang="en-US" sz="54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54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biết</a:t>
            </a:r>
            <a:r>
              <a:rPr lang="en-US" sz="54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nhận</a:t>
            </a:r>
            <a:r>
              <a:rPr lang="en-US" sz="54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lỗi</a:t>
            </a:r>
            <a:r>
              <a:rPr lang="en-US" sz="54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54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xin</a:t>
            </a:r>
            <a:r>
              <a:rPr lang="en-US" sz="54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lỗi</a:t>
            </a:r>
            <a:r>
              <a:rPr lang="en-US" sz="54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sẽ</a:t>
            </a:r>
            <a:r>
              <a:rPr lang="en-US" sz="54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được</a:t>
            </a:r>
            <a:r>
              <a:rPr lang="en-US" sz="54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mọi</a:t>
            </a:r>
            <a:r>
              <a:rPr lang="en-US" sz="54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người</a:t>
            </a:r>
            <a:r>
              <a:rPr lang="en-US" sz="54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sẵn</a:t>
            </a:r>
            <a:r>
              <a:rPr lang="en-US" sz="54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sàng</a:t>
            </a:r>
            <a:r>
              <a:rPr lang="en-US" sz="54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tha</a:t>
            </a:r>
            <a:r>
              <a:rPr lang="en-US" sz="54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thư</a:t>
            </a:r>
            <a:r>
              <a:rPr lang="en-US" sz="54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54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yêu</a:t>
            </a:r>
            <a:r>
              <a:rPr lang="en-US" sz="54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quý</a:t>
            </a:r>
            <a:r>
              <a:rPr lang="en-US" sz="54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54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tin </a:t>
            </a:r>
            <a:r>
              <a:rPr lang="en-US" sz="54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tưởng</a:t>
            </a:r>
            <a:r>
              <a:rPr lang="en-US" sz="54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mình</a:t>
            </a:r>
            <a:r>
              <a:rPr lang="en-US" sz="54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hơn</a:t>
            </a:r>
            <a:r>
              <a:rPr lang="en-US" sz="54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54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54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nên</a:t>
            </a:r>
            <a:r>
              <a:rPr lang="en-US" sz="54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đổ</a:t>
            </a:r>
            <a:r>
              <a:rPr lang="en-US" sz="54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lỗi</a:t>
            </a:r>
            <a:r>
              <a:rPr lang="en-US" sz="54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54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người</a:t>
            </a:r>
            <a:r>
              <a:rPr lang="en-US" sz="54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khác</a:t>
            </a:r>
            <a:r>
              <a:rPr lang="en-US" sz="54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  <a:endParaRPr lang="en-US" sz="5400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99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2058010" y="-1505209"/>
            <a:ext cx="1504081" cy="451450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1418" tIns="70710" rIns="141418" bIns="70710"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2461260" y="-77997"/>
            <a:ext cx="11003280" cy="1754397"/>
          </a:xfrm>
        </p:spPr>
        <p:txBody>
          <a:bodyPr>
            <a:noAutofit/>
          </a:bodyPr>
          <a:lstStyle/>
          <a:p>
            <a:r>
              <a:rPr lang="en-US" sz="5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5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1676400"/>
            <a:ext cx="14409163" cy="973798"/>
          </a:xfrm>
          <a:prstGeom prst="rect">
            <a:avLst/>
          </a:prstGeom>
          <a:noFill/>
        </p:spPr>
        <p:txBody>
          <a:bodyPr wrap="square" lIns="141418" tIns="70710" rIns="141418" bIns="70710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thói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2"/>
          <a:stretch/>
        </p:blipFill>
        <p:spPr bwMode="auto">
          <a:xfrm>
            <a:off x="457201" y="2971800"/>
            <a:ext cx="58256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50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7219" y="2590800"/>
            <a:ext cx="1552678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</a:rPr>
              <a:t>Kết</a:t>
            </a:r>
            <a:r>
              <a:rPr lang="en-US" sz="6600" b="1" dirty="0" smtClean="0">
                <a:solidFill>
                  <a:srgbClr val="FF0000"/>
                </a:solidFill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</a:rPr>
              <a:t>luận</a:t>
            </a:r>
            <a:r>
              <a:rPr lang="en-US" sz="6600" b="1" dirty="0" smtClean="0">
                <a:solidFill>
                  <a:srgbClr val="FF0000"/>
                </a:solidFill>
              </a:rPr>
              <a:t>: </a:t>
            </a:r>
          </a:p>
          <a:p>
            <a:pPr algn="just"/>
            <a:r>
              <a:rPr lang="en-US" sz="6600" dirty="0"/>
              <a:t> </a:t>
            </a:r>
            <a:r>
              <a:rPr lang="en-US" sz="6600" dirty="0" smtClean="0"/>
              <a:t>    </a:t>
            </a:r>
            <a:r>
              <a:rPr lang="en-US" sz="54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Để</a:t>
            </a:r>
            <a:r>
              <a:rPr lang="en-US" sz="54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trở</a:t>
            </a:r>
            <a:r>
              <a:rPr lang="en-US" sz="54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thành</a:t>
            </a:r>
            <a:r>
              <a:rPr lang="en-US" sz="54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người</a:t>
            </a:r>
            <a:r>
              <a:rPr lang="en-US" sz="54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biết</a:t>
            </a:r>
            <a:r>
              <a:rPr lang="en-US" sz="54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cư</a:t>
            </a:r>
            <a:r>
              <a:rPr lang="en-US" sz="54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xử</a:t>
            </a:r>
            <a:r>
              <a:rPr lang="en-US" sz="54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lịch</a:t>
            </a:r>
            <a:r>
              <a:rPr lang="en-US" sz="54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sự</a:t>
            </a:r>
            <a:r>
              <a:rPr lang="en-US" sz="54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54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54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cần</a:t>
            </a:r>
            <a:r>
              <a:rPr lang="en-US" sz="54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biết</a:t>
            </a:r>
            <a:r>
              <a:rPr lang="en-US" sz="54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nhận</a:t>
            </a:r>
            <a:r>
              <a:rPr lang="en-US" sz="54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lỗi</a:t>
            </a:r>
            <a:r>
              <a:rPr lang="en-US" sz="54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54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dũng</a:t>
            </a:r>
            <a:r>
              <a:rPr lang="en-US" sz="54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cảm</a:t>
            </a:r>
            <a:r>
              <a:rPr lang="en-US" sz="54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sửa</a:t>
            </a:r>
            <a:r>
              <a:rPr lang="en-US" sz="54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lỗi</a:t>
            </a:r>
            <a:r>
              <a:rPr lang="en-US" sz="54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54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54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như</a:t>
            </a:r>
            <a:r>
              <a:rPr lang="en-US" sz="54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vậy</a:t>
            </a:r>
            <a:r>
              <a:rPr lang="en-US" sz="54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54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sẽ</a:t>
            </a:r>
            <a:r>
              <a:rPr lang="en-US" sz="54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nhận</a:t>
            </a:r>
            <a:r>
              <a:rPr lang="en-US" sz="54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được</a:t>
            </a:r>
            <a:r>
              <a:rPr lang="en-US" sz="54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sự</a:t>
            </a:r>
            <a:r>
              <a:rPr lang="en-US" sz="54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tra</a:t>
            </a:r>
            <a:r>
              <a:rPr lang="en-US" sz="54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thứ</a:t>
            </a:r>
            <a:r>
              <a:rPr lang="en-US" sz="54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khi</a:t>
            </a:r>
            <a:r>
              <a:rPr lang="en-US" sz="54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54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mắc</a:t>
            </a:r>
            <a:r>
              <a:rPr lang="en-US" sz="54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lỗi</a:t>
            </a:r>
            <a:r>
              <a:rPr lang="en-US" sz="54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  <a:endParaRPr lang="en-US" sz="5400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03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2058010" y="-1505209"/>
            <a:ext cx="1504081" cy="451450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1418" tIns="70710" rIns="141418" bIns="70710"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2461260" y="-77997"/>
            <a:ext cx="11003280" cy="1754397"/>
          </a:xfrm>
        </p:spPr>
        <p:txBody>
          <a:bodyPr>
            <a:noAutofit/>
          </a:bodyPr>
          <a:lstStyle/>
          <a:p>
            <a:r>
              <a:rPr lang="en-US" sz="5600" b="1" noProof="1" smtClean="0">
                <a:solidFill>
                  <a:schemeClr val="bg1"/>
                </a:solidFill>
                <a:latin typeface="HP-089" pitchFamily="34" charset="0"/>
              </a:rPr>
              <a:t>Thông điệp</a:t>
            </a:r>
            <a:endParaRPr lang="vi-VN" sz="5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84720" y="4191000"/>
            <a:ext cx="8107680" cy="3688080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1418" tIns="70710" rIns="141418" bIns="70710" rtlCol="0" anchor="ctr"/>
          <a:lstStyle/>
          <a:p>
            <a:pPr algn="ctr"/>
            <a:endParaRPr lang="en-US" sz="5400"/>
          </a:p>
        </p:txBody>
      </p:sp>
      <p:sp>
        <p:nvSpPr>
          <p:cNvPr id="7" name="TextBox 6"/>
          <p:cNvSpPr txBox="1"/>
          <p:nvPr/>
        </p:nvSpPr>
        <p:spPr>
          <a:xfrm>
            <a:off x="7719060" y="4414524"/>
            <a:ext cx="9121140" cy="3836120"/>
          </a:xfrm>
          <a:prstGeom prst="rect">
            <a:avLst/>
          </a:prstGeom>
          <a:noFill/>
        </p:spPr>
        <p:txBody>
          <a:bodyPr wrap="square" lIns="141418" tIns="70710" rIns="141418" bIns="70710" rtlCol="0">
            <a:spAutoFit/>
          </a:bodyPr>
          <a:lstStyle/>
          <a:p>
            <a:r>
              <a:rPr lang="en-US" sz="6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6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6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6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6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endParaRPr lang="en-US" sz="6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6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6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6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6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6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lầm</a:t>
            </a:r>
            <a:endParaRPr lang="en-US" sz="6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6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6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6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6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6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endParaRPr lang="en-US" sz="6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6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6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6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6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6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6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2"/>
          <a:stretch/>
        </p:blipFill>
        <p:spPr bwMode="auto">
          <a:xfrm>
            <a:off x="457201" y="2971800"/>
            <a:ext cx="58256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995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7373600" cy="1005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5551330"/>
            <a:ext cx="17373600" cy="4507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5"/>
          <p:cNvGrpSpPr>
            <a:grpSpLocks/>
          </p:cNvGrpSpPr>
          <p:nvPr/>
        </p:nvGrpSpPr>
        <p:grpSpPr bwMode="auto">
          <a:xfrm>
            <a:off x="2243763" y="2346960"/>
            <a:ext cx="12886090" cy="2905760"/>
            <a:chOff x="879555" y="2196367"/>
            <a:chExt cx="7665737" cy="3724709"/>
          </a:xfrm>
        </p:grpSpPr>
        <p:sp>
          <p:nvSpPr>
            <p:cNvPr id="7" name="椭圆 6"/>
            <p:cNvSpPr/>
            <p:nvPr/>
          </p:nvSpPr>
          <p:spPr>
            <a:xfrm>
              <a:off x="879555" y="2196367"/>
              <a:ext cx="7665737" cy="3724709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1270" name="文本框 7"/>
            <p:cNvSpPr txBox="1">
              <a:spLocks noChangeArrowheads="1"/>
            </p:cNvSpPr>
            <p:nvPr/>
          </p:nvSpPr>
          <p:spPr bwMode="auto">
            <a:xfrm>
              <a:off x="965687" y="2761991"/>
              <a:ext cx="7493473" cy="2307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altLang="zh-CN" sz="11100">
                  <a:solidFill>
                    <a:srgbClr val="FFFF00"/>
                  </a:solidFill>
                  <a:latin typeface="Arial-SGK-TV" pitchFamily="2" charset="0"/>
                  <a:cs typeface="Arial-SGK-TV" pitchFamily="2" charset="0"/>
                </a:rPr>
                <a:t>Củng cố - Dặn dò</a:t>
              </a:r>
              <a:endParaRPr lang="zh-CN" altLang="en-US" sz="1110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460743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0176A8F-7866-3E5B-87C0-8FBCC6843667}"/>
              </a:ext>
            </a:extLst>
          </p:cNvPr>
          <p:cNvSpPr txBox="1"/>
          <p:nvPr/>
        </p:nvSpPr>
        <p:spPr>
          <a:xfrm>
            <a:off x="4343401" y="1405635"/>
            <a:ext cx="9012556" cy="794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560" b="1">
                <a:solidFill>
                  <a:srgbClr val="F34408"/>
                </a:solidFill>
                <a:latin typeface="Quicksand" panose="00000500000000000000" pitchFamily="2" charset="0"/>
              </a:rPr>
              <a:t>TRƯỜNG TIỂU HỌC </a:t>
            </a:r>
            <a:r>
              <a:rPr lang="vi-VN" sz="4560" b="1">
                <a:solidFill>
                  <a:srgbClr val="F34408"/>
                </a:solidFill>
                <a:latin typeface="Quicksand" panose="00000500000000000000" pitchFamily="2" charset="0"/>
              </a:rPr>
              <a:t>ĐOÀN KHUÊ</a:t>
            </a:r>
            <a:endParaRPr lang="en-US" sz="4560" b="1">
              <a:solidFill>
                <a:srgbClr val="F34408"/>
              </a:solidFill>
              <a:latin typeface="Quicksand" panose="000005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57600" y="2667000"/>
            <a:ext cx="9525000" cy="34137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34647" tIns="67326" rIns="134647" bIns="67326" rtlCol="0">
            <a:spAutoFit/>
          </a:bodyPr>
          <a:lstStyle/>
          <a:p>
            <a:pPr algn="ctr"/>
            <a:r>
              <a:rPr lang="en-US" sz="71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ĐẠO </a:t>
            </a:r>
            <a:r>
              <a:rPr lang="en-US" sz="71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endParaRPr lang="vi-VN" sz="71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71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23: Biết nhận lỗi </a:t>
            </a:r>
            <a:endParaRPr lang="vi-VN" sz="71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7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14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2058010" y="-1505209"/>
            <a:ext cx="1504081" cy="451450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1418" tIns="70710" rIns="141418" bIns="70710"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2461260" y="-77997"/>
            <a:ext cx="11003280" cy="1754397"/>
          </a:xfrm>
        </p:spPr>
        <p:txBody>
          <a:bodyPr>
            <a:noAutofit/>
          </a:bodyPr>
          <a:lstStyle/>
          <a:p>
            <a:r>
              <a:rPr lang="en-US" sz="5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5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90771" y="2425956"/>
            <a:ext cx="10344429" cy="973798"/>
          </a:xfrm>
          <a:prstGeom prst="rect">
            <a:avLst/>
          </a:prstGeom>
          <a:noFill/>
        </p:spPr>
        <p:txBody>
          <a:bodyPr wrap="square" lIns="141418" tIns="70710" rIns="141418" bIns="70710" rtlCol="0">
            <a:spAutoFit/>
          </a:bodyPr>
          <a:lstStyle/>
          <a:p>
            <a:r>
              <a:rPr lang="en-US" sz="5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5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5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CÁI BÌNH HOA</a:t>
            </a: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905000"/>
            <a:ext cx="1552678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Kết</a:t>
            </a:r>
            <a:r>
              <a:rPr lang="en-US" sz="5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luận</a:t>
            </a:r>
            <a:r>
              <a:rPr lang="en-US" sz="5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: </a:t>
            </a:r>
          </a:p>
          <a:p>
            <a:pPr algn="just"/>
            <a:r>
              <a:rPr lang="en-US" sz="5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smtClean="0"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5400" b="1" dirty="0" err="1" smtClean="0">
                <a:latin typeface="Arial-SGK-TV" pitchFamily="2" charset="0"/>
                <a:cs typeface="Arial-SGK-TV" pitchFamily="2" charset="0"/>
              </a:rPr>
              <a:t>Chúng</a:t>
            </a:r>
            <a:r>
              <a:rPr lang="en-US" sz="5400" b="1" dirty="0" smtClean="0">
                <a:latin typeface="Arial-SGK-TV" pitchFamily="2" charset="0"/>
                <a:cs typeface="Arial-SGK-TV" pitchFamily="2" charset="0"/>
              </a:rPr>
              <a:t> ta </a:t>
            </a:r>
            <a:r>
              <a:rPr lang="en-US" sz="5400" b="1" dirty="0" err="1" smtClean="0">
                <a:latin typeface="Arial-SGK-TV" pitchFamily="2" charset="0"/>
                <a:cs typeface="Arial-SGK-TV" pitchFamily="2" charset="0"/>
              </a:rPr>
              <a:t>cần</a:t>
            </a:r>
            <a:r>
              <a:rPr lang="en-US" sz="5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 smtClean="0">
                <a:latin typeface="Arial-SGK-TV" pitchFamily="2" charset="0"/>
                <a:cs typeface="Arial-SGK-TV" pitchFamily="2" charset="0"/>
              </a:rPr>
              <a:t>biết</a:t>
            </a:r>
            <a:r>
              <a:rPr lang="en-US" sz="5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 smtClean="0">
                <a:latin typeface="Arial-SGK-TV" pitchFamily="2" charset="0"/>
                <a:cs typeface="Arial-SGK-TV" pitchFamily="2" charset="0"/>
              </a:rPr>
              <a:t>nhận</a:t>
            </a:r>
            <a:r>
              <a:rPr lang="en-US" sz="5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 smtClean="0">
                <a:latin typeface="Arial-SGK-TV" pitchFamily="2" charset="0"/>
                <a:cs typeface="Arial-SGK-TV" pitchFamily="2" charset="0"/>
              </a:rPr>
              <a:t>lỗi</a:t>
            </a:r>
            <a:r>
              <a:rPr lang="en-US" sz="5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 smtClean="0">
                <a:latin typeface="Arial-SGK-TV" pitchFamily="2" charset="0"/>
                <a:cs typeface="Arial-SGK-TV" pitchFamily="2" charset="0"/>
              </a:rPr>
              <a:t>khi</a:t>
            </a:r>
            <a:r>
              <a:rPr lang="en-US" sz="5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 smtClean="0">
                <a:latin typeface="Arial-SGK-TV" pitchFamily="2" charset="0"/>
                <a:cs typeface="Arial-SGK-TV" pitchFamily="2" charset="0"/>
              </a:rPr>
              <a:t>mắc</a:t>
            </a:r>
            <a:r>
              <a:rPr lang="en-US" sz="5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 smtClean="0">
                <a:latin typeface="Arial-SGK-TV" pitchFamily="2" charset="0"/>
                <a:cs typeface="Arial-SGK-TV" pitchFamily="2" charset="0"/>
              </a:rPr>
              <a:t>lỗi</a:t>
            </a:r>
            <a:r>
              <a:rPr lang="en-US" sz="5400" b="1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5400" b="1" dirty="0" err="1" smtClean="0">
                <a:latin typeface="Arial-SGK-TV" pitchFamily="2" charset="0"/>
                <a:cs typeface="Arial-SGK-TV" pitchFamily="2" charset="0"/>
              </a:rPr>
              <a:t>Biết</a:t>
            </a:r>
            <a:r>
              <a:rPr lang="en-US" sz="5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 smtClean="0">
                <a:latin typeface="Arial-SGK-TV" pitchFamily="2" charset="0"/>
                <a:cs typeface="Arial-SGK-TV" pitchFamily="2" charset="0"/>
              </a:rPr>
              <a:t>nhận</a:t>
            </a:r>
            <a:r>
              <a:rPr lang="en-US" sz="5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 smtClean="0">
                <a:latin typeface="Arial-SGK-TV" pitchFamily="2" charset="0"/>
                <a:cs typeface="Arial-SGK-TV" pitchFamily="2" charset="0"/>
              </a:rPr>
              <a:t>lỗi</a:t>
            </a:r>
            <a:r>
              <a:rPr lang="en-US" sz="5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 smtClean="0">
                <a:latin typeface="Arial-SGK-TV" pitchFamily="2" charset="0"/>
                <a:cs typeface="Arial-SGK-TV" pitchFamily="2" charset="0"/>
              </a:rPr>
              <a:t>chứng</a:t>
            </a:r>
            <a:r>
              <a:rPr lang="en-US" sz="5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 smtClean="0">
                <a:latin typeface="Arial-SGK-TV" pitchFamily="2" charset="0"/>
                <a:cs typeface="Arial-SGK-TV" pitchFamily="2" charset="0"/>
              </a:rPr>
              <a:t>tỏ</a:t>
            </a:r>
            <a:r>
              <a:rPr lang="en-US" sz="5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 smtClean="0">
                <a:latin typeface="Arial-SGK-TV" pitchFamily="2" charset="0"/>
                <a:cs typeface="Arial-SGK-TV" pitchFamily="2" charset="0"/>
              </a:rPr>
              <a:t>mình</a:t>
            </a:r>
            <a:r>
              <a:rPr lang="en-US" sz="5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 smtClean="0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5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 smtClean="0">
                <a:latin typeface="Arial-SGK-TV" pitchFamily="2" charset="0"/>
                <a:cs typeface="Arial-SGK-TV" pitchFamily="2" charset="0"/>
              </a:rPr>
              <a:t>người</a:t>
            </a:r>
            <a:r>
              <a:rPr lang="en-US" sz="5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 smtClean="0">
                <a:latin typeface="Arial-SGK-TV" pitchFamily="2" charset="0"/>
                <a:cs typeface="Arial-SGK-TV" pitchFamily="2" charset="0"/>
              </a:rPr>
              <a:t>dũng</a:t>
            </a:r>
            <a:r>
              <a:rPr lang="en-US" sz="5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 smtClean="0">
                <a:latin typeface="Arial-SGK-TV" pitchFamily="2" charset="0"/>
                <a:cs typeface="Arial-SGK-TV" pitchFamily="2" charset="0"/>
              </a:rPr>
              <a:t>cảm</a:t>
            </a:r>
            <a:r>
              <a:rPr lang="en-US" sz="5400" b="1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5400" b="1" dirty="0" err="1" smtClean="0">
                <a:latin typeface="Arial-SGK-TV" pitchFamily="2" charset="0"/>
                <a:cs typeface="Arial-SGK-TV" pitchFamily="2" charset="0"/>
              </a:rPr>
              <a:t>trung</a:t>
            </a:r>
            <a:r>
              <a:rPr lang="en-US" sz="5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 smtClean="0">
                <a:latin typeface="Arial-SGK-TV" pitchFamily="2" charset="0"/>
                <a:cs typeface="Arial-SGK-TV" pitchFamily="2" charset="0"/>
              </a:rPr>
              <a:t>thực</a:t>
            </a:r>
            <a:r>
              <a:rPr lang="en-US" sz="5400" b="1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5400" b="1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79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257907" y="-1505209"/>
            <a:ext cx="1504081" cy="451450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1418" tIns="70710" rIns="141418" bIns="70710"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3535680" y="-77997"/>
            <a:ext cx="11003280" cy="1754397"/>
          </a:xfrm>
        </p:spPr>
        <p:txBody>
          <a:bodyPr>
            <a:noAutofit/>
          </a:bodyPr>
          <a:lstStyle/>
          <a:p>
            <a:r>
              <a:rPr lang="en-US" sz="5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5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1" y="109641"/>
            <a:ext cx="12801600" cy="1497018"/>
          </a:xfrm>
          <a:prstGeom prst="rect">
            <a:avLst/>
          </a:prstGeom>
          <a:noFill/>
        </p:spPr>
        <p:txBody>
          <a:bodyPr wrap="square" lIns="141418" tIns="70710" rIns="141418" bIns="70710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9EB48E-063C-40FF-8E18-2AE30EA0B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0"/>
            <a:ext cx="17373600" cy="817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08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2058010" y="-1505209"/>
            <a:ext cx="1504081" cy="451450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1418" tIns="70710" rIns="141418" bIns="70710"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2316480" y="-77997"/>
            <a:ext cx="11003280" cy="1754397"/>
          </a:xfrm>
        </p:spPr>
        <p:txBody>
          <a:bodyPr>
            <a:noAutofit/>
          </a:bodyPr>
          <a:lstStyle/>
          <a:p>
            <a:r>
              <a:rPr lang="en-US" sz="5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5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4600" y="3201069"/>
            <a:ext cx="12887150" cy="1066131"/>
          </a:xfrm>
          <a:prstGeom prst="rect">
            <a:avLst/>
          </a:prstGeom>
          <a:noFill/>
        </p:spPr>
        <p:txBody>
          <a:bodyPr wrap="square" lIns="141418" tIns="70710" rIns="141418" bIns="70710" rtlCol="0">
            <a:spAutoFit/>
          </a:bodyPr>
          <a:lstStyle/>
          <a:p>
            <a:r>
              <a:rPr lang="en-US" sz="6000" dirty="0"/>
              <a:t> </a:t>
            </a:r>
            <a:r>
              <a:rPr lang="en-US" sz="54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Vì</a:t>
            </a:r>
            <a:r>
              <a:rPr lang="en-US" sz="5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sao</a:t>
            </a:r>
            <a:r>
              <a:rPr lang="en-US" sz="5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khi</a:t>
            </a:r>
            <a:r>
              <a:rPr lang="en-US" sz="5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mắc</a:t>
            </a:r>
            <a:r>
              <a:rPr lang="en-US" sz="5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lỗi</a:t>
            </a:r>
            <a:r>
              <a:rPr lang="en-US" sz="5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cần</a:t>
            </a:r>
            <a:r>
              <a:rPr lang="en-US" sz="5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biết</a:t>
            </a:r>
            <a:r>
              <a:rPr lang="en-US" sz="5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nhận</a:t>
            </a:r>
            <a:r>
              <a:rPr lang="en-US" sz="5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lỗi</a:t>
            </a:r>
            <a:r>
              <a:rPr lang="en-US" sz="5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219200"/>
            <a:ext cx="1552678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Kết</a:t>
            </a:r>
            <a:r>
              <a:rPr lang="en-US" sz="5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luận</a:t>
            </a:r>
            <a:r>
              <a:rPr lang="en-US" sz="5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: </a:t>
            </a:r>
          </a:p>
          <a:p>
            <a:pPr algn="just"/>
            <a:r>
              <a:rPr lang="en-US" sz="5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54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Khi</a:t>
            </a:r>
            <a:r>
              <a:rPr lang="en-US" sz="54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mắc</a:t>
            </a:r>
            <a:r>
              <a:rPr lang="en-US" sz="54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lỗi</a:t>
            </a:r>
            <a:r>
              <a:rPr lang="en-US" sz="54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54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cần</a:t>
            </a:r>
            <a:r>
              <a:rPr lang="en-US" sz="54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thật</a:t>
            </a:r>
            <a:r>
              <a:rPr lang="en-US" sz="54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thà</a:t>
            </a:r>
            <a:r>
              <a:rPr lang="en-US" sz="54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nhận</a:t>
            </a:r>
            <a:r>
              <a:rPr lang="en-US" sz="54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lỗi</a:t>
            </a:r>
            <a:r>
              <a:rPr lang="en-US" sz="54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54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xin</a:t>
            </a:r>
            <a:r>
              <a:rPr lang="en-US" sz="54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lỗi</a:t>
            </a:r>
            <a:r>
              <a:rPr lang="en-US" sz="54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giống</a:t>
            </a:r>
            <a:r>
              <a:rPr lang="en-US" sz="54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như</a:t>
            </a:r>
            <a:r>
              <a:rPr lang="en-US" sz="54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54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54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tranh</a:t>
            </a:r>
            <a:r>
              <a:rPr lang="en-US" sz="54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1, 2 </a:t>
            </a:r>
            <a:r>
              <a:rPr lang="en-US" sz="54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để</a:t>
            </a:r>
            <a:r>
              <a:rPr lang="en-US" sz="54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lần</a:t>
            </a:r>
            <a:r>
              <a:rPr lang="en-US" sz="54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sau</a:t>
            </a:r>
            <a:r>
              <a:rPr lang="en-US" sz="54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mình</a:t>
            </a:r>
            <a:r>
              <a:rPr lang="en-US" sz="54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54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mắc</a:t>
            </a:r>
            <a:r>
              <a:rPr lang="en-US" sz="54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phải</a:t>
            </a:r>
            <a:r>
              <a:rPr lang="en-US" sz="54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lỗi</a:t>
            </a:r>
            <a:r>
              <a:rPr lang="en-US" sz="54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sai</a:t>
            </a:r>
            <a:r>
              <a:rPr lang="en-US" sz="54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đó</a:t>
            </a:r>
            <a:r>
              <a:rPr lang="en-US" sz="54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54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Chúng</a:t>
            </a:r>
            <a:r>
              <a:rPr lang="en-US" sz="54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ta </a:t>
            </a:r>
            <a:r>
              <a:rPr lang="en-US" sz="54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54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nên</a:t>
            </a:r>
            <a:r>
              <a:rPr lang="en-US" sz="54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54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theo</a:t>
            </a:r>
            <a:r>
              <a:rPr lang="en-US" sz="54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hành</a:t>
            </a:r>
            <a:r>
              <a:rPr lang="en-US" sz="54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động</a:t>
            </a:r>
            <a:r>
              <a:rPr lang="en-US" sz="54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54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biết</a:t>
            </a:r>
            <a:r>
              <a:rPr lang="en-US" sz="54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nhận</a:t>
            </a:r>
            <a:r>
              <a:rPr lang="en-US" sz="54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lỗi</a:t>
            </a:r>
            <a:r>
              <a:rPr lang="en-US" sz="54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54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tranh</a:t>
            </a:r>
            <a:r>
              <a:rPr lang="en-US" sz="54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3</a:t>
            </a:r>
            <a:endParaRPr lang="en-US" sz="5400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69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2058010" y="-1505209"/>
            <a:ext cx="1504081" cy="451450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1418" tIns="70710" rIns="141418" bIns="70710"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2500752" y="-77997"/>
            <a:ext cx="11003280" cy="1754397"/>
          </a:xfrm>
        </p:spPr>
        <p:txBody>
          <a:bodyPr>
            <a:noAutofit/>
          </a:bodyPr>
          <a:lstStyle/>
          <a:p>
            <a:r>
              <a:rPr lang="en-US" sz="5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5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2797" y="1371600"/>
            <a:ext cx="16439803" cy="881465"/>
          </a:xfrm>
          <a:prstGeom prst="rect">
            <a:avLst/>
          </a:prstGeom>
          <a:noFill/>
        </p:spPr>
        <p:txBody>
          <a:bodyPr wrap="square" lIns="141418" tIns="70710" rIns="141418" bIns="70710" rtlCol="0">
            <a:spAutoFit/>
          </a:bodyPr>
          <a:lstStyle/>
          <a:p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B5D736-8A9E-48DF-9342-D566E0725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3200400"/>
            <a:ext cx="1732913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6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7219" y="2590800"/>
            <a:ext cx="1552678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Kết</a:t>
            </a:r>
            <a:r>
              <a:rPr lang="en-US" sz="5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luận</a:t>
            </a:r>
            <a:r>
              <a:rPr lang="en-US" sz="5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: </a:t>
            </a:r>
          </a:p>
          <a:p>
            <a:pPr algn="just"/>
            <a:r>
              <a:rPr lang="en-US" sz="5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5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</a:t>
            </a:r>
            <a:r>
              <a:rPr lang="en-US" sz="54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iết</a:t>
            </a:r>
            <a:r>
              <a:rPr lang="en-US" sz="54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nhận</a:t>
            </a:r>
            <a:r>
              <a:rPr lang="en-US" sz="54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lỗi</a:t>
            </a:r>
            <a:r>
              <a:rPr lang="en-US" sz="54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khi</a:t>
            </a:r>
            <a:r>
              <a:rPr lang="en-US" sz="54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54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giấy</a:t>
            </a:r>
            <a:r>
              <a:rPr lang="en-US" sz="54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màu</a:t>
            </a:r>
            <a:r>
              <a:rPr lang="en-US" sz="54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vẽ</a:t>
            </a:r>
            <a:r>
              <a:rPr lang="en-US" sz="54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nước</a:t>
            </a:r>
            <a:r>
              <a:rPr lang="en-US" sz="54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54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áo</a:t>
            </a:r>
            <a:r>
              <a:rPr lang="en-US" sz="54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54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: </a:t>
            </a:r>
            <a:r>
              <a:rPr lang="en-US" sz="54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mải</a:t>
            </a:r>
            <a:r>
              <a:rPr lang="en-US" sz="54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chơi</a:t>
            </a:r>
            <a:r>
              <a:rPr lang="en-US" sz="54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54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xô</a:t>
            </a:r>
            <a:r>
              <a:rPr lang="en-US" sz="54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ngã</a:t>
            </a:r>
            <a:r>
              <a:rPr lang="en-US" sz="54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54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54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bị</a:t>
            </a:r>
            <a:r>
              <a:rPr lang="en-US" sz="54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đau</a:t>
            </a:r>
            <a:r>
              <a:rPr lang="en-US" sz="54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54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đã</a:t>
            </a:r>
            <a:r>
              <a:rPr lang="en-US" sz="54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thành</a:t>
            </a:r>
            <a:r>
              <a:rPr lang="en-US" sz="54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thật</a:t>
            </a:r>
            <a:r>
              <a:rPr lang="en-US" sz="54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xin</a:t>
            </a:r>
            <a:r>
              <a:rPr lang="en-US" sz="54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lỗi</a:t>
            </a:r>
            <a:r>
              <a:rPr lang="en-US" sz="54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54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cách</a:t>
            </a:r>
            <a:r>
              <a:rPr lang="en-US" sz="54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xử</a:t>
            </a:r>
            <a:r>
              <a:rPr lang="en-US" sz="54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lý</a:t>
            </a:r>
            <a:r>
              <a:rPr lang="en-US" sz="54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đáng</a:t>
            </a:r>
            <a:r>
              <a:rPr lang="en-US" sz="54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khen</a:t>
            </a:r>
            <a:r>
              <a:rPr lang="en-US" sz="54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  <a:endParaRPr lang="en-US" sz="5400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38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357</Words>
  <Application>Microsoft Office PowerPoint</Application>
  <PresentationFormat>Custom</PresentationFormat>
  <Paragraphs>36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宋体</vt:lpstr>
      <vt:lpstr>Arial</vt:lpstr>
      <vt:lpstr>Arial-SGK-TV</vt:lpstr>
      <vt:lpstr>Calibri</vt:lpstr>
      <vt:lpstr>HP001 TD 4H</vt:lpstr>
      <vt:lpstr>HP-089</vt:lpstr>
      <vt:lpstr>Quicksand</vt:lpstr>
      <vt:lpstr>Times New Roman</vt:lpstr>
      <vt:lpstr>Office Theme</vt:lpstr>
      <vt:lpstr>PowerPoint Presentation</vt:lpstr>
      <vt:lpstr>PowerPoint Presentation</vt:lpstr>
      <vt:lpstr>Khởi động</vt:lpstr>
      <vt:lpstr>PowerPoint Presentation</vt:lpstr>
      <vt:lpstr>Khám phá</vt:lpstr>
      <vt:lpstr>Khám phá</vt:lpstr>
      <vt:lpstr>PowerPoint Presentation</vt:lpstr>
      <vt:lpstr>Luyện tập</vt:lpstr>
      <vt:lpstr>PowerPoint Presentation</vt:lpstr>
      <vt:lpstr>Luyện tập</vt:lpstr>
      <vt:lpstr>Vận dụng</vt:lpstr>
      <vt:lpstr>PowerPoint Presentation</vt:lpstr>
      <vt:lpstr>Vận dụng</vt:lpstr>
      <vt:lpstr>PowerPoint Presentation</vt:lpstr>
      <vt:lpstr>Thông điệp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ADMIN</cp:lastModifiedBy>
  <cp:revision>46</cp:revision>
  <dcterms:created xsi:type="dcterms:W3CDTF">2006-08-16T00:00:00Z</dcterms:created>
  <dcterms:modified xsi:type="dcterms:W3CDTF">2023-03-06T06:15:26Z</dcterms:modified>
</cp:coreProperties>
</file>