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9" r:id="rId2"/>
  </p:sldMasterIdLst>
  <p:notesMasterIdLst>
    <p:notesMasterId r:id="rId10"/>
  </p:notesMasterIdLst>
  <p:sldIdLst>
    <p:sldId id="291" r:id="rId3"/>
    <p:sldId id="285" r:id="rId4"/>
    <p:sldId id="286" r:id="rId5"/>
    <p:sldId id="287" r:id="rId6"/>
    <p:sldId id="288" r:id="rId7"/>
    <p:sldId id="289" r:id="rId8"/>
    <p:sldId id="2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2023/2/20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84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2023/2/20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721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2023/2/20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1505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286531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2" y="644692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98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57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45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0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5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2023/2/20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6340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40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84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03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89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19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1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2023/2/20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275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2023/2/20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502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2023/2/20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493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2023/2/20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671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2023/2/20</a:t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825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2023/2/20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420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2023/2/20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3778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11">
            <a:extLst>
              <a:ext uri="{FF2B5EF4-FFF2-40B4-BE49-F238E27FC236}">
                <a16:creationId xmlns:a16="http://schemas.microsoft.com/office/drawing/2014/main" id="{C73C7B35-F548-F2C8-32DF-28B094AA9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screen"/>
          <a:srcRect/>
          <a:stretch>
            <a:fillRect/>
          </a:stretch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8" name="矩形 6">
            <a:extLst>
              <a:ext uri="{FF2B5EF4-FFF2-40B4-BE49-F238E27FC236}">
                <a16:creationId xmlns:a16="http://schemas.microsoft.com/office/drawing/2014/main" id="{E6FF5F60-BDD5-4653-F763-041183B95D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0" i="0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825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61" r:id="rId13"/>
    <p:sldLayoutId id="2147483663" r:id="rId1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1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687071" y="-92075"/>
            <a:ext cx="10715625" cy="62299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48" y="3492501"/>
            <a:ext cx="12190752" cy="28995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095852" y="1340769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462089" y="901519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9439897" y="4160496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1606451" y="2909268"/>
            <a:ext cx="3387938" cy="4792294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237230" y="1468264"/>
            <a:ext cx="5615305" cy="1676400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460">
              <a:defRPr/>
            </a:pPr>
            <a:r>
              <a:rPr lang="en-US" sz="4125" b="1" dirty="0" err="1">
                <a:solidFill>
                  <a:schemeClr val="bg1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</a:rPr>
              <a:t>Bài</a:t>
            </a:r>
            <a:r>
              <a:rPr lang="en-US" sz="4125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</a:rPr>
              <a:t> 19: </a:t>
            </a:r>
            <a:r>
              <a:rPr lang="en-US" sz="4125" b="1" dirty="0" err="1">
                <a:solidFill>
                  <a:schemeClr val="bg1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</a:rPr>
              <a:t>Ôn</a:t>
            </a:r>
            <a:r>
              <a:rPr lang="en-US" sz="4125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</a:rPr>
              <a:t> </a:t>
            </a:r>
            <a:r>
              <a:rPr lang="en-US" sz="4125" b="1" dirty="0" err="1">
                <a:solidFill>
                  <a:schemeClr val="bg1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</a:rPr>
              <a:t>tập</a:t>
            </a:r>
            <a:r>
              <a:rPr lang="en-US" sz="4125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</a:rPr>
              <a:t> </a:t>
            </a:r>
            <a:r>
              <a:rPr lang="en-US" sz="4125" b="1" dirty="0" err="1">
                <a:solidFill>
                  <a:schemeClr val="bg1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</a:rPr>
              <a:t>chủ</a:t>
            </a:r>
            <a:r>
              <a:rPr lang="en-US" sz="4125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</a:rPr>
              <a:t> </a:t>
            </a:r>
            <a:r>
              <a:rPr lang="en-US" sz="4125" b="1" dirty="0" err="1">
                <a:solidFill>
                  <a:schemeClr val="bg1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</a:rPr>
              <a:t>đề</a:t>
            </a:r>
            <a:r>
              <a:rPr lang="en-US" sz="4125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</a:rPr>
              <a:t> </a:t>
            </a:r>
            <a:r>
              <a:rPr lang="en-US" sz="4125" b="1" dirty="0" err="1">
                <a:solidFill>
                  <a:schemeClr val="bg1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</a:rPr>
              <a:t>thực</a:t>
            </a:r>
            <a:r>
              <a:rPr lang="en-US" sz="4125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</a:rPr>
              <a:t> </a:t>
            </a:r>
            <a:r>
              <a:rPr lang="en-US" sz="4125" b="1" dirty="0" err="1">
                <a:solidFill>
                  <a:schemeClr val="bg1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</a:rPr>
              <a:t>vật</a:t>
            </a:r>
            <a:r>
              <a:rPr lang="en-US" sz="4125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</a:rPr>
              <a:t> </a:t>
            </a:r>
            <a:r>
              <a:rPr lang="en-US" sz="4125" b="1" dirty="0" err="1">
                <a:solidFill>
                  <a:schemeClr val="bg1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</a:rPr>
              <a:t>và</a:t>
            </a:r>
            <a:r>
              <a:rPr lang="en-US" sz="4125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</a:rPr>
              <a:t> </a:t>
            </a:r>
            <a:r>
              <a:rPr lang="en-US" sz="4125" b="1" dirty="0" err="1">
                <a:solidFill>
                  <a:schemeClr val="bg1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</a:rPr>
              <a:t>động</a:t>
            </a:r>
            <a:r>
              <a:rPr lang="en-US" sz="4125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</a:rPr>
              <a:t> </a:t>
            </a:r>
            <a:r>
              <a:rPr lang="en-US" sz="4125" b="1" dirty="0" err="1">
                <a:solidFill>
                  <a:schemeClr val="bg1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</a:rPr>
              <a:t>vật</a:t>
            </a:r>
            <a:endParaRPr lang="en-US" sz="4125" b="1" dirty="0">
              <a:solidFill>
                <a:schemeClr val="bg1"/>
              </a:solidFill>
              <a:latin typeface="Times New Roman" panose="02020603050405020304" pitchFamily="18" charset="0"/>
              <a:ea typeface="黑体" panose="020B0503020204020204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47151"/>
            <a:ext cx="10134600" cy="690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82007" cy="852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33893" y="2362200"/>
            <a:ext cx="990600" cy="609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Thân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4629" y="3227883"/>
            <a:ext cx="1143000" cy="609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Cành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896600" y="2375941"/>
            <a:ext cx="1066800" cy="6858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879111" y="3837483"/>
            <a:ext cx="1219200" cy="76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06F6346-8470-A26B-00E1-23824000661C}"/>
              </a:ext>
            </a:extLst>
          </p:cNvPr>
          <p:cNvSpPr/>
          <p:nvPr/>
        </p:nvSpPr>
        <p:spPr>
          <a:xfrm>
            <a:off x="381000" y="4599483"/>
            <a:ext cx="1219200" cy="76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64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85800" y="1735455"/>
            <a:ext cx="1143000" cy="7029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92632" y="2896225"/>
            <a:ext cx="1035050" cy="533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886122" y="1782127"/>
            <a:ext cx="1305878" cy="609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930811" y="2715073"/>
            <a:ext cx="1219200" cy="6858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591800" y="3724219"/>
            <a:ext cx="1534477" cy="609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2576" y="3697867"/>
            <a:ext cx="1680845" cy="7029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4"/>
            <a:ext cx="12192000" cy="711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04800" y="6013554"/>
            <a:ext cx="2362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Tưới cây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220200" y="5883639"/>
            <a:ext cx="2819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35" b="11913"/>
          <a:stretch/>
        </p:blipFill>
        <p:spPr bwMode="auto">
          <a:xfrm>
            <a:off x="274674" y="0"/>
            <a:ext cx="116426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roup 3"/>
          <p:cNvGrpSpPr/>
          <p:nvPr/>
        </p:nvGrpSpPr>
        <p:grpSpPr>
          <a:xfrm rot="10800000">
            <a:off x="3170116" y="-198086"/>
            <a:ext cx="309530" cy="1820482"/>
            <a:chOff x="4980416" y="5037518"/>
            <a:chExt cx="412706" cy="1820482"/>
          </a:xfrm>
        </p:grpSpPr>
        <p:sp>
          <p:nvSpPr>
            <p:cNvPr id="368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4"/>
          <p:cNvGrpSpPr/>
          <p:nvPr/>
        </p:nvGrpSpPr>
        <p:grpSpPr>
          <a:xfrm rot="10800000">
            <a:off x="2778281" y="-198086"/>
            <a:ext cx="309530" cy="2155512"/>
            <a:chOff x="5502862" y="5355294"/>
            <a:chExt cx="412706" cy="1502706"/>
          </a:xfrm>
        </p:grpSpPr>
        <p:sp>
          <p:nvSpPr>
            <p:cNvPr id="380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7"/>
          <p:cNvGrpSpPr/>
          <p:nvPr/>
        </p:nvGrpSpPr>
        <p:grpSpPr>
          <a:xfrm rot="10800000">
            <a:off x="1689628" y="-198086"/>
            <a:ext cx="305490" cy="1502706"/>
            <a:chOff x="6959786" y="5355294"/>
            <a:chExt cx="407320" cy="1502706"/>
          </a:xfrm>
        </p:grpSpPr>
        <p:sp>
          <p:nvSpPr>
            <p:cNvPr id="392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5"/>
          <p:cNvGrpSpPr/>
          <p:nvPr/>
        </p:nvGrpSpPr>
        <p:grpSpPr>
          <a:xfrm rot="10800000">
            <a:off x="2406140" y="-195393"/>
            <a:ext cx="302964" cy="2588666"/>
            <a:chOff x="6007804" y="4266641"/>
            <a:chExt cx="403952" cy="2588666"/>
          </a:xfrm>
        </p:grpSpPr>
        <p:sp>
          <p:nvSpPr>
            <p:cNvPr id="404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6"/>
          <p:cNvGrpSpPr/>
          <p:nvPr/>
        </p:nvGrpSpPr>
        <p:grpSpPr>
          <a:xfrm rot="10800000">
            <a:off x="2047632" y="-195393"/>
            <a:ext cx="307004" cy="3142082"/>
            <a:chOff x="6480429" y="3713225"/>
            <a:chExt cx="409339" cy="3142082"/>
          </a:xfrm>
        </p:grpSpPr>
        <p:sp>
          <p:nvSpPr>
            <p:cNvPr id="416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9" name="Group 3"/>
          <p:cNvGrpSpPr/>
          <p:nvPr/>
        </p:nvGrpSpPr>
        <p:grpSpPr>
          <a:xfrm rot="10800000">
            <a:off x="4893103" y="-207511"/>
            <a:ext cx="309530" cy="1820482"/>
            <a:chOff x="4980416" y="5037518"/>
            <a:chExt cx="412706" cy="1820482"/>
          </a:xfrm>
        </p:grpSpPr>
        <p:sp>
          <p:nvSpPr>
            <p:cNvPr id="478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7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8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0" name="Group 4"/>
          <p:cNvGrpSpPr/>
          <p:nvPr/>
        </p:nvGrpSpPr>
        <p:grpSpPr>
          <a:xfrm rot="10800000">
            <a:off x="4452658" y="-198086"/>
            <a:ext cx="309530" cy="1502706"/>
            <a:chOff x="5502862" y="5355294"/>
            <a:chExt cx="412706" cy="1502706"/>
          </a:xfrm>
        </p:grpSpPr>
        <p:sp>
          <p:nvSpPr>
            <p:cNvPr id="46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5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6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1" name="Group 7"/>
          <p:cNvGrpSpPr/>
          <p:nvPr/>
        </p:nvGrpSpPr>
        <p:grpSpPr>
          <a:xfrm rot="10800000">
            <a:off x="3561446" y="-207437"/>
            <a:ext cx="305490" cy="2013200"/>
            <a:chOff x="6959786" y="5355294"/>
            <a:chExt cx="407320" cy="1502706"/>
          </a:xfrm>
        </p:grpSpPr>
        <p:sp>
          <p:nvSpPr>
            <p:cNvPr id="456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3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4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2" name="Group 5"/>
          <p:cNvGrpSpPr/>
          <p:nvPr/>
        </p:nvGrpSpPr>
        <p:grpSpPr>
          <a:xfrm rot="10800000">
            <a:off x="3984845" y="-204744"/>
            <a:ext cx="302964" cy="2167807"/>
            <a:chOff x="6007804" y="4266641"/>
            <a:chExt cx="403952" cy="2588666"/>
          </a:xfrm>
        </p:grpSpPr>
        <p:sp>
          <p:nvSpPr>
            <p:cNvPr id="445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1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2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3" name="Group 6"/>
          <p:cNvGrpSpPr/>
          <p:nvPr/>
        </p:nvGrpSpPr>
        <p:grpSpPr>
          <a:xfrm rot="10800000">
            <a:off x="10063219" y="-232268"/>
            <a:ext cx="307004" cy="3142082"/>
            <a:chOff x="6480429" y="3713225"/>
            <a:chExt cx="409339" cy="3142082"/>
          </a:xfrm>
        </p:grpSpPr>
        <p:sp>
          <p:nvSpPr>
            <p:cNvPr id="43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9" name="Group 5"/>
          <p:cNvGrpSpPr/>
          <p:nvPr/>
        </p:nvGrpSpPr>
        <p:grpSpPr>
          <a:xfrm rot="10800000">
            <a:off x="5302178" y="-204818"/>
            <a:ext cx="302964" cy="2167807"/>
            <a:chOff x="6007804" y="4266641"/>
            <a:chExt cx="403952" cy="2588666"/>
          </a:xfrm>
        </p:grpSpPr>
        <p:sp>
          <p:nvSpPr>
            <p:cNvPr id="49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1" name="Group 3"/>
          <p:cNvGrpSpPr/>
          <p:nvPr/>
        </p:nvGrpSpPr>
        <p:grpSpPr>
          <a:xfrm rot="10800000">
            <a:off x="7913930" y="-245273"/>
            <a:ext cx="309530" cy="1820482"/>
            <a:chOff x="4980416" y="5037518"/>
            <a:chExt cx="412706" cy="1820482"/>
          </a:xfrm>
        </p:grpSpPr>
        <p:sp>
          <p:nvSpPr>
            <p:cNvPr id="50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3" name="Group 4"/>
          <p:cNvGrpSpPr/>
          <p:nvPr/>
        </p:nvGrpSpPr>
        <p:grpSpPr>
          <a:xfrm rot="10800000">
            <a:off x="7522096" y="-245273"/>
            <a:ext cx="309530" cy="2155512"/>
            <a:chOff x="5502862" y="5355294"/>
            <a:chExt cx="412706" cy="1502706"/>
          </a:xfrm>
        </p:grpSpPr>
        <p:sp>
          <p:nvSpPr>
            <p:cNvPr id="51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5" name="Group 3"/>
          <p:cNvGrpSpPr/>
          <p:nvPr/>
        </p:nvGrpSpPr>
        <p:grpSpPr>
          <a:xfrm rot="10800000">
            <a:off x="9636917" y="-254699"/>
            <a:ext cx="309530" cy="2460133"/>
            <a:chOff x="4980416" y="5037518"/>
            <a:chExt cx="412706" cy="1820482"/>
          </a:xfrm>
        </p:grpSpPr>
        <p:sp>
          <p:nvSpPr>
            <p:cNvPr id="52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7" name="Group 4"/>
          <p:cNvGrpSpPr/>
          <p:nvPr/>
        </p:nvGrpSpPr>
        <p:grpSpPr>
          <a:xfrm rot="10800000">
            <a:off x="9196473" y="-245273"/>
            <a:ext cx="309530" cy="2631814"/>
            <a:chOff x="5502862" y="5355294"/>
            <a:chExt cx="412706" cy="1502706"/>
          </a:xfrm>
        </p:grpSpPr>
        <p:sp>
          <p:nvSpPr>
            <p:cNvPr id="53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9" name="Group 7"/>
          <p:cNvGrpSpPr/>
          <p:nvPr/>
        </p:nvGrpSpPr>
        <p:grpSpPr>
          <a:xfrm rot="10800000">
            <a:off x="8305260" y="-254624"/>
            <a:ext cx="305490" cy="2013200"/>
            <a:chOff x="6959786" y="5355294"/>
            <a:chExt cx="407320" cy="1502706"/>
          </a:xfrm>
        </p:grpSpPr>
        <p:sp>
          <p:nvSpPr>
            <p:cNvPr id="55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1" name="Group 5"/>
          <p:cNvGrpSpPr/>
          <p:nvPr/>
        </p:nvGrpSpPr>
        <p:grpSpPr>
          <a:xfrm rot="10800000">
            <a:off x="8728659" y="-251932"/>
            <a:ext cx="302964" cy="2106477"/>
            <a:chOff x="6007804" y="4266641"/>
            <a:chExt cx="403952" cy="2588666"/>
          </a:xfrm>
        </p:grpSpPr>
        <p:sp>
          <p:nvSpPr>
            <p:cNvPr id="56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3" name="Group 6"/>
          <p:cNvGrpSpPr/>
          <p:nvPr/>
        </p:nvGrpSpPr>
        <p:grpSpPr>
          <a:xfrm rot="10800000">
            <a:off x="7060805" y="-225682"/>
            <a:ext cx="307004" cy="2412631"/>
            <a:chOff x="6480429" y="3713225"/>
            <a:chExt cx="409339" cy="3142082"/>
          </a:xfrm>
        </p:grpSpPr>
        <p:sp>
          <p:nvSpPr>
            <p:cNvPr id="57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5" name="Group 4"/>
          <p:cNvGrpSpPr/>
          <p:nvPr/>
        </p:nvGrpSpPr>
        <p:grpSpPr>
          <a:xfrm rot="10800000">
            <a:off x="6608622" y="-218284"/>
            <a:ext cx="309530" cy="1502706"/>
            <a:chOff x="5502862" y="5355294"/>
            <a:chExt cx="412706" cy="1502706"/>
          </a:xfrm>
        </p:grpSpPr>
        <p:sp>
          <p:nvSpPr>
            <p:cNvPr id="58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7" name="Group 7"/>
          <p:cNvGrpSpPr/>
          <p:nvPr/>
        </p:nvGrpSpPr>
        <p:grpSpPr>
          <a:xfrm rot="10800000">
            <a:off x="5723864" y="-228050"/>
            <a:ext cx="305490" cy="2013200"/>
            <a:chOff x="6959786" y="5355294"/>
            <a:chExt cx="407320" cy="1502706"/>
          </a:xfrm>
        </p:grpSpPr>
        <p:sp>
          <p:nvSpPr>
            <p:cNvPr id="59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9" name="Group 5"/>
          <p:cNvGrpSpPr/>
          <p:nvPr/>
        </p:nvGrpSpPr>
        <p:grpSpPr>
          <a:xfrm rot="10800000">
            <a:off x="6147263" y="-225357"/>
            <a:ext cx="302964" cy="2167807"/>
            <a:chOff x="6007804" y="4266641"/>
            <a:chExt cx="403952" cy="2588666"/>
          </a:xfrm>
        </p:grpSpPr>
        <p:sp>
          <p:nvSpPr>
            <p:cNvPr id="61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73614" y="2946689"/>
            <a:ext cx="488950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41</Words>
  <Application>Microsoft Office PowerPoint</Application>
  <PresentationFormat>Widescreen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inpin heiti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</cp:lastModifiedBy>
  <cp:revision>46</cp:revision>
  <dcterms:created xsi:type="dcterms:W3CDTF">2006-08-16T00:00:00Z</dcterms:created>
  <dcterms:modified xsi:type="dcterms:W3CDTF">2023-02-20T13:08:23Z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