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72" r:id="rId3"/>
    <p:sldMasterId id="2147483786" r:id="rId4"/>
  </p:sldMasterIdLst>
  <p:notesMasterIdLst>
    <p:notesMasterId r:id="rId24"/>
  </p:notesMasterIdLst>
  <p:sldIdLst>
    <p:sldId id="366" r:id="rId5"/>
    <p:sldId id="367" r:id="rId6"/>
    <p:sldId id="368" r:id="rId7"/>
    <p:sldId id="390" r:id="rId8"/>
    <p:sldId id="369" r:id="rId9"/>
    <p:sldId id="396" r:id="rId10"/>
    <p:sldId id="397" r:id="rId11"/>
    <p:sldId id="395" r:id="rId12"/>
    <p:sldId id="435" r:id="rId13"/>
    <p:sldId id="398" r:id="rId14"/>
    <p:sldId id="402" r:id="rId15"/>
    <p:sldId id="429" r:id="rId16"/>
    <p:sldId id="434" r:id="rId17"/>
    <p:sldId id="422" r:id="rId18"/>
    <p:sldId id="436" r:id="rId19"/>
    <p:sldId id="438" r:id="rId20"/>
    <p:sldId id="439" r:id="rId21"/>
    <p:sldId id="290" r:id="rId22"/>
    <p:sldId id="4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E5E5-108D-476C-AFFC-DD9C71264DA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265B-73D7-4F68-B1BB-76E0BE2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4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82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87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0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4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1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7627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35576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9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9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7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2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2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0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5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7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95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91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65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453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76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88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94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931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822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59297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880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428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76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078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27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4910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6062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396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6477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4508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65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889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935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59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6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869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185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06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8139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223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891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0777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709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5085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92895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3003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66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029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CCD55-9AD1-4E6E-A36B-81EFCCB2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3B3D-A572-47B8-8D8C-5EB5C468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47D3-3C46-4005-83A4-42510994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58-FE09-468D-A383-049C381CEBD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2442-1706-477A-9C81-11EFDB44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2BFC-3114-4AE5-91BD-A08730FB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7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12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7493B-3A51-4102-106C-A6EF69F4747B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8376045" y="4116427"/>
              <a:ext cx="85927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EE0FDD-BF90-E15E-C31C-5E3873D16380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328711" y="4079875"/>
            <a:chExt cx="9221689" cy="1593850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1173928" y="4662649"/>
              <a:ext cx="2010381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710459A0-63CA-BBB1-51C5-089625487871}"/>
                </a:ext>
              </a:extLst>
            </p:cNvPr>
            <p:cNvGrpSpPr/>
            <p:nvPr/>
          </p:nvGrpSpPr>
          <p:grpSpPr>
            <a:xfrm>
              <a:off x="328711" y="4079875"/>
              <a:ext cx="9221689" cy="1593850"/>
              <a:chOff x="892851" y="3879850"/>
              <a:chExt cx="7946349" cy="1593850"/>
            </a:xfrm>
          </p:grpSpPr>
          <p:sp>
            <p:nvSpPr>
              <p:cNvPr id="21" name="Hình Bầu dục 20">
                <a:extLst>
                  <a:ext uri="{FF2B5EF4-FFF2-40B4-BE49-F238E27FC236}">
                    <a16:creationId xmlns:a16="http://schemas.microsoft.com/office/drawing/2014/main" id="{777FE601-895B-5D8A-03FE-448F69A305EE}"/>
                  </a:ext>
                </a:extLst>
              </p:cNvPr>
              <p:cNvSpPr/>
              <p:nvPr/>
            </p:nvSpPr>
            <p:spPr>
              <a:xfrm>
                <a:off x="892851" y="4470400"/>
                <a:ext cx="2095500" cy="596900"/>
              </a:xfrm>
              <a:prstGeom prst="ellipse">
                <a:avLst/>
              </a:prstGeom>
              <a:solidFill>
                <a:srgbClr val="B7D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2" name="Hình Bầu dục 21">
                <a:extLst>
                  <a:ext uri="{FF2B5EF4-FFF2-40B4-BE49-F238E27FC236}">
                    <a16:creationId xmlns:a16="http://schemas.microsoft.com/office/drawing/2014/main" id="{6F13FBA1-86D1-97A0-8BED-30D59D2F6847}"/>
                  </a:ext>
                </a:extLst>
              </p:cNvPr>
              <p:cNvSpPr/>
              <p:nvPr/>
            </p:nvSpPr>
            <p:spPr>
              <a:xfrm>
                <a:off x="3730051" y="38798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007B7539-4588-E51E-ADC7-B8466AFBAB3A}"/>
                  </a:ext>
                </a:extLst>
              </p:cNvPr>
              <p:cNvSpPr/>
              <p:nvPr/>
            </p:nvSpPr>
            <p:spPr>
              <a:xfrm>
                <a:off x="5257800" y="42735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6832CCB0-1C65-2A0A-D692-8DBD273EE795}"/>
                  </a:ext>
                </a:extLst>
              </p:cNvPr>
              <p:cNvSpPr/>
              <p:nvPr/>
            </p:nvSpPr>
            <p:spPr>
              <a:xfrm>
                <a:off x="3454400" y="43307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92933D3A-DB5B-DF5C-CDC2-762CD2B8F8EA}"/>
                  </a:ext>
                </a:extLst>
              </p:cNvPr>
              <p:cNvSpPr/>
              <p:nvPr/>
            </p:nvSpPr>
            <p:spPr>
              <a:xfrm>
                <a:off x="6578600" y="44704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E4598-8F99-AC8F-8090-4E7F70DC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29" y="532504"/>
            <a:ext cx="7053683" cy="2481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867582-AA4C-1B07-20EB-A87E8CABC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253" y="2130406"/>
            <a:ext cx="747434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C5C14-FA70-6D92-483E-08244ED6B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" y="519112"/>
            <a:ext cx="4872038" cy="34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C1375-91E1-272F-C892-8904AD989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282" y="419100"/>
            <a:ext cx="4849840" cy="3482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FB49D-5C73-2E1C-AEEC-B89ADA386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0" y="4411980"/>
            <a:ext cx="5662526" cy="15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4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773007" y="260805"/>
            <a:ext cx="10904376" cy="2071660"/>
            <a:chOff x="749560" y="326569"/>
            <a:chExt cx="10904376" cy="207166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69"/>
              <a:ext cx="10904376" cy="2071660"/>
            </a:xfrm>
            <a:custGeom>
              <a:avLst/>
              <a:gdLst>
                <a:gd name="connsiteX0" fmla="*/ 0 w 10904376"/>
                <a:gd name="connsiteY0" fmla="*/ 502626 h 2071660"/>
                <a:gd name="connsiteX1" fmla="*/ 502626 w 10904376"/>
                <a:gd name="connsiteY1" fmla="*/ 0 h 2071660"/>
                <a:gd name="connsiteX2" fmla="*/ 10401750 w 10904376"/>
                <a:gd name="connsiteY2" fmla="*/ 0 h 2071660"/>
                <a:gd name="connsiteX3" fmla="*/ 10904376 w 10904376"/>
                <a:gd name="connsiteY3" fmla="*/ 502626 h 2071660"/>
                <a:gd name="connsiteX4" fmla="*/ 10904376 w 10904376"/>
                <a:gd name="connsiteY4" fmla="*/ 1569034 h 2071660"/>
                <a:gd name="connsiteX5" fmla="*/ 10401750 w 10904376"/>
                <a:gd name="connsiteY5" fmla="*/ 2071660 h 2071660"/>
                <a:gd name="connsiteX6" fmla="*/ 502626 w 10904376"/>
                <a:gd name="connsiteY6" fmla="*/ 2071660 h 2071660"/>
                <a:gd name="connsiteX7" fmla="*/ 0 w 10904376"/>
                <a:gd name="connsiteY7" fmla="*/ 1569034 h 2071660"/>
                <a:gd name="connsiteX8" fmla="*/ 0 w 10904376"/>
                <a:gd name="connsiteY8" fmla="*/ 502626 h 207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2071660" fill="none" extrusionOk="0">
                  <a:moveTo>
                    <a:pt x="0" y="502626"/>
                  </a:moveTo>
                  <a:cubicBezTo>
                    <a:pt x="-48393" y="201852"/>
                    <a:pt x="195302" y="41280"/>
                    <a:pt x="502626" y="0"/>
                  </a:cubicBezTo>
                  <a:cubicBezTo>
                    <a:pt x="2760708" y="-100961"/>
                    <a:pt x="6589928" y="-37400"/>
                    <a:pt x="10401750" y="0"/>
                  </a:cubicBezTo>
                  <a:cubicBezTo>
                    <a:pt x="10680042" y="-19701"/>
                    <a:pt x="10928357" y="191064"/>
                    <a:pt x="10904376" y="502626"/>
                  </a:cubicBezTo>
                  <a:cubicBezTo>
                    <a:pt x="10976960" y="686279"/>
                    <a:pt x="10821704" y="1234805"/>
                    <a:pt x="10904376" y="1569034"/>
                  </a:cubicBezTo>
                  <a:cubicBezTo>
                    <a:pt x="10854588" y="1838559"/>
                    <a:pt x="10681122" y="2077237"/>
                    <a:pt x="10401750" y="2071660"/>
                  </a:cubicBezTo>
                  <a:cubicBezTo>
                    <a:pt x="7584848" y="1930617"/>
                    <a:pt x="2359315" y="1916317"/>
                    <a:pt x="502626" y="2071660"/>
                  </a:cubicBezTo>
                  <a:cubicBezTo>
                    <a:pt x="268408" y="2060953"/>
                    <a:pt x="-38721" y="1849980"/>
                    <a:pt x="0" y="1569034"/>
                  </a:cubicBezTo>
                  <a:cubicBezTo>
                    <a:pt x="-26336" y="1415986"/>
                    <a:pt x="-24375" y="885144"/>
                    <a:pt x="0" y="502626"/>
                  </a:cubicBezTo>
                  <a:close/>
                </a:path>
                <a:path w="10904376" h="2071660" stroke="0" extrusionOk="0">
                  <a:moveTo>
                    <a:pt x="0" y="502626"/>
                  </a:moveTo>
                  <a:cubicBezTo>
                    <a:pt x="36541" y="211472"/>
                    <a:pt x="236271" y="-9407"/>
                    <a:pt x="502626" y="0"/>
                  </a:cubicBezTo>
                  <a:cubicBezTo>
                    <a:pt x="5303605" y="-89813"/>
                    <a:pt x="9109362" y="-8887"/>
                    <a:pt x="10401750" y="0"/>
                  </a:cubicBezTo>
                  <a:cubicBezTo>
                    <a:pt x="10658571" y="-46324"/>
                    <a:pt x="10894515" y="214402"/>
                    <a:pt x="10904376" y="502626"/>
                  </a:cubicBezTo>
                  <a:cubicBezTo>
                    <a:pt x="10945458" y="1002987"/>
                    <a:pt x="10865204" y="1206486"/>
                    <a:pt x="10904376" y="1569034"/>
                  </a:cubicBezTo>
                  <a:cubicBezTo>
                    <a:pt x="10919321" y="1847006"/>
                    <a:pt x="10657442" y="2025703"/>
                    <a:pt x="10401750" y="2071660"/>
                  </a:cubicBezTo>
                  <a:cubicBezTo>
                    <a:pt x="7025694" y="1947138"/>
                    <a:pt x="2855296" y="1915587"/>
                    <a:pt x="502626" y="2071660"/>
                  </a:cubicBezTo>
                  <a:cubicBezTo>
                    <a:pt x="255639" y="2051474"/>
                    <a:pt x="16364" y="1871761"/>
                    <a:pt x="0" y="1569034"/>
                  </a:cubicBezTo>
                  <a:cubicBezTo>
                    <a:pt x="34203" y="1456161"/>
                    <a:pt x="7019" y="751460"/>
                    <a:pt x="0" y="502626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806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lnSpc>
                  <a:spcPct val="120000"/>
                </a:lnSpc>
              </a:pP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Em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hành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vi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sau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Vì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48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3" y="531526"/>
            <a:ext cx="1530220" cy="153022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54" y="267105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996519" y="5651042"/>
            <a:ext cx="4189157" cy="925359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tình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558583" y="267105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798835" y="3018213"/>
              <a:ext cx="324236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hàng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482F3CF-1242-1570-2ADD-C08F08BC70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56" r="14690" b="26442"/>
          <a:stretch/>
        </p:blipFill>
        <p:spPr>
          <a:xfrm>
            <a:off x="1249703" y="2852151"/>
            <a:ext cx="3674191" cy="353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5E0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165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7531E-6 L 0.13438 0.1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32277" y="0"/>
            <a:ext cx="12464524" cy="3302000"/>
          </a:xfrm>
          <a:prstGeom prst="rect">
            <a:avLst/>
          </a:prstGeom>
        </p:spPr>
      </p:pic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1556898" y="2467150"/>
            <a:ext cx="8385388" cy="1851124"/>
            <a:chOff x="1621245" y="1630627"/>
            <a:chExt cx="5606867" cy="1388343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 rot="20775134"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VẬN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 rot="1138850">
              <a:off x="4572000" y="163062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DỤNG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E947002-069C-7843-5EAD-F6549109BB50}"/>
              </a:ext>
            </a:extLst>
          </p:cNvPr>
          <p:cNvGrpSpPr/>
          <p:nvPr/>
        </p:nvGrpSpPr>
        <p:grpSpPr>
          <a:xfrm>
            <a:off x="773007" y="260805"/>
            <a:ext cx="10904376" cy="1520370"/>
            <a:chOff x="749560" y="326569"/>
            <a:chExt cx="10904376" cy="15203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46A1754C-BB69-BDF9-99B5-FF0317F2DAC9}"/>
                </a:ext>
              </a:extLst>
            </p:cNvPr>
            <p:cNvSpPr/>
            <p:nvPr/>
          </p:nvSpPr>
          <p:spPr>
            <a:xfrm>
              <a:off x="749560" y="326569"/>
              <a:ext cx="10904376" cy="1520370"/>
            </a:xfrm>
            <a:custGeom>
              <a:avLst/>
              <a:gdLst>
                <a:gd name="connsiteX0" fmla="*/ 0 w 10904376"/>
                <a:gd name="connsiteY0" fmla="*/ 368872 h 1520370"/>
                <a:gd name="connsiteX1" fmla="*/ 368872 w 10904376"/>
                <a:gd name="connsiteY1" fmla="*/ 0 h 1520370"/>
                <a:gd name="connsiteX2" fmla="*/ 10535504 w 10904376"/>
                <a:gd name="connsiteY2" fmla="*/ 0 h 1520370"/>
                <a:gd name="connsiteX3" fmla="*/ 10904376 w 10904376"/>
                <a:gd name="connsiteY3" fmla="*/ 368872 h 1520370"/>
                <a:gd name="connsiteX4" fmla="*/ 10904376 w 10904376"/>
                <a:gd name="connsiteY4" fmla="*/ 1151498 h 1520370"/>
                <a:gd name="connsiteX5" fmla="*/ 10535504 w 10904376"/>
                <a:gd name="connsiteY5" fmla="*/ 1520370 h 1520370"/>
                <a:gd name="connsiteX6" fmla="*/ 368872 w 10904376"/>
                <a:gd name="connsiteY6" fmla="*/ 1520370 h 1520370"/>
                <a:gd name="connsiteX7" fmla="*/ 0 w 10904376"/>
                <a:gd name="connsiteY7" fmla="*/ 1151498 h 1520370"/>
                <a:gd name="connsiteX8" fmla="*/ 0 w 10904376"/>
                <a:gd name="connsiteY8" fmla="*/ 368872 h 15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1520370" fill="none" extrusionOk="0">
                  <a:moveTo>
                    <a:pt x="0" y="368872"/>
                  </a:moveTo>
                  <a:cubicBezTo>
                    <a:pt x="-33154" y="149269"/>
                    <a:pt x="155948" y="12777"/>
                    <a:pt x="368872" y="0"/>
                  </a:cubicBezTo>
                  <a:cubicBezTo>
                    <a:pt x="2768691" y="-100961"/>
                    <a:pt x="6809789" y="-37400"/>
                    <a:pt x="10535504" y="0"/>
                  </a:cubicBezTo>
                  <a:cubicBezTo>
                    <a:pt x="10739427" y="-5676"/>
                    <a:pt x="10923364" y="138254"/>
                    <a:pt x="10904376" y="368872"/>
                  </a:cubicBezTo>
                  <a:cubicBezTo>
                    <a:pt x="10969484" y="570238"/>
                    <a:pt x="10893312" y="816878"/>
                    <a:pt x="10904376" y="1151498"/>
                  </a:cubicBezTo>
                  <a:cubicBezTo>
                    <a:pt x="10882326" y="1351647"/>
                    <a:pt x="10746557" y="1543357"/>
                    <a:pt x="10535504" y="1520370"/>
                  </a:cubicBezTo>
                  <a:cubicBezTo>
                    <a:pt x="9076506" y="1379327"/>
                    <a:pt x="2023936" y="1365027"/>
                    <a:pt x="368872" y="1520370"/>
                  </a:cubicBezTo>
                  <a:cubicBezTo>
                    <a:pt x="185909" y="1515246"/>
                    <a:pt x="-31951" y="1357987"/>
                    <a:pt x="0" y="1151498"/>
                  </a:cubicBezTo>
                  <a:cubicBezTo>
                    <a:pt x="-57615" y="992192"/>
                    <a:pt x="68044" y="685642"/>
                    <a:pt x="0" y="368872"/>
                  </a:cubicBezTo>
                  <a:close/>
                </a:path>
                <a:path w="10904376" h="1520370" stroke="0" extrusionOk="0">
                  <a:moveTo>
                    <a:pt x="0" y="368872"/>
                  </a:moveTo>
                  <a:cubicBezTo>
                    <a:pt x="3253" y="163943"/>
                    <a:pt x="168428" y="-2744"/>
                    <a:pt x="368872" y="0"/>
                  </a:cubicBezTo>
                  <a:cubicBezTo>
                    <a:pt x="5423381" y="-89813"/>
                    <a:pt x="7936052" y="-8887"/>
                    <a:pt x="10535504" y="0"/>
                  </a:cubicBezTo>
                  <a:cubicBezTo>
                    <a:pt x="10724221" y="-33463"/>
                    <a:pt x="10901449" y="161994"/>
                    <a:pt x="10904376" y="368872"/>
                  </a:cubicBezTo>
                  <a:cubicBezTo>
                    <a:pt x="10884172" y="655634"/>
                    <a:pt x="10937801" y="924511"/>
                    <a:pt x="10904376" y="1151498"/>
                  </a:cubicBezTo>
                  <a:cubicBezTo>
                    <a:pt x="10940320" y="1356132"/>
                    <a:pt x="10734479" y="1510410"/>
                    <a:pt x="10535504" y="1520370"/>
                  </a:cubicBezTo>
                  <a:cubicBezTo>
                    <a:pt x="9374443" y="1395848"/>
                    <a:pt x="1989690" y="1364297"/>
                    <a:pt x="368872" y="1520370"/>
                  </a:cubicBezTo>
                  <a:cubicBezTo>
                    <a:pt x="197151" y="1499263"/>
                    <a:pt x="6638" y="1365416"/>
                    <a:pt x="0" y="1151498"/>
                  </a:cubicBezTo>
                  <a:cubicBezTo>
                    <a:pt x="-17055" y="1021543"/>
                    <a:pt x="-30581" y="668836"/>
                    <a:pt x="0" y="368872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9C2F1A3A-FF22-9119-75A2-D58DD737B5AD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lưu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ý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học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821D86AD-3936-CF1F-CC90-C0F849D3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3" y="150526"/>
            <a:ext cx="1428822" cy="1428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809750"/>
            <a:ext cx="5153025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D1992-1488-4FD2-FAAB-C085D472E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771650"/>
            <a:ext cx="3314700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12320-4D89-ECA5-D648-81B2F2D9F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49" y="425571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64234" y="166822"/>
            <a:ext cx="2636839" cy="799963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3625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3625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8030917" y="185859"/>
            <a:ext cx="26643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2305050"/>
            <a:ext cx="5193922" cy="24193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249032" y="4323135"/>
              <a:ext cx="3840427" cy="205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khi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nên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dàn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hàng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ngang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và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giữa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như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vậy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rất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nguy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4218719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sang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bộ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B422D6-5A14-59FA-3106-4E800331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1752600"/>
            <a:ext cx="474257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4218719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59097F-2193-A089-899F-48171E6EF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" y="252216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8CBC8356-3C28-D08F-CF49-839BC19E83CA}"/>
              </a:ext>
            </a:extLst>
          </p:cNvPr>
          <p:cNvGrpSpPr/>
          <p:nvPr/>
        </p:nvGrpSpPr>
        <p:grpSpPr>
          <a:xfrm>
            <a:off x="1560399" y="890531"/>
            <a:ext cx="9350767" cy="3740002"/>
            <a:chOff x="662299" y="744098"/>
            <a:chExt cx="7013075" cy="2805002"/>
          </a:xfrm>
        </p:grpSpPr>
        <p:sp>
          <p:nvSpPr>
            <p:cNvPr id="5877" name="Google Shape;5877;p74"/>
            <p:cNvSpPr/>
            <p:nvPr/>
          </p:nvSpPr>
          <p:spPr>
            <a:xfrm>
              <a:off x="662299" y="744098"/>
              <a:ext cx="7013075" cy="2805002"/>
            </a:xfrm>
            <a:prstGeom prst="flowChartPunchedCar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2655CF4B-C65E-03C8-937F-0FAD6647F058}"/>
                </a:ext>
              </a:extLst>
            </p:cNvPr>
            <p:cNvSpPr txBox="1"/>
            <p:nvPr/>
          </p:nvSpPr>
          <p:spPr>
            <a:xfrm>
              <a:off x="744995" y="1312544"/>
              <a:ext cx="6719429" cy="138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Kể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với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bố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mẹ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anh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chị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về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đèn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tín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hiệu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và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biển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báo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giao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thông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đã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học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effectLst/>
                <a:ea typeface="SimSun" panose="02010600030101010101" pitchFamily="2" charset="-122"/>
              </a:endParaRPr>
            </a:p>
          </p:txBody>
        </p:sp>
      </p:grpSp>
      <p:sp>
        <p:nvSpPr>
          <p:cNvPr id="5894" name="Google Shape;5894;p74"/>
          <p:cNvSpPr/>
          <p:nvPr/>
        </p:nvSpPr>
        <p:spPr>
          <a:xfrm>
            <a:off x="10158426" y="1334133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5" name="Google Shape;5895;p74"/>
          <p:cNvSpPr/>
          <p:nvPr/>
        </p:nvSpPr>
        <p:spPr>
          <a:xfrm>
            <a:off x="8925129" y="539149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6" name="Google Shape;5896;p74"/>
          <p:cNvSpPr/>
          <p:nvPr/>
        </p:nvSpPr>
        <p:spPr>
          <a:xfrm>
            <a:off x="3266874" y="629724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7" name="Google Shape;5897;p74"/>
          <p:cNvSpPr/>
          <p:nvPr/>
        </p:nvSpPr>
        <p:spPr>
          <a:xfrm>
            <a:off x="5246717" y="4447737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Hộp Văn bản 99">
            <a:extLst>
              <a:ext uri="{FF2B5EF4-FFF2-40B4-BE49-F238E27FC236}">
                <a16:creationId xmlns:a16="http://schemas.microsoft.com/office/drawing/2014/main" id="{F5A6FFCC-D993-479F-8B1C-61E1D5E0B807}"/>
              </a:ext>
            </a:extLst>
          </p:cNvPr>
          <p:cNvSpPr txBox="1"/>
          <p:nvPr/>
        </p:nvSpPr>
        <p:spPr>
          <a:xfrm>
            <a:off x="-180363" y="-20155"/>
            <a:ext cx="585893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b="1" kern="0" spc="800" dirty="0" err="1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5867" b="1" kern="0" spc="800" dirty="0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spc="800" dirty="0" err="1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nhà</a:t>
            </a:r>
            <a:endParaRPr lang="en-US" sz="5867" b="1" kern="0" spc="800" dirty="0">
              <a:solidFill>
                <a:srgbClr val="01A09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4" grpId="0" animBg="1"/>
      <p:bldP spid="5895" grpId="0" animBg="1"/>
      <p:bldP spid="5896" grpId="0" animBg="1"/>
      <p:bldP spid="589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BE94A-D98F-CDCB-21FE-54B62E17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02" y="913547"/>
            <a:ext cx="799864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6C92C1C9-41A3-7D74-192D-C855F6D00604}"/>
              </a:ext>
            </a:extLst>
          </p:cNvPr>
          <p:cNvGrpSpPr/>
          <p:nvPr/>
        </p:nvGrpSpPr>
        <p:grpSpPr>
          <a:xfrm>
            <a:off x="457200" y="922009"/>
            <a:ext cx="11363325" cy="4149049"/>
            <a:chOff x="354819" y="826071"/>
            <a:chExt cx="8052581" cy="817822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D634F29B-8BD2-8006-E5EF-0F7CE82EFD48}"/>
                </a:ext>
              </a:extLst>
            </p:cNvPr>
            <p:cNvSpPr/>
            <p:nvPr/>
          </p:nvSpPr>
          <p:spPr>
            <a:xfrm>
              <a:off x="354819" y="826071"/>
              <a:ext cx="8052581" cy="81782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6D0708FE-F7B4-E87A-7899-6E69A277CE64}"/>
                </a:ext>
              </a:extLst>
            </p:cNvPr>
            <p:cNvSpPr txBox="1"/>
            <p:nvPr/>
          </p:nvSpPr>
          <p:spPr>
            <a:xfrm>
              <a:off x="643563" y="945032"/>
              <a:ext cx="7581591" cy="55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hiểm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rủi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xảy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nhở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A2482DA1-3F90-AECD-D9BB-274E7642367B}"/>
                </a:ext>
              </a:extLst>
            </p:cNvPr>
            <p:cNvSpPr/>
            <p:nvPr/>
          </p:nvSpPr>
          <p:spPr>
            <a:xfrm>
              <a:off x="467872" y="897126"/>
              <a:ext cx="7826473" cy="683789"/>
            </a:xfrm>
            <a:custGeom>
              <a:avLst/>
              <a:gdLst>
                <a:gd name="connsiteX0" fmla="*/ 0 w 7826473"/>
                <a:gd name="connsiteY0" fmla="*/ 113967 h 683789"/>
                <a:gd name="connsiteX1" fmla="*/ 113967 w 7826473"/>
                <a:gd name="connsiteY1" fmla="*/ 0 h 683789"/>
                <a:gd name="connsiteX2" fmla="*/ 652772 w 7826473"/>
                <a:gd name="connsiteY2" fmla="*/ 0 h 683789"/>
                <a:gd name="connsiteX3" fmla="*/ 1495520 w 7826473"/>
                <a:gd name="connsiteY3" fmla="*/ 0 h 683789"/>
                <a:gd name="connsiteX4" fmla="*/ 2186296 w 7826473"/>
                <a:gd name="connsiteY4" fmla="*/ 0 h 683789"/>
                <a:gd name="connsiteX5" fmla="*/ 3029043 w 7826473"/>
                <a:gd name="connsiteY5" fmla="*/ 0 h 683789"/>
                <a:gd name="connsiteX6" fmla="*/ 3491863 w 7826473"/>
                <a:gd name="connsiteY6" fmla="*/ 0 h 683789"/>
                <a:gd name="connsiteX7" fmla="*/ 4182639 w 7826473"/>
                <a:gd name="connsiteY7" fmla="*/ 0 h 683789"/>
                <a:gd name="connsiteX8" fmla="*/ 4949401 w 7826473"/>
                <a:gd name="connsiteY8" fmla="*/ 0 h 683789"/>
                <a:gd name="connsiteX9" fmla="*/ 5716163 w 7826473"/>
                <a:gd name="connsiteY9" fmla="*/ 0 h 683789"/>
                <a:gd name="connsiteX10" fmla="*/ 6178983 w 7826473"/>
                <a:gd name="connsiteY10" fmla="*/ 0 h 683789"/>
                <a:gd name="connsiteX11" fmla="*/ 6945744 w 7826473"/>
                <a:gd name="connsiteY11" fmla="*/ 0 h 683789"/>
                <a:gd name="connsiteX12" fmla="*/ 7712506 w 7826473"/>
                <a:gd name="connsiteY12" fmla="*/ 0 h 683789"/>
                <a:gd name="connsiteX13" fmla="*/ 7826473 w 7826473"/>
                <a:gd name="connsiteY13" fmla="*/ 113967 h 683789"/>
                <a:gd name="connsiteX14" fmla="*/ 7826473 w 7826473"/>
                <a:gd name="connsiteY14" fmla="*/ 569822 h 683789"/>
                <a:gd name="connsiteX15" fmla="*/ 7712506 w 7826473"/>
                <a:gd name="connsiteY15" fmla="*/ 683789 h 683789"/>
                <a:gd name="connsiteX16" fmla="*/ 7173701 w 7826473"/>
                <a:gd name="connsiteY16" fmla="*/ 683789 h 683789"/>
                <a:gd name="connsiteX17" fmla="*/ 6482924 w 7826473"/>
                <a:gd name="connsiteY17" fmla="*/ 683789 h 683789"/>
                <a:gd name="connsiteX18" fmla="*/ 5868133 w 7826473"/>
                <a:gd name="connsiteY18" fmla="*/ 683789 h 683789"/>
                <a:gd name="connsiteX19" fmla="*/ 5101372 w 7826473"/>
                <a:gd name="connsiteY19" fmla="*/ 683789 h 683789"/>
                <a:gd name="connsiteX20" fmla="*/ 4562566 w 7826473"/>
                <a:gd name="connsiteY20" fmla="*/ 683789 h 683789"/>
                <a:gd name="connsiteX21" fmla="*/ 4099746 w 7826473"/>
                <a:gd name="connsiteY21" fmla="*/ 683789 h 683789"/>
                <a:gd name="connsiteX22" fmla="*/ 3408970 w 7826473"/>
                <a:gd name="connsiteY22" fmla="*/ 683789 h 683789"/>
                <a:gd name="connsiteX23" fmla="*/ 2642208 w 7826473"/>
                <a:gd name="connsiteY23" fmla="*/ 683789 h 683789"/>
                <a:gd name="connsiteX24" fmla="*/ 1799461 w 7826473"/>
                <a:gd name="connsiteY24" fmla="*/ 683789 h 683789"/>
                <a:gd name="connsiteX25" fmla="*/ 1336641 w 7826473"/>
                <a:gd name="connsiteY25" fmla="*/ 683789 h 683789"/>
                <a:gd name="connsiteX26" fmla="*/ 873821 w 7826473"/>
                <a:gd name="connsiteY26" fmla="*/ 683789 h 683789"/>
                <a:gd name="connsiteX27" fmla="*/ 113967 w 7826473"/>
                <a:gd name="connsiteY27" fmla="*/ 683789 h 683789"/>
                <a:gd name="connsiteX28" fmla="*/ 0 w 7826473"/>
                <a:gd name="connsiteY28" fmla="*/ 569822 h 683789"/>
                <a:gd name="connsiteX29" fmla="*/ 0 w 7826473"/>
                <a:gd name="connsiteY29" fmla="*/ 113967 h 6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26473" h="683789" extrusionOk="0">
                  <a:moveTo>
                    <a:pt x="0" y="113967"/>
                  </a:moveTo>
                  <a:cubicBezTo>
                    <a:pt x="-676" y="55754"/>
                    <a:pt x="49320" y="547"/>
                    <a:pt x="113967" y="0"/>
                  </a:cubicBezTo>
                  <a:cubicBezTo>
                    <a:pt x="232382" y="-13046"/>
                    <a:pt x="464123" y="13813"/>
                    <a:pt x="652772" y="0"/>
                  </a:cubicBezTo>
                  <a:cubicBezTo>
                    <a:pt x="841421" y="-13813"/>
                    <a:pt x="1114601" y="-26979"/>
                    <a:pt x="1495520" y="0"/>
                  </a:cubicBezTo>
                  <a:cubicBezTo>
                    <a:pt x="1876439" y="26979"/>
                    <a:pt x="2023912" y="-23714"/>
                    <a:pt x="2186296" y="0"/>
                  </a:cubicBezTo>
                  <a:cubicBezTo>
                    <a:pt x="2348680" y="23714"/>
                    <a:pt x="2653811" y="15277"/>
                    <a:pt x="3029043" y="0"/>
                  </a:cubicBezTo>
                  <a:cubicBezTo>
                    <a:pt x="3404275" y="-15277"/>
                    <a:pt x="3295715" y="-6086"/>
                    <a:pt x="3491863" y="0"/>
                  </a:cubicBezTo>
                  <a:cubicBezTo>
                    <a:pt x="3688011" y="6086"/>
                    <a:pt x="4039319" y="19419"/>
                    <a:pt x="4182639" y="0"/>
                  </a:cubicBezTo>
                  <a:cubicBezTo>
                    <a:pt x="4325959" y="-19419"/>
                    <a:pt x="4789857" y="-19007"/>
                    <a:pt x="4949401" y="0"/>
                  </a:cubicBezTo>
                  <a:cubicBezTo>
                    <a:pt x="5108945" y="19007"/>
                    <a:pt x="5530606" y="-24805"/>
                    <a:pt x="5716163" y="0"/>
                  </a:cubicBezTo>
                  <a:cubicBezTo>
                    <a:pt x="5901720" y="24805"/>
                    <a:pt x="5955397" y="-4572"/>
                    <a:pt x="6178983" y="0"/>
                  </a:cubicBezTo>
                  <a:cubicBezTo>
                    <a:pt x="6402569" y="4572"/>
                    <a:pt x="6624274" y="6587"/>
                    <a:pt x="6945744" y="0"/>
                  </a:cubicBezTo>
                  <a:cubicBezTo>
                    <a:pt x="7267214" y="-6587"/>
                    <a:pt x="7432590" y="-35479"/>
                    <a:pt x="7712506" y="0"/>
                  </a:cubicBezTo>
                  <a:cubicBezTo>
                    <a:pt x="7765934" y="12414"/>
                    <a:pt x="7839554" y="59250"/>
                    <a:pt x="7826473" y="113967"/>
                  </a:cubicBezTo>
                  <a:cubicBezTo>
                    <a:pt x="7847200" y="245801"/>
                    <a:pt x="7823697" y="397305"/>
                    <a:pt x="7826473" y="569822"/>
                  </a:cubicBezTo>
                  <a:cubicBezTo>
                    <a:pt x="7839606" y="626852"/>
                    <a:pt x="7768305" y="674611"/>
                    <a:pt x="7712506" y="683789"/>
                  </a:cubicBezTo>
                  <a:cubicBezTo>
                    <a:pt x="7500003" y="696995"/>
                    <a:pt x="7292057" y="657303"/>
                    <a:pt x="7173701" y="683789"/>
                  </a:cubicBezTo>
                  <a:cubicBezTo>
                    <a:pt x="7055346" y="710275"/>
                    <a:pt x="6665108" y="699753"/>
                    <a:pt x="6482924" y="683789"/>
                  </a:cubicBezTo>
                  <a:cubicBezTo>
                    <a:pt x="6300740" y="667825"/>
                    <a:pt x="6155106" y="665581"/>
                    <a:pt x="5868133" y="683789"/>
                  </a:cubicBezTo>
                  <a:cubicBezTo>
                    <a:pt x="5581160" y="701997"/>
                    <a:pt x="5314495" y="653073"/>
                    <a:pt x="5101372" y="683789"/>
                  </a:cubicBezTo>
                  <a:cubicBezTo>
                    <a:pt x="4888249" y="714505"/>
                    <a:pt x="4797355" y="706589"/>
                    <a:pt x="4562566" y="683789"/>
                  </a:cubicBezTo>
                  <a:cubicBezTo>
                    <a:pt x="4327777" y="660989"/>
                    <a:pt x="4267281" y="661347"/>
                    <a:pt x="4099746" y="683789"/>
                  </a:cubicBezTo>
                  <a:cubicBezTo>
                    <a:pt x="3932211" y="706231"/>
                    <a:pt x="3588520" y="662316"/>
                    <a:pt x="3408970" y="683789"/>
                  </a:cubicBezTo>
                  <a:cubicBezTo>
                    <a:pt x="3229420" y="705262"/>
                    <a:pt x="2828928" y="675279"/>
                    <a:pt x="2642208" y="683789"/>
                  </a:cubicBezTo>
                  <a:cubicBezTo>
                    <a:pt x="2455488" y="692299"/>
                    <a:pt x="2093827" y="678636"/>
                    <a:pt x="1799461" y="683789"/>
                  </a:cubicBezTo>
                  <a:cubicBezTo>
                    <a:pt x="1505095" y="688942"/>
                    <a:pt x="1461051" y="697771"/>
                    <a:pt x="1336641" y="683789"/>
                  </a:cubicBezTo>
                  <a:cubicBezTo>
                    <a:pt x="1212231" y="669807"/>
                    <a:pt x="991588" y="692722"/>
                    <a:pt x="873821" y="683789"/>
                  </a:cubicBezTo>
                  <a:cubicBezTo>
                    <a:pt x="756054" y="674856"/>
                    <a:pt x="456079" y="712427"/>
                    <a:pt x="113967" y="683789"/>
                  </a:cubicBezTo>
                  <a:cubicBezTo>
                    <a:pt x="47819" y="684197"/>
                    <a:pt x="3666" y="617772"/>
                    <a:pt x="0" y="569822"/>
                  </a:cubicBezTo>
                  <a:cubicBezTo>
                    <a:pt x="13956" y="384539"/>
                    <a:pt x="3349" y="260876"/>
                    <a:pt x="0" y="113967"/>
                  </a:cubicBezTo>
                  <a:close/>
                </a:path>
              </a:pathLst>
            </a:custGeom>
            <a:noFill/>
            <a:ln w="28575">
              <a:solidFill>
                <a:srgbClr val="FF437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290069955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531B76-9480-AAC8-3707-1CB973D4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1" y="-218381"/>
            <a:ext cx="509669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736316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2722634" y="688371"/>
            <a:ext cx="8090229" cy="1733680"/>
            <a:chOff x="2845249" y="516278"/>
            <a:chExt cx="4705059" cy="1300260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845249" y="516278"/>
              <a:ext cx="4146482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807108" y="516278"/>
              <a:ext cx="2743200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1A5AB-52DA-5F33-22EA-71B52C24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5" y="2933700"/>
            <a:ext cx="5166015" cy="41387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7AAFD-4070-2726-0892-6CAEDF552D0C}"/>
              </a:ext>
            </a:extLst>
          </p:cNvPr>
          <p:cNvSpPr/>
          <p:nvPr/>
        </p:nvSpPr>
        <p:spPr>
          <a:xfrm>
            <a:off x="923925" y="1544259"/>
            <a:ext cx="10401300" cy="1494216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4000" b="1" kern="0" dirty="0">
                <a:solidFill>
                  <a:prstClr val="black"/>
                </a:solidFill>
              </a:rPr>
              <a:t>Trên đường đến trường em đã từng nhìn thấy những tình huống giao thông nguy hiểm</a:t>
            </a:r>
            <a:r>
              <a:rPr lang="en-US" sz="4000" b="1" kern="0" dirty="0">
                <a:solidFill>
                  <a:prstClr val="black"/>
                </a:solidFill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</a:rPr>
              <a:t>nào</a:t>
            </a:r>
            <a:r>
              <a:rPr lang="en-US" sz="4000" b="1" kern="0" dirty="0">
                <a:solidFill>
                  <a:prstClr val="black"/>
                </a:solidFill>
              </a:rPr>
              <a:t>?</a:t>
            </a:r>
            <a:r>
              <a:rPr lang="vi-VN" sz="4000" b="1" kern="0" dirty="0">
                <a:solidFill>
                  <a:prstClr val="black"/>
                </a:solidFill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5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17762" y="0"/>
            <a:ext cx="12464524" cy="3302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2D249967-D9E5-6497-2AF8-6F2C62A83F90}"/>
              </a:ext>
            </a:extLst>
          </p:cNvPr>
          <p:cNvGrpSpPr/>
          <p:nvPr/>
        </p:nvGrpSpPr>
        <p:grpSpPr>
          <a:xfrm>
            <a:off x="2210049" y="3168238"/>
            <a:ext cx="8426647" cy="1683933"/>
            <a:chOff x="1090329" y="2287722"/>
            <a:chExt cx="5833252" cy="1262949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64889D59-C07D-987D-ED80-18008A649749}"/>
                </a:ext>
              </a:extLst>
            </p:cNvPr>
            <p:cNvSpPr txBox="1"/>
            <p:nvPr/>
          </p:nvSpPr>
          <p:spPr>
            <a:xfrm>
              <a:off x="1090329" y="2287722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b="1" kern="0" spc="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KHÁM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9C5B8A72-EFE1-38FC-AA96-894CBC019B96}"/>
                </a:ext>
              </a:extLst>
            </p:cNvPr>
            <p:cNvSpPr txBox="1"/>
            <p:nvPr/>
          </p:nvSpPr>
          <p:spPr>
            <a:xfrm rot="1029115">
              <a:off x="4267469" y="238784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b="1" kern="0" spc="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9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Quan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nêu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huống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xảy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ra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trong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.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6CBD7-68D4-64C2-034E-829043DAA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7" y="2100262"/>
            <a:ext cx="5197816" cy="330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57CE-6B21-6B2D-9968-5801B38C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774" y="1981199"/>
            <a:ext cx="4512585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AF23D-7F07-C8E1-B7BD-B88BD66334D1}"/>
              </a:ext>
            </a:extLst>
          </p:cNvPr>
          <p:cNvSpPr/>
          <p:nvPr/>
        </p:nvSpPr>
        <p:spPr>
          <a:xfrm>
            <a:off x="797286" y="5524500"/>
            <a:ext cx="5574939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đã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,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bị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đâm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7A6723-CF2A-EA1F-FC5E-642E615F68F9}"/>
              </a:ext>
            </a:extLst>
          </p:cNvPr>
          <p:cNvSpPr/>
          <p:nvPr/>
        </p:nvSpPr>
        <p:spPr>
          <a:xfrm>
            <a:off x="6543675" y="5610224"/>
            <a:ext cx="5648325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đúng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vạch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kẻ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chú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ý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phương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tiện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giao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endParaRPr lang="en-US" sz="26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63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C211D-EE83-CD0C-0B77-62CFA9E69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647699"/>
            <a:ext cx="6405563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84FE1-3DE1-ACB5-3880-7D1B4DD2D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7" y="1729004"/>
            <a:ext cx="5145554" cy="320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2779EE-9966-A35D-801C-90D326DD0D75}"/>
              </a:ext>
            </a:extLst>
          </p:cNvPr>
          <p:cNvSpPr/>
          <p:nvPr/>
        </p:nvSpPr>
        <p:spPr>
          <a:xfrm>
            <a:off x="254361" y="3486149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mặc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áo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phao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đùa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nghịch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thuyền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CEC379-96DC-5419-5A4D-B01229E26469}"/>
              </a:ext>
            </a:extLst>
          </p:cNvPr>
          <p:cNvSpPr/>
          <p:nvPr/>
        </p:nvSpPr>
        <p:spPr>
          <a:xfrm>
            <a:off x="6617061" y="5048250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Chiếc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máy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chở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đội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mũ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bảo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vượt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gây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tai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nạn</a:t>
            </a:r>
            <a:endParaRPr lang="en-US" sz="30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-676275" y="-185888"/>
            <a:ext cx="11696700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630155" y="1447324"/>
              <a:ext cx="2607227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phải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thực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đúng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quy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định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hiệu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đèn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vạch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kẻ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mình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xung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đèn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7BE0B-3004-2D7A-CFC7-471A9355A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562" y="1785937"/>
            <a:ext cx="7919064" cy="3843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08743-B9F5-AECD-CA1D-F2591AFB58C0}"/>
              </a:ext>
            </a:extLst>
          </p:cNvPr>
          <p:cNvSpPr/>
          <p:nvPr/>
        </p:nvSpPr>
        <p:spPr>
          <a:xfrm>
            <a:off x="3283311" y="5429250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xanh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381D2D-C562-AE5A-1657-9427144E01F1}"/>
              </a:ext>
            </a:extLst>
          </p:cNvPr>
          <p:cNvSpPr/>
          <p:nvPr/>
        </p:nvSpPr>
        <p:spPr>
          <a:xfrm>
            <a:off x="5912211" y="54768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vàng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B24E3-0665-C491-A26D-F9F137316C7A}"/>
              </a:ext>
            </a:extLst>
          </p:cNvPr>
          <p:cNvSpPr/>
          <p:nvPr/>
        </p:nvSpPr>
        <p:spPr>
          <a:xfrm>
            <a:off x="8398236" y="55149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21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512</Words>
  <Application>Microsoft Office PowerPoint</Application>
  <PresentationFormat>Widescreen</PresentationFormat>
  <Paragraphs>58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SimSun</vt:lpstr>
      <vt:lpstr>#9Slide05 SVNClementine</vt:lpstr>
      <vt:lpstr>Arial</vt:lpstr>
      <vt:lpstr>Arvo</vt:lpstr>
      <vt:lpstr>Calibri</vt:lpstr>
      <vt:lpstr>Cambria</vt:lpstr>
      <vt:lpstr>Coiny</vt:lpstr>
      <vt:lpstr>iCiel Cadena</vt:lpstr>
      <vt:lpstr>Nunito Light</vt:lpstr>
      <vt:lpstr>PT Sans</vt:lpstr>
      <vt:lpstr>Spartan</vt:lpstr>
      <vt:lpstr>Times New Roman</vt:lpstr>
      <vt:lpstr>Walk to School Day by Slidesgo</vt:lpstr>
      <vt:lpstr>1_Office Theme</vt:lpstr>
      <vt:lpstr>2_Office Theme</vt:lpstr>
      <vt:lpstr>1_Walk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Chi Lien</cp:lastModifiedBy>
  <cp:revision>28</cp:revision>
  <dcterms:created xsi:type="dcterms:W3CDTF">2023-06-03T07:23:00Z</dcterms:created>
  <dcterms:modified xsi:type="dcterms:W3CDTF">2026-01-05T13:34:12Z</dcterms:modified>
</cp:coreProperties>
</file>