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  <p:sldMasterId id="2147483786" r:id="rId3"/>
  </p:sldMasterIdLst>
  <p:notesMasterIdLst>
    <p:notesMasterId r:id="rId17"/>
  </p:notesMasterIdLst>
  <p:sldIdLst>
    <p:sldId id="366" r:id="rId4"/>
    <p:sldId id="367" r:id="rId5"/>
    <p:sldId id="368" r:id="rId6"/>
    <p:sldId id="435" r:id="rId7"/>
    <p:sldId id="440" r:id="rId8"/>
    <p:sldId id="441" r:id="rId9"/>
    <p:sldId id="442" r:id="rId10"/>
    <p:sldId id="271" r:id="rId11"/>
    <p:sldId id="266" r:id="rId12"/>
    <p:sldId id="267" r:id="rId13"/>
    <p:sldId id="268" r:id="rId14"/>
    <p:sldId id="269" r:id="rId15"/>
    <p:sldId id="42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14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E5E5-108D-476C-AFFC-DD9C71264DA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1265B-73D7-4F68-B1BB-76E0BE28C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7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D1DB2-644E-B2EE-CC38-158CE769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0613A-C98B-D1FB-F2DA-D95C66D21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8738F-CA02-CA40-4B25-2F856535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9BB95-D2EE-AECF-E88F-642950752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668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9176A-6E77-7D55-1AAC-7D29269D1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0AC9B3-0BB6-BC99-D66A-E95526BA3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EFDB6-D099-EF60-7FC3-706436F00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D7C0A-FD1C-094F-7D82-6C0FEBED4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74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66349-ED78-7F20-3545-CA265B3A4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BE395-74E5-A5D5-EB4D-ABC285118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71413-024D-68D6-96E1-65CCA86A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C3C71-AF9B-F683-D7A3-E4713C410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175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87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68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45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52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0453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764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945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931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822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97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0880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428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7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078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727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910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62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39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24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4508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165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889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935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595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629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869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85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3069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081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223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891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7771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709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5085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928951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430035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566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5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3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2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1029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821" r:id="rId2"/>
    <p:sldLayoutId id="214748382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CCD55-9AD1-4E6E-A36B-81EFCCB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3B3D-A572-47B8-8D8C-5EB5C468B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147D3-3C46-4005-83A4-425109940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CE58-FE09-468D-A383-049C381CEBDC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32442-1706-477A-9C81-11EFDB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2BFC-3114-4AE5-91BD-A08730FB5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129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emf"/><Relationship Id="rId5" Type="http://schemas.openxmlformats.org/officeDocument/2006/relationships/image" Target="../media/image8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7.sv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emf"/><Relationship Id="rId5" Type="http://schemas.openxmlformats.org/officeDocument/2006/relationships/image" Target="../media/image8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.sv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07493B-3A51-4102-106C-A6EF69F4747B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8376045" y="4116427"/>
              <a:ext cx="859276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EE0FDD-BF90-E15E-C31C-5E3873D16380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328711" y="4079875"/>
            <a:chExt cx="9221689" cy="1593850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1173928" y="4662649"/>
              <a:ext cx="2010381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 ÁI 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QUYÊN</a:t>
              </a:r>
              <a:endParaRPr lang="en-SG" sz="10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710459A0-63CA-BBB1-51C5-089625487871}"/>
                </a:ext>
              </a:extLst>
            </p:cNvPr>
            <p:cNvGrpSpPr/>
            <p:nvPr/>
          </p:nvGrpSpPr>
          <p:grpSpPr>
            <a:xfrm>
              <a:off x="328711" y="4079875"/>
              <a:ext cx="9221689" cy="1593850"/>
              <a:chOff x="892851" y="3879850"/>
              <a:chExt cx="7946349" cy="1593850"/>
            </a:xfrm>
          </p:grpSpPr>
          <p:sp>
            <p:nvSpPr>
              <p:cNvPr id="21" name="Hình Bầu dục 20">
                <a:extLst>
                  <a:ext uri="{FF2B5EF4-FFF2-40B4-BE49-F238E27FC236}">
                    <a16:creationId xmlns:a16="http://schemas.microsoft.com/office/drawing/2014/main" id="{777FE601-895B-5D8A-03FE-448F69A305EE}"/>
                  </a:ext>
                </a:extLst>
              </p:cNvPr>
              <p:cNvSpPr/>
              <p:nvPr/>
            </p:nvSpPr>
            <p:spPr>
              <a:xfrm>
                <a:off x="892851" y="4470400"/>
                <a:ext cx="2095500" cy="596900"/>
              </a:xfrm>
              <a:prstGeom prst="ellipse">
                <a:avLst/>
              </a:prstGeom>
              <a:solidFill>
                <a:srgbClr val="B7DC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6F13FBA1-86D1-97A0-8BED-30D59D2F6847}"/>
                  </a:ext>
                </a:extLst>
              </p:cNvPr>
              <p:cNvSpPr/>
              <p:nvPr/>
            </p:nvSpPr>
            <p:spPr>
              <a:xfrm>
                <a:off x="3730051" y="38798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07B7539-4588-E51E-ADC7-B8466AFBAB3A}"/>
                  </a:ext>
                </a:extLst>
              </p:cNvPr>
              <p:cNvSpPr/>
              <p:nvPr/>
            </p:nvSpPr>
            <p:spPr>
              <a:xfrm>
                <a:off x="5257800" y="4273550"/>
                <a:ext cx="20955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6832CCB0-1C65-2A0A-D692-8DBD273EE795}"/>
                  </a:ext>
                </a:extLst>
              </p:cNvPr>
              <p:cNvSpPr/>
              <p:nvPr/>
            </p:nvSpPr>
            <p:spPr>
              <a:xfrm>
                <a:off x="3454400" y="43307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92933D3A-DB5B-DF5C-CDC2-762CD2B8F8EA}"/>
                  </a:ext>
                </a:extLst>
              </p:cNvPr>
              <p:cNvSpPr/>
              <p:nvPr/>
            </p:nvSpPr>
            <p:spPr>
              <a:xfrm>
                <a:off x="6578600" y="4470400"/>
                <a:ext cx="2260600" cy="1003300"/>
              </a:xfrm>
              <a:prstGeom prst="ellipse">
                <a:avLst/>
              </a:prstGeom>
              <a:solidFill>
                <a:srgbClr val="CBEF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4598-8F99-AC8F-8090-4E7F70DC5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329" y="532504"/>
            <a:ext cx="7053683" cy="2481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67582-AA4C-1B07-20EB-A87E8CABC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468" y="1932478"/>
            <a:ext cx="74743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615" y="554355"/>
            <a:ext cx="7587615" cy="4707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loud Callout 4"/>
          <p:cNvSpPr/>
          <p:nvPr/>
        </p:nvSpPr>
        <p:spPr>
          <a:xfrm>
            <a:off x="456665" y="1461135"/>
            <a:ext cx="2976345" cy="160274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Xe đạp sai vì đi ngược chiều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14230" y="1121410"/>
            <a:ext cx="2317349" cy="1942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 bạn nhỏ sai vì đi giữa lòng đường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4407535" y="5262245"/>
            <a:ext cx="4384040" cy="1263015"/>
          </a:xfrm>
          <a:prstGeom prst="flowChartAlternateProcess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Bạn nhỏ sai vì đùa nghịch khi xe đang chạy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620" y="721896"/>
            <a:ext cx="10333976" cy="5768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lowchart: Alternate Process 6"/>
          <p:cNvSpPr/>
          <p:nvPr/>
        </p:nvSpPr>
        <p:spPr>
          <a:xfrm>
            <a:off x="0" y="0"/>
            <a:ext cx="2428875" cy="108077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 </a:t>
            </a:r>
            <a:r>
              <a:rPr lang="vi-VN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lu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ận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59" y="937011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-55329"/>
            <a:ext cx="5342408" cy="5823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994150" y="2378075"/>
            <a:ext cx="5331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Nhận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xét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</a:p>
          <a:p>
            <a:pPr algn="ctr"/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bài sau</a:t>
            </a:r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en-US" sz="48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BE94A-D98F-CDCB-21FE-54B62E17A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02" y="913547"/>
            <a:ext cx="799864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457200" y="922009"/>
            <a:ext cx="11363325" cy="4149049"/>
            <a:chOff x="354819" y="826071"/>
            <a:chExt cx="8052581" cy="817822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6D0708FE-F7B4-E87A-7899-6E69A277CE64}"/>
                </a:ext>
              </a:extLst>
            </p:cNvPr>
            <p:cNvSpPr txBox="1"/>
            <p:nvPr/>
          </p:nvSpPr>
          <p:spPr>
            <a:xfrm>
              <a:off x="643563" y="945032"/>
              <a:ext cx="7581591" cy="552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rủi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342900" marR="0" indent="-342900" algn="just">
                <a:lnSpc>
                  <a:spcPct val="15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nhở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531B76-9480-AAC8-3707-1CB973D4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51" y="-218381"/>
            <a:ext cx="5096698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736316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oiny" panose="02000903060500060000" pitchFamily="2" charset="0"/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2722634" y="688371"/>
            <a:ext cx="8090229" cy="1733680"/>
            <a:chOff x="2845249" y="516278"/>
            <a:chExt cx="4705059" cy="1300260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845249" y="516278"/>
              <a:ext cx="4146482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807108" y="516278"/>
              <a:ext cx="2743200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spc="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Times New Roman" panose="02020603050405020304" pitchFamily="18" charset="0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4679796F-0794-91B5-2061-6888E3841DF7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E0294BEE-5B4F-1C7E-340B-C94A2541FD90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1CDBEF90-CE8A-152E-A4C5-50FF51A2876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đèn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874D9BD3-9331-039D-B01C-5874383B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7BE0B-3004-2D7A-CFC7-471A9355A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5562" y="1785937"/>
            <a:ext cx="7919064" cy="38433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308743-B9F5-AECD-CA1D-F2591AFB58C0}"/>
              </a:ext>
            </a:extLst>
          </p:cNvPr>
          <p:cNvSpPr/>
          <p:nvPr/>
        </p:nvSpPr>
        <p:spPr>
          <a:xfrm>
            <a:off x="3283311" y="5429250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xanh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81D2D-C562-AE5A-1657-9427144E01F1}"/>
              </a:ext>
            </a:extLst>
          </p:cNvPr>
          <p:cNvSpPr/>
          <p:nvPr/>
        </p:nvSpPr>
        <p:spPr>
          <a:xfrm>
            <a:off x="5912211" y="54768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vàng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1B24E3-0665-C491-A26D-F9F137316C7A}"/>
              </a:ext>
            </a:extLst>
          </p:cNvPr>
          <p:cNvSpPr/>
          <p:nvPr/>
        </p:nvSpPr>
        <p:spPr>
          <a:xfrm>
            <a:off x="8398236" y="5514975"/>
            <a:ext cx="1936389" cy="733426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Đèn</a:t>
            </a:r>
            <a:r>
              <a:rPr lang="en-US" sz="3400" kern="0" dirty="0">
                <a:solidFill>
                  <a:srgbClr val="000000"/>
                </a:solidFill>
                <a:latin typeface="Calibri"/>
                <a:sym typeface="Arial"/>
              </a:rPr>
              <a:t> </a:t>
            </a:r>
            <a:r>
              <a:rPr lang="en-US" sz="3400" kern="0" dirty="0" err="1">
                <a:solidFill>
                  <a:srgbClr val="000000"/>
                </a:solidFill>
                <a:latin typeface="Calibri"/>
                <a:sym typeface="Arial"/>
              </a:rPr>
              <a:t>đỏ</a:t>
            </a:r>
            <a:endParaRPr lang="en-US" sz="3400" kern="0" dirty="0">
              <a:solidFill>
                <a:srgbClr val="000000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021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73AAC-4E6F-2810-F1B7-2BB71EE49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A7B38980-1D08-88EA-4A2B-6D13BF7D07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2790D5A5-37B9-21B1-07B9-EBC7B36BC305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CE88F571-9DF6-4A7C-DC01-42F67651C8C5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61926134-95AF-42BF-CBA8-617BF7376491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biển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C4E82D1A-D8AD-48E8-6C17-587380A26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AE02A4-628B-4881-2ECD-CC4AF5DB2D22}"/>
              </a:ext>
            </a:extLst>
          </p:cNvPr>
          <p:cNvGrpSpPr/>
          <p:nvPr/>
        </p:nvGrpSpPr>
        <p:grpSpPr>
          <a:xfrm>
            <a:off x="2061893" y="1815004"/>
            <a:ext cx="1601652" cy="4892963"/>
            <a:chOff x="1846261" y="1534758"/>
            <a:chExt cx="692447" cy="2292131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C4B51D70-1F5D-AE39-4830-88C72357A1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0742018"/>
                </p:ext>
              </p:extLst>
            </p:nvPr>
          </p:nvGraphicFramePr>
          <p:xfrm>
            <a:off x="1846261" y="1534758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689531" imgH="685091" progId="CorelDRAW.Graphic.13">
                    <p:embed/>
                  </p:oleObj>
                </mc:Choice>
                <mc:Fallback>
                  <p:oleObj name="CorelDRAW" r:id="rId6" imgW="689531" imgH="685091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846261" y="1534758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BA8EC28-AC25-4326-C1A1-9880795FAA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72916940"/>
                </p:ext>
              </p:extLst>
            </p:nvPr>
          </p:nvGraphicFramePr>
          <p:xfrm>
            <a:off x="1849733" y="2364615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689531" imgH="685091" progId="CorelDRAW.Graphic.13">
                    <p:embed/>
                  </p:oleObj>
                </mc:Choice>
                <mc:Fallback>
                  <p:oleObj name="CorelDRAW" r:id="rId8" imgW="689531" imgH="685091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849733" y="2364615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A99B453B-3F4F-F96C-B2E5-62F1968DDC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46261" y="3141089"/>
            <a:ext cx="6889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0" imgW="689531" imgH="685091" progId="CorelDRAW.Graphic.13">
                    <p:embed/>
                  </p:oleObj>
                </mc:Choice>
                <mc:Fallback>
                  <p:oleObj name="CorelDRAW" r:id="rId10" imgW="689531" imgH="685091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846261" y="3141089"/>
                          <a:ext cx="688975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C0EFDF6-AFE4-2ECC-124E-FA9DF0C78C92}"/>
              </a:ext>
            </a:extLst>
          </p:cNvPr>
          <p:cNvSpPr txBox="1"/>
          <p:nvPr/>
        </p:nvSpPr>
        <p:spPr>
          <a:xfrm>
            <a:off x="5974971" y="2049639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DA996-7C6F-4775-9812-3CFC489CE5B7}"/>
              </a:ext>
            </a:extLst>
          </p:cNvPr>
          <p:cNvSpPr txBox="1"/>
          <p:nvPr/>
        </p:nvSpPr>
        <p:spPr>
          <a:xfrm>
            <a:off x="5388136" y="3838109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8B652-225F-3743-4199-C89F3CFCF889}"/>
              </a:ext>
            </a:extLst>
          </p:cNvPr>
          <p:cNvSpPr txBox="1"/>
          <p:nvPr/>
        </p:nvSpPr>
        <p:spPr>
          <a:xfrm>
            <a:off x="5388135" y="5458419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cấm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ngược chiều</a:t>
            </a:r>
          </a:p>
        </p:txBody>
      </p:sp>
    </p:spTree>
    <p:extLst>
      <p:ext uri="{BB962C8B-B14F-4D97-AF65-F5344CB8AC3E}">
        <p14:creationId xmlns:p14="http://schemas.microsoft.com/office/powerpoint/2010/main" val="473897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5434-A52C-CD48-1BAF-142084E78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51FF0BB3-C0EC-A57F-B88F-D02C0D612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53B9A6EE-E21E-9FA4-F7D1-01E7E7C36FA2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B30F6CFE-DA70-0213-C382-D511E4223D3B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B35050FD-A8B4-10D3-C552-6322AEA6AD6B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biển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552547D3-44C3-381D-9365-502E99384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C7B310-03D3-5A47-3A35-164AD9DB016B}"/>
              </a:ext>
            </a:extLst>
          </p:cNvPr>
          <p:cNvSpPr txBox="1"/>
          <p:nvPr/>
        </p:nvSpPr>
        <p:spPr>
          <a:xfrm>
            <a:off x="4402845" y="1974437"/>
            <a:ext cx="56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 lở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B0424-7157-00F2-899C-2B7643057CDB}"/>
              </a:ext>
            </a:extLst>
          </p:cNvPr>
          <p:cNvSpPr txBox="1"/>
          <p:nvPr/>
        </p:nvSpPr>
        <p:spPr>
          <a:xfrm>
            <a:off x="4634157" y="3443603"/>
            <a:ext cx="4237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đến bến phà</a:t>
            </a:r>
          </a:p>
          <a:p>
            <a:pPr algn="ctr"/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50B0C1-2208-9FD3-13AB-6E26AC3A7342}"/>
              </a:ext>
            </a:extLst>
          </p:cNvPr>
          <p:cNvSpPr txBox="1"/>
          <p:nvPr/>
        </p:nvSpPr>
        <p:spPr>
          <a:xfrm>
            <a:off x="4201019" y="5597674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có trẻ 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3149EA-7FDC-1F12-F8D6-4F84898BD21D}"/>
              </a:ext>
            </a:extLst>
          </p:cNvPr>
          <p:cNvGrpSpPr/>
          <p:nvPr/>
        </p:nvGrpSpPr>
        <p:grpSpPr>
          <a:xfrm>
            <a:off x="1949372" y="1539948"/>
            <a:ext cx="1756038" cy="5318052"/>
            <a:chOff x="3276600" y="1560513"/>
            <a:chExt cx="762000" cy="2270119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D1104510-1710-6BD7-E157-2EC03C8B061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6600" y="1560513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762397" imgH="675644" progId="CorelDRAW.Graphic.13">
                    <p:embed/>
                  </p:oleObj>
                </mc:Choice>
                <mc:Fallback>
                  <p:oleObj name="CorelDRAW" r:id="rId6" imgW="762397" imgH="675644" progId="CorelDRAW.Graphic.13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276600" y="1560513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A6A18BB-4D38-1686-0A0F-CF34B9FF07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6600" y="2357435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762397" imgH="675644" progId="CorelDRAW.Graphic.13">
                    <p:embed/>
                  </p:oleObj>
                </mc:Choice>
                <mc:Fallback>
                  <p:oleObj name="CorelDRAW" r:id="rId8" imgW="762397" imgH="675644" progId="CorelDRAW.Graphic.13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276600" y="2357435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D84C0C50-94C4-431D-022A-4299BAB2999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76600" y="3154357"/>
            <a:ext cx="762000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0" imgW="762397" imgH="675644" progId="CorelDRAW.Graphic.13">
                    <p:embed/>
                  </p:oleObj>
                </mc:Choice>
                <mc:Fallback>
                  <p:oleObj name="CorelDRAW" r:id="rId10" imgW="762397" imgH="675644" progId="CorelDRAW.Graphic.1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276600" y="3154357"/>
                          <a:ext cx="762000" cy="676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586942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50225-6C9D-FB74-946D-C10C67ABB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>
            <a:extLst>
              <a:ext uri="{FF2B5EF4-FFF2-40B4-BE49-F238E27FC236}">
                <a16:creationId xmlns:a16="http://schemas.microsoft.com/office/drawing/2014/main" id="{26FD6C6C-989E-8C3A-FCA4-854D79AF4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44" name="Group 1">
            <a:extLst>
              <a:ext uri="{FF2B5EF4-FFF2-40B4-BE49-F238E27FC236}">
                <a16:creationId xmlns:a16="http://schemas.microsoft.com/office/drawing/2014/main" id="{8DC4AF05-B9F9-FE8E-3338-94E8E1B179AE}"/>
              </a:ext>
            </a:extLst>
          </p:cNvPr>
          <p:cNvGrpSpPr/>
          <p:nvPr/>
        </p:nvGrpSpPr>
        <p:grpSpPr>
          <a:xfrm>
            <a:off x="647700" y="183108"/>
            <a:ext cx="11449050" cy="1436143"/>
            <a:chOff x="749560" y="204489"/>
            <a:chExt cx="9282562" cy="1436143"/>
          </a:xfrm>
        </p:grpSpPr>
        <p:sp>
          <p:nvSpPr>
            <p:cNvPr id="45" name="Rectangle: Rounded Corners 9">
              <a:extLst>
                <a:ext uri="{FF2B5EF4-FFF2-40B4-BE49-F238E27FC236}">
                  <a16:creationId xmlns:a16="http://schemas.microsoft.com/office/drawing/2014/main" id="{5E7E5582-76BC-7D48-A4EF-A69DCCBD110C}"/>
                </a:ext>
              </a:extLst>
            </p:cNvPr>
            <p:cNvSpPr/>
            <p:nvPr/>
          </p:nvSpPr>
          <p:spPr>
            <a:xfrm>
              <a:off x="749560" y="326570"/>
              <a:ext cx="9282562" cy="1314062"/>
            </a:xfrm>
            <a:custGeom>
              <a:avLst/>
              <a:gdLst>
                <a:gd name="connsiteX0" fmla="*/ 0 w 9282562"/>
                <a:gd name="connsiteY0" fmla="*/ 318818 h 1314062"/>
                <a:gd name="connsiteX1" fmla="*/ 318818 w 9282562"/>
                <a:gd name="connsiteY1" fmla="*/ 0 h 1314062"/>
                <a:gd name="connsiteX2" fmla="*/ 8963744 w 9282562"/>
                <a:gd name="connsiteY2" fmla="*/ 0 h 1314062"/>
                <a:gd name="connsiteX3" fmla="*/ 9282562 w 9282562"/>
                <a:gd name="connsiteY3" fmla="*/ 318818 h 1314062"/>
                <a:gd name="connsiteX4" fmla="*/ 9282562 w 9282562"/>
                <a:gd name="connsiteY4" fmla="*/ 995244 h 1314062"/>
                <a:gd name="connsiteX5" fmla="*/ 8963744 w 9282562"/>
                <a:gd name="connsiteY5" fmla="*/ 1314062 h 1314062"/>
                <a:gd name="connsiteX6" fmla="*/ 318818 w 9282562"/>
                <a:gd name="connsiteY6" fmla="*/ 1314062 h 1314062"/>
                <a:gd name="connsiteX7" fmla="*/ 0 w 9282562"/>
                <a:gd name="connsiteY7" fmla="*/ 995244 h 1314062"/>
                <a:gd name="connsiteX8" fmla="*/ 0 w 9282562"/>
                <a:gd name="connsiteY8" fmla="*/ 318818 h 1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62" h="1314062" fill="none" extrusionOk="0">
                  <a:moveTo>
                    <a:pt x="0" y="318818"/>
                  </a:moveTo>
                  <a:cubicBezTo>
                    <a:pt x="-23471" y="131497"/>
                    <a:pt x="134393" y="11589"/>
                    <a:pt x="318818" y="0"/>
                  </a:cubicBezTo>
                  <a:cubicBezTo>
                    <a:pt x="4353290" y="-100961"/>
                    <a:pt x="6999285" y="-37400"/>
                    <a:pt x="8963744" y="0"/>
                  </a:cubicBezTo>
                  <a:cubicBezTo>
                    <a:pt x="9140794" y="-27414"/>
                    <a:pt x="9299083" y="119338"/>
                    <a:pt x="9282562" y="318818"/>
                  </a:cubicBezTo>
                  <a:cubicBezTo>
                    <a:pt x="9332280" y="501275"/>
                    <a:pt x="9289025" y="786156"/>
                    <a:pt x="9282562" y="995244"/>
                  </a:cubicBezTo>
                  <a:cubicBezTo>
                    <a:pt x="9262682" y="1168100"/>
                    <a:pt x="9146373" y="1334603"/>
                    <a:pt x="8963744" y="1314062"/>
                  </a:cubicBezTo>
                  <a:cubicBezTo>
                    <a:pt x="6126772" y="1173019"/>
                    <a:pt x="3568325" y="1158719"/>
                    <a:pt x="318818" y="1314062"/>
                  </a:cubicBezTo>
                  <a:cubicBezTo>
                    <a:pt x="164660" y="1308651"/>
                    <a:pt x="-34897" y="1174344"/>
                    <a:pt x="0" y="995244"/>
                  </a:cubicBezTo>
                  <a:cubicBezTo>
                    <a:pt x="41016" y="900172"/>
                    <a:pt x="24570" y="445026"/>
                    <a:pt x="0" y="318818"/>
                  </a:cubicBezTo>
                  <a:close/>
                </a:path>
                <a:path w="9282562" h="1314062" stroke="0" extrusionOk="0">
                  <a:moveTo>
                    <a:pt x="0" y="318818"/>
                  </a:moveTo>
                  <a:cubicBezTo>
                    <a:pt x="32451" y="130697"/>
                    <a:pt x="154581" y="-9912"/>
                    <a:pt x="318818" y="0"/>
                  </a:cubicBezTo>
                  <a:cubicBezTo>
                    <a:pt x="1612253" y="-89813"/>
                    <a:pt x="5486766" y="-8887"/>
                    <a:pt x="8963744" y="0"/>
                  </a:cubicBezTo>
                  <a:cubicBezTo>
                    <a:pt x="9138899" y="-2059"/>
                    <a:pt x="9265079" y="123890"/>
                    <a:pt x="9282562" y="318818"/>
                  </a:cubicBezTo>
                  <a:cubicBezTo>
                    <a:pt x="9312633" y="472004"/>
                    <a:pt x="9235022" y="742986"/>
                    <a:pt x="9282562" y="995244"/>
                  </a:cubicBezTo>
                  <a:cubicBezTo>
                    <a:pt x="9310398" y="1172028"/>
                    <a:pt x="9138272" y="1310809"/>
                    <a:pt x="8963744" y="1314062"/>
                  </a:cubicBezTo>
                  <a:cubicBezTo>
                    <a:pt x="5102090" y="1189540"/>
                    <a:pt x="1790447" y="1157989"/>
                    <a:pt x="318818" y="1314062"/>
                  </a:cubicBezTo>
                  <a:cubicBezTo>
                    <a:pt x="168657" y="1296968"/>
                    <a:pt x="3650" y="1176928"/>
                    <a:pt x="0" y="995244"/>
                  </a:cubicBezTo>
                  <a:cubicBezTo>
                    <a:pt x="1066" y="892778"/>
                    <a:pt x="-54343" y="442264"/>
                    <a:pt x="0" y="318818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901397401">
                    <a:prstGeom prst="roundRect">
                      <a:avLst>
                        <a:gd name="adj" fmla="val 2426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CF3EE629-E201-D3EB-18C6-94313E71439A}"/>
                </a:ext>
              </a:extLst>
            </p:cNvPr>
            <p:cNvSpPr txBox="1"/>
            <p:nvPr/>
          </p:nvSpPr>
          <p:spPr>
            <a:xfrm>
              <a:off x="1518886" y="204489"/>
              <a:ext cx="798843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của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biển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đó</a:t>
              </a:r>
              <a:r>
                <a:rPr lang="en-US" sz="4000" b="1" dirty="0">
                  <a:solidFill>
                    <a:srgbClr val="0F0F0F"/>
                  </a:solidFill>
                  <a:latin typeface="Calibri"/>
                  <a:cs typeface="Arial"/>
                  <a:sym typeface="Arial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7" name="Picture 13">
            <a:extLst>
              <a:ext uri="{FF2B5EF4-FFF2-40B4-BE49-F238E27FC236}">
                <a16:creationId xmlns:a16="http://schemas.microsoft.com/office/drawing/2014/main" id="{29DC638D-0AB2-0436-DF0C-A162D7029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84"/>
            <a:ext cx="1530220" cy="153022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A2A1ED-5774-A2D8-9AB5-132A20D0D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207296"/>
              </p:ext>
            </p:extLst>
          </p:nvPr>
        </p:nvGraphicFramePr>
        <p:xfrm>
          <a:off x="1530220" y="2555504"/>
          <a:ext cx="2558144" cy="2528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818801" imgH="809531" progId="CorelDRAW.Graphic.13">
                  <p:embed/>
                </p:oleObj>
              </mc:Choice>
              <mc:Fallback>
                <p:oleObj name="CorelDRAW" r:id="rId6" imgW="818801" imgH="809531" progId="CorelDRAW.Graphic.1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0220" y="2555504"/>
                        <a:ext cx="2558144" cy="2528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9E792A-5AD0-B293-1E02-27A1F451F450}"/>
              </a:ext>
            </a:extLst>
          </p:cNvPr>
          <p:cNvSpPr txBox="1"/>
          <p:nvPr/>
        </p:nvSpPr>
        <p:spPr>
          <a:xfrm>
            <a:off x="4088364" y="3281094"/>
            <a:ext cx="565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chỉ dẫn vị trí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đi bộ sang ngang</a:t>
            </a:r>
          </a:p>
        </p:txBody>
      </p:sp>
    </p:spTree>
    <p:extLst>
      <p:ext uri="{BB962C8B-B14F-4D97-AF65-F5344CB8AC3E}">
        <p14:creationId xmlns:p14="http://schemas.microsoft.com/office/powerpoint/2010/main" val="23913555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7020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74" y="256674"/>
            <a:ext cx="11264852" cy="6320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290</Words>
  <Application>Microsoft Office PowerPoint</Application>
  <PresentationFormat>Widescreen</PresentationFormat>
  <Paragraphs>44</Paragraphs>
  <Slides>13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#9Slide05 SVNClementine</vt:lpstr>
      <vt:lpstr>Arial</vt:lpstr>
      <vt:lpstr>Arvo</vt:lpstr>
      <vt:lpstr>Calibri</vt:lpstr>
      <vt:lpstr>Cambria</vt:lpstr>
      <vt:lpstr>Coiny</vt:lpstr>
      <vt:lpstr>iCiel Cadena</vt:lpstr>
      <vt:lpstr>Nunito Light</vt:lpstr>
      <vt:lpstr>PT Sans</vt:lpstr>
      <vt:lpstr>Spartan</vt:lpstr>
      <vt:lpstr>Times New Roman</vt:lpstr>
      <vt:lpstr>Walk to School Day by Slidesgo</vt:lpstr>
      <vt:lpstr>1_Office Theme</vt:lpstr>
      <vt:lpstr>1_Walk to School Day by Slidesgo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 Lien</cp:lastModifiedBy>
  <cp:revision>30</cp:revision>
  <dcterms:created xsi:type="dcterms:W3CDTF">2023-06-03T07:23:00Z</dcterms:created>
  <dcterms:modified xsi:type="dcterms:W3CDTF">2026-01-05T13:47:47Z</dcterms:modified>
</cp:coreProperties>
</file>