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60" r:id="rId5"/>
    <p:sldId id="304" r:id="rId6"/>
    <p:sldId id="305" r:id="rId7"/>
    <p:sldId id="263" r:id="rId8"/>
    <p:sldId id="282" r:id="rId9"/>
    <p:sldId id="262" r:id="rId10"/>
    <p:sldId id="259" r:id="rId11"/>
    <p:sldId id="258" r:id="rId12"/>
    <p:sldId id="261" r:id="rId13"/>
    <p:sldId id="300" r:id="rId14"/>
    <p:sldId id="302" r:id="rId15"/>
    <p:sldId id="303" r:id="rId16"/>
    <p:sldId id="271" r:id="rId17"/>
    <p:sldId id="28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2024/2/29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47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7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37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2.png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7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4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12.png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80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7.jpeg"/><Relationship Id="rId15" Type="http://schemas.openxmlformats.org/officeDocument/2006/relationships/image" Target="../media/image460.png"/><Relationship Id="rId23" Type="http://schemas.openxmlformats.org/officeDocument/2006/relationships/image" Target="../media/image49.gif"/><Relationship Id="rId10" Type="http://schemas.openxmlformats.org/officeDocument/2006/relationships/image" Target="../media/image12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1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xmlns="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xmlns="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xmlns="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xmlns="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xmlns="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xmlns="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5D6B5D-94E7-F9F0-47AF-D7A5D18679E3}"/>
              </a:ext>
            </a:extLst>
          </p:cNvPr>
          <p:cNvSpPr txBox="1"/>
          <p:nvPr/>
        </p:nvSpPr>
        <p:spPr>
          <a:xfrm>
            <a:off x="285750" y="3255391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4066A4-189A-6C9A-33B4-6018734814F8}"/>
              </a:ext>
            </a:extLst>
          </p:cNvPr>
          <p:cNvSpPr/>
          <p:nvPr/>
        </p:nvSpPr>
        <p:spPr>
          <a:xfrm>
            <a:off x="3530803" y="292299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FDFEE0-8CA0-2457-EA96-B78A7A5D8BB8}"/>
              </a:ext>
            </a:extLst>
          </p:cNvPr>
          <p:cNvSpPr/>
          <p:nvPr/>
        </p:nvSpPr>
        <p:spPr>
          <a:xfrm>
            <a:off x="3538133" y="384463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741A3F-BA62-0779-49DA-0F11D5E2C71E}"/>
              </a:ext>
            </a:extLst>
          </p:cNvPr>
          <p:cNvSpPr/>
          <p:nvPr/>
        </p:nvSpPr>
        <p:spPr>
          <a:xfrm>
            <a:off x="9321800" y="401281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BEC8CD1-4EE5-A8F1-45B8-95454A8C4557}"/>
              </a:ext>
            </a:extLst>
          </p:cNvPr>
          <p:cNvSpPr/>
          <p:nvPr/>
        </p:nvSpPr>
        <p:spPr>
          <a:xfrm>
            <a:off x="10690225" y="312553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4B44A3-B12E-B0B4-75D1-B79DE1E7A4A1}"/>
              </a:ext>
            </a:extLst>
          </p:cNvPr>
          <p:cNvSpPr/>
          <p:nvPr/>
        </p:nvSpPr>
        <p:spPr>
          <a:xfrm>
            <a:off x="10690225" y="395697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C313F2A-8EEE-625E-10CA-6131B41D4DF0}"/>
              </a:ext>
            </a:extLst>
          </p:cNvPr>
          <p:cNvSpPr txBox="1"/>
          <p:nvPr/>
        </p:nvSpPr>
        <p:spPr>
          <a:xfrm>
            <a:off x="3631292" y="2870204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17B010-9A3A-2C1B-F520-7D70D6112846}"/>
              </a:ext>
            </a:extLst>
          </p:cNvPr>
          <p:cNvSpPr txBox="1"/>
          <p:nvPr/>
        </p:nvSpPr>
        <p:spPr>
          <a:xfrm>
            <a:off x="3618143" y="3705201"/>
            <a:ext cx="910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CB354A-316F-8B01-680F-AB76A1D2204A}"/>
              </a:ext>
            </a:extLst>
          </p:cNvPr>
          <p:cNvSpPr txBox="1"/>
          <p:nvPr/>
        </p:nvSpPr>
        <p:spPr>
          <a:xfrm>
            <a:off x="9372600" y="39144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8A07C1-69F2-0ACD-1FD0-9E7997551EB4}"/>
              </a:ext>
            </a:extLst>
          </p:cNvPr>
          <p:cNvSpPr txBox="1"/>
          <p:nvPr/>
        </p:nvSpPr>
        <p:spPr>
          <a:xfrm>
            <a:off x="10561320" y="3025885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21906E-C3C8-2579-7006-C850D359621F}"/>
              </a:ext>
            </a:extLst>
          </p:cNvPr>
          <p:cNvSpPr txBox="1"/>
          <p:nvPr/>
        </p:nvSpPr>
        <p:spPr>
          <a:xfrm>
            <a:off x="10591800" y="3856201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xmlns="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xmlns="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54650D-D4C7-CDC7-AE10-B9FE1D39B5DC}"/>
              </a:ext>
            </a:extLst>
          </p:cNvPr>
          <p:cNvSpPr/>
          <p:nvPr/>
        </p:nvSpPr>
        <p:spPr>
          <a:xfrm>
            <a:off x="5158105" y="160443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C42EEC-A167-0812-45D8-D723856C59AA}"/>
              </a:ext>
            </a:extLst>
          </p:cNvPr>
          <p:cNvSpPr/>
          <p:nvPr/>
        </p:nvSpPr>
        <p:spPr>
          <a:xfrm>
            <a:off x="5059362" y="258511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4DEAF83-A49D-6CD5-5819-A456338A7940}"/>
              </a:ext>
            </a:extLst>
          </p:cNvPr>
          <p:cNvSpPr/>
          <p:nvPr/>
        </p:nvSpPr>
        <p:spPr>
          <a:xfrm>
            <a:off x="5180965" y="406404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0BCC39B-70BA-DB22-44C9-B9A5FB845141}"/>
              </a:ext>
            </a:extLst>
          </p:cNvPr>
          <p:cNvSpPr/>
          <p:nvPr/>
        </p:nvSpPr>
        <p:spPr>
          <a:xfrm>
            <a:off x="6765290" y="3970847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373B33-35DF-0025-710D-048F2FAF97BD}"/>
              </a:ext>
            </a:extLst>
          </p:cNvPr>
          <p:cNvSpPr/>
          <p:nvPr/>
        </p:nvSpPr>
        <p:spPr>
          <a:xfrm>
            <a:off x="6763183" y="495133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972F78-79EE-83E4-AF87-CEF5F9851641}"/>
              </a:ext>
            </a:extLst>
          </p:cNvPr>
          <p:cNvSpPr txBox="1"/>
          <p:nvPr/>
        </p:nvSpPr>
        <p:spPr>
          <a:xfrm>
            <a:off x="5180965" y="15013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FDDF3B-D2E6-F4B6-ACB5-E0D6734EB0C5}"/>
              </a:ext>
            </a:extLst>
          </p:cNvPr>
          <p:cNvSpPr txBox="1"/>
          <p:nvPr/>
        </p:nvSpPr>
        <p:spPr>
          <a:xfrm>
            <a:off x="5158105" y="245098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6A8E79-CB28-3CB5-33F2-D7BC5A02C9C4}"/>
              </a:ext>
            </a:extLst>
          </p:cNvPr>
          <p:cNvSpPr txBox="1"/>
          <p:nvPr/>
        </p:nvSpPr>
        <p:spPr>
          <a:xfrm>
            <a:off x="6820536" y="387776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D48E90B-C82F-D1CC-0C24-976D2E2F25C4}"/>
              </a:ext>
            </a:extLst>
          </p:cNvPr>
          <p:cNvSpPr txBox="1"/>
          <p:nvPr/>
        </p:nvSpPr>
        <p:spPr>
          <a:xfrm>
            <a:off x="6765290" y="486503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xmlns="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508603-45BC-A9AF-AE5B-34EB9284FD2B}"/>
              </a:ext>
            </a:extLst>
          </p:cNvPr>
          <p:cNvSpPr txBox="1"/>
          <p:nvPr/>
        </p:nvSpPr>
        <p:spPr>
          <a:xfrm>
            <a:off x="5267961" y="3940512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xmlns="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xmlns="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xmlns="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xmlns="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xmlns="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xmlns="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xmlns="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xmlns="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xmlns="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4103" y="1158244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xmlns="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xmlns="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xmlns="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5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xmlns="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Năm phần ba tạ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xmlns="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xmlns="" id="{676D419E-4682-0FA9-C299-5E4D78FF8571}"/>
                </a:ext>
              </a:extLst>
            </p:cNvPr>
            <p:cNvGrpSpPr/>
            <p:nvPr/>
          </p:nvGrpSpPr>
          <p:grpSpPr>
            <a:xfrm>
              <a:off x="5175830" y="1864497"/>
              <a:ext cx="3739366" cy="1255064"/>
              <a:chOff x="5023430" y="1712097"/>
              <a:chExt cx="3739366" cy="1255064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xmlns="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xmlns="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xmlns="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xmlns="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BFB6CCC8-4B89-7B68-7D76-11126E971575}"/>
                </a:ext>
              </a:extLst>
            </p:cNvPr>
            <p:cNvGrpSpPr/>
            <p:nvPr/>
          </p:nvGrpSpPr>
          <p:grpSpPr>
            <a:xfrm>
              <a:off x="701366" y="3385573"/>
              <a:ext cx="3739366" cy="1200822"/>
              <a:chOff x="5023430" y="1766339"/>
              <a:chExt cx="3739366" cy="1200822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xmlns="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xmlns="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vi-VN" sz="50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oMath>
                      </m:oMathPara>
                    </a14:m>
                    <a:endParaRPr kumimoji="0" lang="en-US" sz="5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xmlns="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xmlns="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xmlns="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xmlns="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xmlns="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xmlns="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xmlns="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xmlns="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xmlns="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xmlns="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1955902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xmlns="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xmlns="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xmlns="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89413"/>
            <a:chOff x="79537" y="118491"/>
            <a:chExt cx="8964778" cy="1567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67060"/>
              <a:chOff x="335021" y="23792"/>
              <a:chExt cx="8572280" cy="156706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xmlns="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</m:oMath>
                    </a14:m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thương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của phép chia nào?</a:t>
                    </a:r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99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xmlns="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xmlns="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C2074F1-C648-0591-217D-14105F86A1FC}"/>
                </a:ext>
              </a:extLst>
            </p:cNvPr>
            <p:cNvSpPr txBox="1"/>
            <p:nvPr/>
          </p:nvSpPr>
          <p:spPr>
            <a:xfrm>
              <a:off x="779090" y="2649282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xmlns="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xmlns="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xmlns="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xmlns="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xmlns="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xmlns="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xmlns="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xmlns="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xmlns="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xmlns="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xmlns="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xmlns="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xmlns="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xmlns="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6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đọ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kumimoji="0" lang="vi-VN" sz="6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</a:t>
                    </a: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là:</a:t>
                    </a:r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847" b="-10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xmlns="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xmlns="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xmlns="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xmlns="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xmlns="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xmlns="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xmlns="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xmlns="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xmlns="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xmlns="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xmlns="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xmlns="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xmlns="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xmlns="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xmlns="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xmlns="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xmlns="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xmlns="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xmlns="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xmlns="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xmlns="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xmlns="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xmlns="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xmlns="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xmlns="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xmlns="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xmlns="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xmlns="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xmlns="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xmlns="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xmlns="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xmlns="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xmlns="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xmlns="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xmlns="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xmlns="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xmlns="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xmlns="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xmlns="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xmlns="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xmlns="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xmlns="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xmlns="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xmlns="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xmlns="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xmlns="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xmlns="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xmlns="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xmlns="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xmlns="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xmlns="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xmlns="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xmlns="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xmlns="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xmlns="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xmlns="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xmlns="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xmlns="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xmlns="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xmlns="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xmlns="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xmlns="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xmlns="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xmlns="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xmlns="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xmlns="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xmlns="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xmlns="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xmlns="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xmlns="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xmlns="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xmlns="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xmlns="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xmlns="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xmlns="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xmlns="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xmlns="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651</Words>
  <Application>Microsoft Office PowerPoint</Application>
  <PresentationFormat>Custom</PresentationFormat>
  <Paragraphs>104</Paragraphs>
  <Slides>16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Administrator</cp:lastModifiedBy>
  <cp:revision>25</cp:revision>
  <dcterms:created xsi:type="dcterms:W3CDTF">2023-04-21T08:09:00Z</dcterms:created>
  <dcterms:modified xsi:type="dcterms:W3CDTF">2024-02-29T05:47:26Z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