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4" r:id="rId3"/>
  </p:sldMasterIdLst>
  <p:notesMasterIdLst>
    <p:notesMasterId r:id="rId14"/>
  </p:notesMasterIdLst>
  <p:sldIdLst>
    <p:sldId id="262" r:id="rId4"/>
    <p:sldId id="519" r:id="rId5"/>
    <p:sldId id="257" r:id="rId6"/>
    <p:sldId id="261" r:id="rId7"/>
    <p:sldId id="260" r:id="rId8"/>
    <p:sldId id="515" r:id="rId9"/>
    <p:sldId id="514" r:id="rId10"/>
    <p:sldId id="517" r:id="rId11"/>
    <p:sldId id="51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2DD"/>
    <a:srgbClr val="00A28C"/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706" autoAdjust="0"/>
  </p:normalViewPr>
  <p:slideViewPr>
    <p:cSldViewPr showGuides="1">
      <p:cViewPr>
        <p:scale>
          <a:sx n="33" d="100"/>
          <a:sy n="33" d="100"/>
        </p:scale>
        <p:origin x="-1266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3A66-C871-44F0-9196-4F53FED8910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F363-2412-4CBB-871A-FC3E383B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B7E4E0-0DE8-57B5-7897-338A86F7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8992379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D95D2E-9FC2-35D9-81AB-08A8D06DDD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8915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729544-F8C5-D6FB-17D6-8F20A2C8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77" y="1628809"/>
            <a:ext cx="6955620" cy="37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9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4204D-017D-C19B-FF23-ED50B3B8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xmlns="" id="{A204B163-FE20-9B87-8D67-745F681C1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2"/>
            <a:ext cx="12177986" cy="6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359349-FD24-7A2A-CF83-EFAD6BC2B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7E40C2-2575-D95E-0772-FC1D06AA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0B8B13-A9B1-03B3-0E86-DC88A55E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1986" y="5486399"/>
            <a:ext cx="27144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endParaRPr lang="vi-VN" sz="5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5A412C-9F40-F5FE-6F8D-7AA9B94A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74" y="2218839"/>
            <a:ext cx="9004572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1506200" cy="65532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endParaRPr lang="en-US" altLang="zh-CN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4A2BD5-5226-FA93-B84A-52E51FB1C612}"/>
              </a:ext>
            </a:extLst>
          </p:cNvPr>
          <p:cNvSpPr txBox="1"/>
          <p:nvPr/>
        </p:nvSpPr>
        <p:spPr>
          <a:xfrm>
            <a:off x="1066800" y="589231"/>
            <a:ext cx="1010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ghép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chạy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pin.</a:t>
            </a:r>
            <a:endParaRPr lang="en-US" sz="3600" b="1" dirty="0"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C10F960-DCC9-725B-BE60-E401BA617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8" y="891662"/>
            <a:ext cx="429576" cy="48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EEB15-F484-7E27-7AD9-F1EB3B14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" t="27218" r="3445" b="9073"/>
          <a:stretch/>
        </p:blipFill>
        <p:spPr bwMode="auto">
          <a:xfrm>
            <a:off x="990600" y="2133600"/>
            <a:ext cx="5171174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F44C3C-6860-1B93-0489-D7494BF40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4054"/>
          <a:stretch/>
        </p:blipFill>
        <p:spPr bwMode="auto">
          <a:xfrm>
            <a:off x="6477000" y="2133600"/>
            <a:ext cx="5177306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91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74CA8A-F5D2-033A-EF39-F536CCD0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77303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D95D2E-9FC2-35D9-81AB-08A8D06DDD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9320326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BD4236-8161-4FAF-A4E5-29638826175C}"/>
              </a:ext>
            </a:extLst>
          </p:cNvPr>
          <p:cNvSpPr txBox="1"/>
          <p:nvPr/>
        </p:nvSpPr>
        <p:spPr>
          <a:xfrm>
            <a:off x="3741827" y="3124200"/>
            <a:ext cx="814537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SGK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98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C1F488E-F128-B9EF-E932-12ECA69B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826"/>
            <a:ext cx="11506200" cy="6248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A77C55-6584-73E0-5261-77E5289E2B2B}"/>
              </a:ext>
            </a:extLst>
          </p:cNvPr>
          <p:cNvSpPr txBox="1"/>
          <p:nvPr/>
        </p:nvSpPr>
        <p:spPr>
          <a:xfrm>
            <a:off x="1447800" y="990600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954ED6-9EAB-AA8B-8589-B6BEF11E6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9" t="8475" r="1337" b="4238"/>
          <a:stretch/>
        </p:blipFill>
        <p:spPr bwMode="auto">
          <a:xfrm>
            <a:off x="1676400" y="1828800"/>
            <a:ext cx="92033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1047</TotalTime>
  <Words>43</Words>
  <Application>Microsoft Office PowerPoint</Application>
  <PresentationFormat>Custom</PresentationFormat>
  <Paragraphs>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A</cp:lastModifiedBy>
  <cp:revision>25</cp:revision>
  <dcterms:created xsi:type="dcterms:W3CDTF">2023-10-22T02:00:54Z</dcterms:created>
  <dcterms:modified xsi:type="dcterms:W3CDTF">2025-02-24T07:56:27Z</dcterms:modified>
  <cp:category>9Slide.vn</cp:category>
  <cp:contentStatus>9Slide</cp:contentStatus>
</cp:coreProperties>
</file>