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05" r:id="rId3"/>
  </p:sldMasterIdLst>
  <p:notesMasterIdLst>
    <p:notesMasterId r:id="rId15"/>
  </p:notesMasterIdLst>
  <p:sldIdLst>
    <p:sldId id="524" r:id="rId4"/>
    <p:sldId id="8561" r:id="rId5"/>
    <p:sldId id="8562" r:id="rId6"/>
    <p:sldId id="258" r:id="rId7"/>
    <p:sldId id="8785" r:id="rId8"/>
    <p:sldId id="8786" r:id="rId9"/>
    <p:sldId id="8787" r:id="rId10"/>
    <p:sldId id="8564" r:id="rId11"/>
    <p:sldId id="8788" r:id="rId12"/>
    <p:sldId id="377" r:id="rId13"/>
    <p:sldId id="3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5158D-688B-4F95-A6EC-36EBB11B9CF2}"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F5DEC-2E19-4FAF-B077-748B9E7E2B2D}" type="slidenum">
              <a:rPr lang="en-US" smtClean="0"/>
              <a:t>‹#›</a:t>
            </a:fld>
            <a:endParaRPr lang="en-US"/>
          </a:p>
        </p:txBody>
      </p:sp>
    </p:spTree>
    <p:extLst>
      <p:ext uri="{BB962C8B-B14F-4D97-AF65-F5344CB8AC3E}">
        <p14:creationId xmlns:p14="http://schemas.microsoft.com/office/powerpoint/2010/main" val="21830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7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756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10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54159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7056615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31854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7323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70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94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91457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100864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296511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3194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50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2178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10514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7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3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036720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50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35273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446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268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74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9311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414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10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9560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338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6775601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373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77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07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522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176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5747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15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871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34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5192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387467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75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7294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8880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47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70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91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3294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27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8540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879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330949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79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54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53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410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5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224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4129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04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648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61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392562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34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71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048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0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897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051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7743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2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91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6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708567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25671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67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63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50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702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805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13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96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2266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153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954954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0677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28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25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829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099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9811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69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61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732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2026/4/3</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953908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643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93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725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089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886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0006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156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33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599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24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6" Type="http://schemas.openxmlformats.org/officeDocument/2006/relationships/slideLayout" Target="../slideLayouts/slideLayout29.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5" Type="http://schemas.openxmlformats.org/officeDocument/2006/relationships/slideLayout" Target="../slideLayouts/slideLayout18.xml"/><Relationship Id="rId90" Type="http://schemas.openxmlformats.org/officeDocument/2006/relationships/slideLayout" Target="../slideLayouts/slideLayout103.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77" Type="http://schemas.openxmlformats.org/officeDocument/2006/relationships/slideLayout" Target="../slideLayouts/slideLayout90.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91"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3D1C0694-EDA4-41DD-80B5-20358F6755D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103637557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990AAB20-F3B9-4D43-A415-DA4255D756B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3840642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3983616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 id="2147483786" r:id="rId81"/>
    <p:sldLayoutId id="2147483787" r:id="rId82"/>
    <p:sldLayoutId id="2147483788" r:id="rId83"/>
    <p:sldLayoutId id="2147483789" r:id="rId84"/>
    <p:sldLayoutId id="2147483790" r:id="rId85"/>
    <p:sldLayoutId id="2147483791" r:id="rId86"/>
    <p:sldLayoutId id="2147483792" r:id="rId87"/>
    <p:sldLayoutId id="2147483793" r:id="rId88"/>
    <p:sldLayoutId id="2147483794" r:id="rId89"/>
    <p:sldLayoutId id="2147483795"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6.emf"/><Relationship Id="rId5" Type="http://schemas.openxmlformats.org/officeDocument/2006/relationships/image" Target="../media/image40.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emf"/><Relationship Id="rId5" Type="http://schemas.openxmlformats.org/officeDocument/2006/relationships/image" Target="../media/image40.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6.emf"/><Relationship Id="rId5" Type="http://schemas.openxmlformats.org/officeDocument/2006/relationships/image" Target="../media/image40.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jpg"/><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jpg"/><Relationship Id="rId1" Type="http://schemas.openxmlformats.org/officeDocument/2006/relationships/slideLayout" Target="../slideLayouts/slideLayout9.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2DA065-AF49-4E12-AE0B-198503917DAF}"/>
              </a:ext>
            </a:extLst>
          </p:cNvPr>
          <p:cNvSpPr txBox="1"/>
          <p:nvPr/>
        </p:nvSpPr>
        <p:spPr>
          <a:xfrm>
            <a:off x="3045896" y="836260"/>
            <a:ext cx="7134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r>
              <a:rPr lang="en-US" sz="3600" b="1" dirty="0" err="1">
                <a:ln w="0"/>
                <a:solidFill>
                  <a:srgbClr val="00B050"/>
                </a:solidFill>
                <a:effectLst>
                  <a:outerShdw blurRad="38100" dist="19050" dir="2700000" algn="tl" rotWithShape="0">
                    <a:prstClr val="black">
                      <a:alpha val="40000"/>
                    </a:prstClr>
                  </a:outerShdw>
                </a:effectLst>
                <a:latin typeface="Calibri" panose="020F0502020204030204"/>
              </a:rPr>
              <a:t>ngày</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r>
              <a:rPr lang="en-US" sz="3600" b="1" dirty="0" err="1">
                <a:ln w="0"/>
                <a:solidFill>
                  <a:srgbClr val="00B050"/>
                </a:solidFill>
                <a:effectLst>
                  <a:outerShdw blurRad="38100" dist="19050" dir="2700000" algn="tl" rotWithShape="0">
                    <a:prstClr val="black">
                      <a:alpha val="40000"/>
                    </a:prstClr>
                  </a:outerShdw>
                </a:effectLst>
                <a:latin typeface="Calibri" panose="020F0502020204030204"/>
              </a:rPr>
              <a:t>tháng</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r>
              <a:rPr lang="en-US" sz="3600" b="1" dirty="0" err="1">
                <a:ln w="0"/>
                <a:solidFill>
                  <a:srgbClr val="00B050"/>
                </a:solidFill>
                <a:effectLst>
                  <a:outerShdw blurRad="38100" dist="19050" dir="2700000" algn="tl" rotWithShape="0">
                    <a:prstClr val="black">
                      <a:alpha val="40000"/>
                    </a:prstClr>
                  </a:outerShdw>
                </a:effectLst>
                <a:latin typeface="Calibri" panose="020F0502020204030204"/>
              </a:rPr>
              <a:t>năm</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endParaRPr kumimoji="0" lang="en-US" sz="3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EF76A57-6F35-4249-BC93-E9386CEA71C9}"/>
              </a:ext>
            </a:extLst>
          </p:cNvPr>
          <p:cNvPicPr>
            <a:picLocks noChangeAspect="1"/>
          </p:cNvPicPr>
          <p:nvPr/>
        </p:nvPicPr>
        <p:blipFill>
          <a:blip r:embed="rId7"/>
          <a:stretch>
            <a:fillRect/>
          </a:stretch>
        </p:blipFill>
        <p:spPr>
          <a:xfrm>
            <a:off x="5134590" y="1644743"/>
            <a:ext cx="3389670" cy="768163"/>
          </a:xfrm>
          <a:prstGeom prst="rect">
            <a:avLst/>
          </a:prstGeom>
        </p:spPr>
      </p:pic>
      <p:pic>
        <p:nvPicPr>
          <p:cNvPr id="4" name="Picture 3">
            <a:extLst>
              <a:ext uri="{FF2B5EF4-FFF2-40B4-BE49-F238E27FC236}">
                <a16:creationId xmlns:a16="http://schemas.microsoft.com/office/drawing/2014/main" id="{4B49EFBC-3C1F-4A12-8297-DD95C94C7B34}"/>
              </a:ext>
            </a:extLst>
          </p:cNvPr>
          <p:cNvPicPr>
            <a:picLocks noChangeAspect="1"/>
          </p:cNvPicPr>
          <p:nvPr/>
        </p:nvPicPr>
        <p:blipFill>
          <a:blip r:embed="rId8"/>
          <a:stretch>
            <a:fillRect/>
          </a:stretch>
        </p:blipFill>
        <p:spPr>
          <a:xfrm>
            <a:off x="3067093" y="2521004"/>
            <a:ext cx="7791363" cy="1682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438150" y="0"/>
            <a:ext cx="11407594" cy="1171574"/>
            <a:chOff x="6961239" y="545878"/>
            <a:chExt cx="2477729" cy="1047912"/>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7287" y="545878"/>
              <a:ext cx="2370250" cy="104782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1B35619E-465C-498B-9334-271BDB023616}"/>
              </a:ext>
            </a:extLst>
          </p:cNvPr>
          <p:cNvPicPr>
            <a:picLocks noChangeAspect="1"/>
          </p:cNvPicPr>
          <p:nvPr/>
        </p:nvPicPr>
        <p:blipFill>
          <a:blip r:embed="rId4"/>
          <a:stretch>
            <a:fillRect/>
          </a:stretch>
        </p:blipFill>
        <p:spPr>
          <a:xfrm>
            <a:off x="3248024" y="1204911"/>
            <a:ext cx="6353175" cy="5586413"/>
          </a:xfrm>
          <a:prstGeom prst="rect">
            <a:avLst/>
          </a:prstGeom>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250" y="3905250"/>
            <a:ext cx="2952750" cy="2952750"/>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 y="4352926"/>
            <a:ext cx="2505074" cy="2505074"/>
          </a:xfrm>
          <a:prstGeom prst="rect">
            <a:avLst/>
          </a:prstGeom>
        </p:spPr>
      </p:pic>
      <p:grpSp>
        <p:nvGrpSpPr>
          <p:cNvPr id="10" name="组合 5">
            <a:extLst>
              <a:ext uri="{FF2B5EF4-FFF2-40B4-BE49-F238E27FC236}">
                <a16:creationId xmlns:a16="http://schemas.microsoft.com/office/drawing/2014/main" id="{2860FB70-8A7A-460C-B7B2-72507300E041}"/>
              </a:ext>
            </a:extLst>
          </p:cNvPr>
          <p:cNvGrpSpPr/>
          <p:nvPr/>
        </p:nvGrpSpPr>
        <p:grpSpPr>
          <a:xfrm>
            <a:off x="749032" y="550572"/>
            <a:ext cx="10605770" cy="9639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1219200" y="707495"/>
            <a:ext cx="979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 sát và kể tên những cảnh vật được vẽ trong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8640551-F358-4131-81DC-1F3BA97EFF6C}"/>
              </a:ext>
            </a:extLst>
          </p:cNvPr>
          <p:cNvPicPr>
            <a:picLocks noChangeAspect="1"/>
          </p:cNvPicPr>
          <p:nvPr/>
        </p:nvPicPr>
        <p:blipFill>
          <a:blip r:embed="rId6"/>
          <a:stretch>
            <a:fillRect/>
          </a:stretch>
        </p:blipFill>
        <p:spPr>
          <a:xfrm>
            <a:off x="3186112" y="1752599"/>
            <a:ext cx="6234113" cy="3897745"/>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lựa chọn 1 tranh mình thích để quan sát và kể tên cảnh vật được vẽ trong tranh có các bạn trong nhóm nghe.</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622935" y="99695"/>
            <a:ext cx="10605770" cy="1386205"/>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1276789" y="1966272"/>
            <a:ext cx="4009585" cy="62928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Tranh vẽ cảnh vật gì?</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6A5E8670-38DB-48DE-83B6-5644C81F8E5B}"/>
              </a:ext>
            </a:extLst>
          </p:cNvPr>
          <p:cNvPicPr/>
          <p:nvPr/>
        </p:nvPicPr>
        <p:blipFill>
          <a:blip r:embed="rId5">
            <a:extLst>
              <a:ext uri="{BEBA8EAE-BF5A-486C-A8C5-ECC9F3942E4B}">
                <a14:imgProps xmlns:a14="http://schemas.microsoft.com/office/drawing/2010/main">
                  <a14:imgLayer r:embed="rId6">
                    <a14:imgEffect>
                      <a14:backgroundRemoval t="10000" b="91667" l="10000" r="90000">
                        <a14:foregroundMark x1="59722" y1="91667" x2="64722" y2="91667"/>
                        <a14:foregroundMark x1="71389" y1="90833" x2="78333" y2="90833"/>
                        <a14:foregroundMark x1="73889" y1="36667" x2="75000" y2="54444"/>
                        <a14:foregroundMark x1="70000" y1="24722" x2="69167" y2="38889"/>
                        <a14:foregroundMark x1="19444" y1="25000" x2="21111" y2="46111"/>
                      </a14:backgroundRemoval>
                    </a14:imgEffect>
                  </a14:imgLayer>
                </a14:imgProps>
              </a:ext>
            </a:extLst>
          </a:blip>
          <a:stretch>
            <a:fillRect/>
          </a:stretch>
        </p:blipFill>
        <p:spPr>
          <a:xfrm>
            <a:off x="7629185" y="1369422"/>
            <a:ext cx="4125128" cy="4078214"/>
          </a:xfrm>
          <a:prstGeom prst="roundRect">
            <a:avLst/>
          </a:prstGeom>
          <a:noFill/>
          <a:ln w="9525">
            <a:noFill/>
          </a:ln>
        </p:spPr>
      </p:pic>
      <p:sp>
        <p:nvSpPr>
          <p:cNvPr id="26" name="Rounded Rectangle 4">
            <a:extLst>
              <a:ext uri="{FF2B5EF4-FFF2-40B4-BE49-F238E27FC236}">
                <a16:creationId xmlns:a16="http://schemas.microsoft.com/office/drawing/2014/main" id="{E2A76EE8-9577-4D00-B60D-C5BC71EFDD5C}"/>
              </a:ext>
            </a:extLst>
          </p:cNvPr>
          <p:cNvSpPr/>
          <p:nvPr/>
        </p:nvSpPr>
        <p:spPr>
          <a:xfrm>
            <a:off x="1348545" y="2971800"/>
            <a:ext cx="6423855" cy="180022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a:t>
            </a:r>
            <a:r>
              <a:rPr lang="vi-VN"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ựa chọn tranh mình thích để quan sát và kể tên cảnh vật được vẽ trong tranh có các bạn trong nhóm nghe.</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65086" y="479212"/>
            <a:ext cx="83927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iny" panose="02000903060500060000" pitchFamily="2" charset="0"/>
                <a:ea typeface="+mn-ea"/>
                <a:cs typeface="Calibri" panose="020F0502020204030204" pitchFamily="34" charset="0"/>
              </a:rPr>
              <a:t>HOẠT ĐỘNG NHÓM</a:t>
            </a:r>
          </a:p>
        </p:txBody>
      </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 name="Picture 2">
            <a:extLst>
              <a:ext uri="{FF2B5EF4-FFF2-40B4-BE49-F238E27FC236}">
                <a16:creationId xmlns:a16="http://schemas.microsoft.com/office/drawing/2014/main" id="{9B4AECDD-8C01-4B4D-A979-595C280B4394}"/>
              </a:ext>
            </a:extLst>
          </p:cNvPr>
          <p:cNvPicPr>
            <a:picLocks noChangeAspect="1"/>
          </p:cNvPicPr>
          <p:nvPr/>
        </p:nvPicPr>
        <p:blipFill>
          <a:blip r:embed="rId6"/>
          <a:stretch>
            <a:fillRect/>
          </a:stretch>
        </p:blipFill>
        <p:spPr>
          <a:xfrm>
            <a:off x="1233487" y="2065332"/>
            <a:ext cx="3519488" cy="2182818"/>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7"/>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bạn nhỏ đang ngắm nhìn quang cảnh một khu phố có người và xe đi lại đông vui.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239996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làng quê Việt Nam có cây rơm, ao cá, các bạn nhỏ đang vui chơi.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4" name="Picture 3">
            <a:extLst>
              <a:ext uri="{FF2B5EF4-FFF2-40B4-BE49-F238E27FC236}">
                <a16:creationId xmlns:a16="http://schemas.microsoft.com/office/drawing/2014/main" id="{E6B15D8B-4E38-4FEB-8372-5DA807E913A1}"/>
              </a:ext>
            </a:extLst>
          </p:cNvPr>
          <p:cNvPicPr>
            <a:picLocks noChangeAspect="1"/>
          </p:cNvPicPr>
          <p:nvPr/>
        </p:nvPicPr>
        <p:blipFill>
          <a:blip r:embed="rId7"/>
          <a:stretch>
            <a:fillRect/>
          </a:stretch>
        </p:blipFill>
        <p:spPr>
          <a:xfrm>
            <a:off x="1071562" y="2095499"/>
            <a:ext cx="3357563" cy="2392433"/>
          </a:xfrm>
          <a:prstGeom prst="rect">
            <a:avLst/>
          </a:prstGeom>
        </p:spPr>
      </p:pic>
    </p:spTree>
    <p:extLst>
      <p:ext uri="{BB962C8B-B14F-4D97-AF65-F5344CB8AC3E}">
        <p14:creationId xmlns:p14="http://schemas.microsoft.com/office/powerpoint/2010/main" val="9319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Vùng quê miền núi có ruộng bậc thang, mấy nếp nhà sàn thưa thớt.</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3" name="Picture 2">
            <a:extLst>
              <a:ext uri="{FF2B5EF4-FFF2-40B4-BE49-F238E27FC236}">
                <a16:creationId xmlns:a16="http://schemas.microsoft.com/office/drawing/2014/main" id="{8866256F-8C77-41E2-8DFC-6D51D6FF2DBE}"/>
              </a:ext>
            </a:extLst>
          </p:cNvPr>
          <p:cNvPicPr>
            <a:picLocks noChangeAspect="1"/>
          </p:cNvPicPr>
          <p:nvPr/>
        </p:nvPicPr>
        <p:blipFill>
          <a:blip r:embed="rId7"/>
          <a:stretch>
            <a:fillRect/>
          </a:stretch>
        </p:blipFill>
        <p:spPr>
          <a:xfrm>
            <a:off x="679669" y="2076450"/>
            <a:ext cx="3599793" cy="2286000"/>
          </a:xfrm>
          <a:prstGeom prst="rect">
            <a:avLst/>
          </a:prstGeom>
        </p:spPr>
      </p:pic>
    </p:spTree>
    <p:extLst>
      <p:ext uri="{BB962C8B-B14F-4D97-AF65-F5344CB8AC3E}">
        <p14:creationId xmlns:p14="http://schemas.microsoft.com/office/powerpoint/2010/main" val="371372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E7E6E6">
                    <a:lumMod val="10000"/>
                  </a:srgbClr>
                </a:solidFill>
                <a:latin typeface="Calibri" panose="020F0502020204030204" pitchFamily="34" charset="0"/>
                <a:cs typeface="Calibri" panose="020F0502020204030204" pitchFamily="34" charset="0"/>
                <a:sym typeface="+mn-ea"/>
              </a:rPr>
              <a:t>Một làng quê ở miền biển, có cây dừa, biển cả mênh mông.</a:t>
            </a:r>
            <a:endParaRPr kumimoji="0" lang="en-US"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pic>
        <p:nvPicPr>
          <p:cNvPr id="4" name="Picture 3">
            <a:extLst>
              <a:ext uri="{FF2B5EF4-FFF2-40B4-BE49-F238E27FC236}">
                <a16:creationId xmlns:a16="http://schemas.microsoft.com/office/drawing/2014/main" id="{84923C64-6628-4257-BAC3-1DDD70095FE3}"/>
              </a:ext>
            </a:extLst>
          </p:cNvPr>
          <p:cNvPicPr>
            <a:picLocks noChangeAspect="1"/>
          </p:cNvPicPr>
          <p:nvPr/>
        </p:nvPicPr>
        <p:blipFill>
          <a:blip r:embed="rId7"/>
          <a:stretch>
            <a:fillRect/>
          </a:stretch>
        </p:blipFill>
        <p:spPr>
          <a:xfrm>
            <a:off x="785812" y="1914524"/>
            <a:ext cx="3645194" cy="2390775"/>
          </a:xfrm>
          <a:prstGeom prst="rect">
            <a:avLst/>
          </a:prstGeom>
        </p:spPr>
      </p:pic>
    </p:spTree>
    <p:extLst>
      <p:ext uri="{BB962C8B-B14F-4D97-AF65-F5344CB8AC3E}">
        <p14:creationId xmlns:p14="http://schemas.microsoft.com/office/powerpoint/2010/main" val="340322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5">
            <a:extLst>
              <a:ext uri="{FF2B5EF4-FFF2-40B4-BE49-F238E27FC236}">
                <a16:creationId xmlns:a16="http://schemas.microsoft.com/office/drawing/2014/main" id="{13A85877-3642-4109-B088-AF7C108934CB}"/>
              </a:ext>
            </a:extLst>
          </p:cNvPr>
          <p:cNvGrpSpPr/>
          <p:nvPr/>
        </p:nvGrpSpPr>
        <p:grpSpPr>
          <a:xfrm>
            <a:off x="652640" y="130361"/>
            <a:ext cx="10605909" cy="1384114"/>
            <a:chOff x="1457541" y="1771650"/>
            <a:chExt cx="3783061" cy="2563700"/>
          </a:xfrm>
        </p:grpSpPr>
        <p:sp>
          <p:nvSpPr>
            <p:cNvPr id="3" name="矩形: 圆角 6">
              <a:extLst>
                <a:ext uri="{FF2B5EF4-FFF2-40B4-BE49-F238E27FC236}">
                  <a16:creationId xmlns:a16="http://schemas.microsoft.com/office/drawing/2014/main" id="{4EB5BE35-8210-4C50-A1D7-C543D9F3BE1F}"/>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 name="矩形: 圆角 7">
              <a:extLst>
                <a:ext uri="{FF2B5EF4-FFF2-40B4-BE49-F238E27FC236}">
                  <a16:creationId xmlns:a16="http://schemas.microsoft.com/office/drawing/2014/main" id="{2A0C87F8-F775-4FE9-ACC5-33F7C0AF726D}"/>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 name="矩形: 圆角 8">
              <a:extLst>
                <a:ext uri="{FF2B5EF4-FFF2-40B4-BE49-F238E27FC236}">
                  <a16:creationId xmlns:a16="http://schemas.microsoft.com/office/drawing/2014/main" id="{D06836AB-8BCF-4624-8D41-E5F4FDF3310D}"/>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6" name="TextBox 5">
            <a:extLst>
              <a:ext uri="{FF2B5EF4-FFF2-40B4-BE49-F238E27FC236}">
                <a16:creationId xmlns:a16="http://schemas.microsoft.com/office/drawing/2014/main" id="{E91CA4A1-FD8B-4327-9EAB-4F5C4E61117D}"/>
              </a:ext>
            </a:extLst>
          </p:cNvPr>
          <p:cNvSpPr txBox="1"/>
          <p:nvPr/>
        </p:nvSpPr>
        <p:spPr>
          <a:xfrm>
            <a:off x="1116714" y="352227"/>
            <a:ext cx="96655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đoạn văn nêu tình cảm, cảm xúc của em về cảnh vật quê hương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48E93FFB-AD07-4E22-BA59-727F59216611}"/>
              </a:ext>
            </a:extLst>
          </p:cNvPr>
          <p:cNvGrpSpPr/>
          <p:nvPr/>
        </p:nvGrpSpPr>
        <p:grpSpPr>
          <a:xfrm>
            <a:off x="5859780" y="1488480"/>
            <a:ext cx="5379720" cy="988020"/>
            <a:chOff x="4013394" y="1150865"/>
            <a:chExt cx="2149979" cy="1320578"/>
          </a:xfrm>
        </p:grpSpPr>
        <p:sp>
          <p:nvSpPr>
            <p:cNvPr id="13" name="Rectangle 12">
              <a:extLst>
                <a:ext uri="{FF2B5EF4-FFF2-40B4-BE49-F238E27FC236}">
                  <a16:creationId xmlns:a16="http://schemas.microsoft.com/office/drawing/2014/main" id="{5CA6ED3D-8A24-4BCB-9DCE-033137975D70}"/>
                </a:ext>
              </a:extLst>
            </p:cNvPr>
            <p:cNvSpPr/>
            <p:nvPr/>
          </p:nvSpPr>
          <p:spPr>
            <a:xfrm>
              <a:off x="4013394" y="1477961"/>
              <a:ext cx="2149979" cy="993482"/>
            </a:xfrm>
            <a:custGeom>
              <a:avLst/>
              <a:gdLst>
                <a:gd name="csX0" fmla="*/ 0 w 2149979"/>
                <a:gd name="csY0" fmla="*/ 0 h 993482"/>
                <a:gd name="csX1" fmla="*/ 2149979 w 2149979"/>
                <a:gd name="csY1" fmla="*/ 0 h 993482"/>
                <a:gd name="csX2" fmla="*/ 2149979 w 2149979"/>
                <a:gd name="csY2" fmla="*/ 993482 h 993482"/>
                <a:gd name="csX3" fmla="*/ 0 w 2149979"/>
                <a:gd name="csY3" fmla="*/ 993482 h 993482"/>
                <a:gd name="csX4" fmla="*/ 0 w 2149979"/>
                <a:gd name="csY4" fmla="*/ 0 h 993482"/>
              </a:gdLst>
              <a:ahLst/>
              <a:cxnLst>
                <a:cxn ang="0">
                  <a:pos x="csX0" y="csY0"/>
                </a:cxn>
                <a:cxn ang="0">
                  <a:pos x="csX1" y="csY1"/>
                </a:cxn>
                <a:cxn ang="0">
                  <a:pos x="csX2" y="csY2"/>
                </a:cxn>
                <a:cxn ang="0">
                  <a:pos x="csX3" y="csY3"/>
                </a:cxn>
                <a:cxn ang="0">
                  <a:pos x="csX4" y="cs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quê</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hương</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4" name="Picture 6" descr="30+ Free Washi Tape &amp;amp; Tape Images">
              <a:extLst>
                <a:ext uri="{FF2B5EF4-FFF2-40B4-BE49-F238E27FC236}">
                  <a16:creationId xmlns:a16="http://schemas.microsoft.com/office/drawing/2014/main" id="{B049682B-6975-4074-9D24-58C4E361D7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743F437-5C62-4AC3-AE7C-2F36553BF9EB}"/>
              </a:ext>
            </a:extLst>
          </p:cNvPr>
          <p:cNvGrpSpPr/>
          <p:nvPr/>
        </p:nvGrpSpPr>
        <p:grpSpPr>
          <a:xfrm>
            <a:off x="6407513" y="2531775"/>
            <a:ext cx="4860562" cy="1354425"/>
            <a:chOff x="6278404" y="103688"/>
            <a:chExt cx="2149979" cy="1744532"/>
          </a:xfrm>
        </p:grpSpPr>
        <p:sp>
          <p:nvSpPr>
            <p:cNvPr id="16" name="Rectangle 15">
              <a:extLst>
                <a:ext uri="{FF2B5EF4-FFF2-40B4-BE49-F238E27FC236}">
                  <a16:creationId xmlns:a16="http://schemas.microsoft.com/office/drawing/2014/main" id="{B0EB9C0E-9722-426C-AFC6-D92318F9040B}"/>
                </a:ext>
              </a:extLst>
            </p:cNvPr>
            <p:cNvSpPr/>
            <p:nvPr/>
          </p:nvSpPr>
          <p:spPr>
            <a:xfrm>
              <a:off x="6278404" y="661507"/>
              <a:ext cx="2149979" cy="1186713"/>
            </a:xfrm>
            <a:custGeom>
              <a:avLst/>
              <a:gdLst>
                <a:gd name="csX0" fmla="*/ 0 w 2149979"/>
                <a:gd name="csY0" fmla="*/ 0 h 1186713"/>
                <a:gd name="csX1" fmla="*/ 580494 w 2149979"/>
                <a:gd name="csY1" fmla="*/ 0 h 1186713"/>
                <a:gd name="csX2" fmla="*/ 1160989 w 2149979"/>
                <a:gd name="csY2" fmla="*/ 0 h 1186713"/>
                <a:gd name="csX3" fmla="*/ 2149979 w 2149979"/>
                <a:gd name="csY3" fmla="*/ 0 h 1186713"/>
                <a:gd name="csX4" fmla="*/ 2149979 w 2149979"/>
                <a:gd name="csY4" fmla="*/ 569622 h 1186713"/>
                <a:gd name="csX5" fmla="*/ 2149979 w 2149979"/>
                <a:gd name="csY5" fmla="*/ 1186713 h 1186713"/>
                <a:gd name="csX6" fmla="*/ 1569485 w 2149979"/>
                <a:gd name="csY6" fmla="*/ 1186713 h 1186713"/>
                <a:gd name="csX7" fmla="*/ 988990 w 2149979"/>
                <a:gd name="csY7" fmla="*/ 1186713 h 1186713"/>
                <a:gd name="csX8" fmla="*/ 472995 w 2149979"/>
                <a:gd name="csY8" fmla="*/ 1186713 h 1186713"/>
                <a:gd name="csX9" fmla="*/ 0 w 2149979"/>
                <a:gd name="csY9" fmla="*/ 1186713 h 1186713"/>
                <a:gd name="csX10" fmla="*/ 0 w 2149979"/>
                <a:gd name="csY10" fmla="*/ 569622 h 1186713"/>
                <a:gd name="csX11" fmla="*/ 0 w 2149979"/>
                <a:gd name="csY11" fmla="*/ 0 h 11867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49979" h="1186713"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62562" y="231496"/>
                    <a:pt x="2096411" y="434014"/>
                    <a:pt x="2149979" y="569622"/>
                  </a:cubicBezTo>
                  <a:cubicBezTo>
                    <a:pt x="2203547" y="705230"/>
                    <a:pt x="2119380" y="966906"/>
                    <a:pt x="2149979" y="1186713"/>
                  </a:cubicBezTo>
                  <a:cubicBezTo>
                    <a:pt x="1916055" y="1241306"/>
                    <a:pt x="1693865" y="1177127"/>
                    <a:pt x="1569485" y="1186713"/>
                  </a:cubicBezTo>
                  <a:cubicBezTo>
                    <a:pt x="1445105" y="1196299"/>
                    <a:pt x="1176401" y="1135646"/>
                    <a:pt x="988990" y="1186713"/>
                  </a:cubicBezTo>
                  <a:cubicBezTo>
                    <a:pt x="801579" y="1237780"/>
                    <a:pt x="653718" y="1138134"/>
                    <a:pt x="472995" y="1186713"/>
                  </a:cubicBezTo>
                  <a:cubicBezTo>
                    <a:pt x="292272" y="1235292"/>
                    <a:pt x="110249" y="1131013"/>
                    <a:pt x="0" y="1186713"/>
                  </a:cubicBezTo>
                  <a:cubicBezTo>
                    <a:pt x="-18907" y="1039777"/>
                    <a:pt x="53290" y="695286"/>
                    <a:pt x="0" y="569622"/>
                  </a:cubicBezTo>
                  <a:cubicBezTo>
                    <a:pt x="-53290" y="443958"/>
                    <a:pt x="39761" y="119044"/>
                    <a:pt x="0" y="0"/>
                  </a:cubicBezTo>
                  <a:close/>
                </a:path>
                <a:path w="2149979" h="1186713"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75674" y="171174"/>
                    <a:pt x="2100065" y="375648"/>
                    <a:pt x="2149979" y="617091"/>
                  </a:cubicBezTo>
                  <a:cubicBezTo>
                    <a:pt x="2199893" y="858534"/>
                    <a:pt x="2143981" y="946742"/>
                    <a:pt x="2149979" y="1186713"/>
                  </a:cubicBezTo>
                  <a:cubicBezTo>
                    <a:pt x="1951789" y="1199893"/>
                    <a:pt x="1723787" y="1179885"/>
                    <a:pt x="1569485" y="1186713"/>
                  </a:cubicBezTo>
                  <a:cubicBezTo>
                    <a:pt x="1415183" y="1193541"/>
                    <a:pt x="1235438" y="1160533"/>
                    <a:pt x="1096489" y="1186713"/>
                  </a:cubicBezTo>
                  <a:cubicBezTo>
                    <a:pt x="957540" y="1212893"/>
                    <a:pt x="676811" y="1173920"/>
                    <a:pt x="558995" y="1186713"/>
                  </a:cubicBezTo>
                  <a:cubicBezTo>
                    <a:pt x="441179" y="1199506"/>
                    <a:pt x="223543" y="1167390"/>
                    <a:pt x="0" y="1186713"/>
                  </a:cubicBezTo>
                  <a:cubicBezTo>
                    <a:pt x="-56366" y="1030354"/>
                    <a:pt x="56961" y="761646"/>
                    <a:pt x="0" y="593357"/>
                  </a:cubicBezTo>
                  <a:cubicBezTo>
                    <a:pt x="-56961" y="425068"/>
                    <a:pt x="48733" y="15870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bao </a:t>
              </a:r>
              <a:r>
                <a:rPr lang="en-US" sz="3200" b="1" dirty="0" err="1">
                  <a:solidFill>
                    <a:srgbClr val="FF0000"/>
                  </a:solidFill>
                  <a:latin typeface="Calibri" panose="020F0502020204030204" pitchFamily="34" charset="0"/>
                  <a:cs typeface="Calibri" panose="020F0502020204030204" pitchFamily="34" charset="0"/>
                </a:rPr>
                <a:t>quát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7" name="Picture 12" descr="Washi Tape, Tape, Japanese, Template, Decoration">
              <a:extLst>
                <a:ext uri="{FF2B5EF4-FFF2-40B4-BE49-F238E27FC236}">
                  <a16:creationId xmlns:a16="http://schemas.microsoft.com/office/drawing/2014/main" id="{F0FA87BE-0668-457F-B402-3DC5B98C6F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9DCE818-12F9-4222-BF3C-6BFAB20149F9}"/>
              </a:ext>
            </a:extLst>
          </p:cNvPr>
          <p:cNvGrpSpPr/>
          <p:nvPr/>
        </p:nvGrpSpPr>
        <p:grpSpPr>
          <a:xfrm>
            <a:off x="6642848" y="3990974"/>
            <a:ext cx="4758577" cy="1295401"/>
            <a:chOff x="8647868" y="1252703"/>
            <a:chExt cx="2149979" cy="1250046"/>
          </a:xfrm>
        </p:grpSpPr>
        <p:sp>
          <p:nvSpPr>
            <p:cNvPr id="19" name="Rectangle 18">
              <a:extLst>
                <a:ext uri="{FF2B5EF4-FFF2-40B4-BE49-F238E27FC236}">
                  <a16:creationId xmlns:a16="http://schemas.microsoft.com/office/drawing/2014/main" id="{72EDCF6A-8F12-4226-989A-982478886DA0}"/>
                </a:ext>
              </a:extLst>
            </p:cNvPr>
            <p:cNvSpPr/>
            <p:nvPr/>
          </p:nvSpPr>
          <p:spPr>
            <a:xfrm>
              <a:off x="8647868" y="1511820"/>
              <a:ext cx="2149979" cy="990929"/>
            </a:xfrm>
            <a:custGeom>
              <a:avLst/>
              <a:gdLst>
                <a:gd name="csX0" fmla="*/ 0 w 2149979"/>
                <a:gd name="csY0" fmla="*/ 0 h 990929"/>
                <a:gd name="csX1" fmla="*/ 2149979 w 2149979"/>
                <a:gd name="csY1" fmla="*/ 0 h 990929"/>
                <a:gd name="csX2" fmla="*/ 2149979 w 2149979"/>
                <a:gd name="csY2" fmla="*/ 990929 h 990929"/>
                <a:gd name="csX3" fmla="*/ 0 w 2149979"/>
                <a:gd name="csY3" fmla="*/ 990929 h 990929"/>
                <a:gd name="csX4" fmla="*/ 0 w 2149979"/>
                <a:gd name="csY4" fmla="*/ 0 h 990929"/>
              </a:gdLst>
              <a:ahLst/>
              <a:cxnLst>
                <a:cxn ang="0">
                  <a:pos x="csX0" y="csY0"/>
                </a:cxn>
                <a:cxn ang="0">
                  <a:pos x="csX1" y="csY1"/>
                </a:cxn>
                <a:cxn ang="0">
                  <a:pos x="csX2" y="csY2"/>
                </a:cxn>
                <a:cxn ang="0">
                  <a:pos x="csX3" y="csY3"/>
                </a:cxn>
                <a:cxn ang="0">
                  <a:pos x="csX4" y="cs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cs typeface="Calibri" panose="020F0502020204030204" pitchFamily="34" charset="0"/>
                </a:rPr>
                <a:t>Điều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thích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ấn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tượng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cảnh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 name="Picture 14" descr="Washi Tape, Tape, Japanese, Template, Decoration">
              <a:extLst>
                <a:ext uri="{FF2B5EF4-FFF2-40B4-BE49-F238E27FC236}">
                  <a16:creationId xmlns:a16="http://schemas.microsoft.com/office/drawing/2014/main" id="{F4D9692E-6CD7-4D43-B0FF-F47E3E17D4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1" name="Straight Arrow Connector 20">
            <a:extLst>
              <a:ext uri="{FF2B5EF4-FFF2-40B4-BE49-F238E27FC236}">
                <a16:creationId xmlns:a16="http://schemas.microsoft.com/office/drawing/2014/main" id="{6BAB8CCE-E737-44AF-8DC7-52B5DC7F2041}"/>
              </a:ext>
            </a:extLst>
          </p:cNvPr>
          <p:cNvCxnSpPr>
            <a:cxnSpLocks/>
            <a:endCxn id="13" idx="1"/>
          </p:cNvCxnSpPr>
          <p:nvPr/>
        </p:nvCxnSpPr>
        <p:spPr>
          <a:xfrm flipV="1">
            <a:off x="5007878" y="2104852"/>
            <a:ext cx="851902" cy="152513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DD7E065-7A8C-482C-B1E7-84092D9DB151}"/>
              </a:ext>
            </a:extLst>
          </p:cNvPr>
          <p:cNvCxnSpPr>
            <a:cxnSpLocks/>
            <a:endCxn id="16" idx="10"/>
          </p:cNvCxnSpPr>
          <p:nvPr/>
        </p:nvCxnSpPr>
        <p:spPr>
          <a:xfrm flipV="1">
            <a:off x="5029200" y="3541438"/>
            <a:ext cx="1378313" cy="12568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80DA76-3730-45E6-88AF-79C30E6A513B}"/>
              </a:ext>
            </a:extLst>
          </p:cNvPr>
          <p:cNvCxnSpPr>
            <a:cxnSpLocks/>
          </p:cNvCxnSpPr>
          <p:nvPr/>
        </p:nvCxnSpPr>
        <p:spPr>
          <a:xfrm>
            <a:off x="4981653" y="3681454"/>
            <a:ext cx="1666797" cy="8429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16">
            <a:extLst>
              <a:ext uri="{FF2B5EF4-FFF2-40B4-BE49-F238E27FC236}">
                <a16:creationId xmlns:a16="http://schemas.microsoft.com/office/drawing/2014/main" id="{FAFB33BB-54EC-49F9-B19A-16C0EC248559}"/>
              </a:ext>
            </a:extLst>
          </p:cNvPr>
          <p:cNvSpPr/>
          <p:nvPr/>
        </p:nvSpPr>
        <p:spPr>
          <a:xfrm flipH="1">
            <a:off x="1571624" y="2828925"/>
            <a:ext cx="3400425" cy="1504949"/>
          </a:xfrm>
          <a:prstGeom prst="roundRect">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vật</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quê</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hương</a:t>
            </a:r>
            <a:endParaRPr kumimoji="0" lang="en-US" sz="32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grpSp>
        <p:nvGrpSpPr>
          <p:cNvPr id="35" name="Group 34">
            <a:extLst>
              <a:ext uri="{FF2B5EF4-FFF2-40B4-BE49-F238E27FC236}">
                <a16:creationId xmlns:a16="http://schemas.microsoft.com/office/drawing/2014/main" id="{8D276AA3-87A8-45FA-AAB8-DBEA7F341573}"/>
              </a:ext>
            </a:extLst>
          </p:cNvPr>
          <p:cNvGrpSpPr/>
          <p:nvPr/>
        </p:nvGrpSpPr>
        <p:grpSpPr>
          <a:xfrm>
            <a:off x="6193155" y="5250855"/>
            <a:ext cx="5379720" cy="988020"/>
            <a:chOff x="4013394" y="1150865"/>
            <a:chExt cx="2149979" cy="1320578"/>
          </a:xfrm>
        </p:grpSpPr>
        <p:sp>
          <p:nvSpPr>
            <p:cNvPr id="36" name="Rectangle 35">
              <a:extLst>
                <a:ext uri="{FF2B5EF4-FFF2-40B4-BE49-F238E27FC236}">
                  <a16:creationId xmlns:a16="http://schemas.microsoft.com/office/drawing/2014/main" id="{B1C8401C-5453-4E3B-B01F-3698F66EF626}"/>
                </a:ext>
              </a:extLst>
            </p:cNvPr>
            <p:cNvSpPr/>
            <p:nvPr/>
          </p:nvSpPr>
          <p:spPr>
            <a:xfrm>
              <a:off x="4013394" y="1477961"/>
              <a:ext cx="2149979" cy="993482"/>
            </a:xfrm>
            <a:custGeom>
              <a:avLst/>
              <a:gdLst>
                <a:gd name="csX0" fmla="*/ 0 w 2149979"/>
                <a:gd name="csY0" fmla="*/ 0 h 993482"/>
                <a:gd name="csX1" fmla="*/ 2149979 w 2149979"/>
                <a:gd name="csY1" fmla="*/ 0 h 993482"/>
                <a:gd name="csX2" fmla="*/ 2149979 w 2149979"/>
                <a:gd name="csY2" fmla="*/ 993482 h 993482"/>
                <a:gd name="csX3" fmla="*/ 0 w 2149979"/>
                <a:gd name="csY3" fmla="*/ 993482 h 993482"/>
                <a:gd name="csX4" fmla="*/ 0 w 2149979"/>
                <a:gd name="csY4" fmla="*/ 0 h 993482"/>
              </a:gdLst>
              <a:ahLst/>
              <a:cxnLst>
                <a:cxn ang="0">
                  <a:pos x="csX0" y="csY0"/>
                </a:cxn>
                <a:cxn ang="0">
                  <a:pos x="csX1" y="csY1"/>
                </a:cxn>
                <a:cxn ang="0">
                  <a:pos x="csX2" y="csY2"/>
                </a:cxn>
                <a:cxn ang="0">
                  <a:pos x="csX3" y="csY3"/>
                </a:cxn>
                <a:cxn ang="0">
                  <a:pos x="csX4" y="cs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nghĩ</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ngắm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7" name="Picture 6" descr="30+ Free Washi Tape &amp;amp; Tape Images">
              <a:extLst>
                <a:ext uri="{FF2B5EF4-FFF2-40B4-BE49-F238E27FC236}">
                  <a16:creationId xmlns:a16="http://schemas.microsoft.com/office/drawing/2014/main" id="{3823E181-BB77-4661-80B2-0A6ABF9B4A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Straight Arrow Connector 37">
            <a:extLst>
              <a:ext uri="{FF2B5EF4-FFF2-40B4-BE49-F238E27FC236}">
                <a16:creationId xmlns:a16="http://schemas.microsoft.com/office/drawing/2014/main" id="{ECD9F643-60EB-4734-A39F-1BFF2440F1AE}"/>
              </a:ext>
            </a:extLst>
          </p:cNvPr>
          <p:cNvCxnSpPr>
            <a:cxnSpLocks/>
            <a:endCxn id="36" idx="1"/>
          </p:cNvCxnSpPr>
          <p:nvPr/>
        </p:nvCxnSpPr>
        <p:spPr>
          <a:xfrm>
            <a:off x="4991100" y="3714750"/>
            <a:ext cx="1202055" cy="215247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611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539430"/>
          </a:xfrm>
          <a:custGeom>
            <a:avLst/>
            <a:gdLst>
              <a:gd name="csX0" fmla="*/ 0 w 8829674"/>
              <a:gd name="csY0" fmla="*/ 0 h 3539430"/>
              <a:gd name="csX1" fmla="*/ 8829674 w 8829674"/>
              <a:gd name="csY1" fmla="*/ 0 h 3539430"/>
              <a:gd name="csX2" fmla="*/ 8829674 w 8829674"/>
              <a:gd name="csY2" fmla="*/ 3539430 h 3539430"/>
              <a:gd name="csX3" fmla="*/ 0 w 8829674"/>
              <a:gd name="csY3" fmla="*/ 3539430 h 3539430"/>
              <a:gd name="csX4" fmla="*/ 0 w 8829674"/>
              <a:gd name="csY4" fmla="*/ 0 h 3539430"/>
            </a:gdLst>
            <a:ahLst/>
            <a:cxnLst>
              <a:cxn ang="0">
                <a:pos x="csX0" y="csY0"/>
              </a:cxn>
              <a:cxn ang="0">
                <a:pos x="csX1" y="csY1"/>
              </a:cxn>
              <a:cxn ang="0">
                <a:pos x="csX2" y="csY2"/>
              </a:cxn>
              <a:cxn ang="0">
                <a:pos x="csX3" y="csY3"/>
              </a:cxn>
              <a:cxn ang="0">
                <a:pos x="csX4" y="csY4"/>
              </a:cxn>
            </a:cxnLst>
            <a:rect l="l" t="t" r="r" b="b"/>
            <a:pathLst>
              <a:path w="8829674" h="3539430" fill="none" extrusionOk="0">
                <a:moveTo>
                  <a:pt x="0" y="0"/>
                </a:moveTo>
                <a:cubicBezTo>
                  <a:pt x="4065162" y="9338"/>
                  <a:pt x="5196685" y="118926"/>
                  <a:pt x="8829674" y="0"/>
                </a:cubicBezTo>
                <a:cubicBezTo>
                  <a:pt x="8832172" y="1077615"/>
                  <a:pt x="8747724" y="2743451"/>
                  <a:pt x="8829674" y="3539430"/>
                </a:cubicBezTo>
                <a:cubicBezTo>
                  <a:pt x="5409485" y="3614405"/>
                  <a:pt x="4033161" y="3669830"/>
                  <a:pt x="0" y="3539430"/>
                </a:cubicBezTo>
                <a:cubicBezTo>
                  <a:pt x="94029" y="2223721"/>
                  <a:pt x="57206" y="1661341"/>
                  <a:pt x="0" y="0"/>
                </a:cubicBezTo>
                <a:close/>
              </a:path>
              <a:path w="8829674" h="3539430" stroke="0" extrusionOk="0">
                <a:moveTo>
                  <a:pt x="0" y="0"/>
                </a:moveTo>
                <a:cubicBezTo>
                  <a:pt x="3396763" y="-62486"/>
                  <a:pt x="7123527" y="158418"/>
                  <a:pt x="8829674" y="0"/>
                </a:cubicBezTo>
                <a:cubicBezTo>
                  <a:pt x="8672520" y="702472"/>
                  <a:pt x="8661446" y="1778097"/>
                  <a:pt x="8829674" y="3539430"/>
                </a:cubicBezTo>
                <a:cubicBezTo>
                  <a:pt x="5785401" y="3689903"/>
                  <a:pt x="2770407" y="3689144"/>
                  <a:pt x="0" y="3539430"/>
                </a:cubicBezTo>
                <a:cubicBezTo>
                  <a:pt x="26562" y="2443946"/>
                  <a:pt x="-135358" y="867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 </a:t>
            </a:r>
            <a:r>
              <a:rPr lang="vi-V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7087470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4.pn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362</Words>
  <Application>Microsoft Office PowerPoint</Application>
  <PresentationFormat>Widescreen</PresentationFormat>
  <Paragraphs>32</Paragraphs>
  <Slides>11</Slides>
  <Notes>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vt:i4>
      </vt:variant>
    </vt:vector>
  </HeadingPairs>
  <TitlesOfParts>
    <vt:vector size="26" baseType="lpstr">
      <vt:lpstr>等线</vt:lpstr>
      <vt:lpstr>微软雅黑</vt:lpstr>
      <vt:lpstr>Arial</vt:lpstr>
      <vt:lpstr>Arial-Rounded</vt:lpstr>
      <vt:lpstr>Calibri</vt:lpstr>
      <vt:lpstr>Coiny</vt:lpstr>
      <vt:lpstr>Helvetica</vt:lpstr>
      <vt:lpstr>Helvetica Light</vt:lpstr>
      <vt:lpstr>Ikaros-Regular</vt:lpstr>
      <vt:lpstr>Times New Roman</vt:lpstr>
      <vt:lpstr>Wingdings</vt:lpstr>
      <vt:lpstr>仓耳玄三M W05</vt:lpstr>
      <vt:lpstr>Office 主题</vt:lpstr>
      <vt:lpstr>Office 主题​​</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Diêm Công Dũng - 66KOC2</cp:lastModifiedBy>
  <cp:revision>17</cp:revision>
  <dcterms:created xsi:type="dcterms:W3CDTF">2023-01-10T11:43:10Z</dcterms:created>
  <dcterms:modified xsi:type="dcterms:W3CDTF">2026-04-03T08:04:54Z</dcterms:modified>
</cp:coreProperties>
</file>