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1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25.gif"/><Relationship Id="rId2" Type="http://schemas.microsoft.com/office/2007/relationships/media" Target="../media/media1.mp3"/><Relationship Id="rId16" Type="http://schemas.openxmlformats.org/officeDocument/2006/relationships/image" Target="../media/image24.gif"/><Relationship Id="rId20" Type="http://schemas.openxmlformats.org/officeDocument/2006/relationships/image" Target="../media/image2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openxmlformats.org/officeDocument/2006/relationships/audio" Target="../media/audio1.wav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1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0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28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710</Words>
  <Application>Microsoft Office PowerPoint</Application>
  <PresentationFormat>Widescreen</PresentationFormat>
  <Paragraphs>153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宋体</vt:lpstr>
      <vt:lpstr>Arial</vt:lpstr>
      <vt:lpstr>Bebas Neue</vt:lpstr>
      <vt:lpstr>Calibri</vt:lpstr>
      <vt:lpstr>等线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23</cp:revision>
  <dcterms:created xsi:type="dcterms:W3CDTF">2023-02-04T23:13:20Z</dcterms:created>
  <dcterms:modified xsi:type="dcterms:W3CDTF">2023-03-27T02:25:15Z</dcterms:modified>
</cp:coreProperties>
</file>