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Lst>
  <p:notesMasterIdLst>
    <p:notesMasterId r:id="rId14"/>
  </p:notesMasterIdLst>
  <p:sldIdLst>
    <p:sldId id="338" r:id="rId4"/>
    <p:sldId id="336" r:id="rId5"/>
    <p:sldId id="337" r:id="rId6"/>
    <p:sldId id="355" r:id="rId7"/>
    <p:sldId id="347" r:id="rId8"/>
    <p:sldId id="320" r:id="rId9"/>
    <p:sldId id="352" r:id="rId10"/>
    <p:sldId id="353" r:id="rId11"/>
    <p:sldId id="4360" r:id="rId12"/>
    <p:sldId id="3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91" d="100"/>
          <a:sy n="91" d="100"/>
        </p:scale>
        <p:origin x="3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3</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7</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38012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06214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248543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32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2026/2/13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67241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13/02/2026</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0424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14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50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8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22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2535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78207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405158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19976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90551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8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598803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2/13/2026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58357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circle with white text and a black background&#10;&#10;AI-generated content may be incorrect.">
            <a:extLst>
              <a:ext uri="{FF2B5EF4-FFF2-40B4-BE49-F238E27FC236}">
                <a16:creationId xmlns:a16="http://schemas.microsoft.com/office/drawing/2014/main" id="{D1E4AD0C-F36C-197D-0DF6-3F60B5FC4B1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1353" y="175690"/>
            <a:ext cx="1561145" cy="1561145"/>
          </a:xfrm>
          <a:prstGeom prst="rect">
            <a:avLst/>
          </a:prstGeom>
        </p:spPr>
      </p:pic>
    </p:spTree>
    <p:extLst>
      <p:ext uri="{BB962C8B-B14F-4D97-AF65-F5344CB8AC3E}">
        <p14:creationId xmlns:p14="http://schemas.microsoft.com/office/powerpoint/2010/main" val="247574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8599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3727222" y="1023794"/>
            <a:ext cx="4254252" cy="1628271"/>
            <a:chOff x="2507923" y="864096"/>
            <a:chExt cx="4254252"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907931"/>
              <a:ext cx="3579935" cy="1540600"/>
              <a:chOff x="490172" y="905890"/>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150324" y="905890"/>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pPr>
                <a:r>
                  <a:rPr lang="en-US" sz="10000" b="1">
                    <a:solidFill>
                      <a:srgbClr val="002060"/>
                    </a:solidFill>
                    <a:latin typeface="#9Slide03 BoosterNextFYBlack" panose="02000A03000000020004" pitchFamily="2" charset="0"/>
                    <a:cs typeface="Times New Roman" panose="02020603050405020304" pitchFamily="18" charset="0"/>
                  </a:rPr>
                  <a:t>1</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923" y="864096"/>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KHỞI ĐỘNG</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pic>
        <p:nvPicPr>
          <p:cNvPr id="2" name="Picture 1">
            <a:extLst>
              <a:ext uri="{FF2B5EF4-FFF2-40B4-BE49-F238E27FC236}">
                <a16:creationId xmlns:a16="http://schemas.microsoft.com/office/drawing/2014/main" id="{371C6EF7-FBDF-4E0C-A926-6CAC1445F6E2}"/>
              </a:ext>
            </a:extLst>
          </p:cNvPr>
          <p:cNvPicPr>
            <a:picLocks noChangeAspect="1"/>
          </p:cNvPicPr>
          <p:nvPr/>
        </p:nvPicPr>
        <p:blipFill>
          <a:blip r:embed="rId7"/>
          <a:stretch>
            <a:fillRect/>
          </a:stretch>
        </p:blipFill>
        <p:spPr>
          <a:xfrm>
            <a:off x="2274063" y="2955137"/>
            <a:ext cx="9567485" cy="1975275"/>
          </a:xfrm>
          <a:prstGeom prst="rect">
            <a:avLst/>
          </a:prstGeom>
        </p:spPr>
      </p:pic>
      <p:grpSp>
        <p:nvGrpSpPr>
          <p:cNvPr id="16" name="组合 5">
            <a:extLst>
              <a:ext uri="{FF2B5EF4-FFF2-40B4-BE49-F238E27FC236}">
                <a16:creationId xmlns:a16="http://schemas.microsoft.com/office/drawing/2014/main" id="{DC5EAD69-AF29-4C69-9D1C-87D43264BC53}"/>
              </a:ext>
            </a:extLst>
          </p:cNvPr>
          <p:cNvGrpSpPr/>
          <p:nvPr/>
        </p:nvGrpSpPr>
        <p:grpSpPr>
          <a:xfrm>
            <a:off x="4907024" y="4157970"/>
            <a:ext cx="7719723" cy="2681785"/>
            <a:chOff x="0" y="4176215"/>
            <a:chExt cx="7719722" cy="2681785"/>
          </a:xfrm>
        </p:grpSpPr>
        <p:pic>
          <p:nvPicPr>
            <p:cNvPr id="17" name="图片 3">
              <a:extLst>
                <a:ext uri="{FF2B5EF4-FFF2-40B4-BE49-F238E27FC236}">
                  <a16:creationId xmlns:a16="http://schemas.microsoft.com/office/drawing/2014/main" id="{AD0F8A6D-4B42-4FB4-A0E0-3E42832DD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02C45E76-BE82-4913-A761-EE0F3F5E2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1041245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4" name="图片 11" descr="图片包含 玩具, 玩偶&#10;&#10;描述已自动生成">
            <a:extLst>
              <a:ext uri="{FF2B5EF4-FFF2-40B4-BE49-F238E27FC236}">
                <a16:creationId xmlns:a16="http://schemas.microsoft.com/office/drawing/2014/main" id="{AA5CA350-B9B0-4E4B-BF97-2B2E21F5A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2317898"/>
            <a:ext cx="3793640" cy="5058187"/>
          </a:xfrm>
          <a:prstGeom prst="rect">
            <a:avLst/>
          </a:prstGeom>
        </p:spPr>
      </p:pic>
      <p:pic>
        <p:nvPicPr>
          <p:cNvPr id="7" name="Picture 6" descr="A blue and orange text&#10;&#10;AI-generated content may be incorrect.">
            <a:extLst>
              <a:ext uri="{FF2B5EF4-FFF2-40B4-BE49-F238E27FC236}">
                <a16:creationId xmlns:a16="http://schemas.microsoft.com/office/drawing/2014/main" id="{C9344FB7-9FC7-FC49-BCBF-41FE7F15F3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2940" y="1602362"/>
            <a:ext cx="8254699" cy="2853175"/>
          </a:xfrm>
          <a:prstGeom prst="rect">
            <a:avLst/>
          </a:prstGeom>
        </p:spPr>
      </p:pic>
    </p:spTree>
    <p:extLst>
      <p:ext uri="{BB962C8B-B14F-4D97-AF65-F5344CB8AC3E}">
        <p14:creationId xmlns:p14="http://schemas.microsoft.com/office/powerpoint/2010/main" val="3991735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8" name="图片 11" descr="图片包含 玩具, 玩偶&#10;&#10;描述已自动生成">
            <a:extLst>
              <a:ext uri="{FF2B5EF4-FFF2-40B4-BE49-F238E27FC236}">
                <a16:creationId xmlns:a16="http://schemas.microsoft.com/office/drawing/2014/main" id="{1F4E1C30-529F-493B-B067-14079DD30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385279"/>
            <a:ext cx="5249636" cy="6999515"/>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6">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7"/>
          <a:stretch>
            <a:fillRect/>
          </a:stretch>
        </p:blipFill>
        <p:spPr>
          <a:xfrm>
            <a:off x="2324821" y="1466214"/>
            <a:ext cx="8711939" cy="1969179"/>
          </a:xfrm>
          <a:prstGeom prst="rect">
            <a:avLst/>
          </a:prstGeom>
        </p:spPr>
      </p:pic>
      <p:sp>
        <p:nvSpPr>
          <p:cNvPr id="30" name="TextBox 29">
            <a:extLst>
              <a:ext uri="{FF2B5EF4-FFF2-40B4-BE49-F238E27FC236}">
                <a16:creationId xmlns:a16="http://schemas.microsoft.com/office/drawing/2014/main" id="{86CBB34A-F2D5-46E0-9181-BDFAC63E03B0}"/>
              </a:ext>
            </a:extLst>
          </p:cNvPr>
          <p:cNvSpPr txBox="1"/>
          <p:nvPr/>
        </p:nvSpPr>
        <p:spPr>
          <a:xfrm>
            <a:off x="3022305" y="378860"/>
            <a:ext cx="666129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41" name="组合 5">
            <a:extLst>
              <a:ext uri="{FF2B5EF4-FFF2-40B4-BE49-F238E27FC236}">
                <a16:creationId xmlns:a16="http://schemas.microsoft.com/office/drawing/2014/main" id="{7EE5290D-7924-CF97-A9EC-8D1678EA040F}"/>
              </a:ext>
            </a:extLst>
          </p:cNvPr>
          <p:cNvGrpSpPr/>
          <p:nvPr/>
        </p:nvGrpSpPr>
        <p:grpSpPr>
          <a:xfrm>
            <a:off x="4775352" y="4170937"/>
            <a:ext cx="7719723" cy="2681785"/>
            <a:chOff x="0" y="4176215"/>
            <a:chExt cx="7719722" cy="2681785"/>
          </a:xfrm>
        </p:grpSpPr>
        <p:pic>
          <p:nvPicPr>
            <p:cNvPr id="42" name="图片 3">
              <a:extLst>
                <a:ext uri="{FF2B5EF4-FFF2-40B4-BE49-F238E27FC236}">
                  <a16:creationId xmlns:a16="http://schemas.microsoft.com/office/drawing/2014/main" id="{B6B1B047-1C26-EF5A-28B1-F85B29F2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43" name="图片 4">
              <a:extLst>
                <a:ext uri="{FF2B5EF4-FFF2-40B4-BE49-F238E27FC236}">
                  <a16:creationId xmlns:a16="http://schemas.microsoft.com/office/drawing/2014/main" id="{3E0BF9E3-C1BC-2A9B-3FBE-66958157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56" name="图片 12">
            <a:extLst>
              <a:ext uri="{FF2B5EF4-FFF2-40B4-BE49-F238E27FC236}">
                <a16:creationId xmlns:a16="http://schemas.microsoft.com/office/drawing/2014/main" id="{E06F76D1-37E2-4505-AA86-F80FF0EA7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40" y="5143543"/>
            <a:ext cx="2949435" cy="2082888"/>
          </a:xfrm>
          <a:prstGeom prst="rect">
            <a:avLst/>
          </a:prstGeom>
        </p:spPr>
      </p:pic>
      <p:pic>
        <p:nvPicPr>
          <p:cNvPr id="57" name="图片 15">
            <a:extLst>
              <a:ext uri="{FF2B5EF4-FFF2-40B4-BE49-F238E27FC236}">
                <a16:creationId xmlns:a16="http://schemas.microsoft.com/office/drawing/2014/main" id="{214A56EE-75EC-C86C-0F92-6CCE0634C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7018" flipH="1">
            <a:off x="-142438" y="200815"/>
            <a:ext cx="3411891" cy="2073796"/>
          </a:xfrm>
          <a:prstGeom prst="rect">
            <a:avLst/>
          </a:prstGeom>
        </p:spPr>
      </p:pic>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40" name="图片 15">
            <a:extLst>
              <a:ext uri="{FF2B5EF4-FFF2-40B4-BE49-F238E27FC236}">
                <a16:creationId xmlns:a16="http://schemas.microsoft.com/office/drawing/2014/main" id="{44121F2E-1E27-6359-91E2-400F4FF0D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44106" flipH="1">
            <a:off x="9173985" y="167709"/>
            <a:ext cx="3411891" cy="2073796"/>
          </a:xfrm>
          <a:prstGeom prst="rect">
            <a:avLst/>
          </a:prstGeom>
        </p:spPr>
      </p:pic>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pic>
        <p:nvPicPr>
          <p:cNvPr id="7" name="Picture 6" descr="A diagram of a tree and animals&#10;&#10;AI-generated content may be incorrect.">
            <a:extLst>
              <a:ext uri="{FF2B5EF4-FFF2-40B4-BE49-F238E27FC236}">
                <a16:creationId xmlns:a16="http://schemas.microsoft.com/office/drawing/2014/main" id="{F90FE46B-2919-48A4-E477-FAC1C0C71CC2}"/>
              </a:ext>
            </a:extLst>
          </p:cNvPr>
          <p:cNvPicPr>
            <a:picLocks noChangeAspect="1"/>
          </p:cNvPicPr>
          <p:nvPr/>
        </p:nvPicPr>
        <p:blipFill>
          <a:blip r:embed="rId4"/>
          <a:stretch>
            <a:fillRect/>
          </a:stretch>
        </p:blipFill>
        <p:spPr>
          <a:xfrm>
            <a:off x="0" y="65689"/>
            <a:ext cx="12192000" cy="6726621"/>
          </a:xfrm>
          <a:prstGeom prst="rect">
            <a:avLst/>
          </a:prstGeom>
        </p:spPr>
      </p:pic>
      <p:sp>
        <p:nvSpPr>
          <p:cNvPr id="8" name="Rectangle 7">
            <a:extLst>
              <a:ext uri="{FF2B5EF4-FFF2-40B4-BE49-F238E27FC236}">
                <a16:creationId xmlns:a16="http://schemas.microsoft.com/office/drawing/2014/main" id="{B5D3290F-0773-07AC-BCDB-97CDDB1A9AA8}"/>
              </a:ext>
            </a:extLst>
          </p:cNvPr>
          <p:cNvSpPr/>
          <p:nvPr/>
        </p:nvSpPr>
        <p:spPr>
          <a:xfrm>
            <a:off x="9429750" y="6137910"/>
            <a:ext cx="125730" cy="102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9" name="图片 14">
            <a:extLst>
              <a:ext uri="{FF2B5EF4-FFF2-40B4-BE49-F238E27FC236}">
                <a16:creationId xmlns:a16="http://schemas.microsoft.com/office/drawing/2014/main" id="{8FA5E059-9195-4FD8-8F6E-09A8003E0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10" name="图片 14">
            <a:extLst>
              <a:ext uri="{FF2B5EF4-FFF2-40B4-BE49-F238E27FC236}">
                <a16:creationId xmlns:a16="http://schemas.microsoft.com/office/drawing/2014/main" id="{DABFD082-DF92-493E-82A8-9E3CECDB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11" name="Google Shape;137;p2">
            <a:extLst>
              <a:ext uri="{FF2B5EF4-FFF2-40B4-BE49-F238E27FC236}">
                <a16:creationId xmlns:a16="http://schemas.microsoft.com/office/drawing/2014/main" id="{541FB5FE-0656-48C8-832A-C6A7E4B3B864}"/>
              </a:ext>
            </a:extLst>
          </p:cNvPr>
          <p:cNvSpPr/>
          <p:nvPr/>
        </p:nvSpPr>
        <p:spPr>
          <a:xfrm>
            <a:off x="9837005" y="3112017"/>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12" name="Picture 11">
            <a:extLst>
              <a:ext uri="{FF2B5EF4-FFF2-40B4-BE49-F238E27FC236}">
                <a16:creationId xmlns:a16="http://schemas.microsoft.com/office/drawing/2014/main" id="{7640616E-DC68-41F3-9F5A-9C7947AC1F6E}"/>
              </a:ext>
            </a:extLst>
          </p:cNvPr>
          <p:cNvPicPr>
            <a:picLocks noChangeAspect="1"/>
          </p:cNvPicPr>
          <p:nvPr/>
        </p:nvPicPr>
        <p:blipFill>
          <a:blip r:embed="rId3"/>
          <a:stretch>
            <a:fillRect/>
          </a:stretch>
        </p:blipFill>
        <p:spPr>
          <a:xfrm>
            <a:off x="10622086" y="3912781"/>
            <a:ext cx="1834074" cy="2343310"/>
          </a:xfrm>
          <a:prstGeom prst="rect">
            <a:avLst/>
          </a:prstGeom>
        </p:spPr>
      </p:pic>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4"/>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5"/>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1588" y="3600230"/>
            <a:ext cx="12198348" cy="3256879"/>
          </a:xfrm>
          <a:prstGeom prst="rect">
            <a:avLst/>
          </a:prstGeom>
        </p:spPr>
      </p:pic>
      <p:pic>
        <p:nvPicPr>
          <p:cNvPr id="7" name="图片 6" descr="32"/>
          <p:cNvPicPr>
            <a:picLocks noChangeAspect="1"/>
          </p:cNvPicPr>
          <p:nvPr/>
        </p:nvPicPr>
        <p:blipFill>
          <a:blip r:embed="rId4"/>
          <a:stretch>
            <a:fillRect/>
          </a:stretch>
        </p:blipFill>
        <p:spPr>
          <a:xfrm>
            <a:off x="1587" y="4555832"/>
            <a:ext cx="2219382" cy="2301276"/>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30929" y="1416157"/>
            <a:ext cx="3767151" cy="3767151"/>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587325"/>
              <a:ext cx="3452030" cy="1325644"/>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Ôn lại bài đã học.</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0924" y="1411684"/>
            <a:ext cx="3767151" cy="3767151"/>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241" y="3919883"/>
            <a:ext cx="3767151" cy="291689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738" y="133097"/>
            <a:ext cx="4400547" cy="2352647"/>
          </a:xfrm>
          <a:prstGeom prst="rect">
            <a:avLst/>
          </a:prstGeom>
        </p:spPr>
      </p:pic>
    </p:spTree>
    <p:extLst>
      <p:ext uri="{BB962C8B-B14F-4D97-AF65-F5344CB8AC3E}">
        <p14:creationId xmlns:p14="http://schemas.microsoft.com/office/powerpoint/2010/main" val="13763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144</Words>
  <Application>Microsoft Office PowerPoint</Application>
  <PresentationFormat>Widescreen</PresentationFormat>
  <Paragraphs>16</Paragraphs>
  <Slides>10</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等线</vt:lpstr>
      <vt:lpstr>#9Slide03 BoosterNextFYBlack</vt:lpstr>
      <vt:lpstr>Arial</vt:lpstr>
      <vt:lpstr>Calibri</vt:lpstr>
      <vt:lpstr>Cambria</vt:lpstr>
      <vt:lpstr>UTM Androgyne</vt:lpstr>
      <vt:lpstr>UVN Bai Sau Nang</vt:lpstr>
      <vt:lpstr>1_Office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Diêm Công Dũng - 66KOC2</cp:lastModifiedBy>
  <cp:revision>34</cp:revision>
  <dcterms:created xsi:type="dcterms:W3CDTF">2022-10-25T12:09:33Z</dcterms:created>
  <dcterms:modified xsi:type="dcterms:W3CDTF">2026-02-13T05:34:29Z</dcterms:modified>
</cp:coreProperties>
</file>